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80" r:id="rId2"/>
    <p:sldId id="259" r:id="rId3"/>
    <p:sldId id="260" r:id="rId4"/>
    <p:sldId id="261" r:id="rId5"/>
    <p:sldId id="265" r:id="rId6"/>
    <p:sldId id="268" r:id="rId7"/>
    <p:sldId id="267" r:id="rId8"/>
    <p:sldId id="266" r:id="rId9"/>
    <p:sldId id="271" r:id="rId10"/>
    <p:sldId id="279" r:id="rId11"/>
    <p:sldId id="274" r:id="rId12"/>
    <p:sldId id="281" r:id="rId13"/>
    <p:sldId id="1126" r:id="rId14"/>
    <p:sldId id="1127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1" userDrawn="1">
          <p15:clr>
            <a:srgbClr val="A4A3A4"/>
          </p15:clr>
        </p15:guide>
        <p15:guide id="2" pos="7015" userDrawn="1">
          <p15:clr>
            <a:srgbClr val="A4A3A4"/>
          </p15:clr>
        </p15:guide>
        <p15:guide id="3" pos="1368" userDrawn="1">
          <p15:clr>
            <a:srgbClr val="A4A3A4"/>
          </p15:clr>
        </p15:guide>
        <p15:guide id="4" orient="horz" pos="18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94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265" autoAdjust="0"/>
  </p:normalViewPr>
  <p:slideViewPr>
    <p:cSldViewPr snapToGrid="0" showGuides="1">
      <p:cViewPr>
        <p:scale>
          <a:sx n="66" d="100"/>
          <a:sy n="66" d="100"/>
        </p:scale>
        <p:origin x="1290" y="1074"/>
      </p:cViewPr>
      <p:guideLst>
        <p:guide orient="horz" pos="2591"/>
        <p:guide pos="7015"/>
        <p:guide pos="1368"/>
        <p:guide orient="horz" pos="182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explosion val="5"/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6787-4011-A364-E3F8F7D7656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787-4011-A364-E3F8F7D76563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9F4-4E5F-8200-59AEE89AFF30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D9F4-4E5F-8200-59AEE89AFF30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65</c:v>
                </c:pt>
                <c:pt idx="1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787-4011-A364-E3F8F7D765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012B49-2068-4A51-9FE5-EAE8A22C0BAB}" type="datetimeFigureOut">
              <a:rPr lang="zh-CN" altLang="en-US" smtClean="0"/>
              <a:t>2023/1/11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FD4403-EBEB-4DB9-A9A7-6B149C473E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538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FD4403-EBEB-4DB9-A9A7-6B149C473EA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401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>
            <a:extLst>
              <a:ext uri="{FF2B5EF4-FFF2-40B4-BE49-F238E27FC236}">
                <a16:creationId xmlns:a16="http://schemas.microsoft.com/office/drawing/2014/main" id="{F1D2E950-303C-4432-BCF9-261BE41F080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0" y="1588"/>
            <a:ext cx="12193588" cy="6856412"/>
          </a:xfrm>
          <a:custGeom>
            <a:avLst/>
            <a:gdLst>
              <a:gd name="T0" fmla="*/ 6649 w 7681"/>
              <a:gd name="T1" fmla="*/ 4318 h 4318"/>
              <a:gd name="T2" fmla="*/ 4489 w 7681"/>
              <a:gd name="T3" fmla="*/ 4318 h 4318"/>
              <a:gd name="T4" fmla="*/ 4489 w 7681"/>
              <a:gd name="T5" fmla="*/ 3537 h 4318"/>
              <a:gd name="T6" fmla="*/ 6649 w 7681"/>
              <a:gd name="T7" fmla="*/ 3537 h 4318"/>
              <a:gd name="T8" fmla="*/ 6649 w 7681"/>
              <a:gd name="T9" fmla="*/ 4318 h 4318"/>
              <a:gd name="T10" fmla="*/ 5963 w 7681"/>
              <a:gd name="T11" fmla="*/ 0 h 4318"/>
              <a:gd name="T12" fmla="*/ 7681 w 7681"/>
              <a:gd name="T13" fmla="*/ 0 h 4318"/>
              <a:gd name="T14" fmla="*/ 7681 w 7681"/>
              <a:gd name="T15" fmla="*/ 1504 h 4318"/>
              <a:gd name="T16" fmla="*/ 5963 w 7681"/>
              <a:gd name="T17" fmla="*/ 1504 h 4318"/>
              <a:gd name="T18" fmla="*/ 5963 w 7681"/>
              <a:gd name="T19" fmla="*/ 0 h 4318"/>
              <a:gd name="T20" fmla="*/ 0 w 7681"/>
              <a:gd name="T21" fmla="*/ 0 h 4318"/>
              <a:gd name="T22" fmla="*/ 2912 w 7681"/>
              <a:gd name="T23" fmla="*/ 0 h 4318"/>
              <a:gd name="T24" fmla="*/ 2912 w 7681"/>
              <a:gd name="T25" fmla="*/ 2835 h 4318"/>
              <a:gd name="T26" fmla="*/ 0 w 7681"/>
              <a:gd name="T27" fmla="*/ 2835 h 4318"/>
              <a:gd name="T28" fmla="*/ 0 w 7681"/>
              <a:gd name="T29" fmla="*/ 0 h 4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681" h="4318">
                <a:moveTo>
                  <a:pt x="6649" y="4318"/>
                </a:moveTo>
                <a:lnTo>
                  <a:pt x="4489" y="4318"/>
                </a:lnTo>
                <a:lnTo>
                  <a:pt x="4489" y="3537"/>
                </a:lnTo>
                <a:lnTo>
                  <a:pt x="6649" y="3537"/>
                </a:lnTo>
                <a:lnTo>
                  <a:pt x="6649" y="4318"/>
                </a:lnTo>
                <a:close/>
                <a:moveTo>
                  <a:pt x="5963" y="0"/>
                </a:moveTo>
                <a:lnTo>
                  <a:pt x="7681" y="0"/>
                </a:lnTo>
                <a:lnTo>
                  <a:pt x="7681" y="1504"/>
                </a:lnTo>
                <a:lnTo>
                  <a:pt x="5963" y="1504"/>
                </a:lnTo>
                <a:lnTo>
                  <a:pt x="5963" y="0"/>
                </a:lnTo>
                <a:close/>
                <a:moveTo>
                  <a:pt x="0" y="0"/>
                </a:moveTo>
                <a:lnTo>
                  <a:pt x="2912" y="0"/>
                </a:lnTo>
                <a:lnTo>
                  <a:pt x="2912" y="2835"/>
                </a:lnTo>
                <a:lnTo>
                  <a:pt x="0" y="283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10" name="Rectangle 11">
            <a:extLst>
              <a:ext uri="{FF2B5EF4-FFF2-40B4-BE49-F238E27FC236}">
                <a16:creationId xmlns:a16="http://schemas.microsoft.com/office/drawing/2014/main" id="{D7804AB1-1473-411F-87C7-32B94D139B8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24008" y="622300"/>
            <a:ext cx="10543984" cy="5613400"/>
          </a:xfrm>
          <a:prstGeom prst="roundRect">
            <a:avLst>
              <a:gd name="adj" fmla="val 3301"/>
            </a:avLst>
          </a:prstGeom>
          <a:solidFill>
            <a:srgbClr val="FFFFFF"/>
          </a:solidFill>
          <a:ln>
            <a:noFill/>
          </a:ln>
          <a:effectLst>
            <a:outerShdw blurRad="330200" dist="266700" dir="2700000" sx="101000" sy="101000" algn="tl" rotWithShape="0">
              <a:schemeClr val="accent1">
                <a:lumMod val="50000"/>
                <a:alpha val="4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3600" b="1" dirty="0">
              <a:latin typeface="+mj-ea"/>
              <a:ea typeface="+mj-ea"/>
            </a:endParaRPr>
          </a:p>
        </p:txBody>
      </p:sp>
      <p:sp>
        <p:nvSpPr>
          <p:cNvPr id="13" name="Freeform 10">
            <a:extLst>
              <a:ext uri="{FF2B5EF4-FFF2-40B4-BE49-F238E27FC236}">
                <a16:creationId xmlns:a16="http://schemas.microsoft.com/office/drawing/2014/main" id="{BA7A166E-3043-4E2A-8C93-C26323D4D112}"/>
              </a:ext>
            </a:extLst>
          </p:cNvPr>
          <p:cNvSpPr/>
          <p:nvPr userDrawn="1"/>
        </p:nvSpPr>
        <p:spPr bwMode="auto">
          <a:xfrm>
            <a:off x="10128224" y="5796565"/>
            <a:ext cx="130175" cy="130175"/>
          </a:xfrm>
          <a:custGeom>
            <a:avLst/>
            <a:gdLst>
              <a:gd name="T0" fmla="*/ 17 w 92"/>
              <a:gd name="T1" fmla="*/ 0 h 92"/>
              <a:gd name="T2" fmla="*/ 76 w 92"/>
              <a:gd name="T3" fmla="*/ 0 h 92"/>
              <a:gd name="T4" fmla="*/ 92 w 92"/>
              <a:gd name="T5" fmla="*/ 17 h 92"/>
              <a:gd name="T6" fmla="*/ 92 w 92"/>
              <a:gd name="T7" fmla="*/ 76 h 92"/>
              <a:gd name="T8" fmla="*/ 76 w 92"/>
              <a:gd name="T9" fmla="*/ 92 h 92"/>
              <a:gd name="T10" fmla="*/ 17 w 92"/>
              <a:gd name="T11" fmla="*/ 92 h 92"/>
              <a:gd name="T12" fmla="*/ 0 w 92"/>
              <a:gd name="T13" fmla="*/ 76 h 92"/>
              <a:gd name="T14" fmla="*/ 0 w 92"/>
              <a:gd name="T15" fmla="*/ 17 h 92"/>
              <a:gd name="T16" fmla="*/ 17 w 92"/>
              <a:gd name="T17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" h="92">
                <a:moveTo>
                  <a:pt x="17" y="0"/>
                </a:moveTo>
                <a:cubicBezTo>
                  <a:pt x="76" y="0"/>
                  <a:pt x="76" y="0"/>
                  <a:pt x="76" y="0"/>
                </a:cubicBezTo>
                <a:cubicBezTo>
                  <a:pt x="85" y="0"/>
                  <a:pt x="92" y="8"/>
                  <a:pt x="92" y="17"/>
                </a:cubicBezTo>
                <a:cubicBezTo>
                  <a:pt x="92" y="76"/>
                  <a:pt x="92" y="76"/>
                  <a:pt x="92" y="76"/>
                </a:cubicBezTo>
                <a:cubicBezTo>
                  <a:pt x="92" y="85"/>
                  <a:pt x="85" y="92"/>
                  <a:pt x="76" y="92"/>
                </a:cubicBezTo>
                <a:cubicBezTo>
                  <a:pt x="17" y="92"/>
                  <a:pt x="17" y="92"/>
                  <a:pt x="17" y="92"/>
                </a:cubicBezTo>
                <a:cubicBezTo>
                  <a:pt x="8" y="92"/>
                  <a:pt x="0" y="85"/>
                  <a:pt x="0" y="76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8" y="0"/>
                  <a:pt x="17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1">
            <a:extLst>
              <a:ext uri="{FF2B5EF4-FFF2-40B4-BE49-F238E27FC236}">
                <a16:creationId xmlns:a16="http://schemas.microsoft.com/office/drawing/2014/main" id="{5F25CD15-0A37-4C01-9151-052F5BFA0B79}"/>
              </a:ext>
            </a:extLst>
          </p:cNvPr>
          <p:cNvSpPr/>
          <p:nvPr userDrawn="1"/>
        </p:nvSpPr>
        <p:spPr bwMode="auto">
          <a:xfrm>
            <a:off x="10440962" y="5796565"/>
            <a:ext cx="130175" cy="130175"/>
          </a:xfrm>
          <a:custGeom>
            <a:avLst/>
            <a:gdLst>
              <a:gd name="T0" fmla="*/ 16 w 92"/>
              <a:gd name="T1" fmla="*/ 0 h 92"/>
              <a:gd name="T2" fmla="*/ 75 w 92"/>
              <a:gd name="T3" fmla="*/ 0 h 92"/>
              <a:gd name="T4" fmla="*/ 92 w 92"/>
              <a:gd name="T5" fmla="*/ 17 h 92"/>
              <a:gd name="T6" fmla="*/ 92 w 92"/>
              <a:gd name="T7" fmla="*/ 76 h 92"/>
              <a:gd name="T8" fmla="*/ 75 w 92"/>
              <a:gd name="T9" fmla="*/ 92 h 92"/>
              <a:gd name="T10" fmla="*/ 16 w 92"/>
              <a:gd name="T11" fmla="*/ 92 h 92"/>
              <a:gd name="T12" fmla="*/ 0 w 92"/>
              <a:gd name="T13" fmla="*/ 76 h 92"/>
              <a:gd name="T14" fmla="*/ 0 w 92"/>
              <a:gd name="T15" fmla="*/ 17 h 92"/>
              <a:gd name="T16" fmla="*/ 16 w 92"/>
              <a:gd name="T17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" h="92">
                <a:moveTo>
                  <a:pt x="16" y="0"/>
                </a:moveTo>
                <a:cubicBezTo>
                  <a:pt x="75" y="0"/>
                  <a:pt x="75" y="0"/>
                  <a:pt x="75" y="0"/>
                </a:cubicBezTo>
                <a:cubicBezTo>
                  <a:pt x="84" y="0"/>
                  <a:pt x="92" y="8"/>
                  <a:pt x="92" y="17"/>
                </a:cubicBezTo>
                <a:cubicBezTo>
                  <a:pt x="92" y="76"/>
                  <a:pt x="92" y="76"/>
                  <a:pt x="92" y="76"/>
                </a:cubicBezTo>
                <a:cubicBezTo>
                  <a:pt x="92" y="85"/>
                  <a:pt x="84" y="92"/>
                  <a:pt x="75" y="92"/>
                </a:cubicBezTo>
                <a:cubicBezTo>
                  <a:pt x="16" y="92"/>
                  <a:pt x="16" y="92"/>
                  <a:pt x="16" y="92"/>
                </a:cubicBezTo>
                <a:cubicBezTo>
                  <a:pt x="7" y="92"/>
                  <a:pt x="0" y="85"/>
                  <a:pt x="0" y="76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7" y="0"/>
                  <a:pt x="16" y="0"/>
                </a:cubicBezTo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19" name="Freeform 12">
            <a:extLst>
              <a:ext uri="{FF2B5EF4-FFF2-40B4-BE49-F238E27FC236}">
                <a16:creationId xmlns:a16="http://schemas.microsoft.com/office/drawing/2014/main" id="{19E6C8ED-AAFE-4736-97C1-E59F609B013D}"/>
              </a:ext>
            </a:extLst>
          </p:cNvPr>
          <p:cNvSpPr/>
          <p:nvPr userDrawn="1"/>
        </p:nvSpPr>
        <p:spPr bwMode="auto">
          <a:xfrm>
            <a:off x="10753699" y="5796565"/>
            <a:ext cx="130175" cy="130175"/>
          </a:xfrm>
          <a:custGeom>
            <a:avLst/>
            <a:gdLst>
              <a:gd name="T0" fmla="*/ 17 w 92"/>
              <a:gd name="T1" fmla="*/ 0 h 92"/>
              <a:gd name="T2" fmla="*/ 75 w 92"/>
              <a:gd name="T3" fmla="*/ 0 h 92"/>
              <a:gd name="T4" fmla="*/ 92 w 92"/>
              <a:gd name="T5" fmla="*/ 17 h 92"/>
              <a:gd name="T6" fmla="*/ 92 w 92"/>
              <a:gd name="T7" fmla="*/ 76 h 92"/>
              <a:gd name="T8" fmla="*/ 75 w 92"/>
              <a:gd name="T9" fmla="*/ 92 h 92"/>
              <a:gd name="T10" fmla="*/ 17 w 92"/>
              <a:gd name="T11" fmla="*/ 92 h 92"/>
              <a:gd name="T12" fmla="*/ 0 w 92"/>
              <a:gd name="T13" fmla="*/ 76 h 92"/>
              <a:gd name="T14" fmla="*/ 0 w 92"/>
              <a:gd name="T15" fmla="*/ 17 h 92"/>
              <a:gd name="T16" fmla="*/ 17 w 92"/>
              <a:gd name="T17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" h="92">
                <a:moveTo>
                  <a:pt x="17" y="0"/>
                </a:moveTo>
                <a:cubicBezTo>
                  <a:pt x="75" y="0"/>
                  <a:pt x="75" y="0"/>
                  <a:pt x="75" y="0"/>
                </a:cubicBezTo>
                <a:cubicBezTo>
                  <a:pt x="85" y="0"/>
                  <a:pt x="92" y="8"/>
                  <a:pt x="92" y="17"/>
                </a:cubicBezTo>
                <a:cubicBezTo>
                  <a:pt x="92" y="76"/>
                  <a:pt x="92" y="76"/>
                  <a:pt x="92" y="76"/>
                </a:cubicBezTo>
                <a:cubicBezTo>
                  <a:pt x="92" y="85"/>
                  <a:pt x="85" y="92"/>
                  <a:pt x="75" y="92"/>
                </a:cubicBezTo>
                <a:cubicBezTo>
                  <a:pt x="17" y="92"/>
                  <a:pt x="17" y="92"/>
                  <a:pt x="17" y="92"/>
                </a:cubicBezTo>
                <a:cubicBezTo>
                  <a:pt x="8" y="92"/>
                  <a:pt x="0" y="85"/>
                  <a:pt x="0" y="76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8" y="0"/>
                  <a:pt x="17" y="0"/>
                </a:cubicBezTo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Rectangle 11">
            <a:extLst>
              <a:ext uri="{FF2B5EF4-FFF2-40B4-BE49-F238E27FC236}">
                <a16:creationId xmlns:a16="http://schemas.microsoft.com/office/drawing/2014/main" id="{92FDB57F-66BE-43C4-96A6-7DBE468D1A7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56834" y="716957"/>
            <a:ext cx="10278332" cy="5424086"/>
          </a:xfrm>
          <a:prstGeom prst="roundRect">
            <a:avLst>
              <a:gd name="adj" fmla="val 3301"/>
            </a:avLst>
          </a:prstGeom>
          <a:noFill/>
          <a:ln w="31750">
            <a:solidFill>
              <a:schemeClr val="accent1"/>
            </a:solidFill>
            <a:miter lim="800000"/>
            <a:headEnd/>
            <a:tailEnd/>
          </a:ln>
          <a:effectLst>
            <a:outerShdw blurRad="330200" dist="266700" dir="2700000" sx="101000" sy="101000" algn="tl" rotWithShape="0">
              <a:schemeClr val="accent1">
                <a:lumMod val="50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36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9667995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7846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584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CB3C2129-4AE8-46C7-9715-2663B6AC39C6}"/>
              </a:ext>
            </a:extLst>
          </p:cNvPr>
          <p:cNvSpPr/>
          <p:nvPr userDrawn="1"/>
        </p:nvSpPr>
        <p:spPr>
          <a:xfrm>
            <a:off x="1" y="1"/>
            <a:ext cx="606890" cy="606890"/>
          </a:xfrm>
          <a:custGeom>
            <a:avLst/>
            <a:gdLst>
              <a:gd name="connsiteX0" fmla="*/ 0 w 466725"/>
              <a:gd name="connsiteY0" fmla="*/ 0 h 466725"/>
              <a:gd name="connsiteX1" fmla="*/ 466725 w 466725"/>
              <a:gd name="connsiteY1" fmla="*/ 0 h 466725"/>
              <a:gd name="connsiteX2" fmla="*/ 0 w 466725"/>
              <a:gd name="connsiteY2" fmla="*/ 466725 h 466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6725" h="466725">
                <a:moveTo>
                  <a:pt x="0" y="0"/>
                </a:moveTo>
                <a:lnTo>
                  <a:pt x="466725" y="0"/>
                </a:lnTo>
                <a:cubicBezTo>
                  <a:pt x="466725" y="257765"/>
                  <a:pt x="257765" y="466725"/>
                  <a:pt x="0" y="4667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63247F30-E793-48AC-BBC9-B9E0192801EC}"/>
              </a:ext>
            </a:extLst>
          </p:cNvPr>
          <p:cNvSpPr/>
          <p:nvPr userDrawn="1"/>
        </p:nvSpPr>
        <p:spPr>
          <a:xfrm>
            <a:off x="606891" y="383054"/>
            <a:ext cx="223837" cy="2238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1" name="任意形状 23">
            <a:extLst>
              <a:ext uri="{FF2B5EF4-FFF2-40B4-BE49-F238E27FC236}">
                <a16:creationId xmlns:a16="http://schemas.microsoft.com/office/drawing/2014/main" id="{86125694-943F-40E1-A307-9702EBE3CEE5}"/>
              </a:ext>
            </a:extLst>
          </p:cNvPr>
          <p:cNvSpPr/>
          <p:nvPr userDrawn="1"/>
        </p:nvSpPr>
        <p:spPr>
          <a:xfrm>
            <a:off x="0" y="6457950"/>
            <a:ext cx="12192000" cy="400050"/>
          </a:xfrm>
          <a:custGeom>
            <a:avLst/>
            <a:gdLst>
              <a:gd name="connsiteX0" fmla="*/ 12192000 w 12192000"/>
              <a:gd name="connsiteY0" fmla="*/ 0 h 329410"/>
              <a:gd name="connsiteX1" fmla="*/ 12192000 w 12192000"/>
              <a:gd name="connsiteY1" fmla="*/ 329410 h 329410"/>
              <a:gd name="connsiteX2" fmla="*/ 0 w 12192000"/>
              <a:gd name="connsiteY2" fmla="*/ 329410 h 329410"/>
              <a:gd name="connsiteX3" fmla="*/ 0 w 12192000"/>
              <a:gd name="connsiteY3" fmla="*/ 29375 h 329410"/>
              <a:gd name="connsiteX4" fmla="*/ 577089 w 12192000"/>
              <a:gd name="connsiteY4" fmla="*/ 49593 h 329410"/>
              <a:gd name="connsiteX5" fmla="*/ 5704114 w 12192000"/>
              <a:gd name="connsiteY5" fmla="*/ 124873 h 329410"/>
              <a:gd name="connsiteX6" fmla="*/ 11982536 w 12192000"/>
              <a:gd name="connsiteY6" fmla="*/ 9255 h 329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29410">
                <a:moveTo>
                  <a:pt x="12192000" y="0"/>
                </a:moveTo>
                <a:lnTo>
                  <a:pt x="12192000" y="329410"/>
                </a:lnTo>
                <a:lnTo>
                  <a:pt x="0" y="329410"/>
                </a:lnTo>
                <a:lnTo>
                  <a:pt x="0" y="29375"/>
                </a:lnTo>
                <a:lnTo>
                  <a:pt x="577089" y="49593"/>
                </a:lnTo>
                <a:cubicBezTo>
                  <a:pt x="2152931" y="98068"/>
                  <a:pt x="3885480" y="124873"/>
                  <a:pt x="5704114" y="124873"/>
                </a:cubicBezTo>
                <a:cubicBezTo>
                  <a:pt x="7977407" y="124873"/>
                  <a:pt x="10116192" y="82990"/>
                  <a:pt x="11982536" y="925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2" name="任意形状 24">
            <a:extLst>
              <a:ext uri="{FF2B5EF4-FFF2-40B4-BE49-F238E27FC236}">
                <a16:creationId xmlns:a16="http://schemas.microsoft.com/office/drawing/2014/main" id="{B1F07623-8EA0-4281-BFB2-98A8A9194CA9}"/>
              </a:ext>
            </a:extLst>
          </p:cNvPr>
          <p:cNvSpPr/>
          <p:nvPr userDrawn="1"/>
        </p:nvSpPr>
        <p:spPr>
          <a:xfrm flipH="1">
            <a:off x="0" y="6355758"/>
            <a:ext cx="12192000" cy="502242"/>
          </a:xfrm>
          <a:custGeom>
            <a:avLst/>
            <a:gdLst>
              <a:gd name="connsiteX0" fmla="*/ 12192000 w 12192000"/>
              <a:gd name="connsiteY0" fmla="*/ 0 h 329410"/>
              <a:gd name="connsiteX1" fmla="*/ 12192000 w 12192000"/>
              <a:gd name="connsiteY1" fmla="*/ 329410 h 329410"/>
              <a:gd name="connsiteX2" fmla="*/ 0 w 12192000"/>
              <a:gd name="connsiteY2" fmla="*/ 329410 h 329410"/>
              <a:gd name="connsiteX3" fmla="*/ 0 w 12192000"/>
              <a:gd name="connsiteY3" fmla="*/ 29375 h 329410"/>
              <a:gd name="connsiteX4" fmla="*/ 577089 w 12192000"/>
              <a:gd name="connsiteY4" fmla="*/ 49593 h 329410"/>
              <a:gd name="connsiteX5" fmla="*/ 5704114 w 12192000"/>
              <a:gd name="connsiteY5" fmla="*/ 124873 h 329410"/>
              <a:gd name="connsiteX6" fmla="*/ 11982536 w 12192000"/>
              <a:gd name="connsiteY6" fmla="*/ 9255 h 329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29410">
                <a:moveTo>
                  <a:pt x="12192000" y="0"/>
                </a:moveTo>
                <a:lnTo>
                  <a:pt x="12192000" y="329410"/>
                </a:lnTo>
                <a:lnTo>
                  <a:pt x="0" y="329410"/>
                </a:lnTo>
                <a:lnTo>
                  <a:pt x="0" y="29375"/>
                </a:lnTo>
                <a:lnTo>
                  <a:pt x="577089" y="49593"/>
                </a:lnTo>
                <a:cubicBezTo>
                  <a:pt x="2152931" y="98068"/>
                  <a:pt x="3885480" y="124873"/>
                  <a:pt x="5704114" y="124873"/>
                </a:cubicBezTo>
                <a:cubicBezTo>
                  <a:pt x="7977407" y="124873"/>
                  <a:pt x="10116192" y="82990"/>
                  <a:pt x="11982536" y="9255"/>
                </a:cubicBezTo>
                <a:close/>
              </a:path>
            </a:pathLst>
          </a:custGeom>
          <a:solidFill>
            <a:schemeClr val="accent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1791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R" panose="00020600040101010101" pitchFamily="18" charset="-122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666725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D4C460-43A9-F549-E618-BFD9639BB1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79FC4BA-7BBA-9458-AB56-79C1DFD234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F55EA-2E0A-483F-A306-FBFF38BEFCBF}" type="datetimeFigureOut">
              <a:rPr lang="zh-CN" altLang="en-US" smtClean="0"/>
              <a:t>2023/1/11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1489EBB-F7FB-84E6-5670-EE5ACF8BBC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16D13F8-D0CC-AFB4-A575-33159C8F0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95274-7E40-461D-A554-5EBF8178E7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142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B910D8F-0B62-4697-A8C2-DC916825EF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A8F4770-87FB-460F-AB14-4459388E1C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AAF9CD7-6ACD-42A6-A11D-72B414E528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F55EA-2E0A-483F-A306-FBFF38BEFCBF}" type="datetimeFigureOut">
              <a:rPr lang="zh-CN" altLang="en-US" smtClean="0"/>
              <a:t>2023/1/11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0F5332E-F30C-4769-A90F-2E10E2A4CE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E345DFA-DDF7-4BDC-903B-3FEFAD8364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495274-7E40-461D-A554-5EBF8178E7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853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5" userDrawn="1">
          <p15:clr>
            <a:srgbClr val="F26B43"/>
          </p15:clr>
        </p15:guide>
        <p15:guide id="4" pos="7265" userDrawn="1">
          <p15:clr>
            <a:srgbClr val="F26B43"/>
          </p15:clr>
        </p15:guide>
        <p15:guide id="5" orient="horz" pos="3929" userDrawn="1">
          <p15:clr>
            <a:srgbClr val="F26B43"/>
          </p15:clr>
        </p15:guide>
        <p15:guide id="6" orient="horz" pos="3861" userDrawn="1">
          <p15:clr>
            <a:srgbClr val="F26B43"/>
          </p15:clr>
        </p15:guide>
        <p15:guide id="7" orient="horz" pos="640" userDrawn="1">
          <p15:clr>
            <a:srgbClr val="F26B43"/>
          </p15:clr>
        </p15:guide>
        <p15:guide id="8" orient="horz" pos="70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id="{28E9F0A1-2B94-44DD-8D4B-E1CD47C65E61}"/>
              </a:ext>
            </a:extLst>
          </p:cNvPr>
          <p:cNvGrpSpPr/>
          <p:nvPr/>
        </p:nvGrpSpPr>
        <p:grpSpPr>
          <a:xfrm>
            <a:off x="1498155" y="1748263"/>
            <a:ext cx="3967925" cy="3361474"/>
            <a:chOff x="1498155" y="1626528"/>
            <a:chExt cx="3967925" cy="3361474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01DA1A8-210D-4F78-8534-244D4179DC93}"/>
                </a:ext>
              </a:extLst>
            </p:cNvPr>
            <p:cNvSpPr txBox="1"/>
            <p:nvPr/>
          </p:nvSpPr>
          <p:spPr>
            <a:xfrm>
              <a:off x="1498155" y="1626528"/>
              <a:ext cx="2762560" cy="11079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6600" b="1" kern="100" spc="75" dirty="0">
                  <a:ln w="25400">
                    <a:gradFill>
                      <a:gsLst>
                        <a:gs pos="26000">
                          <a:schemeClr val="accent2"/>
                        </a:gs>
                        <a:gs pos="76000">
                          <a:schemeClr val="accent2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effectLst/>
                  <a:latin typeface="+mj-ea"/>
                  <a:ea typeface="+mj-ea"/>
                  <a:cs typeface="微软雅黑" panose="020B0503020204020204" pitchFamily="34" charset="-122"/>
                </a:rPr>
                <a:t>20XX</a:t>
              </a:r>
              <a:endParaRPr lang="zh-CN" altLang="en-US" sz="6600" b="1" dirty="0">
                <a:ln w="25400">
                  <a:gradFill>
                    <a:gsLst>
                      <a:gs pos="26000">
                        <a:schemeClr val="accent2"/>
                      </a:gs>
                      <a:gs pos="76000">
                        <a:schemeClr val="accent2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7ED3E2E-B0EA-4493-8935-233A86E8EF20}"/>
                </a:ext>
              </a:extLst>
            </p:cNvPr>
            <p:cNvSpPr txBox="1"/>
            <p:nvPr/>
          </p:nvSpPr>
          <p:spPr>
            <a:xfrm>
              <a:off x="1498156" y="2215262"/>
              <a:ext cx="3940158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7200" b="1" kern="100" spc="75" dirty="0">
                  <a:gradFill>
                    <a:gsLst>
                      <a:gs pos="0">
                        <a:schemeClr val="accent1"/>
                      </a:gs>
                      <a:gs pos="68000">
                        <a:schemeClr val="accent1">
                          <a:lumMod val="75000"/>
                        </a:schemeClr>
                      </a:gs>
                    </a:gsLst>
                    <a:lin ang="5400000" scaled="0"/>
                  </a:gradFill>
                  <a:effectLst/>
                  <a:latin typeface="+mj-ea"/>
                  <a:ea typeface="+mj-ea"/>
                  <a:cs typeface="微软雅黑" panose="020B0503020204020204" pitchFamily="34" charset="-122"/>
                </a:rPr>
                <a:t>金融行业</a:t>
              </a:r>
              <a:endParaRPr lang="zh-CN" altLang="en-US" sz="7200" b="1" dirty="0">
                <a:gradFill>
                  <a:gsLst>
                    <a:gs pos="0">
                      <a:schemeClr val="accent1"/>
                    </a:gs>
                    <a:gs pos="68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CA270B6-46FF-4BDE-A277-544B1A2D3DD0}"/>
                </a:ext>
              </a:extLst>
            </p:cNvPr>
            <p:cNvSpPr txBox="1"/>
            <p:nvPr/>
          </p:nvSpPr>
          <p:spPr>
            <a:xfrm>
              <a:off x="1559114" y="4341671"/>
              <a:ext cx="313048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b="1" kern="100" spc="7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微软雅黑" panose="020B0503020204020204" pitchFamily="34" charset="-122"/>
                </a:rPr>
                <a:t>通用</a:t>
              </a:r>
              <a:r>
                <a:rPr lang="en-US" altLang="zh-CN" sz="3600" b="1" kern="100" spc="7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微软雅黑" panose="020B0503020204020204" pitchFamily="34" charset="-122"/>
                </a:rPr>
                <a:t>PPT</a:t>
              </a:r>
              <a:r>
                <a:rPr lang="zh-CN" altLang="en-US" sz="3600" b="1" kern="100" spc="75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微软雅黑" panose="020B0503020204020204" pitchFamily="34" charset="-122"/>
                </a:rPr>
                <a:t>模板</a:t>
              </a:r>
              <a:endPara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C6E50ED-B64B-4B3C-A059-103DEF4DF704}"/>
                </a:ext>
              </a:extLst>
            </p:cNvPr>
            <p:cNvSpPr txBox="1"/>
            <p:nvPr/>
          </p:nvSpPr>
          <p:spPr>
            <a:xfrm>
              <a:off x="1498155" y="3178542"/>
              <a:ext cx="3967925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7200" b="1" kern="100" spc="75" dirty="0">
                  <a:gradFill>
                    <a:gsLst>
                      <a:gs pos="0">
                        <a:schemeClr val="accent1"/>
                      </a:gs>
                      <a:gs pos="68000">
                        <a:schemeClr val="accent1">
                          <a:lumMod val="75000"/>
                        </a:schemeClr>
                      </a:gs>
                    </a:gsLst>
                    <a:lin ang="5400000" scaled="0"/>
                  </a:gradFill>
                  <a:effectLst/>
                  <a:latin typeface="+mj-ea"/>
                  <a:ea typeface="+mj-ea"/>
                  <a:cs typeface="微软雅黑" panose="020B0503020204020204" pitchFamily="34" charset="-122"/>
                </a:rPr>
                <a:t>年终总结</a:t>
              </a:r>
              <a:endParaRPr lang="zh-CN" altLang="en-US" sz="7200" dirty="0"/>
            </a:p>
          </p:txBody>
        </p:sp>
      </p:grp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E39AF92F-D0CD-4BD0-84D4-F541FCEAF5F1}"/>
              </a:ext>
            </a:extLst>
          </p:cNvPr>
          <p:cNvCxnSpPr>
            <a:cxnSpLocks/>
          </p:cNvCxnSpPr>
          <p:nvPr/>
        </p:nvCxnSpPr>
        <p:spPr>
          <a:xfrm>
            <a:off x="1666875" y="5191202"/>
            <a:ext cx="649605" cy="0"/>
          </a:xfrm>
          <a:prstGeom prst="line">
            <a:avLst/>
          </a:prstGeom>
          <a:ln w="476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350601B1-FBE8-4F97-F54E-C296C1472812}"/>
              </a:ext>
            </a:extLst>
          </p:cNvPr>
          <p:cNvGrpSpPr/>
          <p:nvPr/>
        </p:nvGrpSpPr>
        <p:grpSpPr>
          <a:xfrm>
            <a:off x="5925208" y="1318494"/>
            <a:ext cx="4525446" cy="3963566"/>
            <a:chOff x="6168399" y="1313823"/>
            <a:chExt cx="4525446" cy="3963566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5CEF9CD2-C7F7-AFE6-ACED-12E03D0E56F5}"/>
                </a:ext>
              </a:extLst>
            </p:cNvPr>
            <p:cNvSpPr/>
            <p:nvPr/>
          </p:nvSpPr>
          <p:spPr>
            <a:xfrm flipH="1">
              <a:off x="6317914" y="1313823"/>
              <a:ext cx="3962058" cy="3712043"/>
            </a:xfrm>
            <a:custGeom>
              <a:avLst/>
              <a:gdLst>
                <a:gd name="connsiteX0" fmla="*/ 81882 w 3534214"/>
                <a:gd name="connsiteY0" fmla="*/ 443497 h 3311197"/>
                <a:gd name="connsiteX1" fmla="*/ 1802853 w 3534214"/>
                <a:gd name="connsiteY1" fmla="*/ 347101 h 3311197"/>
                <a:gd name="connsiteX2" fmla="*/ 2689884 w 3534214"/>
                <a:gd name="connsiteY2" fmla="*/ 898827 h 3311197"/>
                <a:gd name="connsiteX3" fmla="*/ 3533088 w 3534214"/>
                <a:gd name="connsiteY3" fmla="*/ 1296175 h 3311197"/>
                <a:gd name="connsiteX4" fmla="*/ 2470755 w 3534214"/>
                <a:gd name="connsiteY4" fmla="*/ 2603246 h 3311197"/>
                <a:gd name="connsiteX5" fmla="*/ 918633 w 3534214"/>
                <a:gd name="connsiteY5" fmla="*/ 3294154 h 3311197"/>
                <a:gd name="connsiteX6" fmla="*/ 493699 w 3534214"/>
                <a:gd name="connsiteY6" fmla="*/ 2270857 h 3311197"/>
                <a:gd name="connsiteX7" fmla="*/ 81882 w 3534214"/>
                <a:gd name="connsiteY7" fmla="*/ 443497 h 331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34214" h="3311197">
                  <a:moveTo>
                    <a:pt x="81882" y="443497"/>
                  </a:moveTo>
                  <a:cubicBezTo>
                    <a:pt x="372528" y="-175374"/>
                    <a:pt x="1404569" y="-88139"/>
                    <a:pt x="1802853" y="347101"/>
                  </a:cubicBezTo>
                  <a:cubicBezTo>
                    <a:pt x="2201137" y="782340"/>
                    <a:pt x="2330533" y="1061222"/>
                    <a:pt x="2689884" y="898827"/>
                  </a:cubicBezTo>
                  <a:cubicBezTo>
                    <a:pt x="3049234" y="736432"/>
                    <a:pt x="3507272" y="779738"/>
                    <a:pt x="3533088" y="1296175"/>
                  </a:cubicBezTo>
                  <a:cubicBezTo>
                    <a:pt x="3558905" y="1812611"/>
                    <a:pt x="3138864" y="2422946"/>
                    <a:pt x="2470755" y="2603246"/>
                  </a:cubicBezTo>
                  <a:cubicBezTo>
                    <a:pt x="1802645" y="2783546"/>
                    <a:pt x="1802853" y="3423133"/>
                    <a:pt x="918633" y="3294154"/>
                  </a:cubicBezTo>
                  <a:cubicBezTo>
                    <a:pt x="436549" y="3223887"/>
                    <a:pt x="425618" y="2702245"/>
                    <a:pt x="493699" y="2270857"/>
                  </a:cubicBezTo>
                  <a:cubicBezTo>
                    <a:pt x="561780" y="1839469"/>
                    <a:pt x="-255192" y="1161158"/>
                    <a:pt x="81882" y="443497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04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id="{98AC5EF6-B649-1762-29EF-B3804D7F57EC}"/>
                </a:ext>
              </a:extLst>
            </p:cNvPr>
            <p:cNvGrpSpPr/>
            <p:nvPr/>
          </p:nvGrpSpPr>
          <p:grpSpPr>
            <a:xfrm>
              <a:off x="7457712" y="2516310"/>
              <a:ext cx="246239" cy="325988"/>
              <a:chOff x="7519619" y="2814464"/>
              <a:chExt cx="219649" cy="290786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54C72178-0678-1ADC-5082-0FC2FE84C6CF}"/>
                  </a:ext>
                </a:extLst>
              </p:cNvPr>
              <p:cNvSpPr/>
              <p:nvPr/>
            </p:nvSpPr>
            <p:spPr>
              <a:xfrm rot="89400" flipH="1">
                <a:off x="7519619" y="2814464"/>
                <a:ext cx="219649" cy="219649"/>
              </a:xfrm>
              <a:custGeom>
                <a:avLst/>
                <a:gdLst>
                  <a:gd name="connsiteX0" fmla="*/ 181237 w 219649"/>
                  <a:gd name="connsiteY0" fmla="*/ 0 h 219649"/>
                  <a:gd name="connsiteX1" fmla="*/ 219650 w 219649"/>
                  <a:gd name="connsiteY1" fmla="*/ 0 h 219649"/>
                  <a:gd name="connsiteX2" fmla="*/ 219650 w 219649"/>
                  <a:gd name="connsiteY2" fmla="*/ 219650 h 219649"/>
                  <a:gd name="connsiteX3" fmla="*/ 181237 w 219649"/>
                  <a:gd name="connsiteY3" fmla="*/ 219650 h 219649"/>
                  <a:gd name="connsiteX4" fmla="*/ 38413 w 219649"/>
                  <a:gd name="connsiteY4" fmla="*/ 219650 h 219649"/>
                  <a:gd name="connsiteX5" fmla="*/ 0 w 219649"/>
                  <a:gd name="connsiteY5" fmla="*/ 219650 h 219649"/>
                  <a:gd name="connsiteX6" fmla="*/ 0 w 219649"/>
                  <a:gd name="connsiteY6" fmla="*/ 0 h 219649"/>
                  <a:gd name="connsiteX7" fmla="*/ 38413 w 219649"/>
                  <a:gd name="connsiteY7" fmla="*/ 0 h 219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9649" h="219649">
                    <a:moveTo>
                      <a:pt x="181237" y="0"/>
                    </a:moveTo>
                    <a:cubicBezTo>
                      <a:pt x="202452" y="0"/>
                      <a:pt x="219650" y="0"/>
                      <a:pt x="219650" y="0"/>
                    </a:cubicBezTo>
                    <a:lnTo>
                      <a:pt x="219650" y="219650"/>
                    </a:lnTo>
                    <a:cubicBezTo>
                      <a:pt x="219650" y="219650"/>
                      <a:pt x="202452" y="219650"/>
                      <a:pt x="181237" y="219650"/>
                    </a:cubicBezTo>
                    <a:lnTo>
                      <a:pt x="38413" y="219650"/>
                    </a:lnTo>
                    <a:cubicBezTo>
                      <a:pt x="17198" y="219650"/>
                      <a:pt x="0" y="219650"/>
                      <a:pt x="0" y="219650"/>
                    </a:cubicBezTo>
                    <a:lnTo>
                      <a:pt x="0" y="0"/>
                    </a:lnTo>
                    <a:cubicBezTo>
                      <a:pt x="0" y="0"/>
                      <a:pt x="17198" y="0"/>
                      <a:pt x="3841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24167525-2E29-80E3-5AC7-EC3833CE7C80}"/>
                  </a:ext>
                </a:extLst>
              </p:cNvPr>
              <p:cNvSpPr/>
              <p:nvPr/>
            </p:nvSpPr>
            <p:spPr>
              <a:xfrm flipH="1">
                <a:off x="7603319" y="3015101"/>
                <a:ext cx="91086" cy="90149"/>
              </a:xfrm>
              <a:custGeom>
                <a:avLst/>
                <a:gdLst>
                  <a:gd name="connsiteX0" fmla="*/ 91087 w 91086"/>
                  <a:gd name="connsiteY0" fmla="*/ 1249 h 90149"/>
                  <a:gd name="connsiteX1" fmla="*/ 0 w 91086"/>
                  <a:gd name="connsiteY1" fmla="*/ 90150 h 90149"/>
                  <a:gd name="connsiteX2" fmla="*/ 30709 w 91086"/>
                  <a:gd name="connsiteY2" fmla="*/ 0 h 90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86" h="90149">
                    <a:moveTo>
                      <a:pt x="91087" y="1249"/>
                    </a:moveTo>
                    <a:cubicBezTo>
                      <a:pt x="91087" y="1249"/>
                      <a:pt x="64021" y="67873"/>
                      <a:pt x="0" y="90150"/>
                    </a:cubicBezTo>
                    <a:cubicBezTo>
                      <a:pt x="0" y="90150"/>
                      <a:pt x="35186" y="68601"/>
                      <a:pt x="3070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32031D68-C616-ECA3-0B8E-602374BB0BA0}"/>
                  </a:ext>
                </a:extLst>
              </p:cNvPr>
              <p:cNvSpPr/>
              <p:nvPr/>
            </p:nvSpPr>
            <p:spPr>
              <a:xfrm flipH="1">
                <a:off x="7615808" y="2864781"/>
                <a:ext cx="26963" cy="119408"/>
              </a:xfrm>
              <a:custGeom>
                <a:avLst/>
                <a:gdLst>
                  <a:gd name="connsiteX0" fmla="*/ 0 w 26963"/>
                  <a:gd name="connsiteY0" fmla="*/ 106181 h 119408"/>
                  <a:gd name="connsiteX1" fmla="*/ 12997 w 26963"/>
                  <a:gd name="connsiteY1" fmla="*/ 93154 h 119408"/>
                  <a:gd name="connsiteX2" fmla="*/ 13637 w 26963"/>
                  <a:gd name="connsiteY2" fmla="*/ 93169 h 119408"/>
                  <a:gd name="connsiteX3" fmla="*/ 26953 w 26963"/>
                  <a:gd name="connsiteY3" fmla="*/ 105440 h 119408"/>
                  <a:gd name="connsiteX4" fmla="*/ 26962 w 26963"/>
                  <a:gd name="connsiteY4" fmla="*/ 106181 h 119408"/>
                  <a:gd name="connsiteX5" fmla="*/ 14163 w 26963"/>
                  <a:gd name="connsiteY5" fmla="*/ 119404 h 119408"/>
                  <a:gd name="connsiteX6" fmla="*/ 13637 w 26963"/>
                  <a:gd name="connsiteY6" fmla="*/ 119402 h 119408"/>
                  <a:gd name="connsiteX7" fmla="*/ 7 w 26963"/>
                  <a:gd name="connsiteY7" fmla="*/ 106604 h 119408"/>
                  <a:gd name="connsiteX8" fmla="*/ 0 w 26963"/>
                  <a:gd name="connsiteY8" fmla="*/ 106181 h 119408"/>
                  <a:gd name="connsiteX9" fmla="*/ 1145 w 26963"/>
                  <a:gd name="connsiteY9" fmla="*/ 0 h 119408"/>
                  <a:gd name="connsiteX10" fmla="*/ 26129 w 26963"/>
                  <a:gd name="connsiteY10" fmla="*/ 0 h 119408"/>
                  <a:gd name="connsiteX11" fmla="*/ 21861 w 26963"/>
                  <a:gd name="connsiteY11" fmla="*/ 79011 h 119408"/>
                  <a:gd name="connsiteX12" fmla="*/ 5205 w 26963"/>
                  <a:gd name="connsiteY12" fmla="*/ 79011 h 119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963" h="119408">
                    <a:moveTo>
                      <a:pt x="0" y="106181"/>
                    </a:moveTo>
                    <a:cubicBezTo>
                      <a:pt x="-8" y="98995"/>
                      <a:pt x="5811" y="93162"/>
                      <a:pt x="12997" y="93154"/>
                    </a:cubicBezTo>
                    <a:cubicBezTo>
                      <a:pt x="13211" y="93154"/>
                      <a:pt x="13424" y="93159"/>
                      <a:pt x="13637" y="93169"/>
                    </a:cubicBezTo>
                    <a:cubicBezTo>
                      <a:pt x="20703" y="92880"/>
                      <a:pt x="26664" y="98374"/>
                      <a:pt x="26953" y="105440"/>
                    </a:cubicBezTo>
                    <a:cubicBezTo>
                      <a:pt x="26963" y="105687"/>
                      <a:pt x="26966" y="105934"/>
                      <a:pt x="26962" y="106181"/>
                    </a:cubicBezTo>
                    <a:cubicBezTo>
                      <a:pt x="27079" y="113367"/>
                      <a:pt x="21349" y="119287"/>
                      <a:pt x="14163" y="119404"/>
                    </a:cubicBezTo>
                    <a:cubicBezTo>
                      <a:pt x="13988" y="119407"/>
                      <a:pt x="13812" y="119406"/>
                      <a:pt x="13637" y="119402"/>
                    </a:cubicBezTo>
                    <a:cubicBezTo>
                      <a:pt x="6339" y="119632"/>
                      <a:pt x="236" y="113902"/>
                      <a:pt x="7" y="106604"/>
                    </a:cubicBezTo>
                    <a:cubicBezTo>
                      <a:pt x="2" y="106463"/>
                      <a:pt x="0" y="106322"/>
                      <a:pt x="0" y="106181"/>
                    </a:cubicBezTo>
                    <a:close/>
                    <a:moveTo>
                      <a:pt x="1145" y="0"/>
                    </a:moveTo>
                    <a:lnTo>
                      <a:pt x="26129" y="0"/>
                    </a:lnTo>
                    <a:lnTo>
                      <a:pt x="21861" y="79011"/>
                    </a:lnTo>
                    <a:lnTo>
                      <a:pt x="5205" y="79011"/>
                    </a:lnTo>
                    <a:close/>
                  </a:path>
                </a:pathLst>
              </a:custGeom>
              <a:solidFill>
                <a:srgbClr val="FFFF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9" name="组合 138">
              <a:extLst>
                <a:ext uri="{FF2B5EF4-FFF2-40B4-BE49-F238E27FC236}">
                  <a16:creationId xmlns:a16="http://schemas.microsoft.com/office/drawing/2014/main" id="{67C42057-9B63-7027-E1E9-4518362349F4}"/>
                </a:ext>
              </a:extLst>
            </p:cNvPr>
            <p:cNvGrpSpPr/>
            <p:nvPr/>
          </p:nvGrpSpPr>
          <p:grpSpPr>
            <a:xfrm>
              <a:off x="6899074" y="2750405"/>
              <a:ext cx="1726912" cy="1932373"/>
              <a:chOff x="7021306" y="3023280"/>
              <a:chExt cx="1540431" cy="1723705"/>
            </a:xfrm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84422631-E25E-734D-D482-0B77D91591A3}"/>
                  </a:ext>
                </a:extLst>
              </p:cNvPr>
              <p:cNvSpPr/>
              <p:nvPr/>
            </p:nvSpPr>
            <p:spPr>
              <a:xfrm flipH="1">
                <a:off x="7778205" y="4383070"/>
                <a:ext cx="139493" cy="139180"/>
              </a:xfrm>
              <a:custGeom>
                <a:avLst/>
                <a:gdLst>
                  <a:gd name="connsiteX0" fmla="*/ 139493 w 139493"/>
                  <a:gd name="connsiteY0" fmla="*/ 93377 h 139180"/>
                  <a:gd name="connsiteX1" fmla="*/ 96916 w 139493"/>
                  <a:gd name="connsiteY1" fmla="*/ 139181 h 139180"/>
                  <a:gd name="connsiteX2" fmla="*/ 0 w 139493"/>
                  <a:gd name="connsiteY2" fmla="*/ 45804 h 139180"/>
                  <a:gd name="connsiteX3" fmla="*/ 42472 w 139493"/>
                  <a:gd name="connsiteY3" fmla="*/ 0 h 139180"/>
                  <a:gd name="connsiteX4" fmla="*/ 139493 w 139493"/>
                  <a:gd name="connsiteY4" fmla="*/ 93377 h 13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493" h="139180">
                    <a:moveTo>
                      <a:pt x="139493" y="93377"/>
                    </a:moveTo>
                    <a:lnTo>
                      <a:pt x="96916" y="139181"/>
                    </a:lnTo>
                    <a:lnTo>
                      <a:pt x="0" y="45804"/>
                    </a:lnTo>
                    <a:lnTo>
                      <a:pt x="42472" y="0"/>
                    </a:lnTo>
                    <a:lnTo>
                      <a:pt x="139493" y="93377"/>
                    </a:ln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B674FB78-0029-D8C3-3BE4-9605969F2D0D}"/>
                  </a:ext>
                </a:extLst>
              </p:cNvPr>
              <p:cNvSpPr/>
              <p:nvPr/>
            </p:nvSpPr>
            <p:spPr>
              <a:xfrm flipH="1">
                <a:off x="7825154" y="4383070"/>
                <a:ext cx="92544" cy="94001"/>
              </a:xfrm>
              <a:custGeom>
                <a:avLst/>
                <a:gdLst>
                  <a:gd name="connsiteX0" fmla="*/ 42472 w 92544"/>
                  <a:gd name="connsiteY0" fmla="*/ 0 h 94001"/>
                  <a:gd name="connsiteX1" fmla="*/ 0 w 92544"/>
                  <a:gd name="connsiteY1" fmla="*/ 45804 h 94001"/>
                  <a:gd name="connsiteX2" fmla="*/ 50072 w 92544"/>
                  <a:gd name="connsiteY2" fmla="*/ 94002 h 94001"/>
                  <a:gd name="connsiteX3" fmla="*/ 92544 w 92544"/>
                  <a:gd name="connsiteY3" fmla="*/ 48094 h 94001"/>
                  <a:gd name="connsiteX4" fmla="*/ 42472 w 92544"/>
                  <a:gd name="connsiteY4" fmla="*/ 0 h 94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544" h="94001">
                    <a:moveTo>
                      <a:pt x="42472" y="0"/>
                    </a:moveTo>
                    <a:lnTo>
                      <a:pt x="0" y="45804"/>
                    </a:lnTo>
                    <a:lnTo>
                      <a:pt x="50072" y="94002"/>
                    </a:lnTo>
                    <a:lnTo>
                      <a:pt x="92544" y="48094"/>
                    </a:lnTo>
                    <a:lnTo>
                      <a:pt x="42472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13B04E32-0D5B-E3DF-97B5-2A9C283C16C9}"/>
                  </a:ext>
                </a:extLst>
              </p:cNvPr>
              <p:cNvSpPr/>
              <p:nvPr/>
            </p:nvSpPr>
            <p:spPr>
              <a:xfrm flipH="1">
                <a:off x="7731458" y="4471532"/>
                <a:ext cx="200439" cy="128584"/>
              </a:xfrm>
              <a:custGeom>
                <a:avLst/>
                <a:gdLst>
                  <a:gd name="connsiteX0" fmla="*/ 95709 w 200439"/>
                  <a:gd name="connsiteY0" fmla="*/ 35312 h 128584"/>
                  <a:gd name="connsiteX1" fmla="*/ 158169 w 200439"/>
                  <a:gd name="connsiteY1" fmla="*/ 751 h 128584"/>
                  <a:gd name="connsiteX2" fmla="*/ 164623 w 200439"/>
                  <a:gd name="connsiteY2" fmla="*/ 1688 h 128584"/>
                  <a:gd name="connsiteX3" fmla="*/ 198560 w 200439"/>
                  <a:gd name="connsiteY3" fmla="*/ 41558 h 128584"/>
                  <a:gd name="connsiteX4" fmla="*/ 196974 w 200439"/>
                  <a:gd name="connsiteY4" fmla="*/ 54119 h 128584"/>
                  <a:gd name="connsiteX5" fmla="*/ 196790 w 200439"/>
                  <a:gd name="connsiteY5" fmla="*/ 54258 h 128584"/>
                  <a:gd name="connsiteX6" fmla="*/ 195229 w 200439"/>
                  <a:gd name="connsiteY6" fmla="*/ 55195 h 128584"/>
                  <a:gd name="connsiteX7" fmla="*/ 134539 w 200439"/>
                  <a:gd name="connsiteY7" fmla="*/ 86945 h 128584"/>
                  <a:gd name="connsiteX8" fmla="*/ 22320 w 200439"/>
                  <a:gd name="connsiteY8" fmla="*/ 128585 h 128584"/>
                  <a:gd name="connsiteX9" fmla="*/ 6080 w 200439"/>
                  <a:gd name="connsiteY9" fmla="*/ 101727 h 128584"/>
                  <a:gd name="connsiteX10" fmla="*/ 88422 w 200439"/>
                  <a:gd name="connsiteY10" fmla="*/ 43223 h 128584"/>
                  <a:gd name="connsiteX11" fmla="*/ 95709 w 200439"/>
                  <a:gd name="connsiteY11" fmla="*/ 35312 h 128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0439" h="128584">
                    <a:moveTo>
                      <a:pt x="95709" y="35312"/>
                    </a:moveTo>
                    <a:lnTo>
                      <a:pt x="158169" y="751"/>
                    </a:lnTo>
                    <a:cubicBezTo>
                      <a:pt x="160265" y="-533"/>
                      <a:pt x="162979" y="-139"/>
                      <a:pt x="164623" y="1688"/>
                    </a:cubicBezTo>
                    <a:lnTo>
                      <a:pt x="198560" y="41558"/>
                    </a:lnTo>
                    <a:cubicBezTo>
                      <a:pt x="201590" y="45465"/>
                      <a:pt x="200880" y="51088"/>
                      <a:pt x="196974" y="54119"/>
                    </a:cubicBezTo>
                    <a:cubicBezTo>
                      <a:pt x="196913" y="54166"/>
                      <a:pt x="196852" y="54212"/>
                      <a:pt x="196790" y="54258"/>
                    </a:cubicBezTo>
                    <a:cubicBezTo>
                      <a:pt x="196334" y="54667"/>
                      <a:pt x="195804" y="54986"/>
                      <a:pt x="195229" y="55195"/>
                    </a:cubicBezTo>
                    <a:cubicBezTo>
                      <a:pt x="173472" y="66750"/>
                      <a:pt x="161708" y="71955"/>
                      <a:pt x="134539" y="86945"/>
                    </a:cubicBezTo>
                    <a:cubicBezTo>
                      <a:pt x="117883" y="96106"/>
                      <a:pt x="47511" y="128585"/>
                      <a:pt x="22320" y="128585"/>
                    </a:cubicBezTo>
                    <a:cubicBezTo>
                      <a:pt x="-2873" y="128585"/>
                      <a:pt x="-4330" y="104850"/>
                      <a:pt x="6080" y="101727"/>
                    </a:cubicBezTo>
                    <a:cubicBezTo>
                      <a:pt x="58962" y="85592"/>
                      <a:pt x="80615" y="62169"/>
                      <a:pt x="88422" y="43223"/>
                    </a:cubicBezTo>
                    <a:cubicBezTo>
                      <a:pt x="89948" y="39878"/>
                      <a:pt x="92501" y="37107"/>
                      <a:pt x="95709" y="3531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8DB87A93-C28C-8F0C-5950-C931596AE302}"/>
                  </a:ext>
                </a:extLst>
              </p:cNvPr>
              <p:cNvSpPr/>
              <p:nvPr/>
            </p:nvSpPr>
            <p:spPr>
              <a:xfrm flipH="1">
                <a:off x="7836069" y="4513572"/>
                <a:ext cx="32140" cy="15569"/>
              </a:xfrm>
              <a:custGeom>
                <a:avLst/>
                <a:gdLst>
                  <a:gd name="connsiteX0" fmla="*/ 18384 w 32140"/>
                  <a:gd name="connsiteY0" fmla="*/ 12322 h 15569"/>
                  <a:gd name="connsiteX1" fmla="*/ 6517 w 32140"/>
                  <a:gd name="connsiteY1" fmla="*/ 15549 h 15569"/>
                  <a:gd name="connsiteX2" fmla="*/ 583 w 32140"/>
                  <a:gd name="connsiteY2" fmla="*/ 10552 h 15569"/>
                  <a:gd name="connsiteX3" fmla="*/ 583 w 32140"/>
                  <a:gd name="connsiteY3" fmla="*/ 5868 h 15569"/>
                  <a:gd name="connsiteX4" fmla="*/ 30772 w 32140"/>
                  <a:gd name="connsiteY4" fmla="*/ 38 h 15569"/>
                  <a:gd name="connsiteX5" fmla="*/ 31917 w 32140"/>
                  <a:gd name="connsiteY5" fmla="*/ 871 h 15569"/>
                  <a:gd name="connsiteX6" fmla="*/ 31917 w 32140"/>
                  <a:gd name="connsiteY6" fmla="*/ 2537 h 15569"/>
                  <a:gd name="connsiteX7" fmla="*/ 18384 w 32140"/>
                  <a:gd name="connsiteY7" fmla="*/ 12322 h 15569"/>
                  <a:gd name="connsiteX8" fmla="*/ 4851 w 32140"/>
                  <a:gd name="connsiteY8" fmla="*/ 6180 h 15569"/>
                  <a:gd name="connsiteX9" fmla="*/ 3290 w 32140"/>
                  <a:gd name="connsiteY9" fmla="*/ 7429 h 15569"/>
                  <a:gd name="connsiteX10" fmla="*/ 3290 w 32140"/>
                  <a:gd name="connsiteY10" fmla="*/ 9303 h 15569"/>
                  <a:gd name="connsiteX11" fmla="*/ 7246 w 32140"/>
                  <a:gd name="connsiteY11" fmla="*/ 12738 h 15569"/>
                  <a:gd name="connsiteX12" fmla="*/ 27233 w 32140"/>
                  <a:gd name="connsiteY12" fmla="*/ 2328 h 15569"/>
                  <a:gd name="connsiteX13" fmla="*/ 4852 w 32140"/>
                  <a:gd name="connsiteY13" fmla="*/ 6180 h 15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140" h="15569">
                    <a:moveTo>
                      <a:pt x="18384" y="12322"/>
                    </a:moveTo>
                    <a:cubicBezTo>
                      <a:pt x="14863" y="14612"/>
                      <a:pt x="10713" y="15740"/>
                      <a:pt x="6517" y="15549"/>
                    </a:cubicBezTo>
                    <a:cubicBezTo>
                      <a:pt x="3783" y="15073"/>
                      <a:pt x="1517" y="13165"/>
                      <a:pt x="583" y="10552"/>
                    </a:cubicBezTo>
                    <a:cubicBezTo>
                      <a:pt x="-194" y="9087"/>
                      <a:pt x="-194" y="7332"/>
                      <a:pt x="583" y="5868"/>
                    </a:cubicBezTo>
                    <a:cubicBezTo>
                      <a:pt x="5268" y="-378"/>
                      <a:pt x="28170" y="-66"/>
                      <a:pt x="30772" y="38"/>
                    </a:cubicBezTo>
                    <a:cubicBezTo>
                      <a:pt x="31300" y="18"/>
                      <a:pt x="31773" y="363"/>
                      <a:pt x="31917" y="871"/>
                    </a:cubicBezTo>
                    <a:cubicBezTo>
                      <a:pt x="32215" y="1386"/>
                      <a:pt x="32215" y="2021"/>
                      <a:pt x="31917" y="2537"/>
                    </a:cubicBezTo>
                    <a:cubicBezTo>
                      <a:pt x="27745" y="6244"/>
                      <a:pt x="23211" y="9522"/>
                      <a:pt x="18384" y="12322"/>
                    </a:cubicBezTo>
                    <a:close/>
                    <a:moveTo>
                      <a:pt x="4851" y="6180"/>
                    </a:moveTo>
                    <a:cubicBezTo>
                      <a:pt x="4245" y="6477"/>
                      <a:pt x="3712" y="6903"/>
                      <a:pt x="3290" y="7429"/>
                    </a:cubicBezTo>
                    <a:cubicBezTo>
                      <a:pt x="2874" y="7985"/>
                      <a:pt x="2874" y="8748"/>
                      <a:pt x="3290" y="9303"/>
                    </a:cubicBezTo>
                    <a:cubicBezTo>
                      <a:pt x="3855" y="11103"/>
                      <a:pt x="5385" y="12432"/>
                      <a:pt x="7246" y="12738"/>
                    </a:cubicBezTo>
                    <a:cubicBezTo>
                      <a:pt x="14943" y="11783"/>
                      <a:pt x="22038" y="8087"/>
                      <a:pt x="27233" y="2328"/>
                    </a:cubicBezTo>
                    <a:cubicBezTo>
                      <a:pt x="19600" y="2233"/>
                      <a:pt x="12014" y="3539"/>
                      <a:pt x="4852" y="6180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1048E8E0-1B21-CB81-1A0D-6082400EBF67}"/>
                  </a:ext>
                </a:extLst>
              </p:cNvPr>
              <p:cNvSpPr/>
              <p:nvPr/>
            </p:nvSpPr>
            <p:spPr>
              <a:xfrm flipH="1">
                <a:off x="7835475" y="4497777"/>
                <a:ext cx="27182" cy="18540"/>
              </a:xfrm>
              <a:custGeom>
                <a:avLst/>
                <a:gdLst>
                  <a:gd name="connsiteX0" fmla="*/ 26469 w 27182"/>
                  <a:gd name="connsiteY0" fmla="*/ 18540 h 18540"/>
                  <a:gd name="connsiteX1" fmla="*/ 25740 w 27182"/>
                  <a:gd name="connsiteY1" fmla="*/ 18540 h 18540"/>
                  <a:gd name="connsiteX2" fmla="*/ 132 w 27182"/>
                  <a:gd name="connsiteY2" fmla="*/ 7089 h 18540"/>
                  <a:gd name="connsiteX3" fmla="*/ 2734 w 27182"/>
                  <a:gd name="connsiteY3" fmla="*/ 1572 h 18540"/>
                  <a:gd name="connsiteX4" fmla="*/ 8980 w 27182"/>
                  <a:gd name="connsiteY4" fmla="*/ 114 h 18540"/>
                  <a:gd name="connsiteX5" fmla="*/ 26989 w 27182"/>
                  <a:gd name="connsiteY5" fmla="*/ 16562 h 18540"/>
                  <a:gd name="connsiteX6" fmla="*/ 26469 w 27182"/>
                  <a:gd name="connsiteY6" fmla="*/ 18540 h 18540"/>
                  <a:gd name="connsiteX7" fmla="*/ 4400 w 27182"/>
                  <a:gd name="connsiteY7" fmla="*/ 3446 h 18540"/>
                  <a:gd name="connsiteX8" fmla="*/ 3775 w 27182"/>
                  <a:gd name="connsiteY8" fmla="*/ 3446 h 18540"/>
                  <a:gd name="connsiteX9" fmla="*/ 2526 w 27182"/>
                  <a:gd name="connsiteY9" fmla="*/ 5736 h 18540"/>
                  <a:gd name="connsiteX10" fmla="*/ 22513 w 27182"/>
                  <a:gd name="connsiteY10" fmla="*/ 15105 h 18540"/>
                  <a:gd name="connsiteX11" fmla="*/ 7939 w 27182"/>
                  <a:gd name="connsiteY11" fmla="*/ 2509 h 18540"/>
                  <a:gd name="connsiteX12" fmla="*/ 4400 w 27182"/>
                  <a:gd name="connsiteY12" fmla="*/ 3133 h 18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182" h="18540">
                    <a:moveTo>
                      <a:pt x="26469" y="18540"/>
                    </a:moveTo>
                    <a:lnTo>
                      <a:pt x="25740" y="18540"/>
                    </a:lnTo>
                    <a:cubicBezTo>
                      <a:pt x="18662" y="18540"/>
                      <a:pt x="1902" y="13439"/>
                      <a:pt x="132" y="7089"/>
                    </a:cubicBezTo>
                    <a:cubicBezTo>
                      <a:pt x="-394" y="4868"/>
                      <a:pt x="686" y="2579"/>
                      <a:pt x="2734" y="1572"/>
                    </a:cubicBezTo>
                    <a:cubicBezTo>
                      <a:pt x="4538" y="272"/>
                      <a:pt x="6787" y="-253"/>
                      <a:pt x="8980" y="114"/>
                    </a:cubicBezTo>
                    <a:cubicBezTo>
                      <a:pt x="17933" y="1468"/>
                      <a:pt x="26677" y="15729"/>
                      <a:pt x="26989" y="16562"/>
                    </a:cubicBezTo>
                    <a:cubicBezTo>
                      <a:pt x="27385" y="17253"/>
                      <a:pt x="27154" y="18134"/>
                      <a:pt x="26469" y="18540"/>
                    </a:cubicBezTo>
                    <a:close/>
                    <a:moveTo>
                      <a:pt x="4400" y="3446"/>
                    </a:moveTo>
                    <a:lnTo>
                      <a:pt x="3775" y="3446"/>
                    </a:lnTo>
                    <a:cubicBezTo>
                      <a:pt x="2214" y="4591"/>
                      <a:pt x="2422" y="5424"/>
                      <a:pt x="2526" y="5736"/>
                    </a:cubicBezTo>
                    <a:cubicBezTo>
                      <a:pt x="3567" y="9483"/>
                      <a:pt x="14914" y="14168"/>
                      <a:pt x="22513" y="15105"/>
                    </a:cubicBezTo>
                    <a:cubicBezTo>
                      <a:pt x="19703" y="11149"/>
                      <a:pt x="13561" y="3342"/>
                      <a:pt x="7939" y="2509"/>
                    </a:cubicBezTo>
                    <a:cubicBezTo>
                      <a:pt x="6723" y="2290"/>
                      <a:pt x="5468" y="2512"/>
                      <a:pt x="4400" y="3133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AD753F25-A0D1-C921-DC37-6B474C36E9B6}"/>
                  </a:ext>
                </a:extLst>
              </p:cNvPr>
              <p:cNvSpPr/>
              <p:nvPr/>
            </p:nvSpPr>
            <p:spPr>
              <a:xfrm flipH="1">
                <a:off x="7075431" y="4499661"/>
                <a:ext cx="145322" cy="128875"/>
              </a:xfrm>
              <a:custGeom>
                <a:avLst/>
                <a:gdLst>
                  <a:gd name="connsiteX0" fmla="*/ 145323 w 145322"/>
                  <a:gd name="connsiteY0" fmla="*/ 76825 h 128875"/>
                  <a:gd name="connsiteX1" fmla="*/ 110553 w 145322"/>
                  <a:gd name="connsiteY1" fmla="*/ 128875 h 128875"/>
                  <a:gd name="connsiteX2" fmla="*/ 0 w 145322"/>
                  <a:gd name="connsiteY2" fmla="*/ 52050 h 128875"/>
                  <a:gd name="connsiteX3" fmla="*/ 34769 w 145322"/>
                  <a:gd name="connsiteY3" fmla="*/ 0 h 128875"/>
                  <a:gd name="connsiteX4" fmla="*/ 145323 w 145322"/>
                  <a:gd name="connsiteY4" fmla="*/ 76825 h 12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322" h="128875">
                    <a:moveTo>
                      <a:pt x="145323" y="76825"/>
                    </a:moveTo>
                    <a:lnTo>
                      <a:pt x="110553" y="128875"/>
                    </a:lnTo>
                    <a:lnTo>
                      <a:pt x="0" y="52050"/>
                    </a:lnTo>
                    <a:lnTo>
                      <a:pt x="34769" y="0"/>
                    </a:lnTo>
                    <a:lnTo>
                      <a:pt x="145323" y="76825"/>
                    </a:ln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DDBEB4D9-782B-684E-3020-F76145DF3D58}"/>
                  </a:ext>
                </a:extLst>
              </p:cNvPr>
              <p:cNvSpPr/>
              <p:nvPr/>
            </p:nvSpPr>
            <p:spPr>
              <a:xfrm flipH="1">
                <a:off x="7021306" y="4561457"/>
                <a:ext cx="144636" cy="185528"/>
              </a:xfrm>
              <a:custGeom>
                <a:avLst/>
                <a:gdLst>
                  <a:gd name="connsiteX0" fmla="*/ 46791 w 144636"/>
                  <a:gd name="connsiteY0" fmla="*/ 63749 h 185528"/>
                  <a:gd name="connsiteX1" fmla="*/ 83746 w 144636"/>
                  <a:gd name="connsiteY1" fmla="*/ 2642 h 185528"/>
                  <a:gd name="connsiteX2" fmla="*/ 89783 w 144636"/>
                  <a:gd name="connsiteY2" fmla="*/ 248 h 185528"/>
                  <a:gd name="connsiteX3" fmla="*/ 139127 w 144636"/>
                  <a:gd name="connsiteY3" fmla="*/ 17945 h 185528"/>
                  <a:gd name="connsiteX4" fmla="*/ 143915 w 144636"/>
                  <a:gd name="connsiteY4" fmla="*/ 29812 h 185528"/>
                  <a:gd name="connsiteX5" fmla="*/ 142978 w 144636"/>
                  <a:gd name="connsiteY5" fmla="*/ 31478 h 185528"/>
                  <a:gd name="connsiteX6" fmla="*/ 106127 w 144636"/>
                  <a:gd name="connsiteY6" fmla="*/ 89149 h 185528"/>
                  <a:gd name="connsiteX7" fmla="*/ 29510 w 144636"/>
                  <a:gd name="connsiteY7" fmla="*/ 181381 h 185528"/>
                  <a:gd name="connsiteX8" fmla="*/ 2132 w 144636"/>
                  <a:gd name="connsiteY8" fmla="*/ 165974 h 185528"/>
                  <a:gd name="connsiteX9" fmla="*/ 44396 w 144636"/>
                  <a:gd name="connsiteY9" fmla="*/ 74367 h 185528"/>
                  <a:gd name="connsiteX10" fmla="*/ 46791 w 144636"/>
                  <a:gd name="connsiteY10" fmla="*/ 63749 h 185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4636" h="185528">
                    <a:moveTo>
                      <a:pt x="46791" y="63749"/>
                    </a:moveTo>
                    <a:lnTo>
                      <a:pt x="83746" y="2642"/>
                    </a:lnTo>
                    <a:cubicBezTo>
                      <a:pt x="84924" y="500"/>
                      <a:pt x="87457" y="-504"/>
                      <a:pt x="89783" y="248"/>
                    </a:cubicBezTo>
                    <a:lnTo>
                      <a:pt x="139127" y="17945"/>
                    </a:lnTo>
                    <a:cubicBezTo>
                      <a:pt x="143723" y="19903"/>
                      <a:pt x="145865" y="25213"/>
                      <a:pt x="143915" y="29812"/>
                    </a:cubicBezTo>
                    <a:cubicBezTo>
                      <a:pt x="143665" y="30400"/>
                      <a:pt x="143351" y="30959"/>
                      <a:pt x="142978" y="31478"/>
                    </a:cubicBezTo>
                    <a:cubicBezTo>
                      <a:pt x="129862" y="52298"/>
                      <a:pt x="122158" y="62708"/>
                      <a:pt x="106127" y="89149"/>
                    </a:cubicBezTo>
                    <a:cubicBezTo>
                      <a:pt x="96238" y="105388"/>
                      <a:pt x="51371" y="168577"/>
                      <a:pt x="29510" y="181381"/>
                    </a:cubicBezTo>
                    <a:cubicBezTo>
                      <a:pt x="7649" y="194185"/>
                      <a:pt x="-5363" y="173990"/>
                      <a:pt x="2132" y="165974"/>
                    </a:cubicBezTo>
                    <a:cubicBezTo>
                      <a:pt x="40024" y="125687"/>
                      <a:pt x="47103" y="94666"/>
                      <a:pt x="44396" y="74367"/>
                    </a:cubicBezTo>
                    <a:cubicBezTo>
                      <a:pt x="43966" y="70658"/>
                      <a:pt x="44810" y="66914"/>
                      <a:pt x="46791" y="6374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DF4F4A1E-4E6A-8278-407B-AA2F15253BFE}"/>
                  </a:ext>
                </a:extLst>
              </p:cNvPr>
              <p:cNvSpPr/>
              <p:nvPr/>
            </p:nvSpPr>
            <p:spPr>
              <a:xfrm flipH="1">
                <a:off x="7128938" y="4499661"/>
                <a:ext cx="91815" cy="91607"/>
              </a:xfrm>
              <a:custGeom>
                <a:avLst/>
                <a:gdLst>
                  <a:gd name="connsiteX0" fmla="*/ 34769 w 91815"/>
                  <a:gd name="connsiteY0" fmla="*/ 0 h 91607"/>
                  <a:gd name="connsiteX1" fmla="*/ 0 w 91815"/>
                  <a:gd name="connsiteY1" fmla="*/ 52050 h 91607"/>
                  <a:gd name="connsiteX2" fmla="*/ 57047 w 91815"/>
                  <a:gd name="connsiteY2" fmla="*/ 91607 h 91607"/>
                  <a:gd name="connsiteX3" fmla="*/ 91816 w 91815"/>
                  <a:gd name="connsiteY3" fmla="*/ 39558 h 91607"/>
                  <a:gd name="connsiteX4" fmla="*/ 34769 w 91815"/>
                  <a:gd name="connsiteY4" fmla="*/ 0 h 91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815" h="91607">
                    <a:moveTo>
                      <a:pt x="34769" y="0"/>
                    </a:moveTo>
                    <a:lnTo>
                      <a:pt x="0" y="52050"/>
                    </a:lnTo>
                    <a:lnTo>
                      <a:pt x="57047" y="91607"/>
                    </a:lnTo>
                    <a:lnTo>
                      <a:pt x="91816" y="39558"/>
                    </a:lnTo>
                    <a:lnTo>
                      <a:pt x="34769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62D6262F-9E09-C60D-24CB-8882716B1E90}"/>
                  </a:ext>
                </a:extLst>
              </p:cNvPr>
              <p:cNvSpPr/>
              <p:nvPr/>
            </p:nvSpPr>
            <p:spPr>
              <a:xfrm flipH="1">
                <a:off x="7115077" y="4631321"/>
                <a:ext cx="24899" cy="26306"/>
              </a:xfrm>
              <a:custGeom>
                <a:avLst/>
                <a:gdLst>
                  <a:gd name="connsiteX0" fmla="*/ 18430 w 24899"/>
                  <a:gd name="connsiteY0" fmla="*/ 17099 h 26306"/>
                  <a:gd name="connsiteX1" fmla="*/ 9686 w 24899"/>
                  <a:gd name="connsiteY1" fmla="*/ 25843 h 26306"/>
                  <a:gd name="connsiteX2" fmla="*/ 2087 w 24899"/>
                  <a:gd name="connsiteY2" fmla="*/ 24490 h 26306"/>
                  <a:gd name="connsiteX3" fmla="*/ 5 w 24899"/>
                  <a:gd name="connsiteY3" fmla="*/ 20326 h 26306"/>
                  <a:gd name="connsiteX4" fmla="*/ 23219 w 24899"/>
                  <a:gd name="connsiteY4" fmla="*/ 234 h 26306"/>
                  <a:gd name="connsiteX5" fmla="*/ 24676 w 24899"/>
                  <a:gd name="connsiteY5" fmla="*/ 234 h 26306"/>
                  <a:gd name="connsiteX6" fmla="*/ 24676 w 24899"/>
                  <a:gd name="connsiteY6" fmla="*/ 1900 h 26306"/>
                  <a:gd name="connsiteX7" fmla="*/ 18430 w 24899"/>
                  <a:gd name="connsiteY7" fmla="*/ 17098 h 26306"/>
                  <a:gd name="connsiteX8" fmla="*/ 3544 w 24899"/>
                  <a:gd name="connsiteY8" fmla="*/ 18556 h 26306"/>
                  <a:gd name="connsiteX9" fmla="*/ 2920 w 24899"/>
                  <a:gd name="connsiteY9" fmla="*/ 20430 h 26306"/>
                  <a:gd name="connsiteX10" fmla="*/ 3648 w 24899"/>
                  <a:gd name="connsiteY10" fmla="*/ 22095 h 26306"/>
                  <a:gd name="connsiteX11" fmla="*/ 8853 w 24899"/>
                  <a:gd name="connsiteY11" fmla="*/ 23032 h 26306"/>
                  <a:gd name="connsiteX12" fmla="*/ 21346 w 24899"/>
                  <a:gd name="connsiteY12" fmla="*/ 4607 h 26306"/>
                  <a:gd name="connsiteX13" fmla="*/ 3545 w 24899"/>
                  <a:gd name="connsiteY13" fmla="*/ 18556 h 26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4899" h="26306">
                    <a:moveTo>
                      <a:pt x="18430" y="17099"/>
                    </a:moveTo>
                    <a:cubicBezTo>
                      <a:pt x="16525" y="20873"/>
                      <a:pt x="13461" y="23938"/>
                      <a:pt x="9686" y="25843"/>
                    </a:cubicBezTo>
                    <a:cubicBezTo>
                      <a:pt x="7093" y="26785"/>
                      <a:pt x="4195" y="26269"/>
                      <a:pt x="2087" y="24490"/>
                    </a:cubicBezTo>
                    <a:cubicBezTo>
                      <a:pt x="719" y="23555"/>
                      <a:pt x="-68" y="21980"/>
                      <a:pt x="5" y="20326"/>
                    </a:cubicBezTo>
                    <a:cubicBezTo>
                      <a:pt x="942" y="12518"/>
                      <a:pt x="20825" y="1380"/>
                      <a:pt x="23219" y="234"/>
                    </a:cubicBezTo>
                    <a:cubicBezTo>
                      <a:pt x="23654" y="-78"/>
                      <a:pt x="24241" y="-78"/>
                      <a:pt x="24676" y="234"/>
                    </a:cubicBezTo>
                    <a:cubicBezTo>
                      <a:pt x="24974" y="750"/>
                      <a:pt x="24974" y="1385"/>
                      <a:pt x="24676" y="1900"/>
                    </a:cubicBezTo>
                    <a:cubicBezTo>
                      <a:pt x="23114" y="7164"/>
                      <a:pt x="21021" y="12257"/>
                      <a:pt x="18430" y="17098"/>
                    </a:cubicBezTo>
                    <a:close/>
                    <a:moveTo>
                      <a:pt x="3544" y="18556"/>
                    </a:moveTo>
                    <a:cubicBezTo>
                      <a:pt x="3214" y="19133"/>
                      <a:pt x="3001" y="19770"/>
                      <a:pt x="2920" y="20430"/>
                    </a:cubicBezTo>
                    <a:cubicBezTo>
                      <a:pt x="2837" y="21077"/>
                      <a:pt x="3117" y="21717"/>
                      <a:pt x="3648" y="22095"/>
                    </a:cubicBezTo>
                    <a:cubicBezTo>
                      <a:pt x="5063" y="23376"/>
                      <a:pt x="7082" y="23739"/>
                      <a:pt x="8853" y="23032"/>
                    </a:cubicBezTo>
                    <a:cubicBezTo>
                      <a:pt x="15065" y="18560"/>
                      <a:pt x="19490" y="12032"/>
                      <a:pt x="21346" y="4607"/>
                    </a:cubicBezTo>
                    <a:cubicBezTo>
                      <a:pt x="14612" y="8135"/>
                      <a:pt x="8580" y="12862"/>
                      <a:pt x="3545" y="1855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60415C5C-6A6A-65BF-BB40-370C7A1D6F73}"/>
                  </a:ext>
                </a:extLst>
              </p:cNvPr>
              <p:cNvSpPr/>
              <p:nvPr/>
            </p:nvSpPr>
            <p:spPr>
              <a:xfrm flipH="1">
                <a:off x="7114233" y="4625371"/>
                <a:ext cx="30500" cy="13262"/>
              </a:xfrm>
              <a:custGeom>
                <a:avLst/>
                <a:gdLst>
                  <a:gd name="connsiteX0" fmla="*/ 29849 w 30500"/>
                  <a:gd name="connsiteY0" fmla="*/ 8266 h 13262"/>
                  <a:gd name="connsiteX1" fmla="*/ 29225 w 30500"/>
                  <a:gd name="connsiteY1" fmla="*/ 8266 h 13262"/>
                  <a:gd name="connsiteX2" fmla="*/ 1326 w 30500"/>
                  <a:gd name="connsiteY2" fmla="*/ 11076 h 13262"/>
                  <a:gd name="connsiteX3" fmla="*/ 805 w 30500"/>
                  <a:gd name="connsiteY3" fmla="*/ 5039 h 13262"/>
                  <a:gd name="connsiteX4" fmla="*/ 6010 w 30500"/>
                  <a:gd name="connsiteY4" fmla="*/ 771 h 13262"/>
                  <a:gd name="connsiteX5" fmla="*/ 29849 w 30500"/>
                  <a:gd name="connsiteY5" fmla="*/ 6080 h 13262"/>
                  <a:gd name="connsiteX6" fmla="*/ 30474 w 30500"/>
                  <a:gd name="connsiteY6" fmla="*/ 7433 h 13262"/>
                  <a:gd name="connsiteX7" fmla="*/ 29849 w 30500"/>
                  <a:gd name="connsiteY7" fmla="*/ 8266 h 13262"/>
                  <a:gd name="connsiteX8" fmla="*/ 3720 w 30500"/>
                  <a:gd name="connsiteY8" fmla="*/ 6184 h 13262"/>
                  <a:gd name="connsiteX9" fmla="*/ 3720 w 30500"/>
                  <a:gd name="connsiteY9" fmla="*/ 6704 h 13262"/>
                  <a:gd name="connsiteX10" fmla="*/ 3720 w 30500"/>
                  <a:gd name="connsiteY10" fmla="*/ 9411 h 13262"/>
                  <a:gd name="connsiteX11" fmla="*/ 25789 w 30500"/>
                  <a:gd name="connsiteY11" fmla="*/ 7537 h 13262"/>
                  <a:gd name="connsiteX12" fmla="*/ 6843 w 30500"/>
                  <a:gd name="connsiteY12" fmla="*/ 3790 h 13262"/>
                  <a:gd name="connsiteX13" fmla="*/ 4032 w 30500"/>
                  <a:gd name="connsiteY13" fmla="*/ 6184 h 13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0500" h="13262">
                    <a:moveTo>
                      <a:pt x="29849" y="8266"/>
                    </a:moveTo>
                    <a:lnTo>
                      <a:pt x="29225" y="8266"/>
                    </a:lnTo>
                    <a:cubicBezTo>
                      <a:pt x="23187" y="12013"/>
                      <a:pt x="6010" y="15761"/>
                      <a:pt x="1326" y="11076"/>
                    </a:cubicBezTo>
                    <a:cubicBezTo>
                      <a:pt x="-223" y="9426"/>
                      <a:pt x="-439" y="6929"/>
                      <a:pt x="805" y="5039"/>
                    </a:cubicBezTo>
                    <a:cubicBezTo>
                      <a:pt x="1873" y="2955"/>
                      <a:pt x="3758" y="1409"/>
                      <a:pt x="6010" y="771"/>
                    </a:cubicBezTo>
                    <a:cubicBezTo>
                      <a:pt x="14338" y="-2456"/>
                      <a:pt x="29120" y="5455"/>
                      <a:pt x="29849" y="6080"/>
                    </a:cubicBezTo>
                    <a:cubicBezTo>
                      <a:pt x="30333" y="6344"/>
                      <a:pt x="30587" y="6894"/>
                      <a:pt x="30474" y="7433"/>
                    </a:cubicBezTo>
                    <a:cubicBezTo>
                      <a:pt x="30429" y="7802"/>
                      <a:pt x="30191" y="8120"/>
                      <a:pt x="29849" y="8266"/>
                    </a:cubicBezTo>
                    <a:close/>
                    <a:moveTo>
                      <a:pt x="3720" y="6184"/>
                    </a:moveTo>
                    <a:lnTo>
                      <a:pt x="3720" y="6704"/>
                    </a:lnTo>
                    <a:cubicBezTo>
                      <a:pt x="2887" y="8474"/>
                      <a:pt x="3720" y="9098"/>
                      <a:pt x="3720" y="9411"/>
                    </a:cubicBezTo>
                    <a:cubicBezTo>
                      <a:pt x="6427" y="12117"/>
                      <a:pt x="18710" y="10556"/>
                      <a:pt x="25789" y="7537"/>
                    </a:cubicBezTo>
                    <a:cubicBezTo>
                      <a:pt x="20028" y="4317"/>
                      <a:pt x="13396" y="3006"/>
                      <a:pt x="6843" y="3790"/>
                    </a:cubicBezTo>
                    <a:cubicBezTo>
                      <a:pt x="5650" y="4226"/>
                      <a:pt x="4653" y="5075"/>
                      <a:pt x="4032" y="618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83354CB9-D8DD-7F60-BCD3-EA6FAB1E1029}"/>
                  </a:ext>
                </a:extLst>
              </p:cNvPr>
              <p:cNvSpPr/>
              <p:nvPr/>
            </p:nvSpPr>
            <p:spPr>
              <a:xfrm flipH="1">
                <a:off x="7153922" y="3646463"/>
                <a:ext cx="1115876" cy="937102"/>
              </a:xfrm>
              <a:custGeom>
                <a:avLst/>
                <a:gdLst>
                  <a:gd name="connsiteX0" fmla="*/ 1115877 w 1115876"/>
                  <a:gd name="connsiteY0" fmla="*/ 867876 h 937102"/>
                  <a:gd name="connsiteX1" fmla="*/ 1109214 w 1115876"/>
                  <a:gd name="connsiteY1" fmla="*/ 878286 h 937102"/>
                  <a:gd name="connsiteX2" fmla="*/ 1103593 w 1115876"/>
                  <a:gd name="connsiteY2" fmla="*/ 887031 h 937102"/>
                  <a:gd name="connsiteX3" fmla="*/ 1070594 w 1115876"/>
                  <a:gd name="connsiteY3" fmla="*/ 937102 h 937102"/>
                  <a:gd name="connsiteX4" fmla="*/ 737476 w 1115876"/>
                  <a:gd name="connsiteY4" fmla="*/ 729736 h 937102"/>
                  <a:gd name="connsiteX5" fmla="*/ 513350 w 1115876"/>
                  <a:gd name="connsiteY5" fmla="*/ 350086 h 937102"/>
                  <a:gd name="connsiteX6" fmla="*/ 513350 w 1115876"/>
                  <a:gd name="connsiteY6" fmla="*/ 350086 h 937102"/>
                  <a:gd name="connsiteX7" fmla="*/ 291202 w 1115876"/>
                  <a:gd name="connsiteY7" fmla="*/ 428681 h 937102"/>
                  <a:gd name="connsiteX8" fmla="*/ 196784 w 1115876"/>
                  <a:gd name="connsiteY8" fmla="*/ 479898 h 937102"/>
                  <a:gd name="connsiteX9" fmla="*/ 431632 w 1115876"/>
                  <a:gd name="connsiteY9" fmla="*/ 768878 h 937102"/>
                  <a:gd name="connsiteX10" fmla="*/ 370109 w 1115876"/>
                  <a:gd name="connsiteY10" fmla="*/ 808540 h 937102"/>
                  <a:gd name="connsiteX11" fmla="*/ 244 w 1115876"/>
                  <a:gd name="connsiteY11" fmla="*/ 434302 h 937102"/>
                  <a:gd name="connsiteX12" fmla="*/ 394780 w 1115876"/>
                  <a:gd name="connsiteY12" fmla="*/ 176969 h 937102"/>
                  <a:gd name="connsiteX13" fmla="*/ 401859 w 1115876"/>
                  <a:gd name="connsiteY13" fmla="*/ 0 h 937102"/>
                  <a:gd name="connsiteX14" fmla="*/ 616200 w 1115876"/>
                  <a:gd name="connsiteY14" fmla="*/ 28419 h 937102"/>
                  <a:gd name="connsiteX15" fmla="*/ 627443 w 1115876"/>
                  <a:gd name="connsiteY15" fmla="*/ 29876 h 937102"/>
                  <a:gd name="connsiteX16" fmla="*/ 645556 w 1115876"/>
                  <a:gd name="connsiteY16" fmla="*/ 32271 h 937102"/>
                  <a:gd name="connsiteX17" fmla="*/ 827938 w 1115876"/>
                  <a:gd name="connsiteY17" fmla="*/ 621369 h 937102"/>
                  <a:gd name="connsiteX18" fmla="*/ 1115877 w 1115876"/>
                  <a:gd name="connsiteY18" fmla="*/ 867876 h 937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115876" h="937102">
                    <a:moveTo>
                      <a:pt x="1115877" y="867876"/>
                    </a:moveTo>
                    <a:lnTo>
                      <a:pt x="1109214" y="878286"/>
                    </a:lnTo>
                    <a:lnTo>
                      <a:pt x="1103593" y="887031"/>
                    </a:lnTo>
                    <a:lnTo>
                      <a:pt x="1070594" y="937102"/>
                    </a:lnTo>
                    <a:cubicBezTo>
                      <a:pt x="1070594" y="937102"/>
                      <a:pt x="773078" y="759197"/>
                      <a:pt x="737476" y="729736"/>
                    </a:cubicBezTo>
                    <a:cubicBezTo>
                      <a:pt x="701874" y="700276"/>
                      <a:pt x="513350" y="350086"/>
                      <a:pt x="513350" y="350086"/>
                    </a:cubicBezTo>
                    <a:lnTo>
                      <a:pt x="513350" y="350086"/>
                    </a:lnTo>
                    <a:cubicBezTo>
                      <a:pt x="510227" y="351023"/>
                      <a:pt x="383330" y="391726"/>
                      <a:pt x="291202" y="428681"/>
                    </a:cubicBezTo>
                    <a:cubicBezTo>
                      <a:pt x="237799" y="450021"/>
                      <a:pt x="196159" y="470321"/>
                      <a:pt x="196784" y="479898"/>
                    </a:cubicBezTo>
                    <a:cubicBezTo>
                      <a:pt x="198553" y="507380"/>
                      <a:pt x="431632" y="768878"/>
                      <a:pt x="431632" y="768878"/>
                    </a:cubicBezTo>
                    <a:lnTo>
                      <a:pt x="370109" y="808540"/>
                    </a:lnTo>
                    <a:cubicBezTo>
                      <a:pt x="370109" y="808540"/>
                      <a:pt x="-10999" y="552872"/>
                      <a:pt x="244" y="434302"/>
                    </a:cubicBezTo>
                    <a:cubicBezTo>
                      <a:pt x="11487" y="315733"/>
                      <a:pt x="394780" y="176969"/>
                      <a:pt x="394780" y="176969"/>
                    </a:cubicBezTo>
                    <a:lnTo>
                      <a:pt x="401859" y="0"/>
                    </a:lnTo>
                    <a:lnTo>
                      <a:pt x="616200" y="28419"/>
                    </a:lnTo>
                    <a:lnTo>
                      <a:pt x="627443" y="29876"/>
                    </a:lnTo>
                    <a:lnTo>
                      <a:pt x="645556" y="32271"/>
                    </a:lnTo>
                    <a:cubicBezTo>
                      <a:pt x="723318" y="211530"/>
                      <a:pt x="816383" y="590139"/>
                      <a:pt x="827938" y="621369"/>
                    </a:cubicBezTo>
                    <a:cubicBezTo>
                      <a:pt x="839493" y="652599"/>
                      <a:pt x="1115877" y="867876"/>
                      <a:pt x="1115877" y="86787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BD481905-C3FA-0DBD-F300-6F33BFF5DBB5}"/>
                  </a:ext>
                </a:extLst>
              </p:cNvPr>
              <p:cNvSpPr/>
              <p:nvPr/>
            </p:nvSpPr>
            <p:spPr>
              <a:xfrm flipH="1">
                <a:off x="7160583" y="3663535"/>
                <a:ext cx="495721" cy="869646"/>
              </a:xfrm>
              <a:custGeom>
                <a:avLst/>
                <a:gdLst>
                  <a:gd name="connsiteX0" fmla="*/ 495721 w 495721"/>
                  <a:gd name="connsiteY0" fmla="*/ 860902 h 869646"/>
                  <a:gd name="connsiteX1" fmla="*/ 490100 w 495721"/>
                  <a:gd name="connsiteY1" fmla="*/ 869646 h 869646"/>
                  <a:gd name="connsiteX2" fmla="*/ 179155 w 495721"/>
                  <a:gd name="connsiteY2" fmla="*/ 606275 h 869646"/>
                  <a:gd name="connsiteX3" fmla="*/ 2707 w 495721"/>
                  <a:gd name="connsiteY3" fmla="*/ 11763 h 869646"/>
                  <a:gd name="connsiteX4" fmla="*/ 0 w 495721"/>
                  <a:gd name="connsiteY4" fmla="*/ 3019 h 869646"/>
                  <a:gd name="connsiteX5" fmla="*/ 10410 w 495721"/>
                  <a:gd name="connsiteY5" fmla="*/ 0 h 869646"/>
                  <a:gd name="connsiteX6" fmla="*/ 14470 w 495721"/>
                  <a:gd name="connsiteY6" fmla="*/ 13221 h 869646"/>
                  <a:gd name="connsiteX7" fmla="*/ 189877 w 495721"/>
                  <a:gd name="connsiteY7" fmla="*/ 604297 h 869646"/>
                  <a:gd name="connsiteX8" fmla="*/ 495721 w 495721"/>
                  <a:gd name="connsiteY8" fmla="*/ 860902 h 869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5721" h="869646">
                    <a:moveTo>
                      <a:pt x="495721" y="860902"/>
                    </a:moveTo>
                    <a:lnTo>
                      <a:pt x="490100" y="869646"/>
                    </a:lnTo>
                    <a:cubicBezTo>
                      <a:pt x="410984" y="812600"/>
                      <a:pt x="187275" y="648123"/>
                      <a:pt x="179155" y="606275"/>
                    </a:cubicBezTo>
                    <a:cubicBezTo>
                      <a:pt x="171035" y="564427"/>
                      <a:pt x="24359" y="82967"/>
                      <a:pt x="2707" y="11763"/>
                    </a:cubicBezTo>
                    <a:cubicBezTo>
                      <a:pt x="937" y="6350"/>
                      <a:pt x="104" y="3435"/>
                      <a:pt x="0" y="3019"/>
                    </a:cubicBezTo>
                    <a:lnTo>
                      <a:pt x="10410" y="0"/>
                    </a:lnTo>
                    <a:lnTo>
                      <a:pt x="14470" y="13221"/>
                    </a:lnTo>
                    <a:cubicBezTo>
                      <a:pt x="40911" y="99831"/>
                      <a:pt x="181029" y="560887"/>
                      <a:pt x="189877" y="604297"/>
                    </a:cubicBezTo>
                    <a:cubicBezTo>
                      <a:pt x="195499" y="635423"/>
                      <a:pt x="367575" y="768565"/>
                      <a:pt x="495721" y="8609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B2C8D9F2-8930-52E2-1BD1-E1D83F7BC194}"/>
                  </a:ext>
                </a:extLst>
              </p:cNvPr>
              <p:cNvSpPr/>
              <p:nvPr/>
            </p:nvSpPr>
            <p:spPr>
              <a:xfrm flipH="1">
                <a:off x="8375735" y="3206227"/>
                <a:ext cx="186002" cy="133247"/>
              </a:xfrm>
              <a:custGeom>
                <a:avLst/>
                <a:gdLst>
                  <a:gd name="connsiteX0" fmla="*/ 186003 w 186002"/>
                  <a:gd name="connsiteY0" fmla="*/ 89942 h 133247"/>
                  <a:gd name="connsiteX1" fmla="*/ 95124 w 186002"/>
                  <a:gd name="connsiteY1" fmla="*/ 56734 h 133247"/>
                  <a:gd name="connsiteX2" fmla="*/ 87733 w 186002"/>
                  <a:gd name="connsiteY2" fmla="*/ 33624 h 133247"/>
                  <a:gd name="connsiteX3" fmla="*/ 1018 w 186002"/>
                  <a:gd name="connsiteY3" fmla="*/ 2395 h 133247"/>
                  <a:gd name="connsiteX4" fmla="*/ 13093 w 186002"/>
                  <a:gd name="connsiteY4" fmla="*/ 60794 h 133247"/>
                  <a:gd name="connsiteX5" fmla="*/ 90127 w 186002"/>
                  <a:gd name="connsiteY5" fmla="*/ 89422 h 133247"/>
                  <a:gd name="connsiteX6" fmla="*/ 166015 w 186002"/>
                  <a:gd name="connsiteY6" fmla="*/ 133247 h 133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6002" h="133247">
                    <a:moveTo>
                      <a:pt x="186003" y="89942"/>
                    </a:moveTo>
                    <a:lnTo>
                      <a:pt x="95124" y="56734"/>
                    </a:lnTo>
                    <a:cubicBezTo>
                      <a:pt x="94662" y="48529"/>
                      <a:pt x="92118" y="40575"/>
                      <a:pt x="87733" y="33624"/>
                    </a:cubicBezTo>
                    <a:cubicBezTo>
                      <a:pt x="80966" y="24984"/>
                      <a:pt x="706" y="-9265"/>
                      <a:pt x="1018" y="2395"/>
                    </a:cubicBezTo>
                    <a:cubicBezTo>
                      <a:pt x="1330" y="14054"/>
                      <a:pt x="-5644" y="44034"/>
                      <a:pt x="13093" y="60794"/>
                    </a:cubicBezTo>
                    <a:cubicBezTo>
                      <a:pt x="31831" y="77554"/>
                      <a:pt x="80758" y="102434"/>
                      <a:pt x="90127" y="89422"/>
                    </a:cubicBezTo>
                    <a:lnTo>
                      <a:pt x="166015" y="133247"/>
                    </a:ln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BAF64B95-A7CD-67B0-F65F-7FBD438B2DB3}"/>
                  </a:ext>
                </a:extLst>
              </p:cNvPr>
              <p:cNvSpPr/>
              <p:nvPr/>
            </p:nvSpPr>
            <p:spPr>
              <a:xfrm flipH="1">
                <a:off x="8014198" y="3277860"/>
                <a:ext cx="419087" cy="206937"/>
              </a:xfrm>
              <a:custGeom>
                <a:avLst/>
                <a:gdLst>
                  <a:gd name="connsiteX0" fmla="*/ 419088 w 419087"/>
                  <a:gd name="connsiteY0" fmla="*/ 206937 h 206937"/>
                  <a:gd name="connsiteX1" fmla="*/ 305619 w 419087"/>
                  <a:gd name="connsiteY1" fmla="*/ 182370 h 206937"/>
                  <a:gd name="connsiteX2" fmla="*/ 226816 w 419087"/>
                  <a:gd name="connsiteY2" fmla="*/ 164881 h 206937"/>
                  <a:gd name="connsiteX3" fmla="*/ 920 w 419087"/>
                  <a:gd name="connsiteY3" fmla="*/ 58804 h 206937"/>
                  <a:gd name="connsiteX4" fmla="*/ 41103 w 419087"/>
                  <a:gd name="connsiteY4" fmla="*/ 92 h 206937"/>
                  <a:gd name="connsiteX5" fmla="*/ 231084 w 419087"/>
                  <a:gd name="connsiteY5" fmla="*/ 55785 h 206937"/>
                  <a:gd name="connsiteX6" fmla="*/ 385672 w 419087"/>
                  <a:gd name="connsiteY6" fmla="*/ 57867 h 206937"/>
                  <a:gd name="connsiteX7" fmla="*/ 401495 w 419087"/>
                  <a:gd name="connsiteY7" fmla="*/ 128967 h 206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9087" h="206937">
                    <a:moveTo>
                      <a:pt x="419088" y="206937"/>
                    </a:moveTo>
                    <a:cubicBezTo>
                      <a:pt x="419088" y="206937"/>
                      <a:pt x="363291" y="195070"/>
                      <a:pt x="305619" y="182370"/>
                    </a:cubicBezTo>
                    <a:lnTo>
                      <a:pt x="226816" y="164881"/>
                    </a:lnTo>
                    <a:cubicBezTo>
                      <a:pt x="159151" y="149266"/>
                      <a:pt x="6230" y="78582"/>
                      <a:pt x="920" y="58804"/>
                    </a:cubicBezTo>
                    <a:cubicBezTo>
                      <a:pt x="-4389" y="39025"/>
                      <a:pt x="13829" y="-2199"/>
                      <a:pt x="41103" y="92"/>
                    </a:cubicBezTo>
                    <a:cubicBezTo>
                      <a:pt x="68377" y="2382"/>
                      <a:pt x="231084" y="55785"/>
                      <a:pt x="231084" y="55785"/>
                    </a:cubicBezTo>
                    <a:lnTo>
                      <a:pt x="385672" y="57867"/>
                    </a:lnTo>
                    <a:lnTo>
                      <a:pt x="401495" y="128967"/>
                    </a:ln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5C92C973-1999-258B-BCC8-E7112A1564C2}"/>
                  </a:ext>
                </a:extLst>
              </p:cNvPr>
              <p:cNvSpPr/>
              <p:nvPr/>
            </p:nvSpPr>
            <p:spPr>
              <a:xfrm flipH="1">
                <a:off x="8038350" y="3279712"/>
                <a:ext cx="386208" cy="73124"/>
              </a:xfrm>
              <a:custGeom>
                <a:avLst/>
                <a:gdLst>
                  <a:gd name="connsiteX0" fmla="*/ 273886 w 386208"/>
                  <a:gd name="connsiteY0" fmla="*/ 72462 h 73124"/>
                  <a:gd name="connsiteX1" fmla="*/ 223085 w 386208"/>
                  <a:gd name="connsiteY1" fmla="*/ 72462 h 73124"/>
                  <a:gd name="connsiteX2" fmla="*/ 180717 w 386208"/>
                  <a:gd name="connsiteY2" fmla="*/ 59346 h 73124"/>
                  <a:gd name="connsiteX3" fmla="*/ 0 w 386208"/>
                  <a:gd name="connsiteY3" fmla="*/ 10419 h 73124"/>
                  <a:gd name="connsiteX4" fmla="*/ 0 w 386208"/>
                  <a:gd name="connsiteY4" fmla="*/ 9 h 73124"/>
                  <a:gd name="connsiteX5" fmla="*/ 184152 w 386208"/>
                  <a:gd name="connsiteY5" fmla="*/ 49456 h 73124"/>
                  <a:gd name="connsiteX6" fmla="*/ 225167 w 386208"/>
                  <a:gd name="connsiteY6" fmla="*/ 62261 h 73124"/>
                  <a:gd name="connsiteX7" fmla="*/ 386209 w 386208"/>
                  <a:gd name="connsiteY7" fmla="*/ 58825 h 73124"/>
                  <a:gd name="connsiteX8" fmla="*/ 386209 w 386208"/>
                  <a:gd name="connsiteY8" fmla="*/ 69235 h 73124"/>
                  <a:gd name="connsiteX9" fmla="*/ 273886 w 386208"/>
                  <a:gd name="connsiteY9" fmla="*/ 72462 h 73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6208" h="73124">
                    <a:moveTo>
                      <a:pt x="273886" y="72462"/>
                    </a:moveTo>
                    <a:cubicBezTo>
                      <a:pt x="256964" y="73346"/>
                      <a:pt x="240007" y="73346"/>
                      <a:pt x="223085" y="72462"/>
                    </a:cubicBezTo>
                    <a:cubicBezTo>
                      <a:pt x="218921" y="71734"/>
                      <a:pt x="205700" y="67466"/>
                      <a:pt x="180717" y="59346"/>
                    </a:cubicBezTo>
                    <a:cubicBezTo>
                      <a:pt x="127522" y="41961"/>
                      <a:pt x="28523" y="9795"/>
                      <a:pt x="0" y="10419"/>
                    </a:cubicBezTo>
                    <a:lnTo>
                      <a:pt x="0" y="9"/>
                    </a:lnTo>
                    <a:cubicBezTo>
                      <a:pt x="30293" y="-615"/>
                      <a:pt x="126689" y="30718"/>
                      <a:pt x="184152" y="49456"/>
                    </a:cubicBezTo>
                    <a:cubicBezTo>
                      <a:pt x="204243" y="55911"/>
                      <a:pt x="221524" y="61532"/>
                      <a:pt x="225167" y="62261"/>
                    </a:cubicBezTo>
                    <a:cubicBezTo>
                      <a:pt x="235577" y="64134"/>
                      <a:pt x="327080" y="61220"/>
                      <a:pt x="386209" y="58825"/>
                    </a:cubicBezTo>
                    <a:lnTo>
                      <a:pt x="386209" y="69235"/>
                    </a:lnTo>
                    <a:cubicBezTo>
                      <a:pt x="376736" y="69235"/>
                      <a:pt x="318336" y="71525"/>
                      <a:pt x="273886" y="724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9A632190-49AF-ECBD-A41A-5505F1846D5C}"/>
                  </a:ext>
                </a:extLst>
              </p:cNvPr>
              <p:cNvSpPr/>
              <p:nvPr/>
            </p:nvSpPr>
            <p:spPr>
              <a:xfrm flipH="1">
                <a:off x="8404571" y="3267021"/>
                <a:ext cx="47781" cy="65478"/>
              </a:xfrm>
              <a:custGeom>
                <a:avLst/>
                <a:gdLst>
                  <a:gd name="connsiteX0" fmla="*/ 15823 w 47781"/>
                  <a:gd name="connsiteY0" fmla="*/ 0 h 65478"/>
                  <a:gd name="connsiteX1" fmla="*/ 47782 w 47781"/>
                  <a:gd name="connsiteY1" fmla="*/ 12908 h 65478"/>
                  <a:gd name="connsiteX2" fmla="*/ 19571 w 47781"/>
                  <a:gd name="connsiteY2" fmla="*/ 65478 h 65478"/>
                  <a:gd name="connsiteX3" fmla="*/ 0 w 47781"/>
                  <a:gd name="connsiteY3" fmla="*/ 52362 h 65478"/>
                  <a:gd name="connsiteX4" fmla="*/ 15823 w 47781"/>
                  <a:gd name="connsiteY4" fmla="*/ 0 h 65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781" h="65478">
                    <a:moveTo>
                      <a:pt x="15823" y="0"/>
                    </a:moveTo>
                    <a:lnTo>
                      <a:pt x="47782" y="12908"/>
                    </a:lnTo>
                    <a:lnTo>
                      <a:pt x="19571" y="65478"/>
                    </a:lnTo>
                    <a:lnTo>
                      <a:pt x="0" y="52362"/>
                    </a:lnTo>
                    <a:lnTo>
                      <a:pt x="15823" y="0"/>
                    </a:ln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06B9D70D-125D-E5CD-6E4D-D6262C8686A4}"/>
                  </a:ext>
                </a:extLst>
              </p:cNvPr>
              <p:cNvSpPr/>
              <p:nvPr/>
            </p:nvSpPr>
            <p:spPr>
              <a:xfrm flipH="1">
                <a:off x="8404571" y="3267021"/>
                <a:ext cx="47781" cy="65478"/>
              </a:xfrm>
              <a:custGeom>
                <a:avLst/>
                <a:gdLst>
                  <a:gd name="connsiteX0" fmla="*/ 15823 w 47781"/>
                  <a:gd name="connsiteY0" fmla="*/ 0 h 65478"/>
                  <a:gd name="connsiteX1" fmla="*/ 47782 w 47781"/>
                  <a:gd name="connsiteY1" fmla="*/ 12908 h 65478"/>
                  <a:gd name="connsiteX2" fmla="*/ 19571 w 47781"/>
                  <a:gd name="connsiteY2" fmla="*/ 65478 h 65478"/>
                  <a:gd name="connsiteX3" fmla="*/ 0 w 47781"/>
                  <a:gd name="connsiteY3" fmla="*/ 52362 h 65478"/>
                  <a:gd name="connsiteX4" fmla="*/ 15823 w 47781"/>
                  <a:gd name="connsiteY4" fmla="*/ 0 h 65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781" h="65478">
                    <a:moveTo>
                      <a:pt x="15823" y="0"/>
                    </a:moveTo>
                    <a:lnTo>
                      <a:pt x="47782" y="12908"/>
                    </a:lnTo>
                    <a:lnTo>
                      <a:pt x="19571" y="65478"/>
                    </a:lnTo>
                    <a:lnTo>
                      <a:pt x="0" y="52362"/>
                    </a:lnTo>
                    <a:lnTo>
                      <a:pt x="15823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4673E6E7-E77D-7323-1918-B0610503D885}"/>
                  </a:ext>
                </a:extLst>
              </p:cNvPr>
              <p:cNvSpPr/>
              <p:nvPr/>
            </p:nvSpPr>
            <p:spPr>
              <a:xfrm flipH="1">
                <a:off x="8014198" y="3406826"/>
                <a:ext cx="113468" cy="77970"/>
              </a:xfrm>
              <a:custGeom>
                <a:avLst/>
                <a:gdLst>
                  <a:gd name="connsiteX0" fmla="*/ 113468 w 113468"/>
                  <a:gd name="connsiteY0" fmla="*/ 77970 h 77970"/>
                  <a:gd name="connsiteX1" fmla="*/ 0 w 113468"/>
                  <a:gd name="connsiteY1" fmla="*/ 53403 h 77970"/>
                  <a:gd name="connsiteX2" fmla="*/ 95875 w 113468"/>
                  <a:gd name="connsiteY2" fmla="*/ 0 h 77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68" h="77970">
                    <a:moveTo>
                      <a:pt x="113468" y="77970"/>
                    </a:moveTo>
                    <a:cubicBezTo>
                      <a:pt x="113468" y="77970"/>
                      <a:pt x="57671" y="66103"/>
                      <a:pt x="0" y="53403"/>
                    </a:cubicBezTo>
                    <a:cubicBezTo>
                      <a:pt x="11659" y="18738"/>
                      <a:pt x="68081" y="4893"/>
                      <a:pt x="95875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161C6F87-D439-5532-C680-6BAE4423F933}"/>
                  </a:ext>
                </a:extLst>
              </p:cNvPr>
              <p:cNvSpPr/>
              <p:nvPr/>
            </p:nvSpPr>
            <p:spPr>
              <a:xfrm flipH="1">
                <a:off x="7604767" y="3323514"/>
                <a:ext cx="460215" cy="351505"/>
              </a:xfrm>
              <a:custGeom>
                <a:avLst/>
                <a:gdLst>
                  <a:gd name="connsiteX0" fmla="*/ 460103 w 460215"/>
                  <a:gd name="connsiteY0" fmla="*/ 312436 h 351505"/>
                  <a:gd name="connsiteX1" fmla="*/ 442510 w 460215"/>
                  <a:gd name="connsiteY1" fmla="*/ 339189 h 351505"/>
                  <a:gd name="connsiteX2" fmla="*/ 435743 w 460215"/>
                  <a:gd name="connsiteY2" fmla="*/ 340438 h 351505"/>
                  <a:gd name="connsiteX3" fmla="*/ 432100 w 460215"/>
                  <a:gd name="connsiteY3" fmla="*/ 340438 h 351505"/>
                  <a:gd name="connsiteX4" fmla="*/ 196939 w 460215"/>
                  <a:gd name="connsiteY4" fmla="*/ 351473 h 351505"/>
                  <a:gd name="connsiteX5" fmla="*/ 171227 w 460215"/>
                  <a:gd name="connsiteY5" fmla="*/ 333360 h 351505"/>
                  <a:gd name="connsiteX6" fmla="*/ 159568 w 460215"/>
                  <a:gd name="connsiteY6" fmla="*/ 302130 h 351505"/>
                  <a:gd name="connsiteX7" fmla="*/ 72645 w 460215"/>
                  <a:gd name="connsiteY7" fmla="*/ 181062 h 351505"/>
                  <a:gd name="connsiteX8" fmla="*/ 37459 w 460215"/>
                  <a:gd name="connsiteY8" fmla="*/ 149832 h 351505"/>
                  <a:gd name="connsiteX9" fmla="*/ 192 w 460215"/>
                  <a:gd name="connsiteY9" fmla="*/ 78941 h 351505"/>
                  <a:gd name="connsiteX10" fmla="*/ 10602 w 460215"/>
                  <a:gd name="connsiteY10" fmla="*/ 25538 h 351505"/>
                  <a:gd name="connsiteX11" fmla="*/ 16743 w 460215"/>
                  <a:gd name="connsiteY11" fmla="*/ 14607 h 351505"/>
                  <a:gd name="connsiteX12" fmla="*/ 18097 w 460215"/>
                  <a:gd name="connsiteY12" fmla="*/ 12525 h 351505"/>
                  <a:gd name="connsiteX13" fmla="*/ 326751 w 460215"/>
                  <a:gd name="connsiteY13" fmla="*/ 19500 h 351505"/>
                  <a:gd name="connsiteX14" fmla="*/ 460103 w 460215"/>
                  <a:gd name="connsiteY14" fmla="*/ 312436 h 351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60215" h="351505">
                    <a:moveTo>
                      <a:pt x="460103" y="312436"/>
                    </a:moveTo>
                    <a:cubicBezTo>
                      <a:pt x="461224" y="324372"/>
                      <a:pt x="453914" y="335489"/>
                      <a:pt x="442510" y="339189"/>
                    </a:cubicBezTo>
                    <a:cubicBezTo>
                      <a:pt x="440325" y="339924"/>
                      <a:pt x="438047" y="340344"/>
                      <a:pt x="435743" y="340438"/>
                    </a:cubicBezTo>
                    <a:lnTo>
                      <a:pt x="432100" y="340438"/>
                    </a:lnTo>
                    <a:lnTo>
                      <a:pt x="196939" y="351473"/>
                    </a:lnTo>
                    <a:cubicBezTo>
                      <a:pt x="185223" y="352068"/>
                      <a:pt x="174611" y="344592"/>
                      <a:pt x="171227" y="333360"/>
                    </a:cubicBezTo>
                    <a:cubicBezTo>
                      <a:pt x="168028" y="322706"/>
                      <a:pt x="164133" y="312274"/>
                      <a:pt x="159568" y="302130"/>
                    </a:cubicBezTo>
                    <a:cubicBezTo>
                      <a:pt x="138489" y="256653"/>
                      <a:pt x="108996" y="215574"/>
                      <a:pt x="72645" y="181062"/>
                    </a:cubicBezTo>
                    <a:cubicBezTo>
                      <a:pt x="62235" y="170652"/>
                      <a:pt x="50367" y="160242"/>
                      <a:pt x="37459" y="149832"/>
                    </a:cubicBezTo>
                    <a:cubicBezTo>
                      <a:pt x="15450" y="132635"/>
                      <a:pt x="1879" y="106820"/>
                      <a:pt x="192" y="78941"/>
                    </a:cubicBezTo>
                    <a:cubicBezTo>
                      <a:pt x="-900" y="60546"/>
                      <a:pt x="2682" y="42175"/>
                      <a:pt x="10602" y="25538"/>
                    </a:cubicBezTo>
                    <a:cubicBezTo>
                      <a:pt x="12450" y="21786"/>
                      <a:pt x="14500" y="18137"/>
                      <a:pt x="16743" y="14607"/>
                    </a:cubicBezTo>
                    <a:lnTo>
                      <a:pt x="18097" y="12525"/>
                    </a:lnTo>
                    <a:cubicBezTo>
                      <a:pt x="18097" y="12525"/>
                      <a:pt x="215886" y="-19850"/>
                      <a:pt x="326751" y="19500"/>
                    </a:cubicBezTo>
                    <a:cubicBezTo>
                      <a:pt x="401420" y="100349"/>
                      <a:pt x="448163" y="203031"/>
                      <a:pt x="460103" y="31243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BAB961D6-9974-1F86-B4C1-B44FE6024DB4}"/>
                  </a:ext>
                </a:extLst>
              </p:cNvPr>
              <p:cNvSpPr/>
              <p:nvPr/>
            </p:nvSpPr>
            <p:spPr>
              <a:xfrm flipH="1">
                <a:off x="7622454" y="3331401"/>
                <a:ext cx="432655" cy="346083"/>
              </a:xfrm>
              <a:custGeom>
                <a:avLst/>
                <a:gdLst>
                  <a:gd name="connsiteX0" fmla="*/ 432637 w 432655"/>
                  <a:gd name="connsiteY0" fmla="*/ 331301 h 346083"/>
                  <a:gd name="connsiteX1" fmla="*/ 430971 w 432655"/>
                  <a:gd name="connsiteY1" fmla="*/ 346084 h 346083"/>
                  <a:gd name="connsiteX2" fmla="*/ 420561 w 432655"/>
                  <a:gd name="connsiteY2" fmla="*/ 342960 h 346083"/>
                  <a:gd name="connsiteX3" fmla="*/ 421811 w 432655"/>
                  <a:gd name="connsiteY3" fmla="*/ 332550 h 346083"/>
                  <a:gd name="connsiteX4" fmla="*/ 308759 w 432655"/>
                  <a:gd name="connsiteY4" fmla="*/ 30662 h 346083"/>
                  <a:gd name="connsiteX5" fmla="*/ 0 w 432655"/>
                  <a:gd name="connsiteY5" fmla="*/ 16817 h 346083"/>
                  <a:gd name="connsiteX6" fmla="*/ 6142 w 432655"/>
                  <a:gd name="connsiteY6" fmla="*/ 5887 h 346083"/>
                  <a:gd name="connsiteX7" fmla="*/ 313547 w 432655"/>
                  <a:gd name="connsiteY7" fmla="*/ 21293 h 346083"/>
                  <a:gd name="connsiteX8" fmla="*/ 432637 w 432655"/>
                  <a:gd name="connsiteY8" fmla="*/ 331301 h 346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2655" h="346083">
                    <a:moveTo>
                      <a:pt x="432637" y="331301"/>
                    </a:moveTo>
                    <a:cubicBezTo>
                      <a:pt x="432766" y="336282"/>
                      <a:pt x="432206" y="341256"/>
                      <a:pt x="430971" y="346084"/>
                    </a:cubicBezTo>
                    <a:lnTo>
                      <a:pt x="420561" y="342960"/>
                    </a:lnTo>
                    <a:cubicBezTo>
                      <a:pt x="421599" y="339594"/>
                      <a:pt x="422022" y="336067"/>
                      <a:pt x="421811" y="332550"/>
                    </a:cubicBezTo>
                    <a:cubicBezTo>
                      <a:pt x="422331" y="268009"/>
                      <a:pt x="326455" y="41593"/>
                      <a:pt x="308759" y="30662"/>
                    </a:cubicBezTo>
                    <a:cubicBezTo>
                      <a:pt x="245258" y="-568"/>
                      <a:pt x="49968" y="12757"/>
                      <a:pt x="0" y="16817"/>
                    </a:cubicBezTo>
                    <a:cubicBezTo>
                      <a:pt x="1848" y="13065"/>
                      <a:pt x="3898" y="9416"/>
                      <a:pt x="6142" y="5887"/>
                    </a:cubicBezTo>
                    <a:cubicBezTo>
                      <a:pt x="66103" y="1202"/>
                      <a:pt x="249318" y="-10145"/>
                      <a:pt x="313547" y="21293"/>
                    </a:cubicBezTo>
                    <a:cubicBezTo>
                      <a:pt x="333430" y="31495"/>
                      <a:pt x="432012" y="255829"/>
                      <a:pt x="432637" y="3313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3CB298F7-E713-4FD6-BC3A-6CD9E03CF35D}"/>
                  </a:ext>
                </a:extLst>
              </p:cNvPr>
              <p:cNvSpPr/>
              <p:nvPr/>
            </p:nvSpPr>
            <p:spPr>
              <a:xfrm flipH="1">
                <a:off x="7602069" y="3656352"/>
                <a:ext cx="276071" cy="52570"/>
              </a:xfrm>
              <a:custGeom>
                <a:avLst/>
                <a:gdLst>
                  <a:gd name="connsiteX0" fmla="*/ 0 w 276071"/>
                  <a:gd name="connsiteY0" fmla="*/ 12596 h 52570"/>
                  <a:gd name="connsiteX1" fmla="*/ 265766 w 276071"/>
                  <a:gd name="connsiteY1" fmla="*/ 0 h 52570"/>
                  <a:gd name="connsiteX2" fmla="*/ 276071 w 276071"/>
                  <a:gd name="connsiteY2" fmla="*/ 39558 h 52570"/>
                  <a:gd name="connsiteX3" fmla="*/ 1874 w 276071"/>
                  <a:gd name="connsiteY3" fmla="*/ 52570 h 52570"/>
                  <a:gd name="connsiteX4" fmla="*/ 0 w 276071"/>
                  <a:gd name="connsiteY4" fmla="*/ 12596 h 52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071" h="52570">
                    <a:moveTo>
                      <a:pt x="0" y="12596"/>
                    </a:moveTo>
                    <a:lnTo>
                      <a:pt x="265766" y="0"/>
                    </a:lnTo>
                    <a:lnTo>
                      <a:pt x="276071" y="39558"/>
                    </a:lnTo>
                    <a:lnTo>
                      <a:pt x="1874" y="52570"/>
                    </a:lnTo>
                    <a:lnTo>
                      <a:pt x="0" y="12596"/>
                    </a:ln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0714DD82-ED2B-1335-D613-7ED8FB9A5374}"/>
                  </a:ext>
                </a:extLst>
              </p:cNvPr>
              <p:cNvSpPr/>
              <p:nvPr/>
            </p:nvSpPr>
            <p:spPr>
              <a:xfrm flipH="1">
                <a:off x="7602069" y="3656352"/>
                <a:ext cx="276071" cy="52570"/>
              </a:xfrm>
              <a:custGeom>
                <a:avLst/>
                <a:gdLst>
                  <a:gd name="connsiteX0" fmla="*/ 0 w 276071"/>
                  <a:gd name="connsiteY0" fmla="*/ 12596 h 52570"/>
                  <a:gd name="connsiteX1" fmla="*/ 265766 w 276071"/>
                  <a:gd name="connsiteY1" fmla="*/ 0 h 52570"/>
                  <a:gd name="connsiteX2" fmla="*/ 276071 w 276071"/>
                  <a:gd name="connsiteY2" fmla="*/ 39558 h 52570"/>
                  <a:gd name="connsiteX3" fmla="*/ 1874 w 276071"/>
                  <a:gd name="connsiteY3" fmla="*/ 52570 h 52570"/>
                  <a:gd name="connsiteX4" fmla="*/ 0 w 276071"/>
                  <a:gd name="connsiteY4" fmla="*/ 12596 h 52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071" h="52570">
                    <a:moveTo>
                      <a:pt x="0" y="12596"/>
                    </a:moveTo>
                    <a:lnTo>
                      <a:pt x="265766" y="0"/>
                    </a:lnTo>
                    <a:lnTo>
                      <a:pt x="276071" y="39558"/>
                    </a:lnTo>
                    <a:lnTo>
                      <a:pt x="1874" y="52570"/>
                    </a:lnTo>
                    <a:lnTo>
                      <a:pt x="0" y="1259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6FAE1FDE-0A8B-7F62-0352-4569C6F64905}"/>
                  </a:ext>
                </a:extLst>
              </p:cNvPr>
              <p:cNvSpPr/>
              <p:nvPr/>
            </p:nvSpPr>
            <p:spPr>
              <a:xfrm flipH="1">
                <a:off x="7860844" y="3293660"/>
                <a:ext cx="115149" cy="76941"/>
              </a:xfrm>
              <a:custGeom>
                <a:avLst/>
                <a:gdLst>
                  <a:gd name="connsiteX0" fmla="*/ 0 w 115149"/>
                  <a:gd name="connsiteY0" fmla="*/ 26348 h 76941"/>
                  <a:gd name="connsiteX1" fmla="*/ 105453 w 115149"/>
                  <a:gd name="connsiteY1" fmla="*/ 2093 h 76941"/>
                  <a:gd name="connsiteX2" fmla="*/ 115134 w 115149"/>
                  <a:gd name="connsiteY2" fmla="*/ 38944 h 76941"/>
                  <a:gd name="connsiteX3" fmla="*/ 27378 w 115149"/>
                  <a:gd name="connsiteY3" fmla="*/ 75587 h 76941"/>
                  <a:gd name="connsiteX4" fmla="*/ 0 w 115149"/>
                  <a:gd name="connsiteY4" fmla="*/ 26348 h 76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149" h="76941">
                    <a:moveTo>
                      <a:pt x="0" y="26348"/>
                    </a:moveTo>
                    <a:cubicBezTo>
                      <a:pt x="6871" y="13544"/>
                      <a:pt x="94939" y="-6548"/>
                      <a:pt x="105453" y="2093"/>
                    </a:cubicBezTo>
                    <a:cubicBezTo>
                      <a:pt x="115967" y="10733"/>
                      <a:pt x="115134" y="38944"/>
                      <a:pt x="115134" y="38944"/>
                    </a:cubicBezTo>
                    <a:cubicBezTo>
                      <a:pt x="115134" y="38944"/>
                      <a:pt x="52674" y="85372"/>
                      <a:pt x="27378" y="75587"/>
                    </a:cubicBezTo>
                    <a:cubicBezTo>
                      <a:pt x="2082" y="65802"/>
                      <a:pt x="0" y="26348"/>
                      <a:pt x="0" y="26348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4357EE9A-EE76-34CB-6223-ABD880483099}"/>
                  </a:ext>
                </a:extLst>
              </p:cNvPr>
              <p:cNvSpPr/>
              <p:nvPr/>
            </p:nvSpPr>
            <p:spPr>
              <a:xfrm flipH="1">
                <a:off x="7860844" y="3293660"/>
                <a:ext cx="115149" cy="76941"/>
              </a:xfrm>
              <a:custGeom>
                <a:avLst/>
                <a:gdLst>
                  <a:gd name="connsiteX0" fmla="*/ 0 w 115149"/>
                  <a:gd name="connsiteY0" fmla="*/ 26348 h 76941"/>
                  <a:gd name="connsiteX1" fmla="*/ 105453 w 115149"/>
                  <a:gd name="connsiteY1" fmla="*/ 2093 h 76941"/>
                  <a:gd name="connsiteX2" fmla="*/ 115134 w 115149"/>
                  <a:gd name="connsiteY2" fmla="*/ 38944 h 76941"/>
                  <a:gd name="connsiteX3" fmla="*/ 27378 w 115149"/>
                  <a:gd name="connsiteY3" fmla="*/ 75587 h 76941"/>
                  <a:gd name="connsiteX4" fmla="*/ 0 w 115149"/>
                  <a:gd name="connsiteY4" fmla="*/ 26348 h 76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149" h="76941">
                    <a:moveTo>
                      <a:pt x="0" y="26348"/>
                    </a:moveTo>
                    <a:cubicBezTo>
                      <a:pt x="6871" y="13544"/>
                      <a:pt x="94939" y="-6548"/>
                      <a:pt x="105453" y="2093"/>
                    </a:cubicBezTo>
                    <a:cubicBezTo>
                      <a:pt x="115967" y="10733"/>
                      <a:pt x="115134" y="38944"/>
                      <a:pt x="115134" y="38944"/>
                    </a:cubicBezTo>
                    <a:cubicBezTo>
                      <a:pt x="115134" y="38944"/>
                      <a:pt x="52674" y="85372"/>
                      <a:pt x="27378" y="75587"/>
                    </a:cubicBezTo>
                    <a:cubicBezTo>
                      <a:pt x="2082" y="65802"/>
                      <a:pt x="0" y="26348"/>
                      <a:pt x="0" y="26348"/>
                    </a:cubicBezTo>
                    <a:close/>
                  </a:path>
                </a:pathLst>
              </a:custGeom>
              <a:solidFill>
                <a:srgbClr val="000000">
                  <a:alpha val="4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F6C38F18-FC88-708A-7FDD-CEA3E31F8207}"/>
                  </a:ext>
                </a:extLst>
              </p:cNvPr>
              <p:cNvSpPr/>
              <p:nvPr/>
            </p:nvSpPr>
            <p:spPr>
              <a:xfrm flipH="1">
                <a:off x="7861068" y="3188322"/>
                <a:ext cx="120234" cy="196854"/>
              </a:xfrm>
              <a:custGeom>
                <a:avLst/>
                <a:gdLst>
                  <a:gd name="connsiteX0" fmla="*/ 120235 w 120234"/>
                  <a:gd name="connsiteY0" fmla="*/ 138660 h 196854"/>
                  <a:gd name="connsiteX1" fmla="*/ 45491 w 120234"/>
                  <a:gd name="connsiteY1" fmla="*/ 196539 h 196854"/>
                  <a:gd name="connsiteX2" fmla="*/ 8536 w 120234"/>
                  <a:gd name="connsiteY2" fmla="*/ 177698 h 196854"/>
                  <a:gd name="connsiteX3" fmla="*/ 18946 w 120234"/>
                  <a:gd name="connsiteY3" fmla="*/ 153963 h 196854"/>
                  <a:gd name="connsiteX4" fmla="*/ 0 w 120234"/>
                  <a:gd name="connsiteY4" fmla="*/ 98166 h 196854"/>
                  <a:gd name="connsiteX5" fmla="*/ 0 w 120234"/>
                  <a:gd name="connsiteY5" fmla="*/ 97541 h 196854"/>
                  <a:gd name="connsiteX6" fmla="*/ 0 w 120234"/>
                  <a:gd name="connsiteY6" fmla="*/ 97541 h 196854"/>
                  <a:gd name="connsiteX7" fmla="*/ 31230 w 120234"/>
                  <a:gd name="connsiteY7" fmla="*/ 39870 h 196854"/>
                  <a:gd name="connsiteX8" fmla="*/ 52050 w 120234"/>
                  <a:gd name="connsiteY8" fmla="*/ 0 h 196854"/>
                  <a:gd name="connsiteX9" fmla="*/ 120235 w 120234"/>
                  <a:gd name="connsiteY9" fmla="*/ 138660 h 196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0234" h="196854">
                    <a:moveTo>
                      <a:pt x="120235" y="138660"/>
                    </a:moveTo>
                    <a:cubicBezTo>
                      <a:pt x="118257" y="164997"/>
                      <a:pt x="95563" y="192688"/>
                      <a:pt x="45491" y="196539"/>
                    </a:cubicBezTo>
                    <a:cubicBezTo>
                      <a:pt x="14262" y="199038"/>
                      <a:pt x="7287" y="186130"/>
                      <a:pt x="8536" y="177698"/>
                    </a:cubicBezTo>
                    <a:cubicBezTo>
                      <a:pt x="24359" y="166663"/>
                      <a:pt x="16135" y="165934"/>
                      <a:pt x="18946" y="153963"/>
                    </a:cubicBezTo>
                    <a:cubicBezTo>
                      <a:pt x="22590" y="135017"/>
                      <a:pt x="12492" y="115758"/>
                      <a:pt x="0" y="98166"/>
                    </a:cubicBezTo>
                    <a:lnTo>
                      <a:pt x="0" y="97541"/>
                    </a:lnTo>
                    <a:lnTo>
                      <a:pt x="0" y="97541"/>
                    </a:lnTo>
                    <a:lnTo>
                      <a:pt x="31230" y="39870"/>
                    </a:lnTo>
                    <a:lnTo>
                      <a:pt x="52050" y="0"/>
                    </a:lnTo>
                    <a:cubicBezTo>
                      <a:pt x="59337" y="44138"/>
                      <a:pt x="80781" y="122525"/>
                      <a:pt x="120235" y="138660"/>
                    </a:cubicBez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6FFCE8D4-CAAE-8A5B-315A-3AC7FC43FE84}"/>
                  </a:ext>
                </a:extLst>
              </p:cNvPr>
              <p:cNvSpPr/>
              <p:nvPr/>
            </p:nvSpPr>
            <p:spPr>
              <a:xfrm flipH="1">
                <a:off x="7925128" y="3226050"/>
                <a:ext cx="56591" cy="116234"/>
              </a:xfrm>
              <a:custGeom>
                <a:avLst/>
                <a:gdLst>
                  <a:gd name="connsiteX0" fmla="*/ 54340 w 56591"/>
                  <a:gd name="connsiteY0" fmla="*/ 2350 h 116234"/>
                  <a:gd name="connsiteX1" fmla="*/ 18946 w 56591"/>
                  <a:gd name="connsiteY1" fmla="*/ 116234 h 116234"/>
                  <a:gd name="connsiteX2" fmla="*/ 0 w 56591"/>
                  <a:gd name="connsiteY2" fmla="*/ 60437 h 116234"/>
                  <a:gd name="connsiteX3" fmla="*/ 0 w 56591"/>
                  <a:gd name="connsiteY3" fmla="*/ 59708 h 116234"/>
                  <a:gd name="connsiteX4" fmla="*/ 31230 w 56591"/>
                  <a:gd name="connsiteY4" fmla="*/ 2037 h 116234"/>
                  <a:gd name="connsiteX5" fmla="*/ 54340 w 56591"/>
                  <a:gd name="connsiteY5" fmla="*/ 2350 h 116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591" h="116234">
                    <a:moveTo>
                      <a:pt x="54340" y="2350"/>
                    </a:moveTo>
                    <a:cubicBezTo>
                      <a:pt x="62264" y="43838"/>
                      <a:pt x="48991" y="86546"/>
                      <a:pt x="18946" y="116234"/>
                    </a:cubicBezTo>
                    <a:cubicBezTo>
                      <a:pt x="22590" y="97288"/>
                      <a:pt x="12492" y="78030"/>
                      <a:pt x="0" y="60437"/>
                    </a:cubicBezTo>
                    <a:cubicBezTo>
                      <a:pt x="0" y="60437"/>
                      <a:pt x="0" y="59812"/>
                      <a:pt x="0" y="59708"/>
                    </a:cubicBezTo>
                    <a:lnTo>
                      <a:pt x="31230" y="2037"/>
                    </a:lnTo>
                    <a:cubicBezTo>
                      <a:pt x="34978" y="8596"/>
                      <a:pt x="52466" y="-5250"/>
                      <a:pt x="54340" y="235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02FA335E-32F3-9980-110B-4E04C72AA8C2}"/>
                  </a:ext>
                </a:extLst>
              </p:cNvPr>
              <p:cNvSpPr/>
              <p:nvPr/>
            </p:nvSpPr>
            <p:spPr>
              <a:xfrm flipH="1">
                <a:off x="7834835" y="3295752"/>
                <a:ext cx="156877" cy="102238"/>
              </a:xfrm>
              <a:custGeom>
                <a:avLst/>
                <a:gdLst>
                  <a:gd name="connsiteX0" fmla="*/ 15719 w 156877"/>
                  <a:gd name="connsiteY0" fmla="*/ 24255 h 102238"/>
                  <a:gd name="connsiteX1" fmla="*/ 50280 w 156877"/>
                  <a:gd name="connsiteY1" fmla="*/ 45596 h 102238"/>
                  <a:gd name="connsiteX2" fmla="*/ 121172 w 156877"/>
                  <a:gd name="connsiteY2" fmla="*/ 0 h 102238"/>
                  <a:gd name="connsiteX3" fmla="*/ 156878 w 156877"/>
                  <a:gd name="connsiteY3" fmla="*/ 29356 h 102238"/>
                  <a:gd name="connsiteX4" fmla="*/ 56526 w 156877"/>
                  <a:gd name="connsiteY4" fmla="*/ 102226 h 102238"/>
                  <a:gd name="connsiteX5" fmla="*/ 0 w 156877"/>
                  <a:gd name="connsiteY5" fmla="*/ 55589 h 102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6877" h="102238">
                    <a:moveTo>
                      <a:pt x="15719" y="24255"/>
                    </a:moveTo>
                    <a:cubicBezTo>
                      <a:pt x="21506" y="38014"/>
                      <a:pt x="35386" y="46585"/>
                      <a:pt x="50280" y="45596"/>
                    </a:cubicBezTo>
                    <a:cubicBezTo>
                      <a:pt x="76305" y="44346"/>
                      <a:pt x="121172" y="0"/>
                      <a:pt x="121172" y="0"/>
                    </a:cubicBezTo>
                    <a:lnTo>
                      <a:pt x="156878" y="29356"/>
                    </a:lnTo>
                    <a:cubicBezTo>
                      <a:pt x="156878" y="29356"/>
                      <a:pt x="99415" y="103371"/>
                      <a:pt x="56526" y="102226"/>
                    </a:cubicBezTo>
                    <a:cubicBezTo>
                      <a:pt x="13637" y="101081"/>
                      <a:pt x="0" y="55589"/>
                      <a:pt x="0" y="55589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C1711E4F-B9C7-28FC-C6BA-6242842E9BFE}"/>
                  </a:ext>
                </a:extLst>
              </p:cNvPr>
              <p:cNvSpPr/>
              <p:nvPr/>
            </p:nvSpPr>
            <p:spPr>
              <a:xfrm flipH="1">
                <a:off x="7834835" y="3295752"/>
                <a:ext cx="156877" cy="102238"/>
              </a:xfrm>
              <a:custGeom>
                <a:avLst/>
                <a:gdLst>
                  <a:gd name="connsiteX0" fmla="*/ 15719 w 156877"/>
                  <a:gd name="connsiteY0" fmla="*/ 24255 h 102238"/>
                  <a:gd name="connsiteX1" fmla="*/ 50280 w 156877"/>
                  <a:gd name="connsiteY1" fmla="*/ 45596 h 102238"/>
                  <a:gd name="connsiteX2" fmla="*/ 121172 w 156877"/>
                  <a:gd name="connsiteY2" fmla="*/ 0 h 102238"/>
                  <a:gd name="connsiteX3" fmla="*/ 156878 w 156877"/>
                  <a:gd name="connsiteY3" fmla="*/ 29356 h 102238"/>
                  <a:gd name="connsiteX4" fmla="*/ 56526 w 156877"/>
                  <a:gd name="connsiteY4" fmla="*/ 102226 h 102238"/>
                  <a:gd name="connsiteX5" fmla="*/ 0 w 156877"/>
                  <a:gd name="connsiteY5" fmla="*/ 55589 h 102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6877" h="102238">
                    <a:moveTo>
                      <a:pt x="15719" y="24255"/>
                    </a:moveTo>
                    <a:cubicBezTo>
                      <a:pt x="21506" y="38014"/>
                      <a:pt x="35386" y="46585"/>
                      <a:pt x="50280" y="45596"/>
                    </a:cubicBezTo>
                    <a:cubicBezTo>
                      <a:pt x="76305" y="44346"/>
                      <a:pt x="121172" y="0"/>
                      <a:pt x="121172" y="0"/>
                    </a:cubicBezTo>
                    <a:lnTo>
                      <a:pt x="156878" y="29356"/>
                    </a:lnTo>
                    <a:cubicBezTo>
                      <a:pt x="156878" y="29356"/>
                      <a:pt x="99415" y="103371"/>
                      <a:pt x="56526" y="102226"/>
                    </a:cubicBezTo>
                    <a:cubicBezTo>
                      <a:pt x="13637" y="101081"/>
                      <a:pt x="0" y="55589"/>
                      <a:pt x="0" y="55589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2F95B5F7-B3A2-16D5-424F-9C6DB4949736}"/>
                  </a:ext>
                </a:extLst>
              </p:cNvPr>
              <p:cNvSpPr/>
              <p:nvPr/>
            </p:nvSpPr>
            <p:spPr>
              <a:xfrm flipH="1">
                <a:off x="7808185" y="3340723"/>
                <a:ext cx="138348" cy="366429"/>
              </a:xfrm>
              <a:custGeom>
                <a:avLst/>
                <a:gdLst>
                  <a:gd name="connsiteX0" fmla="*/ 128355 w 138348"/>
                  <a:gd name="connsiteY0" fmla="*/ 366430 h 366429"/>
                  <a:gd name="connsiteX1" fmla="*/ 118673 w 138348"/>
                  <a:gd name="connsiteY1" fmla="*/ 328746 h 366429"/>
                  <a:gd name="connsiteX2" fmla="*/ 103163 w 138348"/>
                  <a:gd name="connsiteY2" fmla="*/ 301368 h 366429"/>
                  <a:gd name="connsiteX3" fmla="*/ 58296 w 138348"/>
                  <a:gd name="connsiteY3" fmla="*/ 210073 h 366429"/>
                  <a:gd name="connsiteX4" fmla="*/ 6246 w 138348"/>
                  <a:gd name="connsiteY4" fmla="*/ 56838 h 366429"/>
                  <a:gd name="connsiteX5" fmla="*/ 0 w 138348"/>
                  <a:gd name="connsiteY5" fmla="*/ 1145 h 366429"/>
                  <a:gd name="connsiteX6" fmla="*/ 10410 w 138348"/>
                  <a:gd name="connsiteY6" fmla="*/ 0 h 366429"/>
                  <a:gd name="connsiteX7" fmla="*/ 16656 w 138348"/>
                  <a:gd name="connsiteY7" fmla="*/ 57046 h 366429"/>
                  <a:gd name="connsiteX8" fmla="*/ 16656 w 138348"/>
                  <a:gd name="connsiteY8" fmla="*/ 57671 h 366429"/>
                  <a:gd name="connsiteX9" fmla="*/ 67040 w 138348"/>
                  <a:gd name="connsiteY9" fmla="*/ 204347 h 366429"/>
                  <a:gd name="connsiteX10" fmla="*/ 113260 w 138348"/>
                  <a:gd name="connsiteY10" fmla="*/ 298869 h 366429"/>
                  <a:gd name="connsiteX11" fmla="*/ 126377 w 138348"/>
                  <a:gd name="connsiteY11" fmla="*/ 321563 h 366429"/>
                  <a:gd name="connsiteX12" fmla="*/ 127938 w 138348"/>
                  <a:gd name="connsiteY12" fmla="*/ 322604 h 366429"/>
                  <a:gd name="connsiteX13" fmla="*/ 138348 w 138348"/>
                  <a:gd name="connsiteY13" fmla="*/ 364244 h 366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8348" h="366429">
                    <a:moveTo>
                      <a:pt x="128355" y="366430"/>
                    </a:moveTo>
                    <a:lnTo>
                      <a:pt x="118673" y="328746"/>
                    </a:lnTo>
                    <a:cubicBezTo>
                      <a:pt x="110121" y="322000"/>
                      <a:pt x="104553" y="312171"/>
                      <a:pt x="103163" y="301368"/>
                    </a:cubicBezTo>
                    <a:cubicBezTo>
                      <a:pt x="99207" y="286169"/>
                      <a:pt x="92753" y="260665"/>
                      <a:pt x="58296" y="210073"/>
                    </a:cubicBezTo>
                    <a:cubicBezTo>
                      <a:pt x="416" y="124607"/>
                      <a:pt x="5205" y="64333"/>
                      <a:pt x="6246" y="56838"/>
                    </a:cubicBezTo>
                    <a:lnTo>
                      <a:pt x="0" y="1145"/>
                    </a:lnTo>
                    <a:lnTo>
                      <a:pt x="10410" y="0"/>
                    </a:lnTo>
                    <a:lnTo>
                      <a:pt x="16656" y="57046"/>
                    </a:lnTo>
                    <a:lnTo>
                      <a:pt x="16656" y="57671"/>
                    </a:lnTo>
                    <a:cubicBezTo>
                      <a:pt x="16656" y="58296"/>
                      <a:pt x="8849" y="118465"/>
                      <a:pt x="67040" y="204347"/>
                    </a:cubicBezTo>
                    <a:cubicBezTo>
                      <a:pt x="102330" y="256397"/>
                      <a:pt x="109200" y="282942"/>
                      <a:pt x="113260" y="298869"/>
                    </a:cubicBezTo>
                    <a:cubicBezTo>
                      <a:pt x="114187" y="307962"/>
                      <a:pt x="118961" y="316222"/>
                      <a:pt x="126377" y="321563"/>
                    </a:cubicBezTo>
                    <a:lnTo>
                      <a:pt x="127938" y="322604"/>
                    </a:lnTo>
                    <a:lnTo>
                      <a:pt x="138348" y="364244"/>
                    </a:ln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3E250F76-0391-B48A-09DA-702E05409BED}"/>
                  </a:ext>
                </a:extLst>
              </p:cNvPr>
              <p:cNvSpPr/>
              <p:nvPr/>
            </p:nvSpPr>
            <p:spPr>
              <a:xfrm flipH="1">
                <a:off x="7720429" y="3370093"/>
                <a:ext cx="271908" cy="255966"/>
              </a:xfrm>
              <a:custGeom>
                <a:avLst/>
                <a:gdLst>
                  <a:gd name="connsiteX0" fmla="*/ 219858 w 271908"/>
                  <a:gd name="connsiteY0" fmla="*/ 208081 h 255966"/>
                  <a:gd name="connsiteX1" fmla="*/ 86923 w 271908"/>
                  <a:gd name="connsiteY1" fmla="*/ 255966 h 255966"/>
                  <a:gd name="connsiteX2" fmla="*/ 0 w 271908"/>
                  <a:gd name="connsiteY2" fmla="*/ 134482 h 255966"/>
                  <a:gd name="connsiteX3" fmla="*/ 110866 w 271908"/>
                  <a:gd name="connsiteY3" fmla="*/ 120533 h 255966"/>
                  <a:gd name="connsiteX4" fmla="*/ 195291 w 271908"/>
                  <a:gd name="connsiteY4" fmla="*/ 2901 h 255966"/>
                  <a:gd name="connsiteX5" fmla="*/ 271283 w 271908"/>
                  <a:gd name="connsiteY5" fmla="*/ 59531 h 255966"/>
                  <a:gd name="connsiteX6" fmla="*/ 219858 w 271908"/>
                  <a:gd name="connsiteY6" fmla="*/ 208081 h 255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1908" h="255966">
                    <a:moveTo>
                      <a:pt x="219858" y="208081"/>
                    </a:moveTo>
                    <a:cubicBezTo>
                      <a:pt x="192063" y="233897"/>
                      <a:pt x="128875" y="248680"/>
                      <a:pt x="86923" y="255966"/>
                    </a:cubicBezTo>
                    <a:cubicBezTo>
                      <a:pt x="65889" y="210341"/>
                      <a:pt x="36394" y="169118"/>
                      <a:pt x="0" y="134482"/>
                    </a:cubicBezTo>
                    <a:cubicBezTo>
                      <a:pt x="45283" y="128653"/>
                      <a:pt x="110866" y="120533"/>
                      <a:pt x="110866" y="120533"/>
                    </a:cubicBezTo>
                    <a:cubicBezTo>
                      <a:pt x="135225" y="67443"/>
                      <a:pt x="164373" y="17683"/>
                      <a:pt x="195291" y="2901"/>
                    </a:cubicBezTo>
                    <a:cubicBezTo>
                      <a:pt x="224022" y="-10736"/>
                      <a:pt x="267639" y="26323"/>
                      <a:pt x="271283" y="59531"/>
                    </a:cubicBezTo>
                    <a:cubicBezTo>
                      <a:pt x="274926" y="92739"/>
                      <a:pt x="263267" y="167898"/>
                      <a:pt x="219858" y="20808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F748F0E4-E382-467F-1362-5F1D0C39CAAD}"/>
                  </a:ext>
                </a:extLst>
              </p:cNvPr>
              <p:cNvSpPr/>
              <p:nvPr/>
            </p:nvSpPr>
            <p:spPr>
              <a:xfrm flipH="1">
                <a:off x="7802564" y="3023280"/>
                <a:ext cx="262088" cy="229977"/>
              </a:xfrm>
              <a:custGeom>
                <a:avLst/>
                <a:gdLst>
                  <a:gd name="connsiteX0" fmla="*/ 14853 w 262088"/>
                  <a:gd name="connsiteY0" fmla="*/ 63753 h 229977"/>
                  <a:gd name="connsiteX1" fmla="*/ 34070 w 262088"/>
                  <a:gd name="connsiteY1" fmla="*/ 8089 h 229977"/>
                  <a:gd name="connsiteX2" fmla="*/ 36713 w 262088"/>
                  <a:gd name="connsiteY2" fmla="*/ 6914 h 229977"/>
                  <a:gd name="connsiteX3" fmla="*/ 208061 w 262088"/>
                  <a:gd name="connsiteY3" fmla="*/ 52302 h 229977"/>
                  <a:gd name="connsiteX4" fmla="*/ 262089 w 262088"/>
                  <a:gd name="connsiteY4" fmla="*/ 100708 h 229977"/>
                  <a:gd name="connsiteX5" fmla="*/ 236793 w 262088"/>
                  <a:gd name="connsiteY5" fmla="*/ 116531 h 229977"/>
                  <a:gd name="connsiteX6" fmla="*/ 259278 w 262088"/>
                  <a:gd name="connsiteY6" fmla="*/ 144638 h 229977"/>
                  <a:gd name="connsiteX7" fmla="*/ 235960 w 262088"/>
                  <a:gd name="connsiteY7" fmla="*/ 155673 h 229977"/>
                  <a:gd name="connsiteX8" fmla="*/ 222739 w 262088"/>
                  <a:gd name="connsiteY8" fmla="*/ 184612 h 229977"/>
                  <a:gd name="connsiteX9" fmla="*/ 204210 w 262088"/>
                  <a:gd name="connsiteY9" fmla="*/ 195022 h 229977"/>
                  <a:gd name="connsiteX10" fmla="*/ 150598 w 262088"/>
                  <a:gd name="connsiteY10" fmla="*/ 227189 h 229977"/>
                  <a:gd name="connsiteX11" fmla="*/ 1840 w 262088"/>
                  <a:gd name="connsiteY11" fmla="*/ 105705 h 229977"/>
                  <a:gd name="connsiteX12" fmla="*/ 14853 w 262088"/>
                  <a:gd name="connsiteY12" fmla="*/ 63753 h 229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2088" h="229977">
                    <a:moveTo>
                      <a:pt x="14853" y="63753"/>
                    </a:moveTo>
                    <a:cubicBezTo>
                      <a:pt x="4789" y="43075"/>
                      <a:pt x="13393" y="18154"/>
                      <a:pt x="34070" y="8089"/>
                    </a:cubicBezTo>
                    <a:cubicBezTo>
                      <a:pt x="34938" y="7667"/>
                      <a:pt x="35819" y="7275"/>
                      <a:pt x="36713" y="6914"/>
                    </a:cubicBezTo>
                    <a:cubicBezTo>
                      <a:pt x="76271" y="-12864"/>
                      <a:pt x="182453" y="12120"/>
                      <a:pt x="208061" y="52302"/>
                    </a:cubicBezTo>
                    <a:cubicBezTo>
                      <a:pt x="233670" y="92484"/>
                      <a:pt x="262089" y="100708"/>
                      <a:pt x="262089" y="100708"/>
                    </a:cubicBezTo>
                    <a:cubicBezTo>
                      <a:pt x="258408" y="111260"/>
                      <a:pt x="247891" y="117838"/>
                      <a:pt x="236793" y="116531"/>
                    </a:cubicBezTo>
                    <a:cubicBezTo>
                      <a:pt x="249587" y="120037"/>
                      <a:pt x="258667" y="131386"/>
                      <a:pt x="259278" y="144638"/>
                    </a:cubicBezTo>
                    <a:cubicBezTo>
                      <a:pt x="251034" y="147223"/>
                      <a:pt x="243187" y="150937"/>
                      <a:pt x="235960" y="155673"/>
                    </a:cubicBezTo>
                    <a:cubicBezTo>
                      <a:pt x="230963" y="160669"/>
                      <a:pt x="235960" y="186902"/>
                      <a:pt x="222739" y="184612"/>
                    </a:cubicBezTo>
                    <a:cubicBezTo>
                      <a:pt x="209518" y="182322"/>
                      <a:pt x="212329" y="180448"/>
                      <a:pt x="204210" y="195022"/>
                    </a:cubicBezTo>
                    <a:cubicBezTo>
                      <a:pt x="196090" y="209596"/>
                      <a:pt x="163298" y="239160"/>
                      <a:pt x="150598" y="227189"/>
                    </a:cubicBezTo>
                    <a:cubicBezTo>
                      <a:pt x="137898" y="215217"/>
                      <a:pt x="1840" y="105705"/>
                      <a:pt x="1840" y="105705"/>
                    </a:cubicBezTo>
                    <a:cubicBezTo>
                      <a:pt x="1840" y="105705"/>
                      <a:pt x="-7217" y="60734"/>
                      <a:pt x="14853" y="6375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06E59E4B-7E54-CDEC-781D-2483B72AF47F}"/>
                  </a:ext>
                </a:extLst>
              </p:cNvPr>
              <p:cNvSpPr/>
              <p:nvPr/>
            </p:nvSpPr>
            <p:spPr>
              <a:xfrm flipH="1">
                <a:off x="7902701" y="3072436"/>
                <a:ext cx="176670" cy="235441"/>
              </a:xfrm>
              <a:custGeom>
                <a:avLst/>
                <a:gdLst>
                  <a:gd name="connsiteX0" fmla="*/ 175623 w 176670"/>
                  <a:gd name="connsiteY0" fmla="*/ 95482 h 235441"/>
                  <a:gd name="connsiteX1" fmla="*/ 141270 w 176670"/>
                  <a:gd name="connsiteY1" fmla="*/ 207181 h 235441"/>
                  <a:gd name="connsiteX2" fmla="*/ 130860 w 176670"/>
                  <a:gd name="connsiteY2" fmla="*/ 217070 h 235441"/>
                  <a:gd name="connsiteX3" fmla="*/ 1777 w 176670"/>
                  <a:gd name="connsiteY3" fmla="*/ 163980 h 235441"/>
                  <a:gd name="connsiteX4" fmla="*/ 111 w 176670"/>
                  <a:gd name="connsiteY4" fmla="*/ 130668 h 235441"/>
                  <a:gd name="connsiteX5" fmla="*/ 70899 w 176670"/>
                  <a:gd name="connsiteY5" fmla="*/ 3667 h 235441"/>
                  <a:gd name="connsiteX6" fmla="*/ 172866 w 176670"/>
                  <a:gd name="connsiteY6" fmla="*/ 57429 h 235441"/>
                  <a:gd name="connsiteX7" fmla="*/ 172916 w 176670"/>
                  <a:gd name="connsiteY7" fmla="*/ 57590 h 235441"/>
                  <a:gd name="connsiteX8" fmla="*/ 175623 w 176670"/>
                  <a:gd name="connsiteY8" fmla="*/ 95482 h 235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670" h="235441">
                    <a:moveTo>
                      <a:pt x="175623" y="95482"/>
                    </a:moveTo>
                    <a:cubicBezTo>
                      <a:pt x="167607" y="147532"/>
                      <a:pt x="164692" y="181156"/>
                      <a:pt x="141270" y="207181"/>
                    </a:cubicBezTo>
                    <a:cubicBezTo>
                      <a:pt x="138062" y="210743"/>
                      <a:pt x="134581" y="214049"/>
                      <a:pt x="130860" y="217070"/>
                    </a:cubicBezTo>
                    <a:cubicBezTo>
                      <a:pt x="81413" y="258710"/>
                      <a:pt x="10625" y="224670"/>
                      <a:pt x="1777" y="163980"/>
                    </a:cubicBezTo>
                    <a:cubicBezTo>
                      <a:pt x="297" y="152941"/>
                      <a:pt x="-260" y="141799"/>
                      <a:pt x="111" y="130668"/>
                    </a:cubicBezTo>
                    <a:cubicBezTo>
                      <a:pt x="1673" y="79243"/>
                      <a:pt x="21660" y="18449"/>
                      <a:pt x="70899" y="3667"/>
                    </a:cubicBezTo>
                    <a:cubicBezTo>
                      <a:pt x="113903" y="-9645"/>
                      <a:pt x="159555" y="14425"/>
                      <a:pt x="172866" y="57429"/>
                    </a:cubicBezTo>
                    <a:cubicBezTo>
                      <a:pt x="172883" y="57482"/>
                      <a:pt x="172900" y="57536"/>
                      <a:pt x="172916" y="57590"/>
                    </a:cubicBezTo>
                    <a:cubicBezTo>
                      <a:pt x="176726" y="69844"/>
                      <a:pt x="177652" y="82812"/>
                      <a:pt x="175623" y="95482"/>
                    </a:cubicBez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AA643524-DA59-065F-0B25-0F66E2FC50F0}"/>
                  </a:ext>
                </a:extLst>
              </p:cNvPr>
              <p:cNvSpPr/>
              <p:nvPr/>
            </p:nvSpPr>
            <p:spPr>
              <a:xfrm flipH="1">
                <a:off x="7995411" y="3166754"/>
                <a:ext cx="11653" cy="17526"/>
              </a:xfrm>
              <a:custGeom>
                <a:avLst/>
                <a:gdLst>
                  <a:gd name="connsiteX0" fmla="*/ 11604 w 11653"/>
                  <a:gd name="connsiteY0" fmla="*/ 9284 h 17526"/>
                  <a:gd name="connsiteX1" fmla="*/ 5046 w 11653"/>
                  <a:gd name="connsiteY1" fmla="*/ 17508 h 17526"/>
                  <a:gd name="connsiteX2" fmla="*/ 49 w 11653"/>
                  <a:gd name="connsiteY2" fmla="*/ 8139 h 17526"/>
                  <a:gd name="connsiteX3" fmla="*/ 6607 w 11653"/>
                  <a:gd name="connsiteY3" fmla="*/ 19 h 17526"/>
                  <a:gd name="connsiteX4" fmla="*/ 11604 w 11653"/>
                  <a:gd name="connsiteY4" fmla="*/ 9284 h 1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53" h="17526">
                    <a:moveTo>
                      <a:pt x="11604" y="9284"/>
                    </a:moveTo>
                    <a:cubicBezTo>
                      <a:pt x="11604" y="14177"/>
                      <a:pt x="8169" y="17820"/>
                      <a:pt x="5046" y="17508"/>
                    </a:cubicBezTo>
                    <a:cubicBezTo>
                      <a:pt x="1923" y="17196"/>
                      <a:pt x="-368" y="13032"/>
                      <a:pt x="49" y="8139"/>
                    </a:cubicBezTo>
                    <a:cubicBezTo>
                      <a:pt x="465" y="3246"/>
                      <a:pt x="3484" y="-293"/>
                      <a:pt x="6607" y="19"/>
                    </a:cubicBezTo>
                    <a:cubicBezTo>
                      <a:pt x="9730" y="331"/>
                      <a:pt x="12020" y="4391"/>
                      <a:pt x="11604" y="928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42523911-3243-C5F6-92B9-89AB905B99BD}"/>
                  </a:ext>
                </a:extLst>
              </p:cNvPr>
              <p:cNvSpPr/>
              <p:nvPr/>
            </p:nvSpPr>
            <p:spPr>
              <a:xfrm flipH="1">
                <a:off x="8050166" y="3161550"/>
                <a:ext cx="11552" cy="17629"/>
              </a:xfrm>
              <a:custGeom>
                <a:avLst/>
                <a:gdLst>
                  <a:gd name="connsiteX0" fmla="*/ 11502 w 11552"/>
                  <a:gd name="connsiteY0" fmla="*/ 9387 h 17629"/>
                  <a:gd name="connsiteX1" fmla="*/ 4944 w 11552"/>
                  <a:gd name="connsiteY1" fmla="*/ 17611 h 17629"/>
                  <a:gd name="connsiteX2" fmla="*/ 51 w 11552"/>
                  <a:gd name="connsiteY2" fmla="*/ 8242 h 17629"/>
                  <a:gd name="connsiteX3" fmla="*/ 6609 w 11552"/>
                  <a:gd name="connsiteY3" fmla="*/ 18 h 17629"/>
                  <a:gd name="connsiteX4" fmla="*/ 11502 w 11552"/>
                  <a:gd name="connsiteY4" fmla="*/ 9387 h 1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52" h="17629">
                    <a:moveTo>
                      <a:pt x="11502" y="9387"/>
                    </a:moveTo>
                    <a:cubicBezTo>
                      <a:pt x="11502" y="14176"/>
                      <a:pt x="8066" y="17923"/>
                      <a:pt x="4944" y="17611"/>
                    </a:cubicBezTo>
                    <a:cubicBezTo>
                      <a:pt x="1821" y="17299"/>
                      <a:pt x="-366" y="13031"/>
                      <a:pt x="51" y="8242"/>
                    </a:cubicBezTo>
                    <a:cubicBezTo>
                      <a:pt x="467" y="3453"/>
                      <a:pt x="3486" y="-294"/>
                      <a:pt x="6609" y="18"/>
                    </a:cubicBezTo>
                    <a:cubicBezTo>
                      <a:pt x="9732" y="330"/>
                      <a:pt x="11918" y="4807"/>
                      <a:pt x="11502" y="938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B0E4C9C2-4887-B8F1-249A-8F2E8C57FFB3}"/>
                  </a:ext>
                </a:extLst>
              </p:cNvPr>
              <p:cNvSpPr/>
              <p:nvPr/>
            </p:nvSpPr>
            <p:spPr>
              <a:xfrm flipH="1">
                <a:off x="8033041" y="3174893"/>
                <a:ext cx="27065" cy="46126"/>
              </a:xfrm>
              <a:custGeom>
                <a:avLst/>
                <a:gdLst>
                  <a:gd name="connsiteX0" fmla="*/ 27066 w 27065"/>
                  <a:gd name="connsiteY0" fmla="*/ 0 h 46126"/>
                  <a:gd name="connsiteX1" fmla="*/ 0 w 27065"/>
                  <a:gd name="connsiteY1" fmla="*/ 39246 h 46126"/>
                  <a:gd name="connsiteX2" fmla="*/ 22902 w 27065"/>
                  <a:gd name="connsiteY2" fmla="*/ 45804 h 46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065" h="46126">
                    <a:moveTo>
                      <a:pt x="27066" y="0"/>
                    </a:moveTo>
                    <a:cubicBezTo>
                      <a:pt x="19906" y="14273"/>
                      <a:pt x="10797" y="27481"/>
                      <a:pt x="0" y="39246"/>
                    </a:cubicBezTo>
                    <a:cubicBezTo>
                      <a:pt x="6319" y="44655"/>
                      <a:pt x="14678" y="47049"/>
                      <a:pt x="22902" y="45804"/>
                    </a:cubicBezTo>
                    <a:close/>
                  </a:path>
                </a:pathLst>
              </a:custGeom>
              <a:solidFill>
                <a:srgbClr val="D4827D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738DEE37-5F2B-FB3C-1897-0A9CB7C8F9B2}"/>
                  </a:ext>
                </a:extLst>
              </p:cNvPr>
              <p:cNvSpPr/>
              <p:nvPr/>
            </p:nvSpPr>
            <p:spPr>
              <a:xfrm flipH="1">
                <a:off x="7972563" y="3145102"/>
                <a:ext cx="28717" cy="10569"/>
              </a:xfrm>
              <a:custGeom>
                <a:avLst/>
                <a:gdLst>
                  <a:gd name="connsiteX0" fmla="*/ 27161 w 28717"/>
                  <a:gd name="connsiteY0" fmla="*/ 10220 h 10569"/>
                  <a:gd name="connsiteX1" fmla="*/ 24142 w 28717"/>
                  <a:gd name="connsiteY1" fmla="*/ 10220 h 10569"/>
                  <a:gd name="connsiteX2" fmla="*/ 3946 w 28717"/>
                  <a:gd name="connsiteY2" fmla="*/ 6576 h 10569"/>
                  <a:gd name="connsiteX3" fmla="*/ 199 w 28717"/>
                  <a:gd name="connsiteY3" fmla="*/ 5015 h 10569"/>
                  <a:gd name="connsiteX4" fmla="*/ 1760 w 28717"/>
                  <a:gd name="connsiteY4" fmla="*/ 1371 h 10569"/>
                  <a:gd name="connsiteX5" fmla="*/ 1760 w 28717"/>
                  <a:gd name="connsiteY5" fmla="*/ 1371 h 10569"/>
                  <a:gd name="connsiteX6" fmla="*/ 27473 w 28717"/>
                  <a:gd name="connsiteY6" fmla="*/ 5639 h 10569"/>
                  <a:gd name="connsiteX7" fmla="*/ 28240 w 28717"/>
                  <a:gd name="connsiteY7" fmla="*/ 9540 h 10569"/>
                  <a:gd name="connsiteX8" fmla="*/ 28202 w 28717"/>
                  <a:gd name="connsiteY8" fmla="*/ 9595 h 10569"/>
                  <a:gd name="connsiteX9" fmla="*/ 28202 w 28717"/>
                  <a:gd name="connsiteY9" fmla="*/ 9595 h 10569"/>
                  <a:gd name="connsiteX10" fmla="*/ 27161 w 28717"/>
                  <a:gd name="connsiteY10" fmla="*/ 10220 h 10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717" h="10569">
                    <a:moveTo>
                      <a:pt x="27161" y="10220"/>
                    </a:moveTo>
                    <a:cubicBezTo>
                      <a:pt x="26208" y="10686"/>
                      <a:pt x="25094" y="10686"/>
                      <a:pt x="24142" y="10220"/>
                    </a:cubicBezTo>
                    <a:cubicBezTo>
                      <a:pt x="18375" y="5857"/>
                      <a:pt x="10874" y="4504"/>
                      <a:pt x="3946" y="6576"/>
                    </a:cubicBezTo>
                    <a:cubicBezTo>
                      <a:pt x="2480" y="7154"/>
                      <a:pt x="821" y="6463"/>
                      <a:pt x="199" y="5015"/>
                    </a:cubicBezTo>
                    <a:cubicBezTo>
                      <a:pt x="-371" y="3578"/>
                      <a:pt x="326" y="1950"/>
                      <a:pt x="1760" y="1371"/>
                    </a:cubicBezTo>
                    <a:lnTo>
                      <a:pt x="1760" y="1371"/>
                    </a:lnTo>
                    <a:cubicBezTo>
                      <a:pt x="10517" y="-1452"/>
                      <a:pt x="20098" y="139"/>
                      <a:pt x="27473" y="5639"/>
                    </a:cubicBezTo>
                    <a:cubicBezTo>
                      <a:pt x="28762" y="6505"/>
                      <a:pt x="29105" y="8251"/>
                      <a:pt x="28240" y="9540"/>
                    </a:cubicBezTo>
                    <a:cubicBezTo>
                      <a:pt x="28227" y="9558"/>
                      <a:pt x="28214" y="9577"/>
                      <a:pt x="28202" y="9595"/>
                    </a:cubicBezTo>
                    <a:lnTo>
                      <a:pt x="28202" y="9595"/>
                    </a:lnTo>
                    <a:cubicBezTo>
                      <a:pt x="27902" y="9874"/>
                      <a:pt x="27548" y="10087"/>
                      <a:pt x="27161" y="1022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7427DBAC-C3FB-4A0B-E403-4F61E9286DD9}"/>
                  </a:ext>
                </a:extLst>
              </p:cNvPr>
              <p:cNvSpPr/>
              <p:nvPr/>
            </p:nvSpPr>
            <p:spPr>
              <a:xfrm flipH="1">
                <a:off x="7990548" y="3222089"/>
                <a:ext cx="35429" cy="24532"/>
              </a:xfrm>
              <a:custGeom>
                <a:avLst/>
                <a:gdLst>
                  <a:gd name="connsiteX0" fmla="*/ 1474 w 35429"/>
                  <a:gd name="connsiteY0" fmla="*/ 24320 h 24532"/>
                  <a:gd name="connsiteX1" fmla="*/ 1474 w 35429"/>
                  <a:gd name="connsiteY1" fmla="*/ 24320 h 24532"/>
                  <a:gd name="connsiteX2" fmla="*/ 35306 w 35429"/>
                  <a:gd name="connsiteY2" fmla="*/ 2251 h 24532"/>
                  <a:gd name="connsiteX3" fmla="*/ 34577 w 35429"/>
                  <a:gd name="connsiteY3" fmla="*/ 169 h 24532"/>
                  <a:gd name="connsiteX4" fmla="*/ 32608 w 35429"/>
                  <a:gd name="connsiteY4" fmla="*/ 777 h 24532"/>
                  <a:gd name="connsiteX5" fmla="*/ 32599 w 35429"/>
                  <a:gd name="connsiteY5" fmla="*/ 794 h 24532"/>
                  <a:gd name="connsiteX6" fmla="*/ 32599 w 35429"/>
                  <a:gd name="connsiteY6" fmla="*/ 793 h 24532"/>
                  <a:gd name="connsiteX7" fmla="*/ 1369 w 35429"/>
                  <a:gd name="connsiteY7" fmla="*/ 21613 h 24532"/>
                  <a:gd name="connsiteX8" fmla="*/ 0 w 35429"/>
                  <a:gd name="connsiteY8" fmla="*/ 22950 h 24532"/>
                  <a:gd name="connsiteX9" fmla="*/ 16 w 35429"/>
                  <a:gd name="connsiteY9" fmla="*/ 23175 h 24532"/>
                  <a:gd name="connsiteX10" fmla="*/ 16 w 35429"/>
                  <a:gd name="connsiteY10" fmla="*/ 23175 h 24532"/>
                  <a:gd name="connsiteX11" fmla="*/ 1570 w 35429"/>
                  <a:gd name="connsiteY11" fmla="*/ 24529 h 24532"/>
                  <a:gd name="connsiteX12" fmla="*/ 1577 w 35429"/>
                  <a:gd name="connsiteY12" fmla="*/ 24528 h 24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429" h="24532">
                    <a:moveTo>
                      <a:pt x="1474" y="24320"/>
                    </a:moveTo>
                    <a:lnTo>
                      <a:pt x="1474" y="24320"/>
                    </a:lnTo>
                    <a:cubicBezTo>
                      <a:pt x="15647" y="22842"/>
                      <a:pt x="28241" y="14627"/>
                      <a:pt x="35306" y="2251"/>
                    </a:cubicBezTo>
                    <a:cubicBezTo>
                      <a:pt x="35623" y="1472"/>
                      <a:pt x="35311" y="580"/>
                      <a:pt x="34577" y="169"/>
                    </a:cubicBezTo>
                    <a:cubicBezTo>
                      <a:pt x="33865" y="-207"/>
                      <a:pt x="32984" y="65"/>
                      <a:pt x="32608" y="777"/>
                    </a:cubicBezTo>
                    <a:cubicBezTo>
                      <a:pt x="32605" y="782"/>
                      <a:pt x="32602" y="788"/>
                      <a:pt x="32599" y="794"/>
                    </a:cubicBezTo>
                    <a:lnTo>
                      <a:pt x="32599" y="793"/>
                    </a:lnTo>
                    <a:cubicBezTo>
                      <a:pt x="26085" y="12298"/>
                      <a:pt x="14494" y="20024"/>
                      <a:pt x="1369" y="21613"/>
                    </a:cubicBezTo>
                    <a:cubicBezTo>
                      <a:pt x="622" y="21604"/>
                      <a:pt x="9" y="22203"/>
                      <a:pt x="0" y="22950"/>
                    </a:cubicBezTo>
                    <a:cubicBezTo>
                      <a:pt x="-1" y="23025"/>
                      <a:pt x="5" y="23101"/>
                      <a:pt x="16" y="23175"/>
                    </a:cubicBezTo>
                    <a:lnTo>
                      <a:pt x="16" y="23175"/>
                    </a:lnTo>
                    <a:cubicBezTo>
                      <a:pt x="71" y="23978"/>
                      <a:pt x="767" y="24584"/>
                      <a:pt x="1570" y="24529"/>
                    </a:cubicBezTo>
                    <a:cubicBezTo>
                      <a:pt x="1573" y="24528"/>
                      <a:pt x="1575" y="24528"/>
                      <a:pt x="1577" y="2452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BB7E4C3C-D937-5F2C-5962-BD0DD764730B}"/>
                  </a:ext>
                </a:extLst>
              </p:cNvPr>
              <p:cNvSpPr/>
              <p:nvPr/>
            </p:nvSpPr>
            <p:spPr>
              <a:xfrm flipH="1">
                <a:off x="8044302" y="3132163"/>
                <a:ext cx="27810" cy="13771"/>
              </a:xfrm>
              <a:custGeom>
                <a:avLst/>
                <a:gdLst>
                  <a:gd name="connsiteX0" fmla="*/ 972 w 27810"/>
                  <a:gd name="connsiteY0" fmla="*/ 4734 h 13771"/>
                  <a:gd name="connsiteX1" fmla="*/ 35 w 27810"/>
                  <a:gd name="connsiteY1" fmla="*/ 3381 h 13771"/>
                  <a:gd name="connsiteX2" fmla="*/ 2276 w 27810"/>
                  <a:gd name="connsiteY2" fmla="*/ 278 h 13771"/>
                  <a:gd name="connsiteX3" fmla="*/ 2429 w 27810"/>
                  <a:gd name="connsiteY3" fmla="*/ 258 h 13771"/>
                  <a:gd name="connsiteX4" fmla="*/ 2429 w 27810"/>
                  <a:gd name="connsiteY4" fmla="*/ 258 h 13771"/>
                  <a:gd name="connsiteX5" fmla="*/ 26997 w 27810"/>
                  <a:gd name="connsiteY5" fmla="*/ 9002 h 13771"/>
                  <a:gd name="connsiteX6" fmla="*/ 26997 w 27810"/>
                  <a:gd name="connsiteY6" fmla="*/ 12958 h 13771"/>
                  <a:gd name="connsiteX7" fmla="*/ 26997 w 27810"/>
                  <a:gd name="connsiteY7" fmla="*/ 12958 h 13771"/>
                  <a:gd name="connsiteX8" fmla="*/ 23041 w 27810"/>
                  <a:gd name="connsiteY8" fmla="*/ 12958 h 13771"/>
                  <a:gd name="connsiteX9" fmla="*/ 23041 w 27810"/>
                  <a:gd name="connsiteY9" fmla="*/ 12958 h 13771"/>
                  <a:gd name="connsiteX10" fmla="*/ 3470 w 27810"/>
                  <a:gd name="connsiteY10" fmla="*/ 6400 h 13771"/>
                  <a:gd name="connsiteX11" fmla="*/ 972 w 27810"/>
                  <a:gd name="connsiteY11" fmla="*/ 4734 h 13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810" h="13771">
                    <a:moveTo>
                      <a:pt x="972" y="4734"/>
                    </a:moveTo>
                    <a:cubicBezTo>
                      <a:pt x="516" y="4402"/>
                      <a:pt x="185" y="3925"/>
                      <a:pt x="35" y="3381"/>
                    </a:cubicBezTo>
                    <a:cubicBezTo>
                      <a:pt x="-203" y="1905"/>
                      <a:pt x="801" y="516"/>
                      <a:pt x="2276" y="278"/>
                    </a:cubicBezTo>
                    <a:cubicBezTo>
                      <a:pt x="2327" y="270"/>
                      <a:pt x="2378" y="263"/>
                      <a:pt x="2429" y="258"/>
                    </a:cubicBezTo>
                    <a:lnTo>
                      <a:pt x="2429" y="258"/>
                    </a:lnTo>
                    <a:cubicBezTo>
                      <a:pt x="11551" y="-978"/>
                      <a:pt x="20707" y="2280"/>
                      <a:pt x="26997" y="9002"/>
                    </a:cubicBezTo>
                    <a:cubicBezTo>
                      <a:pt x="28082" y="10097"/>
                      <a:pt x="28082" y="11862"/>
                      <a:pt x="26997" y="12958"/>
                    </a:cubicBezTo>
                    <a:lnTo>
                      <a:pt x="26997" y="12958"/>
                    </a:lnTo>
                    <a:cubicBezTo>
                      <a:pt x="25901" y="14043"/>
                      <a:pt x="24136" y="14043"/>
                      <a:pt x="23041" y="12958"/>
                    </a:cubicBezTo>
                    <a:lnTo>
                      <a:pt x="23041" y="12958"/>
                    </a:lnTo>
                    <a:cubicBezTo>
                      <a:pt x="17937" y="7775"/>
                      <a:pt x="10666" y="5338"/>
                      <a:pt x="3470" y="6400"/>
                    </a:cubicBezTo>
                    <a:cubicBezTo>
                      <a:pt x="2407" y="6307"/>
                      <a:pt x="1465" y="5679"/>
                      <a:pt x="972" y="473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0ACE4760-9537-60C1-A2AA-3C70E68F3978}"/>
                  </a:ext>
                </a:extLst>
              </p:cNvPr>
              <p:cNvSpPr/>
              <p:nvPr/>
            </p:nvSpPr>
            <p:spPr>
              <a:xfrm flipH="1">
                <a:off x="7879045" y="3049453"/>
                <a:ext cx="164405" cy="208094"/>
              </a:xfrm>
              <a:custGeom>
                <a:avLst/>
                <a:gdLst>
                  <a:gd name="connsiteX0" fmla="*/ 0 w 164405"/>
                  <a:gd name="connsiteY0" fmla="*/ 46428 h 208094"/>
                  <a:gd name="connsiteX1" fmla="*/ 27586 w 164405"/>
                  <a:gd name="connsiteY1" fmla="*/ 55485 h 208094"/>
                  <a:gd name="connsiteX2" fmla="*/ 83383 w 164405"/>
                  <a:gd name="connsiteY2" fmla="*/ 56838 h 208094"/>
                  <a:gd name="connsiteX3" fmla="*/ 107743 w 164405"/>
                  <a:gd name="connsiteY3" fmla="*/ 83175 h 208094"/>
                  <a:gd name="connsiteX4" fmla="*/ 100248 w 164405"/>
                  <a:gd name="connsiteY4" fmla="*/ 96396 h 208094"/>
                  <a:gd name="connsiteX5" fmla="*/ 101289 w 164405"/>
                  <a:gd name="connsiteY5" fmla="*/ 166455 h 208094"/>
                  <a:gd name="connsiteX6" fmla="*/ 122733 w 164405"/>
                  <a:gd name="connsiteY6" fmla="*/ 208095 h 208094"/>
                  <a:gd name="connsiteX7" fmla="*/ 164373 w 164405"/>
                  <a:gd name="connsiteY7" fmla="*/ 77970 h 208094"/>
                  <a:gd name="connsiteX8" fmla="*/ 13012 w 164405"/>
                  <a:gd name="connsiteY8" fmla="*/ 0 h 208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4405" h="208094">
                    <a:moveTo>
                      <a:pt x="0" y="46428"/>
                    </a:moveTo>
                    <a:cubicBezTo>
                      <a:pt x="10108" y="44940"/>
                      <a:pt x="20327" y="48295"/>
                      <a:pt x="27586" y="55485"/>
                    </a:cubicBezTo>
                    <a:cubicBezTo>
                      <a:pt x="46189" y="54288"/>
                      <a:pt x="64861" y="54741"/>
                      <a:pt x="83383" y="56838"/>
                    </a:cubicBezTo>
                    <a:cubicBezTo>
                      <a:pt x="95859" y="60257"/>
                      <a:pt x="105306" y="70471"/>
                      <a:pt x="107743" y="83175"/>
                    </a:cubicBezTo>
                    <a:cubicBezTo>
                      <a:pt x="109200" y="87756"/>
                      <a:pt x="100248" y="96396"/>
                      <a:pt x="100248" y="96396"/>
                    </a:cubicBezTo>
                    <a:cubicBezTo>
                      <a:pt x="100248" y="96396"/>
                      <a:pt x="100977" y="151257"/>
                      <a:pt x="101289" y="166455"/>
                    </a:cubicBezTo>
                    <a:lnTo>
                      <a:pt x="122733" y="208095"/>
                    </a:lnTo>
                    <a:cubicBezTo>
                      <a:pt x="148545" y="169485"/>
                      <a:pt x="162974" y="124393"/>
                      <a:pt x="164373" y="77970"/>
                    </a:cubicBezTo>
                    <a:cubicBezTo>
                      <a:pt x="166975" y="-104"/>
                      <a:pt x="13012" y="0"/>
                      <a:pt x="13012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F5E8A44B-9ED7-5626-AAF4-BB723B6C4947}"/>
                  </a:ext>
                </a:extLst>
              </p:cNvPr>
              <p:cNvSpPr/>
              <p:nvPr/>
            </p:nvSpPr>
            <p:spPr>
              <a:xfrm flipH="1">
                <a:off x="7876737" y="3193914"/>
                <a:ext cx="65930" cy="63862"/>
              </a:xfrm>
              <a:custGeom>
                <a:avLst/>
                <a:gdLst>
                  <a:gd name="connsiteX0" fmla="*/ 59530 w 65930"/>
                  <a:gd name="connsiteY0" fmla="*/ 41982 h 63862"/>
                  <a:gd name="connsiteX1" fmla="*/ 21951 w 65930"/>
                  <a:gd name="connsiteY1" fmla="*/ 63634 h 63862"/>
                  <a:gd name="connsiteX2" fmla="*/ 3212 w 65930"/>
                  <a:gd name="connsiteY2" fmla="*/ 30531 h 63862"/>
                  <a:gd name="connsiteX3" fmla="*/ 47975 w 65930"/>
                  <a:gd name="connsiteY3" fmla="*/ 966 h 63862"/>
                  <a:gd name="connsiteX4" fmla="*/ 64833 w 65930"/>
                  <a:gd name="connsiteY4" fmla="*/ 32520 h 63862"/>
                  <a:gd name="connsiteX5" fmla="*/ 59531 w 65930"/>
                  <a:gd name="connsiteY5" fmla="*/ 41982 h 63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930" h="63862">
                    <a:moveTo>
                      <a:pt x="59530" y="41982"/>
                    </a:moveTo>
                    <a:cubicBezTo>
                      <a:pt x="50404" y="53935"/>
                      <a:pt x="36869" y="61734"/>
                      <a:pt x="21951" y="63634"/>
                    </a:cubicBezTo>
                    <a:cubicBezTo>
                      <a:pt x="2172" y="66133"/>
                      <a:pt x="-4699" y="47707"/>
                      <a:pt x="3212" y="30531"/>
                    </a:cubicBezTo>
                    <a:cubicBezTo>
                      <a:pt x="10395" y="15436"/>
                      <a:pt x="29342" y="-4655"/>
                      <a:pt x="47975" y="966"/>
                    </a:cubicBezTo>
                    <a:cubicBezTo>
                      <a:pt x="61344" y="5025"/>
                      <a:pt x="68891" y="19151"/>
                      <a:pt x="64833" y="32520"/>
                    </a:cubicBezTo>
                    <a:cubicBezTo>
                      <a:pt x="63770" y="36020"/>
                      <a:pt x="61961" y="39248"/>
                      <a:pt x="59531" y="41982"/>
                    </a:cubicBez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B31A65CA-9596-31A2-5D9C-318372234BE6}"/>
                  </a:ext>
                </a:extLst>
              </p:cNvPr>
              <p:cNvSpPr/>
              <p:nvPr/>
            </p:nvSpPr>
            <p:spPr>
              <a:xfrm flipH="1">
                <a:off x="8022422" y="3534029"/>
                <a:ext cx="191141" cy="86541"/>
              </a:xfrm>
              <a:custGeom>
                <a:avLst/>
                <a:gdLst>
                  <a:gd name="connsiteX0" fmla="*/ 184271 w 191141"/>
                  <a:gd name="connsiteY0" fmla="*/ 26031 h 86541"/>
                  <a:gd name="connsiteX1" fmla="*/ 82150 w 191141"/>
                  <a:gd name="connsiteY1" fmla="*/ 37690 h 86541"/>
                  <a:gd name="connsiteX2" fmla="*/ 9280 w 191141"/>
                  <a:gd name="connsiteY2" fmla="*/ 6 h 86541"/>
                  <a:gd name="connsiteX3" fmla="*/ 12716 w 191141"/>
                  <a:gd name="connsiteY3" fmla="*/ 72876 h 86541"/>
                  <a:gd name="connsiteX4" fmla="*/ 72468 w 191141"/>
                  <a:gd name="connsiteY4" fmla="*/ 86513 h 86541"/>
                  <a:gd name="connsiteX5" fmla="*/ 87042 w 191141"/>
                  <a:gd name="connsiteY5" fmla="*/ 74854 h 86541"/>
                  <a:gd name="connsiteX6" fmla="*/ 191142 w 191141"/>
                  <a:gd name="connsiteY6" fmla="*/ 63091 h 86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141" h="86541">
                    <a:moveTo>
                      <a:pt x="184271" y="26031"/>
                    </a:moveTo>
                    <a:lnTo>
                      <a:pt x="82150" y="37690"/>
                    </a:lnTo>
                    <a:cubicBezTo>
                      <a:pt x="82150" y="37690"/>
                      <a:pt x="22709" y="735"/>
                      <a:pt x="9280" y="6"/>
                    </a:cubicBezTo>
                    <a:cubicBezTo>
                      <a:pt x="-4149" y="-722"/>
                      <a:pt x="-3004" y="61009"/>
                      <a:pt x="12716" y="72876"/>
                    </a:cubicBezTo>
                    <a:cubicBezTo>
                      <a:pt x="28435" y="84743"/>
                      <a:pt x="66951" y="86825"/>
                      <a:pt x="72468" y="86513"/>
                    </a:cubicBezTo>
                    <a:cubicBezTo>
                      <a:pt x="77986" y="86201"/>
                      <a:pt x="87042" y="74854"/>
                      <a:pt x="87042" y="74854"/>
                    </a:cubicBezTo>
                    <a:lnTo>
                      <a:pt x="191142" y="63091"/>
                    </a:ln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953D9922-041B-B708-221C-1CB3E1D0FA51}"/>
                  </a:ext>
                </a:extLst>
              </p:cNvPr>
              <p:cNvSpPr/>
              <p:nvPr/>
            </p:nvSpPr>
            <p:spPr>
              <a:xfrm flipH="1">
                <a:off x="7722698" y="3340058"/>
                <a:ext cx="350336" cy="275192"/>
              </a:xfrm>
              <a:custGeom>
                <a:avLst/>
                <a:gdLst>
                  <a:gd name="connsiteX0" fmla="*/ 250171 w 350336"/>
                  <a:gd name="connsiteY0" fmla="*/ 238949 h 275192"/>
                  <a:gd name="connsiteX1" fmla="*/ 17717 w 350336"/>
                  <a:gd name="connsiteY1" fmla="*/ 271740 h 275192"/>
                  <a:gd name="connsiteX2" fmla="*/ 14906 w 350336"/>
                  <a:gd name="connsiteY2" fmla="*/ 267784 h 275192"/>
                  <a:gd name="connsiteX3" fmla="*/ 11888 w 350336"/>
                  <a:gd name="connsiteY3" fmla="*/ 262892 h 275192"/>
                  <a:gd name="connsiteX4" fmla="*/ 9597 w 350336"/>
                  <a:gd name="connsiteY4" fmla="*/ 208239 h 275192"/>
                  <a:gd name="connsiteX5" fmla="*/ 200307 w 350336"/>
                  <a:gd name="connsiteY5" fmla="*/ 158480 h 275192"/>
                  <a:gd name="connsiteX6" fmla="*/ 334491 w 350336"/>
                  <a:gd name="connsiteY6" fmla="*/ 2331 h 275192"/>
                  <a:gd name="connsiteX7" fmla="*/ 337823 w 350336"/>
                  <a:gd name="connsiteY7" fmla="*/ 4205 h 275192"/>
                  <a:gd name="connsiteX8" fmla="*/ 347400 w 350336"/>
                  <a:gd name="connsiteY8" fmla="*/ 16072 h 275192"/>
                  <a:gd name="connsiteX9" fmla="*/ 250171 w 350336"/>
                  <a:gd name="connsiteY9" fmla="*/ 238949 h 275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0336" h="275192">
                    <a:moveTo>
                      <a:pt x="250171" y="238949"/>
                    </a:moveTo>
                    <a:cubicBezTo>
                      <a:pt x="223209" y="248630"/>
                      <a:pt x="28231" y="286730"/>
                      <a:pt x="17717" y="271740"/>
                    </a:cubicBezTo>
                    <a:lnTo>
                      <a:pt x="14906" y="267784"/>
                    </a:lnTo>
                    <a:lnTo>
                      <a:pt x="11888" y="262892"/>
                    </a:lnTo>
                    <a:cubicBezTo>
                      <a:pt x="1998" y="246652"/>
                      <a:pt x="-7892" y="222709"/>
                      <a:pt x="9597" y="208239"/>
                    </a:cubicBezTo>
                    <a:cubicBezTo>
                      <a:pt x="30417" y="190751"/>
                      <a:pt x="189689" y="171909"/>
                      <a:pt x="200307" y="158480"/>
                    </a:cubicBezTo>
                    <a:cubicBezTo>
                      <a:pt x="210925" y="145051"/>
                      <a:pt x="274946" y="-21508"/>
                      <a:pt x="334491" y="2331"/>
                    </a:cubicBezTo>
                    <a:cubicBezTo>
                      <a:pt x="335668" y="2830"/>
                      <a:pt x="336785" y="3458"/>
                      <a:pt x="337823" y="4205"/>
                    </a:cubicBezTo>
                    <a:cubicBezTo>
                      <a:pt x="342312" y="6910"/>
                      <a:pt x="345703" y="11113"/>
                      <a:pt x="347400" y="16072"/>
                    </a:cubicBezTo>
                    <a:cubicBezTo>
                      <a:pt x="368011" y="68122"/>
                      <a:pt x="274218" y="230517"/>
                      <a:pt x="250171" y="23894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38E6EE82-08DE-D4D7-206F-D51E936B8B40}"/>
                  </a:ext>
                </a:extLst>
              </p:cNvPr>
              <p:cNvSpPr/>
              <p:nvPr/>
            </p:nvSpPr>
            <p:spPr>
              <a:xfrm flipH="1">
                <a:off x="7725635" y="3344054"/>
                <a:ext cx="336553" cy="263371"/>
              </a:xfrm>
              <a:custGeom>
                <a:avLst/>
                <a:gdLst>
                  <a:gd name="connsiteX0" fmla="*/ 336553 w 336553"/>
                  <a:gd name="connsiteY0" fmla="*/ 12076 h 263371"/>
                  <a:gd name="connsiteX1" fmla="*/ 323436 w 336553"/>
                  <a:gd name="connsiteY1" fmla="*/ 62356 h 263371"/>
                  <a:gd name="connsiteX2" fmla="*/ 229747 w 336553"/>
                  <a:gd name="connsiteY2" fmla="*/ 222981 h 263371"/>
                  <a:gd name="connsiteX3" fmla="*/ 3644 w 336553"/>
                  <a:gd name="connsiteY3" fmla="*/ 263372 h 263371"/>
                  <a:gd name="connsiteX4" fmla="*/ 1145 w 336553"/>
                  <a:gd name="connsiteY4" fmla="*/ 263372 h 263371"/>
                  <a:gd name="connsiteX5" fmla="*/ 625 w 336553"/>
                  <a:gd name="connsiteY5" fmla="*/ 258270 h 263371"/>
                  <a:gd name="connsiteX6" fmla="*/ 0 w 336553"/>
                  <a:gd name="connsiteY6" fmla="*/ 253170 h 263371"/>
                  <a:gd name="connsiteX7" fmla="*/ 225479 w 336553"/>
                  <a:gd name="connsiteY7" fmla="*/ 213299 h 263371"/>
                  <a:gd name="connsiteX8" fmla="*/ 313235 w 336553"/>
                  <a:gd name="connsiteY8" fmla="*/ 58712 h 263371"/>
                  <a:gd name="connsiteX9" fmla="*/ 326560 w 336553"/>
                  <a:gd name="connsiteY9" fmla="*/ 0 h 263371"/>
                  <a:gd name="connsiteX10" fmla="*/ 336553 w 336553"/>
                  <a:gd name="connsiteY10" fmla="*/ 12076 h 263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6553" h="263371">
                    <a:moveTo>
                      <a:pt x="336553" y="12076"/>
                    </a:moveTo>
                    <a:cubicBezTo>
                      <a:pt x="333622" y="29179"/>
                      <a:pt x="329234" y="46000"/>
                      <a:pt x="323436" y="62356"/>
                    </a:cubicBezTo>
                    <a:cubicBezTo>
                      <a:pt x="303762" y="120339"/>
                      <a:pt x="261810" y="208095"/>
                      <a:pt x="229747" y="222981"/>
                    </a:cubicBezTo>
                    <a:cubicBezTo>
                      <a:pt x="188732" y="241823"/>
                      <a:pt x="26649" y="260769"/>
                      <a:pt x="3644" y="263372"/>
                    </a:cubicBezTo>
                    <a:lnTo>
                      <a:pt x="1145" y="263372"/>
                    </a:lnTo>
                    <a:lnTo>
                      <a:pt x="625" y="258270"/>
                    </a:lnTo>
                    <a:lnTo>
                      <a:pt x="0" y="253170"/>
                    </a:lnTo>
                    <a:cubicBezTo>
                      <a:pt x="1874" y="253170"/>
                      <a:pt x="183735" y="232350"/>
                      <a:pt x="225479" y="213299"/>
                    </a:cubicBezTo>
                    <a:cubicBezTo>
                      <a:pt x="250463" y="201849"/>
                      <a:pt x="290958" y="124191"/>
                      <a:pt x="313235" y="58712"/>
                    </a:cubicBezTo>
                    <a:cubicBezTo>
                      <a:pt x="320685" y="39948"/>
                      <a:pt x="325180" y="20142"/>
                      <a:pt x="326560" y="0"/>
                    </a:cubicBezTo>
                    <a:cubicBezTo>
                      <a:pt x="331244" y="2682"/>
                      <a:pt x="334795" y="6973"/>
                      <a:pt x="336553" y="120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9AA0DD1C-405E-2AC8-1B93-8CD67AFFBDD8}"/>
                  </a:ext>
                </a:extLst>
              </p:cNvPr>
              <p:cNvSpPr/>
              <p:nvPr/>
            </p:nvSpPr>
            <p:spPr>
              <a:xfrm flipH="1">
                <a:off x="8050946" y="3552670"/>
                <a:ext cx="46844" cy="63604"/>
              </a:xfrm>
              <a:custGeom>
                <a:avLst/>
                <a:gdLst>
                  <a:gd name="connsiteX0" fmla="*/ 0 w 46844"/>
                  <a:gd name="connsiteY0" fmla="*/ 5517 h 63604"/>
                  <a:gd name="connsiteX1" fmla="*/ 31126 w 46844"/>
                  <a:gd name="connsiteY1" fmla="*/ 0 h 63604"/>
                  <a:gd name="connsiteX2" fmla="*/ 46845 w 46844"/>
                  <a:gd name="connsiteY2" fmla="*/ 59336 h 63604"/>
                  <a:gd name="connsiteX3" fmla="*/ 10410 w 46844"/>
                  <a:gd name="connsiteY3" fmla="*/ 63605 h 63604"/>
                  <a:gd name="connsiteX4" fmla="*/ 0 w 46844"/>
                  <a:gd name="connsiteY4" fmla="*/ 5517 h 6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844" h="63604">
                    <a:moveTo>
                      <a:pt x="0" y="5517"/>
                    </a:moveTo>
                    <a:lnTo>
                      <a:pt x="31126" y="0"/>
                    </a:lnTo>
                    <a:lnTo>
                      <a:pt x="46845" y="59336"/>
                    </a:lnTo>
                    <a:lnTo>
                      <a:pt x="10410" y="63605"/>
                    </a:lnTo>
                    <a:lnTo>
                      <a:pt x="0" y="5517"/>
                    </a:ln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16D23713-6469-5F4A-F55A-A4B1A1978ABC}"/>
                  </a:ext>
                </a:extLst>
              </p:cNvPr>
              <p:cNvSpPr/>
              <p:nvPr/>
            </p:nvSpPr>
            <p:spPr>
              <a:xfrm flipH="1">
                <a:off x="8050946" y="3552670"/>
                <a:ext cx="46844" cy="63604"/>
              </a:xfrm>
              <a:custGeom>
                <a:avLst/>
                <a:gdLst>
                  <a:gd name="connsiteX0" fmla="*/ 0 w 46844"/>
                  <a:gd name="connsiteY0" fmla="*/ 5517 h 63604"/>
                  <a:gd name="connsiteX1" fmla="*/ 31126 w 46844"/>
                  <a:gd name="connsiteY1" fmla="*/ 0 h 63604"/>
                  <a:gd name="connsiteX2" fmla="*/ 46845 w 46844"/>
                  <a:gd name="connsiteY2" fmla="*/ 59336 h 63604"/>
                  <a:gd name="connsiteX3" fmla="*/ 10410 w 46844"/>
                  <a:gd name="connsiteY3" fmla="*/ 63605 h 63604"/>
                  <a:gd name="connsiteX4" fmla="*/ 0 w 46844"/>
                  <a:gd name="connsiteY4" fmla="*/ 5517 h 6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844" h="63604">
                    <a:moveTo>
                      <a:pt x="0" y="5517"/>
                    </a:moveTo>
                    <a:lnTo>
                      <a:pt x="31126" y="0"/>
                    </a:lnTo>
                    <a:lnTo>
                      <a:pt x="46845" y="59336"/>
                    </a:lnTo>
                    <a:lnTo>
                      <a:pt x="10410" y="63605"/>
                    </a:lnTo>
                    <a:lnTo>
                      <a:pt x="0" y="5517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F2E6EEA3-9473-DBBD-0D17-7A522B47D4AA}"/>
                  </a:ext>
                </a:extLst>
              </p:cNvPr>
              <p:cNvSpPr/>
              <p:nvPr/>
            </p:nvSpPr>
            <p:spPr>
              <a:xfrm flipH="1">
                <a:off x="7137474" y="4498933"/>
                <a:ext cx="77553" cy="97437"/>
              </a:xfrm>
              <a:custGeom>
                <a:avLst/>
                <a:gdLst>
                  <a:gd name="connsiteX0" fmla="*/ 25816 w 77553"/>
                  <a:gd name="connsiteY0" fmla="*/ 97437 h 97437"/>
                  <a:gd name="connsiteX1" fmla="*/ 77554 w 77553"/>
                  <a:gd name="connsiteY1" fmla="*/ 14470 h 97437"/>
                  <a:gd name="connsiteX2" fmla="*/ 55173 w 77553"/>
                  <a:gd name="connsiteY2" fmla="*/ 0 h 97437"/>
                  <a:gd name="connsiteX3" fmla="*/ 0 w 77553"/>
                  <a:gd name="connsiteY3" fmla="*/ 85257 h 97437"/>
                  <a:gd name="connsiteX4" fmla="*/ 25816 w 77553"/>
                  <a:gd name="connsiteY4" fmla="*/ 97437 h 97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553" h="97437">
                    <a:moveTo>
                      <a:pt x="25816" y="97437"/>
                    </a:moveTo>
                    <a:lnTo>
                      <a:pt x="77554" y="14470"/>
                    </a:lnTo>
                    <a:lnTo>
                      <a:pt x="55173" y="0"/>
                    </a:lnTo>
                    <a:lnTo>
                      <a:pt x="0" y="85257"/>
                    </a:lnTo>
                    <a:lnTo>
                      <a:pt x="25816" y="97437"/>
                    </a:ln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E13B930E-9790-2D46-4EF7-1709ED61A87C}"/>
                  </a:ext>
                </a:extLst>
              </p:cNvPr>
              <p:cNvSpPr/>
              <p:nvPr/>
            </p:nvSpPr>
            <p:spPr>
              <a:xfrm flipH="1">
                <a:off x="7137474" y="4498933"/>
                <a:ext cx="77553" cy="97437"/>
              </a:xfrm>
              <a:custGeom>
                <a:avLst/>
                <a:gdLst>
                  <a:gd name="connsiteX0" fmla="*/ 25816 w 77553"/>
                  <a:gd name="connsiteY0" fmla="*/ 97437 h 97437"/>
                  <a:gd name="connsiteX1" fmla="*/ 77554 w 77553"/>
                  <a:gd name="connsiteY1" fmla="*/ 14470 h 97437"/>
                  <a:gd name="connsiteX2" fmla="*/ 55173 w 77553"/>
                  <a:gd name="connsiteY2" fmla="*/ 0 h 97437"/>
                  <a:gd name="connsiteX3" fmla="*/ 0 w 77553"/>
                  <a:gd name="connsiteY3" fmla="*/ 85257 h 97437"/>
                  <a:gd name="connsiteX4" fmla="*/ 25816 w 77553"/>
                  <a:gd name="connsiteY4" fmla="*/ 97437 h 97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553" h="97437">
                    <a:moveTo>
                      <a:pt x="25816" y="97437"/>
                    </a:moveTo>
                    <a:lnTo>
                      <a:pt x="77554" y="14470"/>
                    </a:lnTo>
                    <a:lnTo>
                      <a:pt x="55173" y="0"/>
                    </a:lnTo>
                    <a:lnTo>
                      <a:pt x="0" y="85257"/>
                    </a:lnTo>
                    <a:lnTo>
                      <a:pt x="25816" y="97437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70D86A98-DADC-0376-28DE-F7E6CA02E084}"/>
                  </a:ext>
                </a:extLst>
              </p:cNvPr>
              <p:cNvSpPr/>
              <p:nvPr/>
            </p:nvSpPr>
            <p:spPr>
              <a:xfrm flipH="1">
                <a:off x="7826403" y="4389733"/>
                <a:ext cx="94001" cy="85569"/>
              </a:xfrm>
              <a:custGeom>
                <a:avLst/>
                <a:gdLst>
                  <a:gd name="connsiteX0" fmla="*/ 21444 w 94001"/>
                  <a:gd name="connsiteY0" fmla="*/ 85570 h 85569"/>
                  <a:gd name="connsiteX1" fmla="*/ 94002 w 94001"/>
                  <a:gd name="connsiteY1" fmla="*/ 20091 h 85569"/>
                  <a:gd name="connsiteX2" fmla="*/ 76513 w 94001"/>
                  <a:gd name="connsiteY2" fmla="*/ 0 h 85569"/>
                  <a:gd name="connsiteX3" fmla="*/ 0 w 94001"/>
                  <a:gd name="connsiteY3" fmla="*/ 66728 h 85569"/>
                  <a:gd name="connsiteX4" fmla="*/ 21444 w 94001"/>
                  <a:gd name="connsiteY4" fmla="*/ 85570 h 85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001" h="85569">
                    <a:moveTo>
                      <a:pt x="21444" y="85570"/>
                    </a:moveTo>
                    <a:lnTo>
                      <a:pt x="94002" y="20091"/>
                    </a:lnTo>
                    <a:lnTo>
                      <a:pt x="76513" y="0"/>
                    </a:lnTo>
                    <a:lnTo>
                      <a:pt x="0" y="66728"/>
                    </a:lnTo>
                    <a:lnTo>
                      <a:pt x="21444" y="85570"/>
                    </a:ln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4E515AB5-403F-AD00-0567-F0441C8F400B}"/>
                  </a:ext>
                </a:extLst>
              </p:cNvPr>
              <p:cNvSpPr/>
              <p:nvPr/>
            </p:nvSpPr>
            <p:spPr>
              <a:xfrm flipH="1">
                <a:off x="7826403" y="4389733"/>
                <a:ext cx="94001" cy="85569"/>
              </a:xfrm>
              <a:custGeom>
                <a:avLst/>
                <a:gdLst>
                  <a:gd name="connsiteX0" fmla="*/ 21444 w 94001"/>
                  <a:gd name="connsiteY0" fmla="*/ 85570 h 85569"/>
                  <a:gd name="connsiteX1" fmla="*/ 94002 w 94001"/>
                  <a:gd name="connsiteY1" fmla="*/ 20091 h 85569"/>
                  <a:gd name="connsiteX2" fmla="*/ 76513 w 94001"/>
                  <a:gd name="connsiteY2" fmla="*/ 0 h 85569"/>
                  <a:gd name="connsiteX3" fmla="*/ 0 w 94001"/>
                  <a:gd name="connsiteY3" fmla="*/ 66728 h 85569"/>
                  <a:gd name="connsiteX4" fmla="*/ 21444 w 94001"/>
                  <a:gd name="connsiteY4" fmla="*/ 85570 h 85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001" h="85569">
                    <a:moveTo>
                      <a:pt x="21444" y="85570"/>
                    </a:moveTo>
                    <a:lnTo>
                      <a:pt x="94002" y="20091"/>
                    </a:lnTo>
                    <a:lnTo>
                      <a:pt x="76513" y="0"/>
                    </a:lnTo>
                    <a:lnTo>
                      <a:pt x="0" y="66728"/>
                    </a:lnTo>
                    <a:lnTo>
                      <a:pt x="21444" y="8557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06D686D0-E9EB-CD21-EB04-3A34DE4879A3}"/>
                  </a:ext>
                </a:extLst>
              </p:cNvPr>
              <p:cNvSpPr/>
              <p:nvPr/>
            </p:nvSpPr>
            <p:spPr>
              <a:xfrm flipH="1">
                <a:off x="7756553" y="3913270"/>
                <a:ext cx="222147" cy="161562"/>
              </a:xfrm>
              <a:custGeom>
                <a:avLst/>
                <a:gdLst>
                  <a:gd name="connsiteX0" fmla="*/ 222148 w 222147"/>
                  <a:gd name="connsiteY0" fmla="*/ 82967 h 161562"/>
                  <a:gd name="connsiteX1" fmla="*/ 222148 w 222147"/>
                  <a:gd name="connsiteY1" fmla="*/ 82967 h 161562"/>
                  <a:gd name="connsiteX2" fmla="*/ 0 w 222147"/>
                  <a:gd name="connsiteY2" fmla="*/ 161562 h 161562"/>
                  <a:gd name="connsiteX3" fmla="*/ 156149 w 222147"/>
                  <a:gd name="connsiteY3" fmla="*/ 0 h 161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147" h="161562">
                    <a:moveTo>
                      <a:pt x="222148" y="82967"/>
                    </a:moveTo>
                    <a:lnTo>
                      <a:pt x="222148" y="82967"/>
                    </a:lnTo>
                    <a:cubicBezTo>
                      <a:pt x="219025" y="83904"/>
                      <a:pt x="92128" y="124607"/>
                      <a:pt x="0" y="161562"/>
                    </a:cubicBezTo>
                    <a:cubicBezTo>
                      <a:pt x="9057" y="61523"/>
                      <a:pt x="156149" y="0"/>
                      <a:pt x="156149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id="{F07B5C8B-D775-BA31-3903-7F2DEB0CF5C5}"/>
                </a:ext>
              </a:extLst>
            </p:cNvPr>
            <p:cNvGrpSpPr/>
            <p:nvPr/>
          </p:nvGrpSpPr>
          <p:grpSpPr>
            <a:xfrm>
              <a:off x="9139301" y="1711690"/>
              <a:ext cx="613056" cy="792549"/>
              <a:chOff x="9019621" y="2096731"/>
              <a:chExt cx="546855" cy="706965"/>
            </a:xfrm>
          </p:grpSpPr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9AEB3C3C-FC2A-06C5-AFD8-3280DA13CC14}"/>
                  </a:ext>
                </a:extLst>
              </p:cNvPr>
              <p:cNvSpPr/>
              <p:nvPr/>
            </p:nvSpPr>
            <p:spPr>
              <a:xfrm flipH="1">
                <a:off x="9019778" y="2096731"/>
                <a:ext cx="546698" cy="706965"/>
              </a:xfrm>
              <a:custGeom>
                <a:avLst/>
                <a:gdLst>
                  <a:gd name="connsiteX0" fmla="*/ 545117 w 546698"/>
                  <a:gd name="connsiteY0" fmla="*/ 506240 h 706965"/>
                  <a:gd name="connsiteX1" fmla="*/ 92181 w 546698"/>
                  <a:gd name="connsiteY1" fmla="*/ 633866 h 706965"/>
                  <a:gd name="connsiteX2" fmla="*/ 261 w 546698"/>
                  <a:gd name="connsiteY2" fmla="*/ 487086 h 706965"/>
                  <a:gd name="connsiteX3" fmla="*/ 202734 w 546698"/>
                  <a:gd name="connsiteY3" fmla="*/ 148867 h 706965"/>
                  <a:gd name="connsiteX4" fmla="*/ 203359 w 546698"/>
                  <a:gd name="connsiteY4" fmla="*/ 148867 h 706965"/>
                  <a:gd name="connsiteX5" fmla="*/ 137464 w 546698"/>
                  <a:gd name="connsiteY5" fmla="*/ 65588 h 706965"/>
                  <a:gd name="connsiteX6" fmla="*/ 122474 w 546698"/>
                  <a:gd name="connsiteY6" fmla="*/ 61736 h 706965"/>
                  <a:gd name="connsiteX7" fmla="*/ 137464 w 546698"/>
                  <a:gd name="connsiteY7" fmla="*/ 12081 h 706965"/>
                  <a:gd name="connsiteX8" fmla="*/ 236254 w 546698"/>
                  <a:gd name="connsiteY8" fmla="*/ 34358 h 706965"/>
                  <a:gd name="connsiteX9" fmla="*/ 306313 w 546698"/>
                  <a:gd name="connsiteY9" fmla="*/ 3857 h 706965"/>
                  <a:gd name="connsiteX10" fmla="*/ 339208 w 546698"/>
                  <a:gd name="connsiteY10" fmla="*/ 65588 h 706965"/>
                  <a:gd name="connsiteX11" fmla="*/ 432898 w 546698"/>
                  <a:gd name="connsiteY11" fmla="*/ 65588 h 706965"/>
                  <a:gd name="connsiteX12" fmla="*/ 432898 w 546698"/>
                  <a:gd name="connsiteY12" fmla="*/ 138458 h 706965"/>
                  <a:gd name="connsiteX13" fmla="*/ 318388 w 546698"/>
                  <a:gd name="connsiteY13" fmla="*/ 148035 h 706965"/>
                  <a:gd name="connsiteX14" fmla="*/ 545742 w 546698"/>
                  <a:gd name="connsiteY14" fmla="*/ 475115 h 706965"/>
                  <a:gd name="connsiteX15" fmla="*/ 545117 w 546698"/>
                  <a:gd name="connsiteY15" fmla="*/ 506241 h 706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46698" h="706965">
                    <a:moveTo>
                      <a:pt x="545117" y="506240"/>
                    </a:moveTo>
                    <a:cubicBezTo>
                      <a:pt x="520445" y="625642"/>
                      <a:pt x="351596" y="810939"/>
                      <a:pt x="92181" y="633866"/>
                    </a:cubicBezTo>
                    <a:cubicBezTo>
                      <a:pt x="28888" y="590665"/>
                      <a:pt x="2968" y="539552"/>
                      <a:pt x="261" y="487086"/>
                    </a:cubicBezTo>
                    <a:cubicBezTo>
                      <a:pt x="-8171" y="329480"/>
                      <a:pt x="190554" y="159173"/>
                      <a:pt x="202734" y="148867"/>
                    </a:cubicBezTo>
                    <a:lnTo>
                      <a:pt x="203359" y="148867"/>
                    </a:lnTo>
                    <a:cubicBezTo>
                      <a:pt x="203359" y="148867"/>
                      <a:pt x="195031" y="74332"/>
                      <a:pt x="137464" y="65588"/>
                    </a:cubicBezTo>
                    <a:cubicBezTo>
                      <a:pt x="132319" y="64974"/>
                      <a:pt x="127278" y="63678"/>
                      <a:pt x="122474" y="61736"/>
                    </a:cubicBezTo>
                    <a:cubicBezTo>
                      <a:pt x="91244" y="47995"/>
                      <a:pt x="137464" y="12081"/>
                      <a:pt x="137464" y="12081"/>
                    </a:cubicBezTo>
                    <a:cubicBezTo>
                      <a:pt x="174523" y="-16755"/>
                      <a:pt x="211583" y="40188"/>
                      <a:pt x="236254" y="34358"/>
                    </a:cubicBezTo>
                    <a:cubicBezTo>
                      <a:pt x="260926" y="28529"/>
                      <a:pt x="289865" y="-12591"/>
                      <a:pt x="306313" y="3857"/>
                    </a:cubicBezTo>
                    <a:cubicBezTo>
                      <a:pt x="322761" y="20305"/>
                      <a:pt x="302149" y="65588"/>
                      <a:pt x="339208" y="65588"/>
                    </a:cubicBezTo>
                    <a:cubicBezTo>
                      <a:pt x="376268" y="65588"/>
                      <a:pt x="420614" y="49140"/>
                      <a:pt x="432898" y="65588"/>
                    </a:cubicBezTo>
                    <a:cubicBezTo>
                      <a:pt x="445182" y="82036"/>
                      <a:pt x="432898" y="138458"/>
                      <a:pt x="432898" y="138458"/>
                    </a:cubicBezTo>
                    <a:cubicBezTo>
                      <a:pt x="432898" y="138458"/>
                      <a:pt x="342852" y="119615"/>
                      <a:pt x="318388" y="148035"/>
                    </a:cubicBezTo>
                    <a:cubicBezTo>
                      <a:pt x="318388" y="148035"/>
                      <a:pt x="531064" y="349883"/>
                      <a:pt x="545742" y="475115"/>
                    </a:cubicBezTo>
                    <a:cubicBezTo>
                      <a:pt x="547201" y="485457"/>
                      <a:pt x="546990" y="495966"/>
                      <a:pt x="545117" y="50624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5309E461-8BA2-D309-4338-68912CF48053}"/>
                  </a:ext>
                </a:extLst>
              </p:cNvPr>
              <p:cNvSpPr/>
              <p:nvPr/>
            </p:nvSpPr>
            <p:spPr>
              <a:xfrm flipH="1">
                <a:off x="9143032" y="2341473"/>
                <a:ext cx="216025" cy="266598"/>
              </a:xfrm>
              <a:custGeom>
                <a:avLst/>
                <a:gdLst>
                  <a:gd name="connsiteX0" fmla="*/ 133976 w 216025"/>
                  <a:gd name="connsiteY0" fmla="*/ 228290 h 266598"/>
                  <a:gd name="connsiteX1" fmla="*/ 139181 w 216025"/>
                  <a:gd name="connsiteY1" fmla="*/ 266598 h 266598"/>
                  <a:gd name="connsiteX2" fmla="*/ 104828 w 216025"/>
                  <a:gd name="connsiteY2" fmla="*/ 265245 h 266598"/>
                  <a:gd name="connsiteX3" fmla="*/ 100560 w 216025"/>
                  <a:gd name="connsiteY3" fmla="*/ 227353 h 266598"/>
                  <a:gd name="connsiteX4" fmla="*/ 0 w 216025"/>
                  <a:gd name="connsiteY4" fmla="*/ 196123 h 266598"/>
                  <a:gd name="connsiteX5" fmla="*/ 16344 w 216025"/>
                  <a:gd name="connsiteY5" fmla="*/ 165622 h 266598"/>
                  <a:gd name="connsiteX6" fmla="*/ 96708 w 216025"/>
                  <a:gd name="connsiteY6" fmla="*/ 192272 h 266598"/>
                  <a:gd name="connsiteX7" fmla="*/ 90046 w 216025"/>
                  <a:gd name="connsiteY7" fmla="*/ 132310 h 266598"/>
                  <a:gd name="connsiteX8" fmla="*/ 1145 w 216025"/>
                  <a:gd name="connsiteY8" fmla="*/ 74327 h 266598"/>
                  <a:gd name="connsiteX9" fmla="*/ 78179 w 216025"/>
                  <a:gd name="connsiteY9" fmla="*/ 26233 h 266598"/>
                  <a:gd name="connsiteX10" fmla="*/ 75264 w 216025"/>
                  <a:gd name="connsiteY10" fmla="*/ 0 h 266598"/>
                  <a:gd name="connsiteX11" fmla="*/ 102850 w 216025"/>
                  <a:gd name="connsiteY11" fmla="*/ 1041 h 266598"/>
                  <a:gd name="connsiteX12" fmla="*/ 106389 w 216025"/>
                  <a:gd name="connsiteY12" fmla="*/ 26754 h 266598"/>
                  <a:gd name="connsiteX13" fmla="*/ 179259 w 216025"/>
                  <a:gd name="connsiteY13" fmla="*/ 44034 h 266598"/>
                  <a:gd name="connsiteX14" fmla="*/ 169578 w 216025"/>
                  <a:gd name="connsiteY14" fmla="*/ 68706 h 266598"/>
                  <a:gd name="connsiteX15" fmla="*/ 109825 w 216025"/>
                  <a:gd name="connsiteY15" fmla="*/ 52987 h 266598"/>
                  <a:gd name="connsiteX16" fmla="*/ 117008 w 216025"/>
                  <a:gd name="connsiteY16" fmla="*/ 105661 h 266598"/>
                  <a:gd name="connsiteX17" fmla="*/ 214965 w 216025"/>
                  <a:gd name="connsiteY17" fmla="*/ 166663 h 266598"/>
                  <a:gd name="connsiteX18" fmla="*/ 133976 w 216025"/>
                  <a:gd name="connsiteY18" fmla="*/ 228290 h 266598"/>
                  <a:gd name="connsiteX19" fmla="*/ 86298 w 216025"/>
                  <a:gd name="connsiteY19" fmla="*/ 98582 h 266598"/>
                  <a:gd name="connsiteX20" fmla="*/ 81093 w 216025"/>
                  <a:gd name="connsiteY20" fmla="*/ 52466 h 266598"/>
                  <a:gd name="connsiteX21" fmla="*/ 47365 w 216025"/>
                  <a:gd name="connsiteY21" fmla="*/ 74223 h 266598"/>
                  <a:gd name="connsiteX22" fmla="*/ 86298 w 216025"/>
                  <a:gd name="connsiteY22" fmla="*/ 98582 h 266598"/>
                  <a:gd name="connsiteX23" fmla="*/ 165934 w 216025"/>
                  <a:gd name="connsiteY23" fmla="*/ 167184 h 266598"/>
                  <a:gd name="connsiteX24" fmla="*/ 121796 w 216025"/>
                  <a:gd name="connsiteY24" fmla="*/ 139389 h 266598"/>
                  <a:gd name="connsiteX25" fmla="*/ 129187 w 216025"/>
                  <a:gd name="connsiteY25" fmla="*/ 192688 h 266598"/>
                  <a:gd name="connsiteX26" fmla="*/ 165934 w 216025"/>
                  <a:gd name="connsiteY26" fmla="*/ 167600 h 26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16025" h="266598">
                    <a:moveTo>
                      <a:pt x="133976" y="228290"/>
                    </a:moveTo>
                    <a:lnTo>
                      <a:pt x="139181" y="266598"/>
                    </a:lnTo>
                    <a:lnTo>
                      <a:pt x="104828" y="265245"/>
                    </a:lnTo>
                    <a:lnTo>
                      <a:pt x="100560" y="227353"/>
                    </a:lnTo>
                    <a:cubicBezTo>
                      <a:pt x="60482" y="223710"/>
                      <a:pt x="21444" y="211634"/>
                      <a:pt x="0" y="196123"/>
                    </a:cubicBezTo>
                    <a:lnTo>
                      <a:pt x="16344" y="165622"/>
                    </a:lnTo>
                    <a:cubicBezTo>
                      <a:pt x="40875" y="180245"/>
                      <a:pt x="68301" y="189339"/>
                      <a:pt x="96708" y="192272"/>
                    </a:cubicBezTo>
                    <a:lnTo>
                      <a:pt x="90046" y="132310"/>
                    </a:lnTo>
                    <a:cubicBezTo>
                      <a:pt x="47573" y="123150"/>
                      <a:pt x="2602" y="111490"/>
                      <a:pt x="1145" y="74327"/>
                    </a:cubicBezTo>
                    <a:cubicBezTo>
                      <a:pt x="104" y="48510"/>
                      <a:pt x="24776" y="27899"/>
                      <a:pt x="78179" y="26233"/>
                    </a:cubicBezTo>
                    <a:lnTo>
                      <a:pt x="75264" y="0"/>
                    </a:lnTo>
                    <a:lnTo>
                      <a:pt x="102850" y="1041"/>
                    </a:lnTo>
                    <a:lnTo>
                      <a:pt x="106389" y="26754"/>
                    </a:lnTo>
                    <a:cubicBezTo>
                      <a:pt x="131465" y="28459"/>
                      <a:pt x="156087" y="34298"/>
                      <a:pt x="179259" y="44034"/>
                    </a:cubicBezTo>
                    <a:lnTo>
                      <a:pt x="169578" y="68706"/>
                    </a:lnTo>
                    <a:cubicBezTo>
                      <a:pt x="150497" y="60686"/>
                      <a:pt x="130382" y="55394"/>
                      <a:pt x="109825" y="52987"/>
                    </a:cubicBezTo>
                    <a:lnTo>
                      <a:pt x="117008" y="105661"/>
                    </a:lnTo>
                    <a:cubicBezTo>
                      <a:pt x="159272" y="114613"/>
                      <a:pt x="206533" y="126481"/>
                      <a:pt x="214965" y="166663"/>
                    </a:cubicBezTo>
                    <a:cubicBezTo>
                      <a:pt x="221627" y="198309"/>
                      <a:pt x="197164" y="225583"/>
                      <a:pt x="133976" y="228290"/>
                    </a:cubicBezTo>
                    <a:close/>
                    <a:moveTo>
                      <a:pt x="86298" y="98582"/>
                    </a:moveTo>
                    <a:lnTo>
                      <a:pt x="81093" y="52466"/>
                    </a:lnTo>
                    <a:cubicBezTo>
                      <a:pt x="56318" y="54340"/>
                      <a:pt x="46532" y="62876"/>
                      <a:pt x="47365" y="74223"/>
                    </a:cubicBezTo>
                    <a:cubicBezTo>
                      <a:pt x="48198" y="85570"/>
                      <a:pt x="64542" y="93689"/>
                      <a:pt x="86298" y="98582"/>
                    </a:cubicBezTo>
                    <a:close/>
                    <a:moveTo>
                      <a:pt x="165934" y="167184"/>
                    </a:moveTo>
                    <a:cubicBezTo>
                      <a:pt x="163436" y="152610"/>
                      <a:pt x="145114" y="145219"/>
                      <a:pt x="121796" y="139389"/>
                    </a:cubicBezTo>
                    <a:lnTo>
                      <a:pt x="129187" y="192688"/>
                    </a:lnTo>
                    <a:cubicBezTo>
                      <a:pt x="157606" y="190814"/>
                      <a:pt x="168120" y="180717"/>
                      <a:pt x="165934" y="167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9A236A8F-33BB-1F3C-845A-565F79FDFB58}"/>
                  </a:ext>
                </a:extLst>
              </p:cNvPr>
              <p:cNvSpPr/>
              <p:nvPr/>
            </p:nvSpPr>
            <p:spPr>
              <a:xfrm flipH="1">
                <a:off x="9133058" y="2137968"/>
                <a:ext cx="310736" cy="107109"/>
              </a:xfrm>
              <a:custGeom>
                <a:avLst/>
                <a:gdLst>
                  <a:gd name="connsiteX0" fmla="*/ 310737 w 310736"/>
                  <a:gd name="connsiteY0" fmla="*/ 97533 h 107109"/>
                  <a:gd name="connsiteX1" fmla="*/ 196227 w 310736"/>
                  <a:gd name="connsiteY1" fmla="*/ 107110 h 107109"/>
                  <a:gd name="connsiteX2" fmla="*/ 80885 w 310736"/>
                  <a:gd name="connsiteY2" fmla="*/ 107110 h 107109"/>
                  <a:gd name="connsiteX3" fmla="*/ 14990 w 310736"/>
                  <a:gd name="connsiteY3" fmla="*/ 23830 h 107109"/>
                  <a:gd name="connsiteX4" fmla="*/ 0 w 310736"/>
                  <a:gd name="connsiteY4" fmla="*/ 19979 h 107109"/>
                  <a:gd name="connsiteX5" fmla="*/ 19050 w 310736"/>
                  <a:gd name="connsiteY5" fmla="*/ 3219 h 107109"/>
                  <a:gd name="connsiteX6" fmla="*/ 113781 w 310736"/>
                  <a:gd name="connsiteY6" fmla="*/ 42360 h 107109"/>
                  <a:gd name="connsiteX7" fmla="*/ 181758 w 310736"/>
                  <a:gd name="connsiteY7" fmla="*/ 21540 h 107109"/>
                  <a:gd name="connsiteX8" fmla="*/ 310737 w 310736"/>
                  <a:gd name="connsiteY8" fmla="*/ 97533 h 10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0736" h="107109">
                    <a:moveTo>
                      <a:pt x="310737" y="97533"/>
                    </a:moveTo>
                    <a:cubicBezTo>
                      <a:pt x="310737" y="97533"/>
                      <a:pt x="220691" y="78691"/>
                      <a:pt x="196227" y="107110"/>
                    </a:cubicBezTo>
                    <a:cubicBezTo>
                      <a:pt x="163228" y="100551"/>
                      <a:pt x="101497" y="88684"/>
                      <a:pt x="80885" y="107110"/>
                    </a:cubicBezTo>
                    <a:cubicBezTo>
                      <a:pt x="80885" y="107110"/>
                      <a:pt x="72557" y="32575"/>
                      <a:pt x="14990" y="23830"/>
                    </a:cubicBezTo>
                    <a:cubicBezTo>
                      <a:pt x="9845" y="23216"/>
                      <a:pt x="4804" y="21921"/>
                      <a:pt x="0" y="19979"/>
                    </a:cubicBezTo>
                    <a:cubicBezTo>
                      <a:pt x="4563" y="12640"/>
                      <a:pt x="11190" y="6810"/>
                      <a:pt x="19050" y="3219"/>
                    </a:cubicBezTo>
                    <a:cubicBezTo>
                      <a:pt x="60690" y="-15311"/>
                      <a:pt x="84945" y="52666"/>
                      <a:pt x="113781" y="42360"/>
                    </a:cubicBezTo>
                    <a:cubicBezTo>
                      <a:pt x="142616" y="32054"/>
                      <a:pt x="163228" y="-841"/>
                      <a:pt x="181758" y="21540"/>
                    </a:cubicBezTo>
                    <a:cubicBezTo>
                      <a:pt x="200287" y="43921"/>
                      <a:pt x="281381" y="18313"/>
                      <a:pt x="310737" y="97533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5E3F44EC-D1E2-E450-A437-121A7FBB07B8}"/>
                  </a:ext>
                </a:extLst>
              </p:cNvPr>
              <p:cNvSpPr/>
              <p:nvPr/>
            </p:nvSpPr>
            <p:spPr>
              <a:xfrm flipH="1">
                <a:off x="9019621" y="2566294"/>
                <a:ext cx="546594" cy="237402"/>
              </a:xfrm>
              <a:custGeom>
                <a:avLst/>
                <a:gdLst>
                  <a:gd name="connsiteX0" fmla="*/ 544856 w 546594"/>
                  <a:gd name="connsiteY0" fmla="*/ 36677 h 237402"/>
                  <a:gd name="connsiteX1" fmla="*/ 91920 w 546594"/>
                  <a:gd name="connsiteY1" fmla="*/ 164303 h 237402"/>
                  <a:gd name="connsiteX2" fmla="*/ 0 w 546594"/>
                  <a:gd name="connsiteY2" fmla="*/ 17523 h 237402"/>
                  <a:gd name="connsiteX3" fmla="*/ 73390 w 546594"/>
                  <a:gd name="connsiteY3" fmla="*/ 41778 h 237402"/>
                  <a:gd name="connsiteX4" fmla="*/ 342591 w 546594"/>
                  <a:gd name="connsiteY4" fmla="*/ 14087 h 237402"/>
                  <a:gd name="connsiteX5" fmla="*/ 545793 w 546594"/>
                  <a:gd name="connsiteY5" fmla="*/ 5863 h 237402"/>
                  <a:gd name="connsiteX6" fmla="*/ 544856 w 546594"/>
                  <a:gd name="connsiteY6" fmla="*/ 36677 h 237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6594" h="237402">
                    <a:moveTo>
                      <a:pt x="544856" y="36677"/>
                    </a:moveTo>
                    <a:cubicBezTo>
                      <a:pt x="520185" y="156079"/>
                      <a:pt x="351335" y="341376"/>
                      <a:pt x="91920" y="164303"/>
                    </a:cubicBezTo>
                    <a:cubicBezTo>
                      <a:pt x="28627" y="121101"/>
                      <a:pt x="2707" y="69989"/>
                      <a:pt x="0" y="17523"/>
                    </a:cubicBezTo>
                    <a:cubicBezTo>
                      <a:pt x="15511" y="34179"/>
                      <a:pt x="33936" y="42402"/>
                      <a:pt x="73390" y="41778"/>
                    </a:cubicBezTo>
                    <a:cubicBezTo>
                      <a:pt x="141263" y="40737"/>
                      <a:pt x="282317" y="-29114"/>
                      <a:pt x="342591" y="14087"/>
                    </a:cubicBezTo>
                    <a:cubicBezTo>
                      <a:pt x="402865" y="57289"/>
                      <a:pt x="505923" y="51771"/>
                      <a:pt x="545793" y="5863"/>
                    </a:cubicBezTo>
                    <a:cubicBezTo>
                      <a:pt x="547116" y="16119"/>
                      <a:pt x="546800" y="26520"/>
                      <a:pt x="544856" y="36677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30D13CCB-01AC-6BFE-8F15-2659F75AC7F5}"/>
                  </a:ext>
                </a:extLst>
              </p:cNvPr>
              <p:cNvSpPr/>
              <p:nvPr/>
            </p:nvSpPr>
            <p:spPr>
              <a:xfrm flipH="1">
                <a:off x="9227247" y="2218023"/>
                <a:ext cx="150950" cy="44751"/>
              </a:xfrm>
              <a:custGeom>
                <a:avLst/>
                <a:gdLst>
                  <a:gd name="connsiteX0" fmla="*/ 7064 w 150950"/>
                  <a:gd name="connsiteY0" fmla="*/ 34029 h 44751"/>
                  <a:gd name="connsiteX1" fmla="*/ 31527 w 150950"/>
                  <a:gd name="connsiteY1" fmla="*/ 3945 h 44751"/>
                  <a:gd name="connsiteX2" fmla="*/ 148327 w 150950"/>
                  <a:gd name="connsiteY2" fmla="*/ 44752 h 44751"/>
                  <a:gd name="connsiteX3" fmla="*/ 7064 w 150950"/>
                  <a:gd name="connsiteY3" fmla="*/ 34029 h 44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950" h="44751">
                    <a:moveTo>
                      <a:pt x="7064" y="34029"/>
                    </a:moveTo>
                    <a:cubicBezTo>
                      <a:pt x="7064" y="34029"/>
                      <a:pt x="-19898" y="18414"/>
                      <a:pt x="31527" y="3945"/>
                    </a:cubicBezTo>
                    <a:cubicBezTo>
                      <a:pt x="82952" y="-10525"/>
                      <a:pt x="166856" y="17478"/>
                      <a:pt x="148327" y="44752"/>
                    </a:cubicBezTo>
                    <a:cubicBezTo>
                      <a:pt x="105372" y="19714"/>
                      <a:pt x="53306" y="15762"/>
                      <a:pt x="7064" y="3402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F59758FF-571F-4B6D-B877-DF3BE0402292}"/>
                  </a:ext>
                </a:extLst>
              </p:cNvPr>
              <p:cNvSpPr/>
              <p:nvPr/>
            </p:nvSpPr>
            <p:spPr>
              <a:xfrm flipH="1">
                <a:off x="9199147" y="2225117"/>
                <a:ext cx="89435" cy="75911"/>
              </a:xfrm>
              <a:custGeom>
                <a:avLst/>
                <a:gdLst>
                  <a:gd name="connsiteX0" fmla="*/ 0 w 89435"/>
                  <a:gd name="connsiteY0" fmla="*/ 6739 h 75911"/>
                  <a:gd name="connsiteX1" fmla="*/ 37684 w 89435"/>
                  <a:gd name="connsiteY1" fmla="*/ 74612 h 75911"/>
                  <a:gd name="connsiteX2" fmla="*/ 18842 w 89435"/>
                  <a:gd name="connsiteY2" fmla="*/ 20481 h 75911"/>
                  <a:gd name="connsiteX3" fmla="*/ 89109 w 89435"/>
                  <a:gd name="connsiteY3" fmla="*/ 32452 h 75911"/>
                  <a:gd name="connsiteX4" fmla="*/ 0 w 89435"/>
                  <a:gd name="connsiteY4" fmla="*/ 6739 h 75911"/>
                  <a:gd name="connsiteX5" fmla="*/ 32999 w 89435"/>
                  <a:gd name="connsiteY5" fmla="*/ 61288 h 75911"/>
                  <a:gd name="connsiteX6" fmla="*/ 18113 w 89435"/>
                  <a:gd name="connsiteY6" fmla="*/ 29433 h 75911"/>
                  <a:gd name="connsiteX7" fmla="*/ 32999 w 89435"/>
                  <a:gd name="connsiteY7" fmla="*/ 60767 h 75911"/>
                  <a:gd name="connsiteX8" fmla="*/ 73494 w 89435"/>
                  <a:gd name="connsiteY8" fmla="*/ 28288 h 75911"/>
                  <a:gd name="connsiteX9" fmla="*/ 37684 w 89435"/>
                  <a:gd name="connsiteY9" fmla="*/ 13922 h 75911"/>
                  <a:gd name="connsiteX10" fmla="*/ 73494 w 89435"/>
                  <a:gd name="connsiteY10" fmla="*/ 27559 h 75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435" h="75911">
                    <a:moveTo>
                      <a:pt x="0" y="6739"/>
                    </a:moveTo>
                    <a:cubicBezTo>
                      <a:pt x="0" y="6739"/>
                      <a:pt x="10410" y="87000"/>
                      <a:pt x="37684" y="74612"/>
                    </a:cubicBezTo>
                    <a:cubicBezTo>
                      <a:pt x="64958" y="62224"/>
                      <a:pt x="18842" y="20481"/>
                      <a:pt x="18842" y="20481"/>
                    </a:cubicBezTo>
                    <a:cubicBezTo>
                      <a:pt x="18842" y="20481"/>
                      <a:pt x="82967" y="60038"/>
                      <a:pt x="89109" y="32452"/>
                    </a:cubicBezTo>
                    <a:cubicBezTo>
                      <a:pt x="95251" y="4866"/>
                      <a:pt x="12908" y="-9292"/>
                      <a:pt x="0" y="6739"/>
                    </a:cubicBezTo>
                    <a:close/>
                    <a:moveTo>
                      <a:pt x="32999" y="61288"/>
                    </a:moveTo>
                    <a:cubicBezTo>
                      <a:pt x="27378" y="65347"/>
                      <a:pt x="18113" y="29433"/>
                      <a:pt x="18113" y="29433"/>
                    </a:cubicBezTo>
                    <a:cubicBezTo>
                      <a:pt x="19675" y="30370"/>
                      <a:pt x="38725" y="56603"/>
                      <a:pt x="32999" y="60767"/>
                    </a:cubicBezTo>
                    <a:close/>
                    <a:moveTo>
                      <a:pt x="73494" y="28288"/>
                    </a:moveTo>
                    <a:cubicBezTo>
                      <a:pt x="69538" y="34534"/>
                      <a:pt x="37684" y="13922"/>
                      <a:pt x="37684" y="13922"/>
                    </a:cubicBezTo>
                    <a:cubicBezTo>
                      <a:pt x="37684" y="13922"/>
                      <a:pt x="77450" y="21626"/>
                      <a:pt x="73494" y="2755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DA7B4C72-D637-2610-A10E-9C94AD30E13E}"/>
                  </a:ext>
                </a:extLst>
              </p:cNvPr>
              <p:cNvSpPr/>
              <p:nvPr/>
            </p:nvSpPr>
            <p:spPr>
              <a:xfrm flipH="1">
                <a:off x="9173496" y="2242267"/>
                <a:ext cx="95932" cy="58804"/>
              </a:xfrm>
              <a:custGeom>
                <a:avLst/>
                <a:gdLst>
                  <a:gd name="connsiteX0" fmla="*/ 7079 w 95932"/>
                  <a:gd name="connsiteY0" fmla="*/ 0 h 58804"/>
                  <a:gd name="connsiteX1" fmla="*/ 94834 w 95932"/>
                  <a:gd name="connsiteY1" fmla="*/ 37372 h 58804"/>
                  <a:gd name="connsiteX2" fmla="*/ 94834 w 95932"/>
                  <a:gd name="connsiteY2" fmla="*/ 47157 h 58804"/>
                  <a:gd name="connsiteX3" fmla="*/ 11555 w 95932"/>
                  <a:gd name="connsiteY3" fmla="*/ 9265 h 58804"/>
                  <a:gd name="connsiteX4" fmla="*/ 70683 w 95932"/>
                  <a:gd name="connsiteY4" fmla="*/ 47157 h 58804"/>
                  <a:gd name="connsiteX5" fmla="*/ 76825 w 95932"/>
                  <a:gd name="connsiteY5" fmla="*/ 55381 h 58804"/>
                  <a:gd name="connsiteX6" fmla="*/ 47157 w 95932"/>
                  <a:gd name="connsiteY6" fmla="*/ 55381 h 58804"/>
                  <a:gd name="connsiteX7" fmla="*/ 0 w 95932"/>
                  <a:gd name="connsiteY7" fmla="*/ 3331 h 58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5932" h="58804">
                    <a:moveTo>
                      <a:pt x="7079" y="0"/>
                    </a:moveTo>
                    <a:cubicBezTo>
                      <a:pt x="7079" y="0"/>
                      <a:pt x="64437" y="35394"/>
                      <a:pt x="94834" y="37372"/>
                    </a:cubicBezTo>
                    <a:cubicBezTo>
                      <a:pt x="96298" y="40469"/>
                      <a:pt x="96298" y="44059"/>
                      <a:pt x="94834" y="47157"/>
                    </a:cubicBezTo>
                    <a:cubicBezTo>
                      <a:pt x="94834" y="47157"/>
                      <a:pt x="26129" y="26337"/>
                      <a:pt x="11555" y="9265"/>
                    </a:cubicBezTo>
                    <a:cubicBezTo>
                      <a:pt x="11555" y="9265"/>
                      <a:pt x="44763" y="62668"/>
                      <a:pt x="70683" y="47157"/>
                    </a:cubicBezTo>
                    <a:cubicBezTo>
                      <a:pt x="73535" y="49194"/>
                      <a:pt x="75682" y="52068"/>
                      <a:pt x="76825" y="55381"/>
                    </a:cubicBezTo>
                    <a:cubicBezTo>
                      <a:pt x="76825" y="55381"/>
                      <a:pt x="67352" y="63084"/>
                      <a:pt x="47157" y="55381"/>
                    </a:cubicBezTo>
                    <a:cubicBezTo>
                      <a:pt x="26962" y="47678"/>
                      <a:pt x="0" y="3331"/>
                      <a:pt x="0" y="333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1" name="组合 140">
              <a:extLst>
                <a:ext uri="{FF2B5EF4-FFF2-40B4-BE49-F238E27FC236}">
                  <a16:creationId xmlns:a16="http://schemas.microsoft.com/office/drawing/2014/main" id="{77162884-4BF7-054F-B1D2-7E2C25055F5D}"/>
                </a:ext>
              </a:extLst>
            </p:cNvPr>
            <p:cNvGrpSpPr/>
            <p:nvPr/>
          </p:nvGrpSpPr>
          <p:grpSpPr>
            <a:xfrm>
              <a:off x="6392931" y="2329338"/>
              <a:ext cx="4133330" cy="2837593"/>
              <a:chOff x="6569819" y="2647682"/>
              <a:chExt cx="3686991" cy="2531175"/>
            </a:xfrm>
          </p:grpSpPr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835D8580-A183-8D71-36F2-E943F109204F}"/>
                  </a:ext>
                </a:extLst>
              </p:cNvPr>
              <p:cNvSpPr/>
              <p:nvPr/>
            </p:nvSpPr>
            <p:spPr>
              <a:xfrm flipH="1">
                <a:off x="6569819" y="2647682"/>
                <a:ext cx="3686991" cy="2531175"/>
              </a:xfrm>
              <a:custGeom>
                <a:avLst/>
                <a:gdLst>
                  <a:gd name="connsiteX0" fmla="*/ 3686991 w 3686991"/>
                  <a:gd name="connsiteY0" fmla="*/ 2531176 h 2531175"/>
                  <a:gd name="connsiteX1" fmla="*/ 0 w 3686991"/>
                  <a:gd name="connsiteY1" fmla="*/ 2531176 h 2531175"/>
                  <a:gd name="connsiteX2" fmla="*/ 107118 w 3686991"/>
                  <a:gd name="connsiteY2" fmla="*/ 1572421 h 2531175"/>
                  <a:gd name="connsiteX3" fmla="*/ 196435 w 3686991"/>
                  <a:gd name="connsiteY3" fmla="*/ 1435634 h 2531175"/>
                  <a:gd name="connsiteX4" fmla="*/ 262122 w 3686991"/>
                  <a:gd name="connsiteY4" fmla="*/ 1142491 h 2531175"/>
                  <a:gd name="connsiteX5" fmla="*/ 354875 w 3686991"/>
                  <a:gd name="connsiteY5" fmla="*/ 827278 h 2531175"/>
                  <a:gd name="connsiteX6" fmla="*/ 413587 w 3686991"/>
                  <a:gd name="connsiteY6" fmla="*/ 521954 h 2531175"/>
                  <a:gd name="connsiteX7" fmla="*/ 460848 w 3686991"/>
                  <a:gd name="connsiteY7" fmla="*/ 288668 h 2531175"/>
                  <a:gd name="connsiteX8" fmla="*/ 475526 w 3686991"/>
                  <a:gd name="connsiteY8" fmla="*/ 215798 h 2531175"/>
                  <a:gd name="connsiteX9" fmla="*/ 561408 w 3686991"/>
                  <a:gd name="connsiteY9" fmla="*/ 18009 h 2531175"/>
                  <a:gd name="connsiteX10" fmla="*/ 826237 w 3686991"/>
                  <a:gd name="connsiteY10" fmla="*/ 0 h 2531175"/>
                  <a:gd name="connsiteX11" fmla="*/ 957194 w 3686991"/>
                  <a:gd name="connsiteY11" fmla="*/ 80156 h 2531175"/>
                  <a:gd name="connsiteX12" fmla="*/ 1349856 w 3686991"/>
                  <a:gd name="connsiteY12" fmla="*/ 106910 h 2531175"/>
                  <a:gd name="connsiteX13" fmla="*/ 1546188 w 3686991"/>
                  <a:gd name="connsiteY13" fmla="*/ 331036 h 2531175"/>
                  <a:gd name="connsiteX14" fmla="*/ 1610105 w 3686991"/>
                  <a:gd name="connsiteY14" fmla="*/ 544960 h 2531175"/>
                  <a:gd name="connsiteX15" fmla="*/ 1769169 w 3686991"/>
                  <a:gd name="connsiteY15" fmla="*/ 661968 h 2531175"/>
                  <a:gd name="connsiteX16" fmla="*/ 1833606 w 3686991"/>
                  <a:gd name="connsiteY16" fmla="*/ 854656 h 2531175"/>
                  <a:gd name="connsiteX17" fmla="*/ 2013698 w 3686991"/>
                  <a:gd name="connsiteY17" fmla="*/ 930857 h 2531175"/>
                  <a:gd name="connsiteX18" fmla="*/ 2096457 w 3686991"/>
                  <a:gd name="connsiteY18" fmla="*/ 988527 h 2531175"/>
                  <a:gd name="connsiteX19" fmla="*/ 2002767 w 3686991"/>
                  <a:gd name="connsiteY19" fmla="*/ 1483208 h 2531175"/>
                  <a:gd name="connsiteX20" fmla="*/ 2476316 w 3686991"/>
                  <a:gd name="connsiteY20" fmla="*/ 1940724 h 2531175"/>
                  <a:gd name="connsiteX21" fmla="*/ 2927274 w 3686991"/>
                  <a:gd name="connsiteY21" fmla="*/ 2042638 h 2531175"/>
                  <a:gd name="connsiteX22" fmla="*/ 3140261 w 3686991"/>
                  <a:gd name="connsiteY22" fmla="*/ 2090836 h 2531175"/>
                  <a:gd name="connsiteX23" fmla="*/ 3289540 w 3686991"/>
                  <a:gd name="connsiteY23" fmla="*/ 2174115 h 2531175"/>
                  <a:gd name="connsiteX24" fmla="*/ 3547915 w 3686991"/>
                  <a:gd name="connsiteY24" fmla="*/ 2317877 h 253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686991" h="2531175">
                    <a:moveTo>
                      <a:pt x="3686991" y="2531176"/>
                    </a:moveTo>
                    <a:lnTo>
                      <a:pt x="0" y="2531176"/>
                    </a:lnTo>
                    <a:lnTo>
                      <a:pt x="107118" y="1572421"/>
                    </a:lnTo>
                    <a:lnTo>
                      <a:pt x="196435" y="1435634"/>
                    </a:lnTo>
                    <a:lnTo>
                      <a:pt x="262122" y="1142491"/>
                    </a:lnTo>
                    <a:cubicBezTo>
                      <a:pt x="262122" y="1142491"/>
                      <a:pt x="355812" y="852366"/>
                      <a:pt x="354875" y="827278"/>
                    </a:cubicBezTo>
                    <a:cubicBezTo>
                      <a:pt x="353938" y="802190"/>
                      <a:pt x="413587" y="521954"/>
                      <a:pt x="413587" y="521954"/>
                    </a:cubicBezTo>
                    <a:lnTo>
                      <a:pt x="460848" y="288668"/>
                    </a:lnTo>
                    <a:lnTo>
                      <a:pt x="475526" y="215798"/>
                    </a:lnTo>
                    <a:lnTo>
                      <a:pt x="561408" y="18009"/>
                    </a:lnTo>
                    <a:lnTo>
                      <a:pt x="826237" y="0"/>
                    </a:lnTo>
                    <a:lnTo>
                      <a:pt x="957194" y="80156"/>
                    </a:lnTo>
                    <a:lnTo>
                      <a:pt x="1349856" y="106910"/>
                    </a:lnTo>
                    <a:lnTo>
                      <a:pt x="1546188" y="331036"/>
                    </a:lnTo>
                    <a:lnTo>
                      <a:pt x="1610105" y="544960"/>
                    </a:lnTo>
                    <a:lnTo>
                      <a:pt x="1769169" y="661968"/>
                    </a:lnTo>
                    <a:lnTo>
                      <a:pt x="1833606" y="854656"/>
                    </a:lnTo>
                    <a:lnTo>
                      <a:pt x="2013698" y="930857"/>
                    </a:lnTo>
                    <a:lnTo>
                      <a:pt x="2096457" y="988527"/>
                    </a:lnTo>
                    <a:lnTo>
                      <a:pt x="2002767" y="1483208"/>
                    </a:lnTo>
                    <a:lnTo>
                      <a:pt x="2476316" y="1940724"/>
                    </a:lnTo>
                    <a:lnTo>
                      <a:pt x="2927274" y="2042638"/>
                    </a:lnTo>
                    <a:lnTo>
                      <a:pt x="3140261" y="2090836"/>
                    </a:lnTo>
                    <a:lnTo>
                      <a:pt x="3289540" y="2174115"/>
                    </a:lnTo>
                    <a:lnTo>
                      <a:pt x="3547915" y="2317877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83C6B506-35ED-6409-DCC8-21B8A5F607E9}"/>
                  </a:ext>
                </a:extLst>
              </p:cNvPr>
              <p:cNvSpPr/>
              <p:nvPr/>
            </p:nvSpPr>
            <p:spPr>
              <a:xfrm flipH="1">
                <a:off x="6569819" y="3476521"/>
                <a:ext cx="3686991" cy="1702336"/>
              </a:xfrm>
              <a:custGeom>
                <a:avLst/>
                <a:gdLst>
                  <a:gd name="connsiteX0" fmla="*/ 3686991 w 3686991"/>
                  <a:gd name="connsiteY0" fmla="*/ 1702337 h 1702336"/>
                  <a:gd name="connsiteX1" fmla="*/ 0 w 3686991"/>
                  <a:gd name="connsiteY1" fmla="*/ 1702337 h 1702336"/>
                  <a:gd name="connsiteX2" fmla="*/ 107118 w 3686991"/>
                  <a:gd name="connsiteY2" fmla="*/ 743582 h 1702336"/>
                  <a:gd name="connsiteX3" fmla="*/ 82343 w 3686991"/>
                  <a:gd name="connsiteY3" fmla="*/ 1584392 h 1702336"/>
                  <a:gd name="connsiteX4" fmla="*/ 196852 w 3686991"/>
                  <a:gd name="connsiteY4" fmla="*/ 1636442 h 1702336"/>
                  <a:gd name="connsiteX5" fmla="*/ 335408 w 3686991"/>
                  <a:gd name="connsiteY5" fmla="*/ 1237013 h 1702336"/>
                  <a:gd name="connsiteX6" fmla="*/ 335408 w 3686991"/>
                  <a:gd name="connsiteY6" fmla="*/ 1518081 h 1702336"/>
                  <a:gd name="connsiteX7" fmla="*/ 510711 w 3686991"/>
                  <a:gd name="connsiteY7" fmla="*/ 1584913 h 1702336"/>
                  <a:gd name="connsiteX8" fmla="*/ 654889 w 3686991"/>
                  <a:gd name="connsiteY8" fmla="*/ 1424079 h 1702336"/>
                  <a:gd name="connsiteX9" fmla="*/ 867981 w 3686991"/>
                  <a:gd name="connsiteY9" fmla="*/ 1187774 h 1702336"/>
                  <a:gd name="connsiteX10" fmla="*/ 950427 w 3686991"/>
                  <a:gd name="connsiteY10" fmla="*/ 708917 h 1702336"/>
                  <a:gd name="connsiteX11" fmla="*/ 922945 w 3686991"/>
                  <a:gd name="connsiteY11" fmla="*/ 583997 h 1702336"/>
                  <a:gd name="connsiteX12" fmla="*/ 1175490 w 3686991"/>
                  <a:gd name="connsiteY12" fmla="*/ 0 h 1702336"/>
                  <a:gd name="connsiteX13" fmla="*/ 1175490 w 3686991"/>
                  <a:gd name="connsiteY13" fmla="*/ 787199 h 1702336"/>
                  <a:gd name="connsiteX14" fmla="*/ 1318314 w 3686991"/>
                  <a:gd name="connsiteY14" fmla="*/ 956257 h 1702336"/>
                  <a:gd name="connsiteX15" fmla="*/ 1318314 w 3686991"/>
                  <a:gd name="connsiteY15" fmla="*/ 1200162 h 1702336"/>
                  <a:gd name="connsiteX16" fmla="*/ 1340279 w 3686991"/>
                  <a:gd name="connsiteY16" fmla="*/ 1461867 h 1702336"/>
                  <a:gd name="connsiteX17" fmla="*/ 1504548 w 3686991"/>
                  <a:gd name="connsiteY17" fmla="*/ 1446148 h 1702336"/>
                  <a:gd name="connsiteX18" fmla="*/ 1553995 w 3686991"/>
                  <a:gd name="connsiteY18" fmla="*/ 1044012 h 1702336"/>
                  <a:gd name="connsiteX19" fmla="*/ 1667672 w 3686991"/>
                  <a:gd name="connsiteY19" fmla="*/ 975723 h 1702336"/>
                  <a:gd name="connsiteX20" fmla="*/ 1793112 w 3686991"/>
                  <a:gd name="connsiteY20" fmla="*/ 764506 h 1702336"/>
                  <a:gd name="connsiteX21" fmla="*/ 1824341 w 3686991"/>
                  <a:gd name="connsiteY21" fmla="*/ 1319251 h 1702336"/>
                  <a:gd name="connsiteX22" fmla="*/ 1918759 w 3686991"/>
                  <a:gd name="connsiteY22" fmla="*/ 1489245 h 1702336"/>
                  <a:gd name="connsiteX23" fmla="*/ 2315794 w 3686991"/>
                  <a:gd name="connsiteY23" fmla="*/ 1182152 h 1702336"/>
                  <a:gd name="connsiteX24" fmla="*/ 2476628 w 3686991"/>
                  <a:gd name="connsiteY24" fmla="*/ 1112302 h 1702336"/>
                  <a:gd name="connsiteX25" fmla="*/ 2927587 w 3686991"/>
                  <a:gd name="connsiteY25" fmla="*/ 1214215 h 1702336"/>
                  <a:gd name="connsiteX26" fmla="*/ 2545438 w 3686991"/>
                  <a:gd name="connsiteY26" fmla="*/ 1319251 h 1702336"/>
                  <a:gd name="connsiteX27" fmla="*/ 2600923 w 3686991"/>
                  <a:gd name="connsiteY27" fmla="*/ 1461763 h 1702336"/>
                  <a:gd name="connsiteX28" fmla="*/ 2812453 w 3686991"/>
                  <a:gd name="connsiteY28" fmla="*/ 1598550 h 1702336"/>
                  <a:gd name="connsiteX29" fmla="*/ 3050840 w 3686991"/>
                  <a:gd name="connsiteY29" fmla="*/ 1584809 h 1702336"/>
                  <a:gd name="connsiteX30" fmla="*/ 3153898 w 3686991"/>
                  <a:gd name="connsiteY30" fmla="*/ 1446565 h 1702336"/>
                  <a:gd name="connsiteX31" fmla="*/ 3289852 w 3686991"/>
                  <a:gd name="connsiteY31" fmla="*/ 1345484 h 1702336"/>
                  <a:gd name="connsiteX32" fmla="*/ 3548227 w 3686991"/>
                  <a:gd name="connsiteY32" fmla="*/ 1489245 h 1702336"/>
                  <a:gd name="connsiteX33" fmla="*/ 3215109 w 3686991"/>
                  <a:gd name="connsiteY33" fmla="*/ 1489245 h 1702336"/>
                  <a:gd name="connsiteX34" fmla="*/ 3215109 w 3686991"/>
                  <a:gd name="connsiteY34" fmla="*/ 1584809 h 1702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3686991" h="1702336">
                    <a:moveTo>
                      <a:pt x="3686991" y="1702337"/>
                    </a:moveTo>
                    <a:lnTo>
                      <a:pt x="0" y="1702337"/>
                    </a:lnTo>
                    <a:lnTo>
                      <a:pt x="107118" y="743582"/>
                    </a:lnTo>
                    <a:lnTo>
                      <a:pt x="82343" y="1584392"/>
                    </a:lnTo>
                    <a:lnTo>
                      <a:pt x="196852" y="1636442"/>
                    </a:lnTo>
                    <a:lnTo>
                      <a:pt x="335408" y="1237013"/>
                    </a:lnTo>
                    <a:lnTo>
                      <a:pt x="335408" y="1518081"/>
                    </a:lnTo>
                    <a:lnTo>
                      <a:pt x="510711" y="1584913"/>
                    </a:lnTo>
                    <a:lnTo>
                      <a:pt x="654889" y="1424079"/>
                    </a:lnTo>
                    <a:lnTo>
                      <a:pt x="867981" y="1187774"/>
                    </a:lnTo>
                    <a:lnTo>
                      <a:pt x="950427" y="708917"/>
                    </a:lnTo>
                    <a:lnTo>
                      <a:pt x="922945" y="583997"/>
                    </a:lnTo>
                    <a:lnTo>
                      <a:pt x="1175490" y="0"/>
                    </a:lnTo>
                    <a:lnTo>
                      <a:pt x="1175490" y="787199"/>
                    </a:lnTo>
                    <a:lnTo>
                      <a:pt x="1318314" y="956257"/>
                    </a:lnTo>
                    <a:lnTo>
                      <a:pt x="1318314" y="1200162"/>
                    </a:lnTo>
                    <a:lnTo>
                      <a:pt x="1340279" y="1461867"/>
                    </a:lnTo>
                    <a:lnTo>
                      <a:pt x="1504548" y="1446148"/>
                    </a:lnTo>
                    <a:lnTo>
                      <a:pt x="1553995" y="1044012"/>
                    </a:lnTo>
                    <a:lnTo>
                      <a:pt x="1667672" y="975723"/>
                    </a:lnTo>
                    <a:lnTo>
                      <a:pt x="1793112" y="764506"/>
                    </a:lnTo>
                    <a:lnTo>
                      <a:pt x="1824341" y="1319251"/>
                    </a:lnTo>
                    <a:lnTo>
                      <a:pt x="1918759" y="1489245"/>
                    </a:lnTo>
                    <a:lnTo>
                      <a:pt x="2315794" y="1182152"/>
                    </a:lnTo>
                    <a:lnTo>
                      <a:pt x="2476628" y="1112302"/>
                    </a:lnTo>
                    <a:lnTo>
                      <a:pt x="2927587" y="1214215"/>
                    </a:lnTo>
                    <a:cubicBezTo>
                      <a:pt x="2801834" y="1244404"/>
                      <a:pt x="2547415" y="1306759"/>
                      <a:pt x="2545438" y="1319251"/>
                    </a:cubicBezTo>
                    <a:cubicBezTo>
                      <a:pt x="2542731" y="1335699"/>
                      <a:pt x="2565633" y="1417729"/>
                      <a:pt x="2600923" y="1461763"/>
                    </a:cubicBezTo>
                    <a:cubicBezTo>
                      <a:pt x="2636212" y="1505797"/>
                      <a:pt x="2812453" y="1598550"/>
                      <a:pt x="2812453" y="1598550"/>
                    </a:cubicBezTo>
                    <a:lnTo>
                      <a:pt x="3050840" y="1584809"/>
                    </a:lnTo>
                    <a:lnTo>
                      <a:pt x="3153898" y="1446565"/>
                    </a:lnTo>
                    <a:lnTo>
                      <a:pt x="3289852" y="1345484"/>
                    </a:lnTo>
                    <a:lnTo>
                      <a:pt x="3548227" y="1489245"/>
                    </a:lnTo>
                    <a:lnTo>
                      <a:pt x="3215109" y="1489245"/>
                    </a:lnTo>
                    <a:lnTo>
                      <a:pt x="3215109" y="1584809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8D9120BE-DF0A-B64B-2ED4-F2F8CB1E2AAA}"/>
                  </a:ext>
                </a:extLst>
              </p:cNvPr>
              <p:cNvSpPr/>
              <p:nvPr/>
            </p:nvSpPr>
            <p:spPr>
              <a:xfrm flipH="1">
                <a:off x="9279734" y="2647786"/>
                <a:ext cx="389539" cy="1157376"/>
              </a:xfrm>
              <a:custGeom>
                <a:avLst/>
                <a:gdLst>
                  <a:gd name="connsiteX0" fmla="*/ 238700 w 389539"/>
                  <a:gd name="connsiteY0" fmla="*/ 0 h 1157376"/>
                  <a:gd name="connsiteX1" fmla="*/ 120859 w 389539"/>
                  <a:gd name="connsiteY1" fmla="*/ 309487 h 1157376"/>
                  <a:gd name="connsiteX2" fmla="*/ 99207 w 389539"/>
                  <a:gd name="connsiteY2" fmla="*/ 720159 h 1157376"/>
                  <a:gd name="connsiteX3" fmla="*/ 0 w 389539"/>
                  <a:gd name="connsiteY3" fmla="*/ 1157377 h 1157376"/>
                  <a:gd name="connsiteX4" fmla="*/ 197789 w 389539"/>
                  <a:gd name="connsiteY4" fmla="*/ 660614 h 1157376"/>
                  <a:gd name="connsiteX5" fmla="*/ 323645 w 389539"/>
                  <a:gd name="connsiteY5" fmla="*/ 471466 h 1157376"/>
                  <a:gd name="connsiteX6" fmla="*/ 257750 w 389539"/>
                  <a:gd name="connsiteY6" fmla="*/ 362370 h 1157376"/>
                  <a:gd name="connsiteX7" fmla="*/ 389540 w 389539"/>
                  <a:gd name="connsiteY7" fmla="*/ 104203 h 1157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9539" h="1157376">
                    <a:moveTo>
                      <a:pt x="238700" y="0"/>
                    </a:moveTo>
                    <a:lnTo>
                      <a:pt x="120859" y="309487"/>
                    </a:lnTo>
                    <a:lnTo>
                      <a:pt x="99207" y="720159"/>
                    </a:lnTo>
                    <a:lnTo>
                      <a:pt x="0" y="1157377"/>
                    </a:lnTo>
                    <a:lnTo>
                      <a:pt x="197789" y="660614"/>
                    </a:lnTo>
                    <a:lnTo>
                      <a:pt x="323645" y="471466"/>
                    </a:lnTo>
                    <a:cubicBezTo>
                      <a:pt x="323645" y="471466"/>
                      <a:pt x="252337" y="383710"/>
                      <a:pt x="257750" y="362370"/>
                    </a:cubicBezTo>
                    <a:cubicBezTo>
                      <a:pt x="263163" y="341029"/>
                      <a:pt x="389540" y="104203"/>
                      <a:pt x="389540" y="104203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EFA3D1D1-0645-8AA6-6BBA-DB96F1838550}"/>
                  </a:ext>
                </a:extLst>
              </p:cNvPr>
              <p:cNvSpPr/>
              <p:nvPr/>
            </p:nvSpPr>
            <p:spPr>
              <a:xfrm flipH="1">
                <a:off x="9795963" y="2936350"/>
                <a:ext cx="264412" cy="1528699"/>
              </a:xfrm>
              <a:custGeom>
                <a:avLst/>
                <a:gdLst>
                  <a:gd name="connsiteX0" fmla="*/ 191335 w 264412"/>
                  <a:gd name="connsiteY0" fmla="*/ 587745 h 1528699"/>
                  <a:gd name="connsiteX1" fmla="*/ 264204 w 264412"/>
                  <a:gd name="connsiteY1" fmla="*/ 678520 h 1528699"/>
                  <a:gd name="connsiteX2" fmla="*/ 264204 w 264412"/>
                  <a:gd name="connsiteY2" fmla="*/ 1146967 h 1528699"/>
                  <a:gd name="connsiteX3" fmla="*/ 159272 w 264412"/>
                  <a:gd name="connsiteY3" fmla="*/ 1528699 h 1528699"/>
                  <a:gd name="connsiteX4" fmla="*/ 138452 w 264412"/>
                  <a:gd name="connsiteY4" fmla="*/ 1248256 h 1528699"/>
                  <a:gd name="connsiteX5" fmla="*/ 0 w 264412"/>
                  <a:gd name="connsiteY5" fmla="*/ 1146967 h 1528699"/>
                  <a:gd name="connsiteX6" fmla="*/ 65687 w 264412"/>
                  <a:gd name="connsiteY6" fmla="*/ 853823 h 1528699"/>
                  <a:gd name="connsiteX7" fmla="*/ 158439 w 264412"/>
                  <a:gd name="connsiteY7" fmla="*/ 538610 h 1528699"/>
                  <a:gd name="connsiteX8" fmla="*/ 217151 w 264412"/>
                  <a:gd name="connsiteY8" fmla="*/ 233287 h 1528699"/>
                  <a:gd name="connsiteX9" fmla="*/ 264412 w 264412"/>
                  <a:gd name="connsiteY9" fmla="*/ 0 h 1528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4412" h="1528699">
                    <a:moveTo>
                      <a:pt x="191335" y="587745"/>
                    </a:moveTo>
                    <a:lnTo>
                      <a:pt x="264204" y="678520"/>
                    </a:lnTo>
                    <a:lnTo>
                      <a:pt x="264204" y="1146967"/>
                    </a:lnTo>
                    <a:cubicBezTo>
                      <a:pt x="264204" y="1146967"/>
                      <a:pt x="172284" y="1475296"/>
                      <a:pt x="159272" y="1528699"/>
                    </a:cubicBezTo>
                    <a:cubicBezTo>
                      <a:pt x="162291" y="1483312"/>
                      <a:pt x="138452" y="1248256"/>
                      <a:pt x="138452" y="1248256"/>
                    </a:cubicBezTo>
                    <a:lnTo>
                      <a:pt x="0" y="1146967"/>
                    </a:lnTo>
                    <a:lnTo>
                      <a:pt x="65687" y="853823"/>
                    </a:lnTo>
                    <a:cubicBezTo>
                      <a:pt x="65687" y="853823"/>
                      <a:pt x="159376" y="563698"/>
                      <a:pt x="158439" y="538610"/>
                    </a:cubicBezTo>
                    <a:cubicBezTo>
                      <a:pt x="157502" y="513522"/>
                      <a:pt x="217151" y="233287"/>
                      <a:pt x="217151" y="233287"/>
                    </a:cubicBezTo>
                    <a:lnTo>
                      <a:pt x="264412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B0275ED5-78F5-26D7-A995-4A3EE679B63A}"/>
                  </a:ext>
                </a:extLst>
              </p:cNvPr>
              <p:cNvSpPr/>
              <p:nvPr/>
            </p:nvSpPr>
            <p:spPr>
              <a:xfrm flipH="1">
                <a:off x="8646706" y="2978718"/>
                <a:ext cx="297724" cy="1076004"/>
              </a:xfrm>
              <a:custGeom>
                <a:avLst/>
                <a:gdLst>
                  <a:gd name="connsiteX0" fmla="*/ 233807 w 297724"/>
                  <a:gd name="connsiteY0" fmla="*/ 0 h 1076004"/>
                  <a:gd name="connsiteX1" fmla="*/ 123982 w 297724"/>
                  <a:gd name="connsiteY1" fmla="*/ 399325 h 1076004"/>
                  <a:gd name="connsiteX2" fmla="*/ 65895 w 297724"/>
                  <a:gd name="connsiteY2" fmla="*/ 459182 h 1076004"/>
                  <a:gd name="connsiteX3" fmla="*/ 0 w 297724"/>
                  <a:gd name="connsiteY3" fmla="*/ 1075451 h 1076004"/>
                  <a:gd name="connsiteX4" fmla="*/ 124087 w 297724"/>
                  <a:gd name="connsiteY4" fmla="*/ 521642 h 1076004"/>
                  <a:gd name="connsiteX5" fmla="*/ 233807 w 297724"/>
                  <a:gd name="connsiteY5" fmla="*/ 416814 h 1076004"/>
                  <a:gd name="connsiteX6" fmla="*/ 297724 w 297724"/>
                  <a:gd name="connsiteY6" fmla="*/ 213924 h 107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7724" h="1076004">
                    <a:moveTo>
                      <a:pt x="233807" y="0"/>
                    </a:moveTo>
                    <a:lnTo>
                      <a:pt x="123982" y="399325"/>
                    </a:lnTo>
                    <a:lnTo>
                      <a:pt x="65895" y="459182"/>
                    </a:lnTo>
                    <a:cubicBezTo>
                      <a:pt x="65895" y="459182"/>
                      <a:pt x="0" y="1097415"/>
                      <a:pt x="0" y="1075451"/>
                    </a:cubicBezTo>
                    <a:cubicBezTo>
                      <a:pt x="0" y="1053486"/>
                      <a:pt x="124087" y="521642"/>
                      <a:pt x="124087" y="521642"/>
                    </a:cubicBezTo>
                    <a:lnTo>
                      <a:pt x="233807" y="416814"/>
                    </a:lnTo>
                    <a:lnTo>
                      <a:pt x="297724" y="213924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6758E1AA-B274-951A-CF7D-5677D79E4D1D}"/>
                  </a:ext>
                </a:extLst>
              </p:cNvPr>
              <p:cNvSpPr/>
              <p:nvPr/>
            </p:nvSpPr>
            <p:spPr>
              <a:xfrm flipH="1">
                <a:off x="8243008" y="3502338"/>
                <a:ext cx="299702" cy="510711"/>
              </a:xfrm>
              <a:custGeom>
                <a:avLst/>
                <a:gdLst>
                  <a:gd name="connsiteX0" fmla="*/ 119610 w 299702"/>
                  <a:gd name="connsiteY0" fmla="*/ 0 h 510711"/>
                  <a:gd name="connsiteX1" fmla="*/ 0 w 299702"/>
                  <a:gd name="connsiteY1" fmla="*/ 364348 h 510711"/>
                  <a:gd name="connsiteX2" fmla="*/ 0 w 299702"/>
                  <a:gd name="connsiteY2" fmla="*/ 510711 h 510711"/>
                  <a:gd name="connsiteX3" fmla="*/ 59753 w 299702"/>
                  <a:gd name="connsiteY3" fmla="*/ 379026 h 510711"/>
                  <a:gd name="connsiteX4" fmla="*/ 166975 w 299702"/>
                  <a:gd name="connsiteY4" fmla="*/ 302200 h 510711"/>
                  <a:gd name="connsiteX5" fmla="*/ 299702 w 299702"/>
                  <a:gd name="connsiteY5" fmla="*/ 75784 h 510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9702" h="510711">
                    <a:moveTo>
                      <a:pt x="119610" y="0"/>
                    </a:moveTo>
                    <a:lnTo>
                      <a:pt x="0" y="364348"/>
                    </a:lnTo>
                    <a:lnTo>
                      <a:pt x="0" y="510711"/>
                    </a:lnTo>
                    <a:lnTo>
                      <a:pt x="59753" y="379026"/>
                    </a:lnTo>
                    <a:cubicBezTo>
                      <a:pt x="59753" y="379026"/>
                      <a:pt x="164581" y="316566"/>
                      <a:pt x="166975" y="302200"/>
                    </a:cubicBezTo>
                    <a:cubicBezTo>
                      <a:pt x="169370" y="287835"/>
                      <a:pt x="299702" y="75784"/>
                      <a:pt x="299702" y="7578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3" name="组合 142">
              <a:extLst>
                <a:ext uri="{FF2B5EF4-FFF2-40B4-BE49-F238E27FC236}">
                  <a16:creationId xmlns:a16="http://schemas.microsoft.com/office/drawing/2014/main" id="{4CD6F9AE-7405-DAFD-DF1A-636DC6BE757B}"/>
                </a:ext>
              </a:extLst>
            </p:cNvPr>
            <p:cNvGrpSpPr/>
            <p:nvPr/>
          </p:nvGrpSpPr>
          <p:grpSpPr>
            <a:xfrm>
              <a:off x="6168399" y="4104074"/>
              <a:ext cx="4525446" cy="1173315"/>
              <a:chOff x="6168399" y="4104074"/>
              <a:chExt cx="4525446" cy="1173315"/>
            </a:xfrm>
          </p:grpSpPr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38A70C95-9261-0279-F23B-D9A6C10BAC1F}"/>
                  </a:ext>
                </a:extLst>
              </p:cNvPr>
              <p:cNvSpPr/>
              <p:nvPr/>
            </p:nvSpPr>
            <p:spPr>
              <a:xfrm flipH="1">
                <a:off x="10127260" y="4345179"/>
                <a:ext cx="1564" cy="8197"/>
              </a:xfrm>
              <a:custGeom>
                <a:avLst/>
                <a:gdLst>
                  <a:gd name="connsiteX0" fmla="*/ 1396 w 1395"/>
                  <a:gd name="connsiteY0" fmla="*/ 0 h 7312"/>
                  <a:gd name="connsiteX1" fmla="*/ 355 w 1395"/>
                  <a:gd name="connsiteY1" fmla="*/ 6766 h 7312"/>
                  <a:gd name="connsiteX2" fmla="*/ 1396 w 1395"/>
                  <a:gd name="connsiteY2" fmla="*/ 0 h 7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95" h="7312">
                    <a:moveTo>
                      <a:pt x="1396" y="0"/>
                    </a:moveTo>
                    <a:cubicBezTo>
                      <a:pt x="1385" y="2295"/>
                      <a:pt x="1034" y="4575"/>
                      <a:pt x="355" y="6766"/>
                    </a:cubicBezTo>
                    <a:cubicBezTo>
                      <a:pt x="-374" y="8536"/>
                      <a:pt x="42" y="5934"/>
                      <a:pt x="1396" y="0"/>
                    </a:cubicBezTo>
                    <a:close/>
                  </a:path>
                </a:pathLst>
              </a:custGeom>
              <a:solidFill>
                <a:schemeClr val="accent1">
                  <a:alpha val="20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9B64E957-17FC-220F-7F35-F4485B9D38A1}"/>
                  </a:ext>
                </a:extLst>
              </p:cNvPr>
              <p:cNvSpPr/>
              <p:nvPr/>
            </p:nvSpPr>
            <p:spPr>
              <a:xfrm flipH="1">
                <a:off x="6168399" y="5013178"/>
                <a:ext cx="4525446" cy="264211"/>
              </a:xfrm>
              <a:custGeom>
                <a:avLst/>
                <a:gdLst>
                  <a:gd name="connsiteX0" fmla="*/ 4036765 w 4036764"/>
                  <a:gd name="connsiteY0" fmla="*/ 117840 h 235680"/>
                  <a:gd name="connsiteX1" fmla="*/ 2018383 w 4036764"/>
                  <a:gd name="connsiteY1" fmla="*/ 235681 h 235680"/>
                  <a:gd name="connsiteX2" fmla="*/ 0 w 4036764"/>
                  <a:gd name="connsiteY2" fmla="*/ 117840 h 235680"/>
                  <a:gd name="connsiteX3" fmla="*/ 2018383 w 4036764"/>
                  <a:gd name="connsiteY3" fmla="*/ 0 h 235680"/>
                  <a:gd name="connsiteX4" fmla="*/ 4036765 w 4036764"/>
                  <a:gd name="connsiteY4" fmla="*/ 117840 h 235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36764" h="235680">
                    <a:moveTo>
                      <a:pt x="4036765" y="117840"/>
                    </a:moveTo>
                    <a:cubicBezTo>
                      <a:pt x="4036765" y="182922"/>
                      <a:pt x="3133105" y="235681"/>
                      <a:pt x="2018383" y="235681"/>
                    </a:cubicBezTo>
                    <a:cubicBezTo>
                      <a:pt x="903661" y="235681"/>
                      <a:pt x="0" y="182922"/>
                      <a:pt x="0" y="117840"/>
                    </a:cubicBezTo>
                    <a:cubicBezTo>
                      <a:pt x="0" y="52759"/>
                      <a:pt x="903661" y="0"/>
                      <a:pt x="2018383" y="0"/>
                    </a:cubicBezTo>
                    <a:cubicBezTo>
                      <a:pt x="3133105" y="0"/>
                      <a:pt x="4036765" y="52759"/>
                      <a:pt x="4036765" y="117840"/>
                    </a:cubicBezTo>
                    <a:close/>
                  </a:path>
                </a:pathLst>
              </a:custGeom>
              <a:solidFill>
                <a:srgbClr val="F5F5F5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DEAB1115-486C-C790-DC90-21353A5B89A1}"/>
                  </a:ext>
                </a:extLst>
              </p:cNvPr>
              <p:cNvSpPr/>
              <p:nvPr/>
            </p:nvSpPr>
            <p:spPr>
              <a:xfrm flipH="1">
                <a:off x="6499247" y="4963447"/>
                <a:ext cx="416623" cy="181836"/>
              </a:xfrm>
              <a:custGeom>
                <a:avLst/>
                <a:gdLst>
                  <a:gd name="connsiteX0" fmla="*/ 0 w 371634"/>
                  <a:gd name="connsiteY0" fmla="*/ 162201 h 162200"/>
                  <a:gd name="connsiteX1" fmla="*/ 371635 w 371634"/>
                  <a:gd name="connsiteY1" fmla="*/ 162201 h 162200"/>
                  <a:gd name="connsiteX2" fmla="*/ 266078 w 371634"/>
                  <a:gd name="connsiteY2" fmla="*/ 63306 h 162200"/>
                  <a:gd name="connsiteX3" fmla="*/ 149175 w 371634"/>
                  <a:gd name="connsiteY3" fmla="*/ 3761 h 162200"/>
                  <a:gd name="connsiteX4" fmla="*/ 130853 w 371634"/>
                  <a:gd name="connsiteY4" fmla="*/ 50815 h 162200"/>
                  <a:gd name="connsiteX5" fmla="*/ 72870 w 371634"/>
                  <a:gd name="connsiteY5" fmla="*/ 75486 h 162200"/>
                  <a:gd name="connsiteX6" fmla="*/ 0 w 371634"/>
                  <a:gd name="connsiteY6" fmla="*/ 162201 h 162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1634" h="162200">
                    <a:moveTo>
                      <a:pt x="0" y="162201"/>
                    </a:moveTo>
                    <a:lnTo>
                      <a:pt x="371635" y="162201"/>
                    </a:lnTo>
                    <a:cubicBezTo>
                      <a:pt x="371635" y="162201"/>
                      <a:pt x="297620" y="48941"/>
                      <a:pt x="266078" y="63306"/>
                    </a:cubicBezTo>
                    <a:cubicBezTo>
                      <a:pt x="225063" y="82044"/>
                      <a:pt x="194562" y="-20598"/>
                      <a:pt x="149175" y="3761"/>
                    </a:cubicBezTo>
                    <a:cubicBezTo>
                      <a:pt x="133143" y="12298"/>
                      <a:pt x="140951" y="39780"/>
                      <a:pt x="130853" y="50815"/>
                    </a:cubicBezTo>
                    <a:cubicBezTo>
                      <a:pt x="114197" y="69032"/>
                      <a:pt x="93065" y="65493"/>
                      <a:pt x="72870" y="75486"/>
                    </a:cubicBezTo>
                    <a:cubicBezTo>
                      <a:pt x="33520" y="95161"/>
                      <a:pt x="19467" y="121186"/>
                      <a:pt x="0" y="16220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DDF2E810-884A-CF96-5C64-70E70421969F}"/>
                  </a:ext>
                </a:extLst>
              </p:cNvPr>
              <p:cNvSpPr/>
              <p:nvPr/>
            </p:nvSpPr>
            <p:spPr>
              <a:xfrm flipH="1">
                <a:off x="6243946" y="4723895"/>
                <a:ext cx="315981" cy="388879"/>
              </a:xfrm>
              <a:custGeom>
                <a:avLst/>
                <a:gdLst>
                  <a:gd name="connsiteX0" fmla="*/ 13529 w 281860"/>
                  <a:gd name="connsiteY0" fmla="*/ 344343 h 346886"/>
                  <a:gd name="connsiteX1" fmla="*/ 5930 w 281860"/>
                  <a:gd name="connsiteY1" fmla="*/ 181948 h 346886"/>
                  <a:gd name="connsiteX2" fmla="*/ 25709 w 281860"/>
                  <a:gd name="connsiteY2" fmla="*/ 259190 h 346886"/>
                  <a:gd name="connsiteX3" fmla="*/ 118566 w 281860"/>
                  <a:gd name="connsiteY3" fmla="*/ 53594 h 346886"/>
                  <a:gd name="connsiteX4" fmla="*/ 75573 w 281860"/>
                  <a:gd name="connsiteY4" fmla="*/ 231083 h 346886"/>
                  <a:gd name="connsiteX5" fmla="*/ 275443 w 281860"/>
                  <a:gd name="connsiteY5" fmla="*/ 1544 h 346886"/>
                  <a:gd name="connsiteX6" fmla="*/ 113361 w 281860"/>
                  <a:gd name="connsiteY6" fmla="*/ 249405 h 346886"/>
                  <a:gd name="connsiteX7" fmla="*/ 251500 w 281860"/>
                  <a:gd name="connsiteY7" fmla="*/ 179554 h 346886"/>
                  <a:gd name="connsiteX8" fmla="*/ 125852 w 281860"/>
                  <a:gd name="connsiteY8" fmla="*/ 291149 h 346886"/>
                  <a:gd name="connsiteX9" fmla="*/ 192164 w 281860"/>
                  <a:gd name="connsiteY9" fmla="*/ 298332 h 346886"/>
                  <a:gd name="connsiteX10" fmla="*/ 13529 w 281860"/>
                  <a:gd name="connsiteY10" fmla="*/ 344343 h 34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1860" h="346886">
                    <a:moveTo>
                      <a:pt x="13529" y="344343"/>
                    </a:moveTo>
                    <a:cubicBezTo>
                      <a:pt x="13529" y="344343"/>
                      <a:pt x="-10934" y="202768"/>
                      <a:pt x="5930" y="181948"/>
                    </a:cubicBezTo>
                    <a:cubicBezTo>
                      <a:pt x="22794" y="161128"/>
                      <a:pt x="25709" y="259190"/>
                      <a:pt x="25709" y="259190"/>
                    </a:cubicBezTo>
                    <a:cubicBezTo>
                      <a:pt x="25709" y="259190"/>
                      <a:pt x="82339" y="54739"/>
                      <a:pt x="118566" y="53594"/>
                    </a:cubicBezTo>
                    <a:cubicBezTo>
                      <a:pt x="154792" y="52449"/>
                      <a:pt x="75573" y="231083"/>
                      <a:pt x="75573" y="231083"/>
                    </a:cubicBezTo>
                    <a:cubicBezTo>
                      <a:pt x="75573" y="231083"/>
                      <a:pt x="230368" y="-21982"/>
                      <a:pt x="275443" y="1544"/>
                    </a:cubicBezTo>
                    <a:cubicBezTo>
                      <a:pt x="320518" y="25071"/>
                      <a:pt x="113361" y="249405"/>
                      <a:pt x="113361" y="249405"/>
                    </a:cubicBezTo>
                    <a:cubicBezTo>
                      <a:pt x="113361" y="249405"/>
                      <a:pt x="226621" y="151968"/>
                      <a:pt x="251500" y="179554"/>
                    </a:cubicBezTo>
                    <a:cubicBezTo>
                      <a:pt x="276380" y="207141"/>
                      <a:pt x="125852" y="291149"/>
                      <a:pt x="125852" y="291149"/>
                    </a:cubicBezTo>
                    <a:cubicBezTo>
                      <a:pt x="125852" y="291149"/>
                      <a:pt x="192268" y="276263"/>
                      <a:pt x="192164" y="298332"/>
                    </a:cubicBezTo>
                    <a:cubicBezTo>
                      <a:pt x="192060" y="320401"/>
                      <a:pt x="79736" y="356835"/>
                      <a:pt x="13529" y="344343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7A9FFAA1-8602-2FFB-3E01-CFB033206A04}"/>
                  </a:ext>
                </a:extLst>
              </p:cNvPr>
              <p:cNvSpPr/>
              <p:nvPr/>
            </p:nvSpPr>
            <p:spPr>
              <a:xfrm flipH="1">
                <a:off x="6243946" y="4723895"/>
                <a:ext cx="315981" cy="388879"/>
              </a:xfrm>
              <a:custGeom>
                <a:avLst/>
                <a:gdLst>
                  <a:gd name="connsiteX0" fmla="*/ 13529 w 281860"/>
                  <a:gd name="connsiteY0" fmla="*/ 344343 h 346886"/>
                  <a:gd name="connsiteX1" fmla="*/ 5930 w 281860"/>
                  <a:gd name="connsiteY1" fmla="*/ 181948 h 346886"/>
                  <a:gd name="connsiteX2" fmla="*/ 25709 w 281860"/>
                  <a:gd name="connsiteY2" fmla="*/ 259190 h 346886"/>
                  <a:gd name="connsiteX3" fmla="*/ 118566 w 281860"/>
                  <a:gd name="connsiteY3" fmla="*/ 53594 h 346886"/>
                  <a:gd name="connsiteX4" fmla="*/ 75573 w 281860"/>
                  <a:gd name="connsiteY4" fmla="*/ 231083 h 346886"/>
                  <a:gd name="connsiteX5" fmla="*/ 275443 w 281860"/>
                  <a:gd name="connsiteY5" fmla="*/ 1544 h 346886"/>
                  <a:gd name="connsiteX6" fmla="*/ 113361 w 281860"/>
                  <a:gd name="connsiteY6" fmla="*/ 249405 h 346886"/>
                  <a:gd name="connsiteX7" fmla="*/ 251500 w 281860"/>
                  <a:gd name="connsiteY7" fmla="*/ 179554 h 346886"/>
                  <a:gd name="connsiteX8" fmla="*/ 125852 w 281860"/>
                  <a:gd name="connsiteY8" fmla="*/ 291149 h 346886"/>
                  <a:gd name="connsiteX9" fmla="*/ 192164 w 281860"/>
                  <a:gd name="connsiteY9" fmla="*/ 298332 h 346886"/>
                  <a:gd name="connsiteX10" fmla="*/ 13529 w 281860"/>
                  <a:gd name="connsiteY10" fmla="*/ 344343 h 34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1860" h="346886">
                    <a:moveTo>
                      <a:pt x="13529" y="344343"/>
                    </a:moveTo>
                    <a:cubicBezTo>
                      <a:pt x="13529" y="344343"/>
                      <a:pt x="-10934" y="202768"/>
                      <a:pt x="5930" y="181948"/>
                    </a:cubicBezTo>
                    <a:cubicBezTo>
                      <a:pt x="22794" y="161128"/>
                      <a:pt x="25709" y="259190"/>
                      <a:pt x="25709" y="259190"/>
                    </a:cubicBezTo>
                    <a:cubicBezTo>
                      <a:pt x="25709" y="259190"/>
                      <a:pt x="82339" y="54739"/>
                      <a:pt x="118566" y="53594"/>
                    </a:cubicBezTo>
                    <a:cubicBezTo>
                      <a:pt x="154792" y="52449"/>
                      <a:pt x="75573" y="231083"/>
                      <a:pt x="75573" y="231083"/>
                    </a:cubicBezTo>
                    <a:cubicBezTo>
                      <a:pt x="75573" y="231083"/>
                      <a:pt x="230368" y="-21982"/>
                      <a:pt x="275443" y="1544"/>
                    </a:cubicBezTo>
                    <a:cubicBezTo>
                      <a:pt x="320518" y="25071"/>
                      <a:pt x="113361" y="249405"/>
                      <a:pt x="113361" y="249405"/>
                    </a:cubicBezTo>
                    <a:cubicBezTo>
                      <a:pt x="113361" y="249405"/>
                      <a:pt x="226621" y="151968"/>
                      <a:pt x="251500" y="179554"/>
                    </a:cubicBezTo>
                    <a:cubicBezTo>
                      <a:pt x="276380" y="207141"/>
                      <a:pt x="125852" y="291149"/>
                      <a:pt x="125852" y="291149"/>
                    </a:cubicBezTo>
                    <a:cubicBezTo>
                      <a:pt x="125852" y="291149"/>
                      <a:pt x="192268" y="276263"/>
                      <a:pt x="192164" y="298332"/>
                    </a:cubicBezTo>
                    <a:cubicBezTo>
                      <a:pt x="192060" y="320401"/>
                      <a:pt x="79736" y="356835"/>
                      <a:pt x="13529" y="34434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191F0534-9F42-A10C-011F-EE8929BACC7D}"/>
                  </a:ext>
                </a:extLst>
              </p:cNvPr>
              <p:cNvSpPr/>
              <p:nvPr/>
            </p:nvSpPr>
            <p:spPr>
              <a:xfrm flipH="1">
                <a:off x="6541711" y="4748791"/>
                <a:ext cx="247335" cy="338375"/>
              </a:xfrm>
              <a:custGeom>
                <a:avLst/>
                <a:gdLst>
                  <a:gd name="connsiteX0" fmla="*/ 195526 w 220626"/>
                  <a:gd name="connsiteY0" fmla="*/ 301836 h 301835"/>
                  <a:gd name="connsiteX1" fmla="*/ 67900 w 220626"/>
                  <a:gd name="connsiteY1" fmla="*/ 261862 h 301835"/>
                  <a:gd name="connsiteX2" fmla="*/ 133274 w 220626"/>
                  <a:gd name="connsiteY2" fmla="*/ 268420 h 301835"/>
                  <a:gd name="connsiteX3" fmla="*/ 443 w 220626"/>
                  <a:gd name="connsiteY3" fmla="*/ 138504 h 301835"/>
                  <a:gd name="connsiteX4" fmla="*/ 125363 w 220626"/>
                  <a:gd name="connsiteY4" fmla="*/ 221783 h 301835"/>
                  <a:gd name="connsiteX5" fmla="*/ 4399 w 220626"/>
                  <a:gd name="connsiteY5" fmla="*/ 2446 h 301835"/>
                  <a:gd name="connsiteX6" fmla="*/ 150138 w 220626"/>
                  <a:gd name="connsiteY6" fmla="*/ 197737 h 301835"/>
                  <a:gd name="connsiteX7" fmla="*/ 135044 w 220626"/>
                  <a:gd name="connsiteY7" fmla="*/ 71152 h 301835"/>
                  <a:gd name="connsiteX8" fmla="*/ 185844 w 220626"/>
                  <a:gd name="connsiteY8" fmla="*/ 199923 h 301835"/>
                  <a:gd name="connsiteX9" fmla="*/ 210204 w 220626"/>
                  <a:gd name="connsiteY9" fmla="*/ 150580 h 301835"/>
                  <a:gd name="connsiteX10" fmla="*/ 195526 w 220626"/>
                  <a:gd name="connsiteY10" fmla="*/ 301836 h 301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0626" h="301835">
                    <a:moveTo>
                      <a:pt x="195526" y="301836"/>
                    </a:moveTo>
                    <a:cubicBezTo>
                      <a:pt x="195526" y="301836"/>
                      <a:pt x="79247" y="281016"/>
                      <a:pt x="67900" y="261862"/>
                    </a:cubicBezTo>
                    <a:cubicBezTo>
                      <a:pt x="56553" y="242707"/>
                      <a:pt x="133274" y="268420"/>
                      <a:pt x="133274" y="268420"/>
                    </a:cubicBezTo>
                    <a:cubicBezTo>
                      <a:pt x="133274" y="268420"/>
                      <a:pt x="-8925" y="166819"/>
                      <a:pt x="443" y="138504"/>
                    </a:cubicBezTo>
                    <a:cubicBezTo>
                      <a:pt x="9812" y="110189"/>
                      <a:pt x="125363" y="221783"/>
                      <a:pt x="125363" y="221783"/>
                    </a:cubicBezTo>
                    <a:cubicBezTo>
                      <a:pt x="125363" y="221783"/>
                      <a:pt x="-26518" y="30553"/>
                      <a:pt x="4399" y="2446"/>
                    </a:cubicBezTo>
                    <a:cubicBezTo>
                      <a:pt x="35317" y="-25661"/>
                      <a:pt x="150138" y="197737"/>
                      <a:pt x="150138" y="197737"/>
                    </a:cubicBezTo>
                    <a:cubicBezTo>
                      <a:pt x="150138" y="197737"/>
                      <a:pt x="106729" y="83227"/>
                      <a:pt x="135044" y="71152"/>
                    </a:cubicBezTo>
                    <a:cubicBezTo>
                      <a:pt x="163359" y="59076"/>
                      <a:pt x="185844" y="199923"/>
                      <a:pt x="185844" y="199923"/>
                    </a:cubicBezTo>
                    <a:cubicBezTo>
                      <a:pt x="185844" y="199923"/>
                      <a:pt x="193131" y="144334"/>
                      <a:pt x="210204" y="150580"/>
                    </a:cubicBezTo>
                    <a:cubicBezTo>
                      <a:pt x="227276" y="156825"/>
                      <a:pt x="224049" y="253950"/>
                      <a:pt x="195526" y="301836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1827D28E-B860-66C6-51EC-9199ACC0902F}"/>
                  </a:ext>
                </a:extLst>
              </p:cNvPr>
              <p:cNvSpPr/>
              <p:nvPr/>
            </p:nvSpPr>
            <p:spPr>
              <a:xfrm flipH="1">
                <a:off x="6541711" y="4748791"/>
                <a:ext cx="247335" cy="338375"/>
              </a:xfrm>
              <a:custGeom>
                <a:avLst/>
                <a:gdLst>
                  <a:gd name="connsiteX0" fmla="*/ 195526 w 220626"/>
                  <a:gd name="connsiteY0" fmla="*/ 301836 h 301835"/>
                  <a:gd name="connsiteX1" fmla="*/ 67900 w 220626"/>
                  <a:gd name="connsiteY1" fmla="*/ 261862 h 301835"/>
                  <a:gd name="connsiteX2" fmla="*/ 133274 w 220626"/>
                  <a:gd name="connsiteY2" fmla="*/ 268420 h 301835"/>
                  <a:gd name="connsiteX3" fmla="*/ 443 w 220626"/>
                  <a:gd name="connsiteY3" fmla="*/ 138504 h 301835"/>
                  <a:gd name="connsiteX4" fmla="*/ 125363 w 220626"/>
                  <a:gd name="connsiteY4" fmla="*/ 221783 h 301835"/>
                  <a:gd name="connsiteX5" fmla="*/ 4399 w 220626"/>
                  <a:gd name="connsiteY5" fmla="*/ 2446 h 301835"/>
                  <a:gd name="connsiteX6" fmla="*/ 150138 w 220626"/>
                  <a:gd name="connsiteY6" fmla="*/ 197737 h 301835"/>
                  <a:gd name="connsiteX7" fmla="*/ 135044 w 220626"/>
                  <a:gd name="connsiteY7" fmla="*/ 71152 h 301835"/>
                  <a:gd name="connsiteX8" fmla="*/ 185844 w 220626"/>
                  <a:gd name="connsiteY8" fmla="*/ 199923 h 301835"/>
                  <a:gd name="connsiteX9" fmla="*/ 210204 w 220626"/>
                  <a:gd name="connsiteY9" fmla="*/ 150580 h 301835"/>
                  <a:gd name="connsiteX10" fmla="*/ 195526 w 220626"/>
                  <a:gd name="connsiteY10" fmla="*/ 301836 h 301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0626" h="301835">
                    <a:moveTo>
                      <a:pt x="195526" y="301836"/>
                    </a:moveTo>
                    <a:cubicBezTo>
                      <a:pt x="195526" y="301836"/>
                      <a:pt x="79247" y="281016"/>
                      <a:pt x="67900" y="261862"/>
                    </a:cubicBezTo>
                    <a:cubicBezTo>
                      <a:pt x="56553" y="242707"/>
                      <a:pt x="133274" y="268420"/>
                      <a:pt x="133274" y="268420"/>
                    </a:cubicBezTo>
                    <a:cubicBezTo>
                      <a:pt x="133274" y="268420"/>
                      <a:pt x="-8925" y="166819"/>
                      <a:pt x="443" y="138504"/>
                    </a:cubicBezTo>
                    <a:cubicBezTo>
                      <a:pt x="9812" y="110189"/>
                      <a:pt x="125363" y="221783"/>
                      <a:pt x="125363" y="221783"/>
                    </a:cubicBezTo>
                    <a:cubicBezTo>
                      <a:pt x="125363" y="221783"/>
                      <a:pt x="-26518" y="30553"/>
                      <a:pt x="4399" y="2446"/>
                    </a:cubicBezTo>
                    <a:cubicBezTo>
                      <a:pt x="35317" y="-25661"/>
                      <a:pt x="150138" y="197737"/>
                      <a:pt x="150138" y="197737"/>
                    </a:cubicBezTo>
                    <a:cubicBezTo>
                      <a:pt x="150138" y="197737"/>
                      <a:pt x="106729" y="83227"/>
                      <a:pt x="135044" y="71152"/>
                    </a:cubicBezTo>
                    <a:cubicBezTo>
                      <a:pt x="163359" y="59076"/>
                      <a:pt x="185844" y="199923"/>
                      <a:pt x="185844" y="199923"/>
                    </a:cubicBezTo>
                    <a:cubicBezTo>
                      <a:pt x="185844" y="199923"/>
                      <a:pt x="193131" y="144334"/>
                      <a:pt x="210204" y="150580"/>
                    </a:cubicBezTo>
                    <a:cubicBezTo>
                      <a:pt x="227276" y="156825"/>
                      <a:pt x="224049" y="253950"/>
                      <a:pt x="195526" y="301836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EBBC0DCF-B118-EAE2-998F-655D38FA9A39}"/>
                  </a:ext>
                </a:extLst>
              </p:cNvPr>
              <p:cNvSpPr/>
              <p:nvPr/>
            </p:nvSpPr>
            <p:spPr>
              <a:xfrm flipH="1">
                <a:off x="6429240" y="4534684"/>
                <a:ext cx="274146" cy="535211"/>
              </a:xfrm>
              <a:custGeom>
                <a:avLst/>
                <a:gdLst>
                  <a:gd name="connsiteX0" fmla="*/ 110371 w 244542"/>
                  <a:gd name="connsiteY0" fmla="*/ 477416 h 477416"/>
                  <a:gd name="connsiteX1" fmla="*/ 26 w 244542"/>
                  <a:gd name="connsiteY1" fmla="*/ 335321 h 477416"/>
                  <a:gd name="connsiteX2" fmla="*/ 67274 w 244542"/>
                  <a:gd name="connsiteY2" fmla="*/ 392575 h 477416"/>
                  <a:gd name="connsiteX3" fmla="*/ 20117 w 244542"/>
                  <a:gd name="connsiteY3" fmla="*/ 147213 h 477416"/>
                  <a:gd name="connsiteX4" fmla="*/ 94340 w 244542"/>
                  <a:gd name="connsiteY4" fmla="*/ 335321 h 477416"/>
                  <a:gd name="connsiteX5" fmla="*/ 128901 w 244542"/>
                  <a:gd name="connsiteY5" fmla="*/ 120 h 477416"/>
                  <a:gd name="connsiteX6" fmla="*/ 140248 w 244542"/>
                  <a:gd name="connsiteY6" fmla="*/ 327825 h 477416"/>
                  <a:gd name="connsiteX7" fmla="*/ 220821 w 244542"/>
                  <a:gd name="connsiteY7" fmla="*/ 176361 h 477416"/>
                  <a:gd name="connsiteX8" fmla="*/ 178244 w 244542"/>
                  <a:gd name="connsiteY8" fmla="*/ 357702 h 477416"/>
                  <a:gd name="connsiteX9" fmla="*/ 242890 w 244542"/>
                  <a:gd name="connsiteY9" fmla="*/ 321787 h 477416"/>
                  <a:gd name="connsiteX10" fmla="*/ 110371 w 244542"/>
                  <a:gd name="connsiteY10" fmla="*/ 477416 h 477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4542" h="477416">
                    <a:moveTo>
                      <a:pt x="110371" y="477416"/>
                    </a:moveTo>
                    <a:cubicBezTo>
                      <a:pt x="110371" y="477416"/>
                      <a:pt x="-1952" y="364781"/>
                      <a:pt x="26" y="335321"/>
                    </a:cubicBezTo>
                    <a:cubicBezTo>
                      <a:pt x="2004" y="305860"/>
                      <a:pt x="67274" y="392575"/>
                      <a:pt x="67274" y="392575"/>
                    </a:cubicBezTo>
                    <a:cubicBezTo>
                      <a:pt x="67274" y="392575"/>
                      <a:pt x="-11946" y="171364"/>
                      <a:pt x="20117" y="147213"/>
                    </a:cubicBezTo>
                    <a:cubicBezTo>
                      <a:pt x="52180" y="123062"/>
                      <a:pt x="94340" y="335321"/>
                      <a:pt x="94340" y="335321"/>
                    </a:cubicBezTo>
                    <a:cubicBezTo>
                      <a:pt x="94340" y="335321"/>
                      <a:pt x="73520" y="7512"/>
                      <a:pt x="128901" y="120"/>
                    </a:cubicBezTo>
                    <a:cubicBezTo>
                      <a:pt x="184282" y="-7270"/>
                      <a:pt x="140248" y="327825"/>
                      <a:pt x="140248" y="327825"/>
                    </a:cubicBezTo>
                    <a:cubicBezTo>
                      <a:pt x="140248" y="327825"/>
                      <a:pt x="180638" y="167408"/>
                      <a:pt x="220821" y="176361"/>
                    </a:cubicBezTo>
                    <a:cubicBezTo>
                      <a:pt x="261003" y="185313"/>
                      <a:pt x="178244" y="357702"/>
                      <a:pt x="178244" y="357702"/>
                    </a:cubicBezTo>
                    <a:cubicBezTo>
                      <a:pt x="178244" y="357702"/>
                      <a:pt x="228836" y="301801"/>
                      <a:pt x="242890" y="321787"/>
                    </a:cubicBezTo>
                    <a:cubicBezTo>
                      <a:pt x="256943" y="341775"/>
                      <a:pt x="178660" y="446291"/>
                      <a:pt x="110371" y="477416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728521EC-A700-422D-0006-F3947796EF3D}"/>
                  </a:ext>
                </a:extLst>
              </p:cNvPr>
              <p:cNvSpPr/>
              <p:nvPr/>
            </p:nvSpPr>
            <p:spPr>
              <a:xfrm flipH="1">
                <a:off x="6429240" y="4534684"/>
                <a:ext cx="274146" cy="535211"/>
              </a:xfrm>
              <a:custGeom>
                <a:avLst/>
                <a:gdLst>
                  <a:gd name="connsiteX0" fmla="*/ 110371 w 244542"/>
                  <a:gd name="connsiteY0" fmla="*/ 477416 h 477416"/>
                  <a:gd name="connsiteX1" fmla="*/ 26 w 244542"/>
                  <a:gd name="connsiteY1" fmla="*/ 335321 h 477416"/>
                  <a:gd name="connsiteX2" fmla="*/ 67274 w 244542"/>
                  <a:gd name="connsiteY2" fmla="*/ 392575 h 477416"/>
                  <a:gd name="connsiteX3" fmla="*/ 20117 w 244542"/>
                  <a:gd name="connsiteY3" fmla="*/ 147213 h 477416"/>
                  <a:gd name="connsiteX4" fmla="*/ 94340 w 244542"/>
                  <a:gd name="connsiteY4" fmla="*/ 335321 h 477416"/>
                  <a:gd name="connsiteX5" fmla="*/ 128901 w 244542"/>
                  <a:gd name="connsiteY5" fmla="*/ 120 h 477416"/>
                  <a:gd name="connsiteX6" fmla="*/ 140248 w 244542"/>
                  <a:gd name="connsiteY6" fmla="*/ 327825 h 477416"/>
                  <a:gd name="connsiteX7" fmla="*/ 220821 w 244542"/>
                  <a:gd name="connsiteY7" fmla="*/ 176361 h 477416"/>
                  <a:gd name="connsiteX8" fmla="*/ 178244 w 244542"/>
                  <a:gd name="connsiteY8" fmla="*/ 357702 h 477416"/>
                  <a:gd name="connsiteX9" fmla="*/ 242890 w 244542"/>
                  <a:gd name="connsiteY9" fmla="*/ 321787 h 477416"/>
                  <a:gd name="connsiteX10" fmla="*/ 110371 w 244542"/>
                  <a:gd name="connsiteY10" fmla="*/ 477416 h 477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4542" h="477416">
                    <a:moveTo>
                      <a:pt x="110371" y="477416"/>
                    </a:moveTo>
                    <a:cubicBezTo>
                      <a:pt x="110371" y="477416"/>
                      <a:pt x="-1952" y="364781"/>
                      <a:pt x="26" y="335321"/>
                    </a:cubicBezTo>
                    <a:cubicBezTo>
                      <a:pt x="2004" y="305860"/>
                      <a:pt x="67274" y="392575"/>
                      <a:pt x="67274" y="392575"/>
                    </a:cubicBezTo>
                    <a:cubicBezTo>
                      <a:pt x="67274" y="392575"/>
                      <a:pt x="-11946" y="171364"/>
                      <a:pt x="20117" y="147213"/>
                    </a:cubicBezTo>
                    <a:cubicBezTo>
                      <a:pt x="52180" y="123062"/>
                      <a:pt x="94340" y="335321"/>
                      <a:pt x="94340" y="335321"/>
                    </a:cubicBezTo>
                    <a:cubicBezTo>
                      <a:pt x="94340" y="335321"/>
                      <a:pt x="73520" y="7512"/>
                      <a:pt x="128901" y="120"/>
                    </a:cubicBezTo>
                    <a:cubicBezTo>
                      <a:pt x="184282" y="-7270"/>
                      <a:pt x="140248" y="327825"/>
                      <a:pt x="140248" y="327825"/>
                    </a:cubicBezTo>
                    <a:cubicBezTo>
                      <a:pt x="140248" y="327825"/>
                      <a:pt x="180638" y="167408"/>
                      <a:pt x="220821" y="176361"/>
                    </a:cubicBezTo>
                    <a:cubicBezTo>
                      <a:pt x="261003" y="185313"/>
                      <a:pt x="178244" y="357702"/>
                      <a:pt x="178244" y="357702"/>
                    </a:cubicBezTo>
                    <a:cubicBezTo>
                      <a:pt x="178244" y="357702"/>
                      <a:pt x="228836" y="301801"/>
                      <a:pt x="242890" y="321787"/>
                    </a:cubicBezTo>
                    <a:cubicBezTo>
                      <a:pt x="256943" y="341775"/>
                      <a:pt x="178660" y="446291"/>
                      <a:pt x="110371" y="477416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AC9E1817-A156-3B8E-8DF4-0D4465C044EF}"/>
                  </a:ext>
                </a:extLst>
              </p:cNvPr>
              <p:cNvSpPr/>
              <p:nvPr/>
            </p:nvSpPr>
            <p:spPr>
              <a:xfrm flipH="1">
                <a:off x="6400517" y="5000378"/>
                <a:ext cx="331782" cy="144906"/>
              </a:xfrm>
              <a:custGeom>
                <a:avLst/>
                <a:gdLst>
                  <a:gd name="connsiteX0" fmla="*/ 0 w 295954"/>
                  <a:gd name="connsiteY0" fmla="*/ 129258 h 129258"/>
                  <a:gd name="connsiteX1" fmla="*/ 295954 w 295954"/>
                  <a:gd name="connsiteY1" fmla="*/ 129258 h 129258"/>
                  <a:gd name="connsiteX2" fmla="*/ 211842 w 295954"/>
                  <a:gd name="connsiteY2" fmla="*/ 50455 h 129258"/>
                  <a:gd name="connsiteX3" fmla="*/ 118673 w 295954"/>
                  <a:gd name="connsiteY3" fmla="*/ 2986 h 129258"/>
                  <a:gd name="connsiteX4" fmla="*/ 104099 w 295954"/>
                  <a:gd name="connsiteY4" fmla="*/ 40462 h 129258"/>
                  <a:gd name="connsiteX5" fmla="*/ 57879 w 295954"/>
                  <a:gd name="connsiteY5" fmla="*/ 60240 h 129258"/>
                  <a:gd name="connsiteX6" fmla="*/ 0 w 295954"/>
                  <a:gd name="connsiteY6" fmla="*/ 129258 h 129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5954" h="129258">
                    <a:moveTo>
                      <a:pt x="0" y="129258"/>
                    </a:moveTo>
                    <a:lnTo>
                      <a:pt x="295954" y="129258"/>
                    </a:lnTo>
                    <a:cubicBezTo>
                      <a:pt x="295954" y="129258"/>
                      <a:pt x="236930" y="39004"/>
                      <a:pt x="211842" y="50455"/>
                    </a:cubicBezTo>
                    <a:cubicBezTo>
                      <a:pt x="179155" y="65341"/>
                      <a:pt x="154900" y="-16377"/>
                      <a:pt x="118673" y="2986"/>
                    </a:cubicBezTo>
                    <a:cubicBezTo>
                      <a:pt x="105869" y="9856"/>
                      <a:pt x="112115" y="31717"/>
                      <a:pt x="104099" y="40462"/>
                    </a:cubicBezTo>
                    <a:cubicBezTo>
                      <a:pt x="90775" y="55035"/>
                      <a:pt x="73911" y="52225"/>
                      <a:pt x="57879" y="60240"/>
                    </a:cubicBezTo>
                    <a:cubicBezTo>
                      <a:pt x="26649" y="75855"/>
                      <a:pt x="15511" y="96571"/>
                      <a:pt x="0" y="12925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AB0C0110-F6EF-E014-6057-474773FCC726}"/>
                  </a:ext>
                </a:extLst>
              </p:cNvPr>
              <p:cNvSpPr/>
              <p:nvPr/>
            </p:nvSpPr>
            <p:spPr>
              <a:xfrm flipH="1">
                <a:off x="6400517" y="5000378"/>
                <a:ext cx="331782" cy="144906"/>
              </a:xfrm>
              <a:custGeom>
                <a:avLst/>
                <a:gdLst>
                  <a:gd name="connsiteX0" fmla="*/ 0 w 295954"/>
                  <a:gd name="connsiteY0" fmla="*/ 129258 h 129258"/>
                  <a:gd name="connsiteX1" fmla="*/ 295954 w 295954"/>
                  <a:gd name="connsiteY1" fmla="*/ 129258 h 129258"/>
                  <a:gd name="connsiteX2" fmla="*/ 211842 w 295954"/>
                  <a:gd name="connsiteY2" fmla="*/ 50455 h 129258"/>
                  <a:gd name="connsiteX3" fmla="*/ 118673 w 295954"/>
                  <a:gd name="connsiteY3" fmla="*/ 2986 h 129258"/>
                  <a:gd name="connsiteX4" fmla="*/ 104099 w 295954"/>
                  <a:gd name="connsiteY4" fmla="*/ 40462 h 129258"/>
                  <a:gd name="connsiteX5" fmla="*/ 57879 w 295954"/>
                  <a:gd name="connsiteY5" fmla="*/ 60240 h 129258"/>
                  <a:gd name="connsiteX6" fmla="*/ 0 w 295954"/>
                  <a:gd name="connsiteY6" fmla="*/ 129258 h 129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5954" h="129258">
                    <a:moveTo>
                      <a:pt x="0" y="129258"/>
                    </a:moveTo>
                    <a:lnTo>
                      <a:pt x="295954" y="129258"/>
                    </a:lnTo>
                    <a:cubicBezTo>
                      <a:pt x="295954" y="129258"/>
                      <a:pt x="236930" y="39004"/>
                      <a:pt x="211842" y="50455"/>
                    </a:cubicBezTo>
                    <a:cubicBezTo>
                      <a:pt x="179155" y="65341"/>
                      <a:pt x="154900" y="-16377"/>
                      <a:pt x="118673" y="2986"/>
                    </a:cubicBezTo>
                    <a:cubicBezTo>
                      <a:pt x="105869" y="9856"/>
                      <a:pt x="112115" y="31717"/>
                      <a:pt x="104099" y="40462"/>
                    </a:cubicBezTo>
                    <a:cubicBezTo>
                      <a:pt x="90775" y="55035"/>
                      <a:pt x="73911" y="52225"/>
                      <a:pt x="57879" y="60240"/>
                    </a:cubicBezTo>
                    <a:cubicBezTo>
                      <a:pt x="26649" y="75855"/>
                      <a:pt x="15511" y="96571"/>
                      <a:pt x="0" y="129258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6DE20257-D0A4-EA80-2284-F5ADCEA50C42}"/>
                  </a:ext>
                </a:extLst>
              </p:cNvPr>
              <p:cNvSpPr/>
              <p:nvPr/>
            </p:nvSpPr>
            <p:spPr>
              <a:xfrm flipH="1">
                <a:off x="10094234" y="4284355"/>
                <a:ext cx="510125" cy="789387"/>
              </a:xfrm>
              <a:custGeom>
                <a:avLst/>
                <a:gdLst>
                  <a:gd name="connsiteX0" fmla="*/ 455039 w 455039"/>
                  <a:gd name="connsiteY0" fmla="*/ 560699 h 704145"/>
                  <a:gd name="connsiteX1" fmla="*/ 253711 w 455039"/>
                  <a:gd name="connsiteY1" fmla="*/ 24587 h 704145"/>
                  <a:gd name="connsiteX2" fmla="*/ 308155 w 455039"/>
                  <a:gd name="connsiteY2" fmla="*/ 316066 h 704145"/>
                  <a:gd name="connsiteX3" fmla="*/ 142116 w 455039"/>
                  <a:gd name="connsiteY3" fmla="*/ 56546 h 704145"/>
                  <a:gd name="connsiteX4" fmla="*/ 272969 w 455039"/>
                  <a:gd name="connsiteY4" fmla="*/ 354375 h 704145"/>
                  <a:gd name="connsiteX5" fmla="*/ 86527 w 455039"/>
                  <a:gd name="connsiteY5" fmla="*/ 160542 h 704145"/>
                  <a:gd name="connsiteX6" fmla="*/ 252149 w 455039"/>
                  <a:gd name="connsiteY6" fmla="*/ 436509 h 704145"/>
                  <a:gd name="connsiteX7" fmla="*/ 32396 w 455039"/>
                  <a:gd name="connsiteY7" fmla="*/ 328245 h 704145"/>
                  <a:gd name="connsiteX8" fmla="*/ 225604 w 455039"/>
                  <a:gd name="connsiteY8" fmla="*/ 503132 h 704145"/>
                  <a:gd name="connsiteX9" fmla="*/ 1478 w 455039"/>
                  <a:gd name="connsiteY9" fmla="*/ 533529 h 704145"/>
                  <a:gd name="connsiteX10" fmla="*/ 203223 w 455039"/>
                  <a:gd name="connsiteY10" fmla="*/ 594219 h 704145"/>
                  <a:gd name="connsiteX11" fmla="*/ 80490 w 455039"/>
                  <a:gd name="connsiteY11" fmla="*/ 664174 h 704145"/>
                  <a:gd name="connsiteX12" fmla="*/ 455039 w 455039"/>
                  <a:gd name="connsiteY12" fmla="*/ 560699 h 70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5039" h="704145">
                    <a:moveTo>
                      <a:pt x="455039" y="560699"/>
                    </a:moveTo>
                    <a:cubicBezTo>
                      <a:pt x="455039" y="560699"/>
                      <a:pt x="343965" y="153567"/>
                      <a:pt x="253711" y="24587"/>
                    </a:cubicBezTo>
                    <a:cubicBezTo>
                      <a:pt x="163457" y="-104391"/>
                      <a:pt x="308155" y="316066"/>
                      <a:pt x="308155" y="316066"/>
                    </a:cubicBezTo>
                    <a:cubicBezTo>
                      <a:pt x="308155" y="316066"/>
                      <a:pt x="181778" y="48010"/>
                      <a:pt x="142116" y="56546"/>
                    </a:cubicBezTo>
                    <a:cubicBezTo>
                      <a:pt x="102455" y="65082"/>
                      <a:pt x="272969" y="354375"/>
                      <a:pt x="272969" y="354375"/>
                    </a:cubicBezTo>
                    <a:cubicBezTo>
                      <a:pt x="272969" y="354375"/>
                      <a:pt x="143261" y="122753"/>
                      <a:pt x="86527" y="160542"/>
                    </a:cubicBezTo>
                    <a:cubicBezTo>
                      <a:pt x="29793" y="198329"/>
                      <a:pt x="252149" y="436509"/>
                      <a:pt x="252149" y="436509"/>
                    </a:cubicBezTo>
                    <a:cubicBezTo>
                      <a:pt x="252149" y="436509"/>
                      <a:pt x="52175" y="286606"/>
                      <a:pt x="32396" y="328245"/>
                    </a:cubicBezTo>
                    <a:cubicBezTo>
                      <a:pt x="12617" y="369885"/>
                      <a:pt x="225604" y="503132"/>
                      <a:pt x="225604" y="503132"/>
                    </a:cubicBezTo>
                    <a:cubicBezTo>
                      <a:pt x="225604" y="503132"/>
                      <a:pt x="23131" y="462013"/>
                      <a:pt x="1478" y="533529"/>
                    </a:cubicBezTo>
                    <a:cubicBezTo>
                      <a:pt x="-20175" y="605046"/>
                      <a:pt x="203223" y="594219"/>
                      <a:pt x="203223" y="594219"/>
                    </a:cubicBezTo>
                    <a:cubicBezTo>
                      <a:pt x="203223" y="594219"/>
                      <a:pt x="100060" y="589639"/>
                      <a:pt x="80490" y="664174"/>
                    </a:cubicBezTo>
                    <a:cubicBezTo>
                      <a:pt x="60919" y="738709"/>
                      <a:pt x="351252" y="711643"/>
                      <a:pt x="455039" y="560699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344E3277-4786-13B0-C833-EDDB29250648}"/>
                  </a:ext>
                </a:extLst>
              </p:cNvPr>
              <p:cNvSpPr/>
              <p:nvPr/>
            </p:nvSpPr>
            <p:spPr>
              <a:xfrm flipH="1">
                <a:off x="10094234" y="4284355"/>
                <a:ext cx="510125" cy="789387"/>
              </a:xfrm>
              <a:custGeom>
                <a:avLst/>
                <a:gdLst>
                  <a:gd name="connsiteX0" fmla="*/ 455039 w 455039"/>
                  <a:gd name="connsiteY0" fmla="*/ 560699 h 704145"/>
                  <a:gd name="connsiteX1" fmla="*/ 253711 w 455039"/>
                  <a:gd name="connsiteY1" fmla="*/ 24587 h 704145"/>
                  <a:gd name="connsiteX2" fmla="*/ 308155 w 455039"/>
                  <a:gd name="connsiteY2" fmla="*/ 316066 h 704145"/>
                  <a:gd name="connsiteX3" fmla="*/ 142116 w 455039"/>
                  <a:gd name="connsiteY3" fmla="*/ 56546 h 704145"/>
                  <a:gd name="connsiteX4" fmla="*/ 272969 w 455039"/>
                  <a:gd name="connsiteY4" fmla="*/ 354375 h 704145"/>
                  <a:gd name="connsiteX5" fmla="*/ 86527 w 455039"/>
                  <a:gd name="connsiteY5" fmla="*/ 160542 h 704145"/>
                  <a:gd name="connsiteX6" fmla="*/ 252149 w 455039"/>
                  <a:gd name="connsiteY6" fmla="*/ 436509 h 704145"/>
                  <a:gd name="connsiteX7" fmla="*/ 32396 w 455039"/>
                  <a:gd name="connsiteY7" fmla="*/ 328245 h 704145"/>
                  <a:gd name="connsiteX8" fmla="*/ 225604 w 455039"/>
                  <a:gd name="connsiteY8" fmla="*/ 503132 h 704145"/>
                  <a:gd name="connsiteX9" fmla="*/ 1478 w 455039"/>
                  <a:gd name="connsiteY9" fmla="*/ 533529 h 704145"/>
                  <a:gd name="connsiteX10" fmla="*/ 203223 w 455039"/>
                  <a:gd name="connsiteY10" fmla="*/ 594219 h 704145"/>
                  <a:gd name="connsiteX11" fmla="*/ 80490 w 455039"/>
                  <a:gd name="connsiteY11" fmla="*/ 664174 h 704145"/>
                  <a:gd name="connsiteX12" fmla="*/ 455039 w 455039"/>
                  <a:gd name="connsiteY12" fmla="*/ 560699 h 70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5039" h="704145">
                    <a:moveTo>
                      <a:pt x="455039" y="560699"/>
                    </a:moveTo>
                    <a:cubicBezTo>
                      <a:pt x="455039" y="560699"/>
                      <a:pt x="343965" y="153567"/>
                      <a:pt x="253711" y="24587"/>
                    </a:cubicBezTo>
                    <a:cubicBezTo>
                      <a:pt x="163457" y="-104391"/>
                      <a:pt x="308155" y="316066"/>
                      <a:pt x="308155" y="316066"/>
                    </a:cubicBezTo>
                    <a:cubicBezTo>
                      <a:pt x="308155" y="316066"/>
                      <a:pt x="181778" y="48010"/>
                      <a:pt x="142116" y="56546"/>
                    </a:cubicBezTo>
                    <a:cubicBezTo>
                      <a:pt x="102455" y="65082"/>
                      <a:pt x="272969" y="354375"/>
                      <a:pt x="272969" y="354375"/>
                    </a:cubicBezTo>
                    <a:cubicBezTo>
                      <a:pt x="272969" y="354375"/>
                      <a:pt x="143261" y="122753"/>
                      <a:pt x="86527" y="160542"/>
                    </a:cubicBezTo>
                    <a:cubicBezTo>
                      <a:pt x="29793" y="198329"/>
                      <a:pt x="252149" y="436509"/>
                      <a:pt x="252149" y="436509"/>
                    </a:cubicBezTo>
                    <a:cubicBezTo>
                      <a:pt x="252149" y="436509"/>
                      <a:pt x="52175" y="286606"/>
                      <a:pt x="32396" y="328245"/>
                    </a:cubicBezTo>
                    <a:cubicBezTo>
                      <a:pt x="12617" y="369885"/>
                      <a:pt x="225604" y="503132"/>
                      <a:pt x="225604" y="503132"/>
                    </a:cubicBezTo>
                    <a:cubicBezTo>
                      <a:pt x="225604" y="503132"/>
                      <a:pt x="23131" y="462013"/>
                      <a:pt x="1478" y="533529"/>
                    </a:cubicBezTo>
                    <a:cubicBezTo>
                      <a:pt x="-20175" y="605046"/>
                      <a:pt x="203223" y="594219"/>
                      <a:pt x="203223" y="594219"/>
                    </a:cubicBezTo>
                    <a:cubicBezTo>
                      <a:pt x="203223" y="594219"/>
                      <a:pt x="100060" y="589639"/>
                      <a:pt x="80490" y="664174"/>
                    </a:cubicBezTo>
                    <a:cubicBezTo>
                      <a:pt x="60919" y="738709"/>
                      <a:pt x="351252" y="711643"/>
                      <a:pt x="455039" y="56069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343DAA46-5FF0-3A33-D589-BA6DAF38E763}"/>
                  </a:ext>
                </a:extLst>
              </p:cNvPr>
              <p:cNvSpPr/>
              <p:nvPr/>
            </p:nvSpPr>
            <p:spPr>
              <a:xfrm flipH="1">
                <a:off x="9499490" y="4142855"/>
                <a:ext cx="670385" cy="955662"/>
              </a:xfrm>
              <a:custGeom>
                <a:avLst/>
                <a:gdLst>
                  <a:gd name="connsiteX0" fmla="*/ 124208 w 597993"/>
                  <a:gd name="connsiteY0" fmla="*/ 804656 h 852464"/>
                  <a:gd name="connsiteX1" fmla="*/ 4077 w 597993"/>
                  <a:gd name="connsiteY1" fmla="*/ 463939 h 852464"/>
                  <a:gd name="connsiteX2" fmla="*/ 98912 w 597993"/>
                  <a:gd name="connsiteY2" fmla="*/ 577303 h 852464"/>
                  <a:gd name="connsiteX3" fmla="*/ 24689 w 597993"/>
                  <a:gd name="connsiteY3" fmla="*/ 164966 h 852464"/>
                  <a:gd name="connsiteX4" fmla="*/ 143570 w 597993"/>
                  <a:gd name="connsiteY4" fmla="*/ 484863 h 852464"/>
                  <a:gd name="connsiteX5" fmla="*/ 143570 w 597993"/>
                  <a:gd name="connsiteY5" fmla="*/ 39630 h 852464"/>
                  <a:gd name="connsiteX6" fmla="*/ 204052 w 597993"/>
                  <a:gd name="connsiteY6" fmla="*/ 422195 h 852464"/>
                  <a:gd name="connsiteX7" fmla="*/ 283064 w 597993"/>
                  <a:gd name="connsiteY7" fmla="*/ 72 h 852464"/>
                  <a:gd name="connsiteX8" fmla="*/ 283064 w 597993"/>
                  <a:gd name="connsiteY8" fmla="*/ 380868 h 852464"/>
                  <a:gd name="connsiteX9" fmla="*/ 448790 w 597993"/>
                  <a:gd name="connsiteY9" fmla="*/ 107399 h 852464"/>
                  <a:gd name="connsiteX10" fmla="*/ 366343 w 597993"/>
                  <a:gd name="connsiteY10" fmla="*/ 402416 h 852464"/>
                  <a:gd name="connsiteX11" fmla="*/ 541126 w 597993"/>
                  <a:gd name="connsiteY11" fmla="*/ 271459 h 852464"/>
                  <a:gd name="connsiteX12" fmla="*/ 419850 w 597993"/>
                  <a:gd name="connsiteY12" fmla="*/ 499020 h 852464"/>
                  <a:gd name="connsiteX13" fmla="*/ 593280 w 597993"/>
                  <a:gd name="connsiteY13" fmla="*/ 455923 h 852464"/>
                  <a:gd name="connsiteX14" fmla="*/ 449102 w 597993"/>
                  <a:gd name="connsiteY14" fmla="*/ 591253 h 852464"/>
                  <a:gd name="connsiteX15" fmla="*/ 585472 w 597993"/>
                  <a:gd name="connsiteY15" fmla="*/ 665787 h 852464"/>
                  <a:gd name="connsiteX16" fmla="*/ 449102 w 597993"/>
                  <a:gd name="connsiteY16" fmla="*/ 697017 h 852464"/>
                  <a:gd name="connsiteX17" fmla="*/ 124208 w 597993"/>
                  <a:gd name="connsiteY17" fmla="*/ 804656 h 852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97993" h="852464">
                    <a:moveTo>
                      <a:pt x="124208" y="804656"/>
                    </a:moveTo>
                    <a:cubicBezTo>
                      <a:pt x="124208" y="804656"/>
                      <a:pt x="-26424" y="514739"/>
                      <a:pt x="4077" y="463939"/>
                    </a:cubicBezTo>
                    <a:cubicBezTo>
                      <a:pt x="34578" y="413138"/>
                      <a:pt x="98912" y="577303"/>
                      <a:pt x="98912" y="577303"/>
                    </a:cubicBezTo>
                    <a:cubicBezTo>
                      <a:pt x="98912" y="577303"/>
                      <a:pt x="-17263" y="205876"/>
                      <a:pt x="24689" y="164966"/>
                    </a:cubicBezTo>
                    <a:cubicBezTo>
                      <a:pt x="66641" y="124055"/>
                      <a:pt x="143570" y="484863"/>
                      <a:pt x="143570" y="484863"/>
                    </a:cubicBezTo>
                    <a:cubicBezTo>
                      <a:pt x="143570" y="484863"/>
                      <a:pt x="102763" y="62220"/>
                      <a:pt x="143570" y="39630"/>
                    </a:cubicBezTo>
                    <a:cubicBezTo>
                      <a:pt x="184377" y="17040"/>
                      <a:pt x="204052" y="422195"/>
                      <a:pt x="204052" y="422195"/>
                    </a:cubicBezTo>
                    <a:cubicBezTo>
                      <a:pt x="204052" y="422195"/>
                      <a:pt x="231847" y="-6382"/>
                      <a:pt x="283064" y="72"/>
                    </a:cubicBezTo>
                    <a:cubicBezTo>
                      <a:pt x="334280" y="6526"/>
                      <a:pt x="283064" y="380868"/>
                      <a:pt x="283064" y="380868"/>
                    </a:cubicBezTo>
                    <a:cubicBezTo>
                      <a:pt x="283064" y="380868"/>
                      <a:pt x="397573" y="95948"/>
                      <a:pt x="448790" y="107399"/>
                    </a:cubicBezTo>
                    <a:cubicBezTo>
                      <a:pt x="500007" y="118850"/>
                      <a:pt x="366343" y="402416"/>
                      <a:pt x="366343" y="402416"/>
                    </a:cubicBezTo>
                    <a:cubicBezTo>
                      <a:pt x="366343" y="402416"/>
                      <a:pt x="501672" y="231277"/>
                      <a:pt x="541126" y="271459"/>
                    </a:cubicBezTo>
                    <a:cubicBezTo>
                      <a:pt x="580580" y="311641"/>
                      <a:pt x="419850" y="499020"/>
                      <a:pt x="419850" y="499020"/>
                    </a:cubicBezTo>
                    <a:cubicBezTo>
                      <a:pt x="419850" y="499020"/>
                      <a:pt x="557470" y="412826"/>
                      <a:pt x="593280" y="455923"/>
                    </a:cubicBezTo>
                    <a:cubicBezTo>
                      <a:pt x="629090" y="499020"/>
                      <a:pt x="449102" y="591253"/>
                      <a:pt x="449102" y="591253"/>
                    </a:cubicBezTo>
                    <a:cubicBezTo>
                      <a:pt x="449102" y="591253"/>
                      <a:pt x="595674" y="629249"/>
                      <a:pt x="585472" y="665787"/>
                    </a:cubicBezTo>
                    <a:cubicBezTo>
                      <a:pt x="575271" y="702326"/>
                      <a:pt x="449102" y="697017"/>
                      <a:pt x="449102" y="697017"/>
                    </a:cubicBezTo>
                    <a:cubicBezTo>
                      <a:pt x="449102" y="697017"/>
                      <a:pt x="394138" y="956849"/>
                      <a:pt x="124208" y="804656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7597E53D-A2DD-9C4A-CC91-58B411C0A0E7}"/>
                  </a:ext>
                </a:extLst>
              </p:cNvPr>
              <p:cNvSpPr/>
              <p:nvPr/>
            </p:nvSpPr>
            <p:spPr>
              <a:xfrm flipH="1">
                <a:off x="9499490" y="4142855"/>
                <a:ext cx="670385" cy="955662"/>
              </a:xfrm>
              <a:custGeom>
                <a:avLst/>
                <a:gdLst>
                  <a:gd name="connsiteX0" fmla="*/ 124208 w 597993"/>
                  <a:gd name="connsiteY0" fmla="*/ 804656 h 852464"/>
                  <a:gd name="connsiteX1" fmla="*/ 4077 w 597993"/>
                  <a:gd name="connsiteY1" fmla="*/ 463939 h 852464"/>
                  <a:gd name="connsiteX2" fmla="*/ 98912 w 597993"/>
                  <a:gd name="connsiteY2" fmla="*/ 577303 h 852464"/>
                  <a:gd name="connsiteX3" fmla="*/ 24689 w 597993"/>
                  <a:gd name="connsiteY3" fmla="*/ 164966 h 852464"/>
                  <a:gd name="connsiteX4" fmla="*/ 143570 w 597993"/>
                  <a:gd name="connsiteY4" fmla="*/ 484863 h 852464"/>
                  <a:gd name="connsiteX5" fmla="*/ 143570 w 597993"/>
                  <a:gd name="connsiteY5" fmla="*/ 39630 h 852464"/>
                  <a:gd name="connsiteX6" fmla="*/ 204052 w 597993"/>
                  <a:gd name="connsiteY6" fmla="*/ 422195 h 852464"/>
                  <a:gd name="connsiteX7" fmla="*/ 283064 w 597993"/>
                  <a:gd name="connsiteY7" fmla="*/ 72 h 852464"/>
                  <a:gd name="connsiteX8" fmla="*/ 283064 w 597993"/>
                  <a:gd name="connsiteY8" fmla="*/ 380868 h 852464"/>
                  <a:gd name="connsiteX9" fmla="*/ 448790 w 597993"/>
                  <a:gd name="connsiteY9" fmla="*/ 107399 h 852464"/>
                  <a:gd name="connsiteX10" fmla="*/ 366343 w 597993"/>
                  <a:gd name="connsiteY10" fmla="*/ 402416 h 852464"/>
                  <a:gd name="connsiteX11" fmla="*/ 541126 w 597993"/>
                  <a:gd name="connsiteY11" fmla="*/ 271459 h 852464"/>
                  <a:gd name="connsiteX12" fmla="*/ 419850 w 597993"/>
                  <a:gd name="connsiteY12" fmla="*/ 499020 h 852464"/>
                  <a:gd name="connsiteX13" fmla="*/ 593280 w 597993"/>
                  <a:gd name="connsiteY13" fmla="*/ 455923 h 852464"/>
                  <a:gd name="connsiteX14" fmla="*/ 449102 w 597993"/>
                  <a:gd name="connsiteY14" fmla="*/ 591253 h 852464"/>
                  <a:gd name="connsiteX15" fmla="*/ 585472 w 597993"/>
                  <a:gd name="connsiteY15" fmla="*/ 665787 h 852464"/>
                  <a:gd name="connsiteX16" fmla="*/ 449102 w 597993"/>
                  <a:gd name="connsiteY16" fmla="*/ 697017 h 852464"/>
                  <a:gd name="connsiteX17" fmla="*/ 124208 w 597993"/>
                  <a:gd name="connsiteY17" fmla="*/ 804656 h 852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97993" h="852464">
                    <a:moveTo>
                      <a:pt x="124208" y="804656"/>
                    </a:moveTo>
                    <a:cubicBezTo>
                      <a:pt x="124208" y="804656"/>
                      <a:pt x="-26424" y="514739"/>
                      <a:pt x="4077" y="463939"/>
                    </a:cubicBezTo>
                    <a:cubicBezTo>
                      <a:pt x="34578" y="413138"/>
                      <a:pt x="98912" y="577303"/>
                      <a:pt x="98912" y="577303"/>
                    </a:cubicBezTo>
                    <a:cubicBezTo>
                      <a:pt x="98912" y="577303"/>
                      <a:pt x="-17263" y="205876"/>
                      <a:pt x="24689" y="164966"/>
                    </a:cubicBezTo>
                    <a:cubicBezTo>
                      <a:pt x="66641" y="124055"/>
                      <a:pt x="143570" y="484863"/>
                      <a:pt x="143570" y="484863"/>
                    </a:cubicBezTo>
                    <a:cubicBezTo>
                      <a:pt x="143570" y="484863"/>
                      <a:pt x="102763" y="62220"/>
                      <a:pt x="143570" y="39630"/>
                    </a:cubicBezTo>
                    <a:cubicBezTo>
                      <a:pt x="184377" y="17040"/>
                      <a:pt x="204052" y="422195"/>
                      <a:pt x="204052" y="422195"/>
                    </a:cubicBezTo>
                    <a:cubicBezTo>
                      <a:pt x="204052" y="422195"/>
                      <a:pt x="231847" y="-6382"/>
                      <a:pt x="283064" y="72"/>
                    </a:cubicBezTo>
                    <a:cubicBezTo>
                      <a:pt x="334280" y="6526"/>
                      <a:pt x="283064" y="380868"/>
                      <a:pt x="283064" y="380868"/>
                    </a:cubicBezTo>
                    <a:cubicBezTo>
                      <a:pt x="283064" y="380868"/>
                      <a:pt x="397573" y="95948"/>
                      <a:pt x="448790" y="107399"/>
                    </a:cubicBezTo>
                    <a:cubicBezTo>
                      <a:pt x="500007" y="118850"/>
                      <a:pt x="366343" y="402416"/>
                      <a:pt x="366343" y="402416"/>
                    </a:cubicBezTo>
                    <a:cubicBezTo>
                      <a:pt x="366343" y="402416"/>
                      <a:pt x="501672" y="231277"/>
                      <a:pt x="541126" y="271459"/>
                    </a:cubicBezTo>
                    <a:cubicBezTo>
                      <a:pt x="580580" y="311641"/>
                      <a:pt x="419850" y="499020"/>
                      <a:pt x="419850" y="499020"/>
                    </a:cubicBezTo>
                    <a:cubicBezTo>
                      <a:pt x="419850" y="499020"/>
                      <a:pt x="557470" y="412826"/>
                      <a:pt x="593280" y="455923"/>
                    </a:cubicBezTo>
                    <a:cubicBezTo>
                      <a:pt x="629090" y="499020"/>
                      <a:pt x="449102" y="591253"/>
                      <a:pt x="449102" y="591253"/>
                    </a:cubicBezTo>
                    <a:cubicBezTo>
                      <a:pt x="449102" y="591253"/>
                      <a:pt x="595674" y="629249"/>
                      <a:pt x="585472" y="665787"/>
                    </a:cubicBezTo>
                    <a:cubicBezTo>
                      <a:pt x="575271" y="702326"/>
                      <a:pt x="449102" y="697017"/>
                      <a:pt x="449102" y="697017"/>
                    </a:cubicBezTo>
                    <a:cubicBezTo>
                      <a:pt x="449102" y="697017"/>
                      <a:pt x="394138" y="956849"/>
                      <a:pt x="124208" y="8046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8D1A2D5C-AFEF-C768-B677-C2CEA3CFA1EC}"/>
                  </a:ext>
                </a:extLst>
              </p:cNvPr>
              <p:cNvSpPr/>
              <p:nvPr/>
            </p:nvSpPr>
            <p:spPr>
              <a:xfrm flipH="1">
                <a:off x="10342342" y="4242595"/>
                <a:ext cx="51348" cy="51348"/>
              </a:xfrm>
              <a:custGeom>
                <a:avLst/>
                <a:gdLst>
                  <a:gd name="connsiteX0" fmla="*/ 0 w 45803"/>
                  <a:gd name="connsiteY0" fmla="*/ 22800 h 45803"/>
                  <a:gd name="connsiteX1" fmla="*/ 22800 w 45803"/>
                  <a:gd name="connsiteY1" fmla="*/ 45804 h 45803"/>
                  <a:gd name="connsiteX2" fmla="*/ 45803 w 45803"/>
                  <a:gd name="connsiteY2" fmla="*/ 23004 h 45803"/>
                  <a:gd name="connsiteX3" fmla="*/ 23004 w 45803"/>
                  <a:gd name="connsiteY3" fmla="*/ 0 h 45803"/>
                  <a:gd name="connsiteX4" fmla="*/ 22590 w 45803"/>
                  <a:gd name="connsiteY4" fmla="*/ 2 h 45803"/>
                  <a:gd name="connsiteX5" fmla="*/ 0 w 45803"/>
                  <a:gd name="connsiteY5" fmla="*/ 22800 h 45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803" h="45803">
                    <a:moveTo>
                      <a:pt x="0" y="22800"/>
                    </a:moveTo>
                    <a:cubicBezTo>
                      <a:pt x="-56" y="35448"/>
                      <a:pt x="10152" y="45747"/>
                      <a:pt x="22800" y="45804"/>
                    </a:cubicBezTo>
                    <a:cubicBezTo>
                      <a:pt x="35448" y="45860"/>
                      <a:pt x="45747" y="35652"/>
                      <a:pt x="45803" y="23004"/>
                    </a:cubicBezTo>
                    <a:cubicBezTo>
                      <a:pt x="45860" y="10356"/>
                      <a:pt x="35652" y="56"/>
                      <a:pt x="23004" y="0"/>
                    </a:cubicBezTo>
                    <a:cubicBezTo>
                      <a:pt x="22866" y="0"/>
                      <a:pt x="22728" y="0"/>
                      <a:pt x="22590" y="2"/>
                    </a:cubicBezTo>
                    <a:cubicBezTo>
                      <a:pt x="10080" y="117"/>
                      <a:pt x="0" y="10290"/>
                      <a:pt x="0" y="228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C1E445C1-C25C-8B7F-94EE-F18A933CA10D}"/>
                  </a:ext>
                </a:extLst>
              </p:cNvPr>
              <p:cNvSpPr/>
              <p:nvPr/>
            </p:nvSpPr>
            <p:spPr>
              <a:xfrm flipH="1">
                <a:off x="10069266" y="4189639"/>
                <a:ext cx="332390" cy="753518"/>
              </a:xfrm>
              <a:custGeom>
                <a:avLst/>
                <a:gdLst>
                  <a:gd name="connsiteX0" fmla="*/ 291194 w 296497"/>
                  <a:gd name="connsiteY0" fmla="*/ 672149 h 672149"/>
                  <a:gd name="connsiteX1" fmla="*/ 286093 w 296497"/>
                  <a:gd name="connsiteY1" fmla="*/ 667881 h 672149"/>
                  <a:gd name="connsiteX2" fmla="*/ 1277 w 296497"/>
                  <a:gd name="connsiteY2" fmla="*/ 8620 h 672149"/>
                  <a:gd name="connsiteX3" fmla="*/ 1790 w 296497"/>
                  <a:gd name="connsiteY3" fmla="*/ 1277 h 672149"/>
                  <a:gd name="connsiteX4" fmla="*/ 8564 w 296497"/>
                  <a:gd name="connsiteY4" fmla="*/ 1229 h 672149"/>
                  <a:gd name="connsiteX5" fmla="*/ 296399 w 296497"/>
                  <a:gd name="connsiteY5" fmla="*/ 666007 h 672149"/>
                  <a:gd name="connsiteX6" fmla="*/ 292297 w 296497"/>
                  <a:gd name="connsiteY6" fmla="*/ 672119 h 672149"/>
                  <a:gd name="connsiteX7" fmla="*/ 292131 w 296497"/>
                  <a:gd name="connsiteY7" fmla="*/ 672149 h 672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6497" h="672149">
                    <a:moveTo>
                      <a:pt x="291194" y="672149"/>
                    </a:moveTo>
                    <a:cubicBezTo>
                      <a:pt x="288702" y="672100"/>
                      <a:pt x="286581" y="670325"/>
                      <a:pt x="286093" y="667881"/>
                    </a:cubicBezTo>
                    <a:cubicBezTo>
                      <a:pt x="285260" y="663301"/>
                      <a:pt x="201148" y="205159"/>
                      <a:pt x="1277" y="8620"/>
                    </a:cubicBezTo>
                    <a:cubicBezTo>
                      <a:pt x="-609" y="6450"/>
                      <a:pt x="-379" y="3163"/>
                      <a:pt x="1790" y="1277"/>
                    </a:cubicBezTo>
                    <a:cubicBezTo>
                      <a:pt x="3727" y="-407"/>
                      <a:pt x="6603" y="-428"/>
                      <a:pt x="8564" y="1229"/>
                    </a:cubicBezTo>
                    <a:cubicBezTo>
                      <a:pt x="210829" y="200059"/>
                      <a:pt x="295566" y="661427"/>
                      <a:pt x="296399" y="666007"/>
                    </a:cubicBezTo>
                    <a:cubicBezTo>
                      <a:pt x="296954" y="668828"/>
                      <a:pt x="295117" y="671564"/>
                      <a:pt x="292297" y="672119"/>
                    </a:cubicBezTo>
                    <a:cubicBezTo>
                      <a:pt x="292241" y="672130"/>
                      <a:pt x="292186" y="672140"/>
                      <a:pt x="292131" y="67214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70A9488D-56B0-2679-A34E-34B46A51A458}"/>
                  </a:ext>
                </a:extLst>
              </p:cNvPr>
              <p:cNvSpPr/>
              <p:nvPr/>
            </p:nvSpPr>
            <p:spPr>
              <a:xfrm flipH="1">
                <a:off x="10366147" y="4165225"/>
                <a:ext cx="59984" cy="59984"/>
              </a:xfrm>
              <a:custGeom>
                <a:avLst/>
                <a:gdLst>
                  <a:gd name="connsiteX0" fmla="*/ 0 w 53507"/>
                  <a:gd name="connsiteY0" fmla="*/ 26754 h 53507"/>
                  <a:gd name="connsiteX1" fmla="*/ 26754 w 53507"/>
                  <a:gd name="connsiteY1" fmla="*/ 53507 h 53507"/>
                  <a:gd name="connsiteX2" fmla="*/ 53507 w 53507"/>
                  <a:gd name="connsiteY2" fmla="*/ 26754 h 53507"/>
                  <a:gd name="connsiteX3" fmla="*/ 26754 w 53507"/>
                  <a:gd name="connsiteY3" fmla="*/ 0 h 53507"/>
                  <a:gd name="connsiteX4" fmla="*/ 0 w 53507"/>
                  <a:gd name="connsiteY4" fmla="*/ 26754 h 53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507" h="53507">
                    <a:moveTo>
                      <a:pt x="0" y="26754"/>
                    </a:moveTo>
                    <a:cubicBezTo>
                      <a:pt x="0" y="41529"/>
                      <a:pt x="11978" y="53507"/>
                      <a:pt x="26754" y="53507"/>
                    </a:cubicBezTo>
                    <a:cubicBezTo>
                      <a:pt x="41529" y="53507"/>
                      <a:pt x="53507" y="41529"/>
                      <a:pt x="53507" y="26754"/>
                    </a:cubicBezTo>
                    <a:cubicBezTo>
                      <a:pt x="53507" y="11978"/>
                      <a:pt x="41529" y="0"/>
                      <a:pt x="26754" y="0"/>
                    </a:cubicBezTo>
                    <a:cubicBezTo>
                      <a:pt x="11978" y="0"/>
                      <a:pt x="0" y="11978"/>
                      <a:pt x="0" y="2675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82A7A7D8-43BE-9CBB-896F-0674862E6375}"/>
                  </a:ext>
                </a:extLst>
              </p:cNvPr>
              <p:cNvSpPr/>
              <p:nvPr/>
            </p:nvSpPr>
            <p:spPr>
              <a:xfrm flipH="1">
                <a:off x="10278505" y="4411115"/>
                <a:ext cx="51348" cy="51349"/>
              </a:xfrm>
              <a:custGeom>
                <a:avLst/>
                <a:gdLst>
                  <a:gd name="connsiteX0" fmla="*/ 0 w 45803"/>
                  <a:gd name="connsiteY0" fmla="*/ 22902 h 45804"/>
                  <a:gd name="connsiteX1" fmla="*/ 22902 w 45803"/>
                  <a:gd name="connsiteY1" fmla="*/ 45804 h 45804"/>
                  <a:gd name="connsiteX2" fmla="*/ 45804 w 45803"/>
                  <a:gd name="connsiteY2" fmla="*/ 22902 h 45804"/>
                  <a:gd name="connsiteX3" fmla="*/ 22902 w 45803"/>
                  <a:gd name="connsiteY3" fmla="*/ 0 h 45804"/>
                  <a:gd name="connsiteX4" fmla="*/ 0 w 45803"/>
                  <a:gd name="connsiteY4" fmla="*/ 22694 h 45804"/>
                  <a:gd name="connsiteX5" fmla="*/ 0 w 45803"/>
                  <a:gd name="connsiteY5" fmla="*/ 22902 h 45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803" h="45804">
                    <a:moveTo>
                      <a:pt x="0" y="22902"/>
                    </a:moveTo>
                    <a:cubicBezTo>
                      <a:pt x="0" y="35551"/>
                      <a:pt x="10254" y="45804"/>
                      <a:pt x="22902" y="45804"/>
                    </a:cubicBezTo>
                    <a:cubicBezTo>
                      <a:pt x="35550" y="45804"/>
                      <a:pt x="45804" y="35551"/>
                      <a:pt x="45804" y="22902"/>
                    </a:cubicBezTo>
                    <a:cubicBezTo>
                      <a:pt x="45804" y="10254"/>
                      <a:pt x="35550" y="0"/>
                      <a:pt x="22902" y="0"/>
                    </a:cubicBezTo>
                    <a:cubicBezTo>
                      <a:pt x="10311" y="-57"/>
                      <a:pt x="58" y="10103"/>
                      <a:pt x="0" y="22694"/>
                    </a:cubicBezTo>
                    <a:cubicBezTo>
                      <a:pt x="0" y="22763"/>
                      <a:pt x="0" y="22833"/>
                      <a:pt x="0" y="229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2554F2D7-1768-4698-4690-9ECD24E60691}"/>
                  </a:ext>
                </a:extLst>
              </p:cNvPr>
              <p:cNvSpPr/>
              <p:nvPr/>
            </p:nvSpPr>
            <p:spPr>
              <a:xfrm flipH="1">
                <a:off x="10165539" y="4336776"/>
                <a:ext cx="51115" cy="51115"/>
              </a:xfrm>
              <a:custGeom>
                <a:avLst/>
                <a:gdLst>
                  <a:gd name="connsiteX0" fmla="*/ 0 w 45595"/>
                  <a:gd name="connsiteY0" fmla="*/ 22902 h 45595"/>
                  <a:gd name="connsiteX1" fmla="*/ 22902 w 45595"/>
                  <a:gd name="connsiteY1" fmla="*/ 45595 h 45595"/>
                  <a:gd name="connsiteX2" fmla="*/ 45595 w 45595"/>
                  <a:gd name="connsiteY2" fmla="*/ 22694 h 45595"/>
                  <a:gd name="connsiteX3" fmla="*/ 22798 w 45595"/>
                  <a:gd name="connsiteY3" fmla="*/ 0 h 45595"/>
                  <a:gd name="connsiteX4" fmla="*/ 0 w 45595"/>
                  <a:gd name="connsiteY4" fmla="*/ 22797 h 45595"/>
                  <a:gd name="connsiteX5" fmla="*/ 0 w 45595"/>
                  <a:gd name="connsiteY5" fmla="*/ 22902 h 45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595" h="45595">
                    <a:moveTo>
                      <a:pt x="0" y="22902"/>
                    </a:moveTo>
                    <a:cubicBezTo>
                      <a:pt x="58" y="35493"/>
                      <a:pt x="10311" y="45653"/>
                      <a:pt x="22902" y="45595"/>
                    </a:cubicBezTo>
                    <a:cubicBezTo>
                      <a:pt x="35493" y="45538"/>
                      <a:pt x="45653" y="35284"/>
                      <a:pt x="45595" y="22694"/>
                    </a:cubicBezTo>
                    <a:cubicBezTo>
                      <a:pt x="45538" y="10144"/>
                      <a:pt x="35348" y="0"/>
                      <a:pt x="22798" y="0"/>
                    </a:cubicBezTo>
                    <a:cubicBezTo>
                      <a:pt x="10207" y="0"/>
                      <a:pt x="0" y="10207"/>
                      <a:pt x="0" y="22797"/>
                    </a:cubicBezTo>
                    <a:cubicBezTo>
                      <a:pt x="0" y="22832"/>
                      <a:pt x="0" y="22867"/>
                      <a:pt x="0" y="229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C6AE407E-DA77-E93E-71A5-669F12A483F1}"/>
                  </a:ext>
                </a:extLst>
              </p:cNvPr>
              <p:cNvSpPr/>
              <p:nvPr/>
            </p:nvSpPr>
            <p:spPr>
              <a:xfrm flipH="1">
                <a:off x="10244545" y="4504009"/>
                <a:ext cx="51115" cy="51115"/>
              </a:xfrm>
              <a:custGeom>
                <a:avLst/>
                <a:gdLst>
                  <a:gd name="connsiteX0" fmla="*/ 45596 w 45595"/>
                  <a:gd name="connsiteY0" fmla="*/ 22798 h 45595"/>
                  <a:gd name="connsiteX1" fmla="*/ 22798 w 45595"/>
                  <a:gd name="connsiteY1" fmla="*/ 45596 h 45595"/>
                  <a:gd name="connsiteX2" fmla="*/ 0 w 45595"/>
                  <a:gd name="connsiteY2" fmla="*/ 22798 h 45595"/>
                  <a:gd name="connsiteX3" fmla="*/ 22798 w 45595"/>
                  <a:gd name="connsiteY3" fmla="*/ 0 h 45595"/>
                  <a:gd name="connsiteX4" fmla="*/ 45596 w 45595"/>
                  <a:gd name="connsiteY4" fmla="*/ 22798 h 45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95" h="45595">
                    <a:moveTo>
                      <a:pt x="45596" y="22798"/>
                    </a:moveTo>
                    <a:cubicBezTo>
                      <a:pt x="45596" y="35389"/>
                      <a:pt x="35389" y="45596"/>
                      <a:pt x="22798" y="45596"/>
                    </a:cubicBezTo>
                    <a:cubicBezTo>
                      <a:pt x="10207" y="45596"/>
                      <a:pt x="0" y="35389"/>
                      <a:pt x="0" y="22798"/>
                    </a:cubicBezTo>
                    <a:cubicBezTo>
                      <a:pt x="0" y="10207"/>
                      <a:pt x="10207" y="0"/>
                      <a:pt x="22798" y="0"/>
                    </a:cubicBezTo>
                    <a:cubicBezTo>
                      <a:pt x="35389" y="0"/>
                      <a:pt x="45596" y="10207"/>
                      <a:pt x="45596" y="2279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2A0915B9-4565-60C9-B72B-21C87478A6FC}"/>
                  </a:ext>
                </a:extLst>
              </p:cNvPr>
              <p:cNvSpPr/>
              <p:nvPr/>
            </p:nvSpPr>
            <p:spPr>
              <a:xfrm flipH="1">
                <a:off x="10127378" y="4467249"/>
                <a:ext cx="51348" cy="51348"/>
              </a:xfrm>
              <a:custGeom>
                <a:avLst/>
                <a:gdLst>
                  <a:gd name="connsiteX0" fmla="*/ 0 w 45803"/>
                  <a:gd name="connsiteY0" fmla="*/ 22902 h 45803"/>
                  <a:gd name="connsiteX1" fmla="*/ 22902 w 45803"/>
                  <a:gd name="connsiteY1" fmla="*/ 45804 h 45803"/>
                  <a:gd name="connsiteX2" fmla="*/ 45804 w 45803"/>
                  <a:gd name="connsiteY2" fmla="*/ 22902 h 45803"/>
                  <a:gd name="connsiteX3" fmla="*/ 22902 w 45803"/>
                  <a:gd name="connsiteY3" fmla="*/ 0 h 45803"/>
                  <a:gd name="connsiteX4" fmla="*/ 22798 w 45803"/>
                  <a:gd name="connsiteY4" fmla="*/ 0 h 45803"/>
                  <a:gd name="connsiteX5" fmla="*/ 0 w 45803"/>
                  <a:gd name="connsiteY5" fmla="*/ 22798 h 45803"/>
                  <a:gd name="connsiteX6" fmla="*/ 0 w 45803"/>
                  <a:gd name="connsiteY6" fmla="*/ 22902 h 45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803" h="45803">
                    <a:moveTo>
                      <a:pt x="0" y="22902"/>
                    </a:moveTo>
                    <a:cubicBezTo>
                      <a:pt x="0" y="35550"/>
                      <a:pt x="10254" y="45804"/>
                      <a:pt x="22902" y="45804"/>
                    </a:cubicBezTo>
                    <a:cubicBezTo>
                      <a:pt x="35551" y="45804"/>
                      <a:pt x="45804" y="35550"/>
                      <a:pt x="45804" y="22902"/>
                    </a:cubicBezTo>
                    <a:cubicBezTo>
                      <a:pt x="45804" y="10253"/>
                      <a:pt x="35550" y="0"/>
                      <a:pt x="22902" y="0"/>
                    </a:cubicBezTo>
                    <a:cubicBezTo>
                      <a:pt x="22867" y="0"/>
                      <a:pt x="22833" y="0"/>
                      <a:pt x="22798" y="0"/>
                    </a:cubicBezTo>
                    <a:cubicBezTo>
                      <a:pt x="10207" y="0"/>
                      <a:pt x="0" y="10207"/>
                      <a:pt x="0" y="22798"/>
                    </a:cubicBezTo>
                    <a:cubicBezTo>
                      <a:pt x="0" y="22832"/>
                      <a:pt x="0" y="22867"/>
                      <a:pt x="0" y="229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6ABF98AE-5B3D-A602-DA45-0492E51EFF5A}"/>
                  </a:ext>
                </a:extLst>
              </p:cNvPr>
              <p:cNvSpPr/>
              <p:nvPr/>
            </p:nvSpPr>
            <p:spPr>
              <a:xfrm flipH="1">
                <a:off x="10255048" y="4199535"/>
                <a:ext cx="51115" cy="51115"/>
              </a:xfrm>
              <a:custGeom>
                <a:avLst/>
                <a:gdLst>
                  <a:gd name="connsiteX0" fmla="*/ 0 w 45595"/>
                  <a:gd name="connsiteY0" fmla="*/ 22902 h 45595"/>
                  <a:gd name="connsiteX1" fmla="*/ 22902 w 45595"/>
                  <a:gd name="connsiteY1" fmla="*/ 45595 h 45595"/>
                  <a:gd name="connsiteX2" fmla="*/ 45595 w 45595"/>
                  <a:gd name="connsiteY2" fmla="*/ 22694 h 45595"/>
                  <a:gd name="connsiteX3" fmla="*/ 22798 w 45595"/>
                  <a:gd name="connsiteY3" fmla="*/ 0 h 45595"/>
                  <a:gd name="connsiteX4" fmla="*/ 0 w 45595"/>
                  <a:gd name="connsiteY4" fmla="*/ 22797 h 45595"/>
                  <a:gd name="connsiteX5" fmla="*/ 0 w 45595"/>
                  <a:gd name="connsiteY5" fmla="*/ 22902 h 45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595" h="45595">
                    <a:moveTo>
                      <a:pt x="0" y="22902"/>
                    </a:moveTo>
                    <a:cubicBezTo>
                      <a:pt x="58" y="35493"/>
                      <a:pt x="10311" y="45653"/>
                      <a:pt x="22902" y="45595"/>
                    </a:cubicBezTo>
                    <a:cubicBezTo>
                      <a:pt x="35493" y="45538"/>
                      <a:pt x="45653" y="35284"/>
                      <a:pt x="45595" y="22694"/>
                    </a:cubicBezTo>
                    <a:cubicBezTo>
                      <a:pt x="45538" y="10144"/>
                      <a:pt x="35348" y="0"/>
                      <a:pt x="22798" y="0"/>
                    </a:cubicBezTo>
                    <a:cubicBezTo>
                      <a:pt x="10207" y="0"/>
                      <a:pt x="0" y="10207"/>
                      <a:pt x="0" y="22797"/>
                    </a:cubicBezTo>
                    <a:cubicBezTo>
                      <a:pt x="0" y="22832"/>
                      <a:pt x="0" y="22867"/>
                      <a:pt x="0" y="229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0100FFFC-08F6-2375-C05A-D86662F53B0F}"/>
                  </a:ext>
                </a:extLst>
              </p:cNvPr>
              <p:cNvSpPr/>
              <p:nvPr/>
            </p:nvSpPr>
            <p:spPr>
              <a:xfrm flipH="1">
                <a:off x="10274771" y="4218558"/>
                <a:ext cx="127156" cy="137941"/>
              </a:xfrm>
              <a:custGeom>
                <a:avLst/>
                <a:gdLst>
                  <a:gd name="connsiteX0" fmla="*/ 113218 w 113425"/>
                  <a:gd name="connsiteY0" fmla="*/ 123046 h 123045"/>
                  <a:gd name="connsiteX1" fmla="*/ 3913 w 113425"/>
                  <a:gd name="connsiteY1" fmla="*/ 95459 h 123045"/>
                  <a:gd name="connsiteX2" fmla="*/ 142 w 113425"/>
                  <a:gd name="connsiteY2" fmla="*/ 89310 h 123045"/>
                  <a:gd name="connsiteX3" fmla="*/ 166 w 113425"/>
                  <a:gd name="connsiteY3" fmla="*/ 89213 h 123045"/>
                  <a:gd name="connsiteX4" fmla="*/ 6412 w 113425"/>
                  <a:gd name="connsiteY4" fmla="*/ 85362 h 123045"/>
                  <a:gd name="connsiteX5" fmla="*/ 103016 w 113425"/>
                  <a:gd name="connsiteY5" fmla="*/ 109304 h 123045"/>
                  <a:gd name="connsiteX6" fmla="*/ 103016 w 113425"/>
                  <a:gd name="connsiteY6" fmla="*/ 5205 h 123045"/>
                  <a:gd name="connsiteX7" fmla="*/ 108221 w 113425"/>
                  <a:gd name="connsiteY7" fmla="*/ 0 h 123045"/>
                  <a:gd name="connsiteX8" fmla="*/ 113426 w 113425"/>
                  <a:gd name="connsiteY8" fmla="*/ 5205 h 123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3425" h="123045">
                    <a:moveTo>
                      <a:pt x="113218" y="123046"/>
                    </a:moveTo>
                    <a:lnTo>
                      <a:pt x="3913" y="95459"/>
                    </a:lnTo>
                    <a:cubicBezTo>
                      <a:pt x="1174" y="94803"/>
                      <a:pt x="-515" y="92050"/>
                      <a:pt x="142" y="89310"/>
                    </a:cubicBezTo>
                    <a:cubicBezTo>
                      <a:pt x="149" y="89278"/>
                      <a:pt x="157" y="89245"/>
                      <a:pt x="166" y="89213"/>
                    </a:cubicBezTo>
                    <a:cubicBezTo>
                      <a:pt x="883" y="86466"/>
                      <a:pt x="3635" y="84768"/>
                      <a:pt x="6412" y="85362"/>
                    </a:cubicBezTo>
                    <a:lnTo>
                      <a:pt x="103016" y="109304"/>
                    </a:lnTo>
                    <a:lnTo>
                      <a:pt x="103016" y="5205"/>
                    </a:lnTo>
                    <a:cubicBezTo>
                      <a:pt x="103016" y="2330"/>
                      <a:pt x="105346" y="0"/>
                      <a:pt x="108221" y="0"/>
                    </a:cubicBezTo>
                    <a:cubicBezTo>
                      <a:pt x="111096" y="0"/>
                      <a:pt x="113426" y="2330"/>
                      <a:pt x="113426" y="520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1A9F948B-3F2B-EA18-EDEF-9CC7E27373BA}"/>
                  </a:ext>
                </a:extLst>
              </p:cNvPr>
              <p:cNvSpPr/>
              <p:nvPr/>
            </p:nvSpPr>
            <p:spPr>
              <a:xfrm flipH="1">
                <a:off x="10184571" y="4355728"/>
                <a:ext cx="125630" cy="110937"/>
              </a:xfrm>
              <a:custGeom>
                <a:avLst/>
                <a:gdLst>
                  <a:gd name="connsiteX0" fmla="*/ 80531 w 112064"/>
                  <a:gd name="connsiteY0" fmla="*/ 98958 h 98957"/>
                  <a:gd name="connsiteX1" fmla="*/ 4227 w 112064"/>
                  <a:gd name="connsiteY1" fmla="*/ 81886 h 98957"/>
                  <a:gd name="connsiteX2" fmla="*/ 115 w 112064"/>
                  <a:gd name="connsiteY2" fmla="*/ 75588 h 98957"/>
                  <a:gd name="connsiteX3" fmla="*/ 6413 w 112064"/>
                  <a:gd name="connsiteY3" fmla="*/ 71476 h 98957"/>
                  <a:gd name="connsiteX4" fmla="*/ 73661 w 112064"/>
                  <a:gd name="connsiteY4" fmla="*/ 86570 h 98957"/>
                  <a:gd name="connsiteX5" fmla="*/ 101768 w 112064"/>
                  <a:gd name="connsiteY5" fmla="*/ 4123 h 98957"/>
                  <a:gd name="connsiteX6" fmla="*/ 107941 w 112064"/>
                  <a:gd name="connsiteY6" fmla="*/ 115 h 98957"/>
                  <a:gd name="connsiteX7" fmla="*/ 111950 w 112064"/>
                  <a:gd name="connsiteY7" fmla="*/ 6288 h 98957"/>
                  <a:gd name="connsiteX8" fmla="*/ 111553 w 112064"/>
                  <a:gd name="connsiteY8" fmla="*/ 7454 h 98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2064" h="98957">
                    <a:moveTo>
                      <a:pt x="80531" y="98958"/>
                    </a:moveTo>
                    <a:lnTo>
                      <a:pt x="4227" y="81886"/>
                    </a:lnTo>
                    <a:cubicBezTo>
                      <a:pt x="1352" y="81282"/>
                      <a:pt x="-489" y="78462"/>
                      <a:pt x="115" y="75588"/>
                    </a:cubicBezTo>
                    <a:cubicBezTo>
                      <a:pt x="718" y="72713"/>
                      <a:pt x="3538" y="70872"/>
                      <a:pt x="6413" y="71476"/>
                    </a:cubicBezTo>
                    <a:lnTo>
                      <a:pt x="73661" y="86570"/>
                    </a:lnTo>
                    <a:lnTo>
                      <a:pt x="101768" y="4123"/>
                    </a:lnTo>
                    <a:cubicBezTo>
                      <a:pt x="102366" y="1312"/>
                      <a:pt x="105130" y="-483"/>
                      <a:pt x="107941" y="115"/>
                    </a:cubicBezTo>
                    <a:cubicBezTo>
                      <a:pt x="110753" y="713"/>
                      <a:pt x="112548" y="3477"/>
                      <a:pt x="111950" y="6288"/>
                    </a:cubicBezTo>
                    <a:cubicBezTo>
                      <a:pt x="111864" y="6692"/>
                      <a:pt x="111731" y="7083"/>
                      <a:pt x="111553" y="745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671EFC92-9DA5-EB38-A426-F9EB079EF41B}"/>
                  </a:ext>
                </a:extLst>
              </p:cNvPr>
              <p:cNvSpPr/>
              <p:nvPr/>
            </p:nvSpPr>
            <p:spPr>
              <a:xfrm flipH="1">
                <a:off x="10147300" y="4487673"/>
                <a:ext cx="129156" cy="86241"/>
              </a:xfrm>
              <a:custGeom>
                <a:avLst/>
                <a:gdLst>
                  <a:gd name="connsiteX0" fmla="*/ 89364 w 115209"/>
                  <a:gd name="connsiteY0" fmla="*/ 76928 h 76928"/>
                  <a:gd name="connsiteX1" fmla="*/ 3690 w 115209"/>
                  <a:gd name="connsiteY1" fmla="*/ 42159 h 76928"/>
                  <a:gd name="connsiteX2" fmla="*/ 227 w 115209"/>
                  <a:gd name="connsiteY2" fmla="*/ 35663 h 76928"/>
                  <a:gd name="connsiteX3" fmla="*/ 6723 w 115209"/>
                  <a:gd name="connsiteY3" fmla="*/ 32200 h 76928"/>
                  <a:gd name="connsiteX4" fmla="*/ 7646 w 115209"/>
                  <a:gd name="connsiteY4" fmla="*/ 32582 h 76928"/>
                  <a:gd name="connsiteX5" fmla="*/ 83222 w 115209"/>
                  <a:gd name="connsiteY5" fmla="*/ 63811 h 76928"/>
                  <a:gd name="connsiteX6" fmla="*/ 105083 w 115209"/>
                  <a:gd name="connsiteY6" fmla="*/ 3434 h 76928"/>
                  <a:gd name="connsiteX7" fmla="*/ 111745 w 115209"/>
                  <a:gd name="connsiteY7" fmla="*/ 311 h 76928"/>
                  <a:gd name="connsiteX8" fmla="*/ 114938 w 115209"/>
                  <a:gd name="connsiteY8" fmla="*/ 6780 h 76928"/>
                  <a:gd name="connsiteX9" fmla="*/ 114868 w 115209"/>
                  <a:gd name="connsiteY9" fmla="*/ 6973 h 76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5209" h="76928">
                    <a:moveTo>
                      <a:pt x="89364" y="76928"/>
                    </a:moveTo>
                    <a:lnTo>
                      <a:pt x="3690" y="42159"/>
                    </a:lnTo>
                    <a:cubicBezTo>
                      <a:pt x="940" y="41322"/>
                      <a:pt x="-610" y="38413"/>
                      <a:pt x="227" y="35663"/>
                    </a:cubicBezTo>
                    <a:cubicBezTo>
                      <a:pt x="1065" y="32913"/>
                      <a:pt x="3973" y="31363"/>
                      <a:pt x="6723" y="32200"/>
                    </a:cubicBezTo>
                    <a:cubicBezTo>
                      <a:pt x="7042" y="32298"/>
                      <a:pt x="7351" y="32425"/>
                      <a:pt x="7646" y="32582"/>
                    </a:cubicBezTo>
                    <a:lnTo>
                      <a:pt x="83222" y="63811"/>
                    </a:lnTo>
                    <a:lnTo>
                      <a:pt x="105083" y="3434"/>
                    </a:lnTo>
                    <a:cubicBezTo>
                      <a:pt x="106061" y="733"/>
                      <a:pt x="109043" y="-665"/>
                      <a:pt x="111745" y="311"/>
                    </a:cubicBezTo>
                    <a:cubicBezTo>
                      <a:pt x="114413" y="1216"/>
                      <a:pt x="115843" y="4112"/>
                      <a:pt x="114938" y="6780"/>
                    </a:cubicBezTo>
                    <a:cubicBezTo>
                      <a:pt x="114916" y="6845"/>
                      <a:pt x="114893" y="6909"/>
                      <a:pt x="114868" y="697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8783FFB9-5B62-6476-290A-A6E65C72D24A}"/>
                  </a:ext>
                </a:extLst>
              </p:cNvPr>
              <p:cNvSpPr/>
              <p:nvPr/>
            </p:nvSpPr>
            <p:spPr>
              <a:xfrm flipH="1">
                <a:off x="9302523" y="4633522"/>
                <a:ext cx="472213" cy="444659"/>
              </a:xfrm>
              <a:custGeom>
                <a:avLst/>
                <a:gdLst>
                  <a:gd name="connsiteX0" fmla="*/ 5128 w 421221"/>
                  <a:gd name="connsiteY0" fmla="*/ 396642 h 396642"/>
                  <a:gd name="connsiteX1" fmla="*/ 2109 w 421221"/>
                  <a:gd name="connsiteY1" fmla="*/ 395705 h 396642"/>
                  <a:gd name="connsiteX2" fmla="*/ 964 w 421221"/>
                  <a:gd name="connsiteY2" fmla="*/ 388418 h 396642"/>
                  <a:gd name="connsiteX3" fmla="*/ 413926 w 421221"/>
                  <a:gd name="connsiteY3" fmla="*/ 440 h 396642"/>
                  <a:gd name="connsiteX4" fmla="*/ 420784 w 421221"/>
                  <a:gd name="connsiteY4" fmla="*/ 3116 h 396642"/>
                  <a:gd name="connsiteX5" fmla="*/ 420797 w 421221"/>
                  <a:gd name="connsiteY5" fmla="*/ 3146 h 396642"/>
                  <a:gd name="connsiteX6" fmla="*/ 418195 w 421221"/>
                  <a:gd name="connsiteY6" fmla="*/ 10017 h 396642"/>
                  <a:gd name="connsiteX7" fmla="*/ 9396 w 421221"/>
                  <a:gd name="connsiteY7" fmla="*/ 394456 h 396642"/>
                  <a:gd name="connsiteX8" fmla="*/ 5128 w 421221"/>
                  <a:gd name="connsiteY8" fmla="*/ 396642 h 396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1221" h="396642">
                    <a:moveTo>
                      <a:pt x="5128" y="396642"/>
                    </a:moveTo>
                    <a:cubicBezTo>
                      <a:pt x="4051" y="396637"/>
                      <a:pt x="3000" y="396310"/>
                      <a:pt x="2109" y="395705"/>
                    </a:cubicBezTo>
                    <a:cubicBezTo>
                      <a:pt x="-173" y="393981"/>
                      <a:pt x="-679" y="390759"/>
                      <a:pt x="964" y="388418"/>
                    </a:cubicBezTo>
                    <a:cubicBezTo>
                      <a:pt x="108811" y="239556"/>
                      <a:pt x="242163" y="77057"/>
                      <a:pt x="413926" y="440"/>
                    </a:cubicBezTo>
                    <a:cubicBezTo>
                      <a:pt x="416559" y="-715"/>
                      <a:pt x="419629" y="483"/>
                      <a:pt x="420784" y="3116"/>
                    </a:cubicBezTo>
                    <a:cubicBezTo>
                      <a:pt x="420788" y="3126"/>
                      <a:pt x="420793" y="3136"/>
                      <a:pt x="420797" y="3146"/>
                    </a:cubicBezTo>
                    <a:cubicBezTo>
                      <a:pt x="421910" y="5764"/>
                      <a:pt x="420762" y="8793"/>
                      <a:pt x="418195" y="10017"/>
                    </a:cubicBezTo>
                    <a:cubicBezTo>
                      <a:pt x="248721" y="85489"/>
                      <a:pt x="116306" y="246739"/>
                      <a:pt x="9396" y="394456"/>
                    </a:cubicBezTo>
                    <a:cubicBezTo>
                      <a:pt x="8426" y="395849"/>
                      <a:pt x="6826" y="396669"/>
                      <a:pt x="5128" y="39664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911913AE-90C9-4564-8CBE-3B2075E86157}"/>
                  </a:ext>
                </a:extLst>
              </p:cNvPr>
              <p:cNvSpPr/>
              <p:nvPr/>
            </p:nvSpPr>
            <p:spPr>
              <a:xfrm flipH="1">
                <a:off x="9278361" y="4609365"/>
                <a:ext cx="59967" cy="60000"/>
              </a:xfrm>
              <a:custGeom>
                <a:avLst/>
                <a:gdLst>
                  <a:gd name="connsiteX0" fmla="*/ 51814 w 53491"/>
                  <a:gd name="connsiteY0" fmla="*/ 36145 h 53521"/>
                  <a:gd name="connsiteX1" fmla="*/ 17376 w 53491"/>
                  <a:gd name="connsiteY1" fmla="*/ 51814 h 53521"/>
                  <a:gd name="connsiteX2" fmla="*/ 1707 w 53491"/>
                  <a:gd name="connsiteY2" fmla="*/ 17376 h 53521"/>
                  <a:gd name="connsiteX3" fmla="*/ 36095 w 53491"/>
                  <a:gd name="connsiteY3" fmla="*/ 1689 h 53521"/>
                  <a:gd name="connsiteX4" fmla="*/ 51814 w 53491"/>
                  <a:gd name="connsiteY4" fmla="*/ 36145 h 53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491" h="53521">
                    <a:moveTo>
                      <a:pt x="51814" y="36145"/>
                    </a:moveTo>
                    <a:cubicBezTo>
                      <a:pt x="46631" y="49982"/>
                      <a:pt x="31213" y="56997"/>
                      <a:pt x="17376" y="51814"/>
                    </a:cubicBezTo>
                    <a:cubicBezTo>
                      <a:pt x="3540" y="46631"/>
                      <a:pt x="-3476" y="31213"/>
                      <a:pt x="1707" y="17376"/>
                    </a:cubicBezTo>
                    <a:cubicBezTo>
                      <a:pt x="6883" y="3559"/>
                      <a:pt x="22268" y="-3460"/>
                      <a:pt x="36095" y="1689"/>
                    </a:cubicBezTo>
                    <a:cubicBezTo>
                      <a:pt x="49920" y="6896"/>
                      <a:pt x="56943" y="22291"/>
                      <a:pt x="51814" y="3614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EB06FB25-0898-BB60-A098-ABDEB1AA8EE2}"/>
                  </a:ext>
                </a:extLst>
              </p:cNvPr>
              <p:cNvSpPr/>
              <p:nvPr/>
            </p:nvSpPr>
            <p:spPr>
              <a:xfrm flipH="1">
                <a:off x="9453383" y="4807792"/>
                <a:ext cx="51128" cy="51128"/>
              </a:xfrm>
              <a:custGeom>
                <a:avLst/>
                <a:gdLst>
                  <a:gd name="connsiteX0" fmla="*/ 44112 w 45607"/>
                  <a:gd name="connsiteY0" fmla="*/ 30910 h 45607"/>
                  <a:gd name="connsiteX1" fmla="*/ 14698 w 45607"/>
                  <a:gd name="connsiteY1" fmla="*/ 44112 h 45607"/>
                  <a:gd name="connsiteX2" fmla="*/ 1496 w 45607"/>
                  <a:gd name="connsiteY2" fmla="*/ 14698 h 45607"/>
                  <a:gd name="connsiteX3" fmla="*/ 30787 w 45607"/>
                  <a:gd name="connsiteY3" fmla="*/ 1449 h 45607"/>
                  <a:gd name="connsiteX4" fmla="*/ 44158 w 45607"/>
                  <a:gd name="connsiteY4" fmla="*/ 30787 h 45607"/>
                  <a:gd name="connsiteX5" fmla="*/ 44112 w 45607"/>
                  <a:gd name="connsiteY5" fmla="*/ 30910 h 45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607" h="45607">
                    <a:moveTo>
                      <a:pt x="44112" y="30910"/>
                    </a:moveTo>
                    <a:cubicBezTo>
                      <a:pt x="39635" y="42678"/>
                      <a:pt x="26466" y="48589"/>
                      <a:pt x="14698" y="44112"/>
                    </a:cubicBezTo>
                    <a:cubicBezTo>
                      <a:pt x="2930" y="39635"/>
                      <a:pt x="-2981" y="26466"/>
                      <a:pt x="1496" y="14698"/>
                    </a:cubicBezTo>
                    <a:cubicBezTo>
                      <a:pt x="5954" y="2978"/>
                      <a:pt x="19041" y="-2942"/>
                      <a:pt x="30787" y="1449"/>
                    </a:cubicBezTo>
                    <a:cubicBezTo>
                      <a:pt x="42581" y="5859"/>
                      <a:pt x="48567" y="18993"/>
                      <a:pt x="44158" y="30787"/>
                    </a:cubicBezTo>
                    <a:cubicBezTo>
                      <a:pt x="44143" y="30828"/>
                      <a:pt x="44128" y="30869"/>
                      <a:pt x="44112" y="3091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05A0831D-0470-8945-42BE-826AC8EBE0A8}"/>
                  </a:ext>
                </a:extLst>
              </p:cNvPr>
              <p:cNvSpPr/>
              <p:nvPr/>
            </p:nvSpPr>
            <p:spPr>
              <a:xfrm flipH="1">
                <a:off x="9533715" y="4698374"/>
                <a:ext cx="51235" cy="51235"/>
              </a:xfrm>
              <a:custGeom>
                <a:avLst/>
                <a:gdLst>
                  <a:gd name="connsiteX0" fmla="*/ 44243 w 45702"/>
                  <a:gd name="connsiteY0" fmla="*/ 30867 h 45702"/>
                  <a:gd name="connsiteX1" fmla="*/ 14835 w 45702"/>
                  <a:gd name="connsiteY1" fmla="*/ 44244 h 45702"/>
                  <a:gd name="connsiteX2" fmla="*/ 1459 w 45702"/>
                  <a:gd name="connsiteY2" fmla="*/ 14835 h 45702"/>
                  <a:gd name="connsiteX3" fmla="*/ 30867 w 45702"/>
                  <a:gd name="connsiteY3" fmla="*/ 1459 h 45702"/>
                  <a:gd name="connsiteX4" fmla="*/ 44243 w 45702"/>
                  <a:gd name="connsiteY4" fmla="*/ 30867 h 45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02" h="45702">
                    <a:moveTo>
                      <a:pt x="44243" y="30867"/>
                    </a:moveTo>
                    <a:cubicBezTo>
                      <a:pt x="39817" y="42682"/>
                      <a:pt x="26650" y="48671"/>
                      <a:pt x="14835" y="44244"/>
                    </a:cubicBezTo>
                    <a:cubicBezTo>
                      <a:pt x="3021" y="39817"/>
                      <a:pt x="-2968" y="26650"/>
                      <a:pt x="1459" y="14835"/>
                    </a:cubicBezTo>
                    <a:cubicBezTo>
                      <a:pt x="5886" y="3021"/>
                      <a:pt x="19052" y="-2968"/>
                      <a:pt x="30867" y="1459"/>
                    </a:cubicBezTo>
                    <a:cubicBezTo>
                      <a:pt x="42681" y="5886"/>
                      <a:pt x="48670" y="19052"/>
                      <a:pt x="44243" y="308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6E1F33FD-6DF6-6C46-510B-7D5815D43919}"/>
                  </a:ext>
                </a:extLst>
              </p:cNvPr>
              <p:cNvSpPr/>
              <p:nvPr/>
            </p:nvSpPr>
            <p:spPr>
              <a:xfrm flipH="1">
                <a:off x="9517958" y="4882820"/>
                <a:ext cx="51179" cy="51223"/>
              </a:xfrm>
              <a:custGeom>
                <a:avLst/>
                <a:gdLst>
                  <a:gd name="connsiteX0" fmla="*/ 44192 w 45652"/>
                  <a:gd name="connsiteY0" fmla="*/ 30815 h 45692"/>
                  <a:gd name="connsiteX1" fmla="*/ 14890 w 45652"/>
                  <a:gd name="connsiteY1" fmla="*/ 44264 h 45692"/>
                  <a:gd name="connsiteX2" fmla="*/ 14835 w 45652"/>
                  <a:gd name="connsiteY2" fmla="*/ 44244 h 45692"/>
                  <a:gd name="connsiteX3" fmla="*/ 1459 w 45652"/>
                  <a:gd name="connsiteY3" fmla="*/ 14835 h 45692"/>
                  <a:gd name="connsiteX4" fmla="*/ 30867 w 45652"/>
                  <a:gd name="connsiteY4" fmla="*/ 1459 h 45692"/>
                  <a:gd name="connsiteX5" fmla="*/ 44191 w 45652"/>
                  <a:gd name="connsiteY5" fmla="*/ 30815 h 45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652" h="45692">
                    <a:moveTo>
                      <a:pt x="44192" y="30815"/>
                    </a:moveTo>
                    <a:cubicBezTo>
                      <a:pt x="39814" y="42620"/>
                      <a:pt x="26695" y="48641"/>
                      <a:pt x="14890" y="44264"/>
                    </a:cubicBezTo>
                    <a:cubicBezTo>
                      <a:pt x="14871" y="44257"/>
                      <a:pt x="14854" y="44250"/>
                      <a:pt x="14835" y="44244"/>
                    </a:cubicBezTo>
                    <a:cubicBezTo>
                      <a:pt x="3021" y="39817"/>
                      <a:pt x="-2968" y="26650"/>
                      <a:pt x="1459" y="14835"/>
                    </a:cubicBezTo>
                    <a:cubicBezTo>
                      <a:pt x="5886" y="3021"/>
                      <a:pt x="19052" y="-2968"/>
                      <a:pt x="30867" y="1459"/>
                    </a:cubicBezTo>
                    <a:cubicBezTo>
                      <a:pt x="42652" y="5886"/>
                      <a:pt x="48617" y="19029"/>
                      <a:pt x="44191" y="3081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69E3F1D6-7C50-A57E-5E41-62D6B0C0B817}"/>
                  </a:ext>
                </a:extLst>
              </p:cNvPr>
              <p:cNvSpPr/>
              <p:nvPr/>
            </p:nvSpPr>
            <p:spPr>
              <a:xfrm flipH="1">
                <a:off x="9614601" y="4807465"/>
                <a:ext cx="51128" cy="51128"/>
              </a:xfrm>
              <a:custGeom>
                <a:avLst/>
                <a:gdLst>
                  <a:gd name="connsiteX0" fmla="*/ 44159 w 45607"/>
                  <a:gd name="connsiteY0" fmla="*/ 30785 h 45607"/>
                  <a:gd name="connsiteX1" fmla="*/ 14823 w 45607"/>
                  <a:gd name="connsiteY1" fmla="*/ 44159 h 45607"/>
                  <a:gd name="connsiteX2" fmla="*/ 1449 w 45607"/>
                  <a:gd name="connsiteY2" fmla="*/ 14823 h 45607"/>
                  <a:gd name="connsiteX3" fmla="*/ 30730 w 45607"/>
                  <a:gd name="connsiteY3" fmla="*/ 1428 h 45607"/>
                  <a:gd name="connsiteX4" fmla="*/ 44179 w 45607"/>
                  <a:gd name="connsiteY4" fmla="*/ 30730 h 45607"/>
                  <a:gd name="connsiteX5" fmla="*/ 44159 w 45607"/>
                  <a:gd name="connsiteY5" fmla="*/ 30784 h 45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607" h="45607">
                    <a:moveTo>
                      <a:pt x="44159" y="30785"/>
                    </a:moveTo>
                    <a:cubicBezTo>
                      <a:pt x="39752" y="42579"/>
                      <a:pt x="26618" y="48567"/>
                      <a:pt x="14823" y="44159"/>
                    </a:cubicBezTo>
                    <a:cubicBezTo>
                      <a:pt x="3029" y="39752"/>
                      <a:pt x="-2959" y="26617"/>
                      <a:pt x="1449" y="14823"/>
                    </a:cubicBezTo>
                    <a:cubicBezTo>
                      <a:pt x="5848" y="3050"/>
                      <a:pt x="18946" y="-2941"/>
                      <a:pt x="30730" y="1428"/>
                    </a:cubicBezTo>
                    <a:cubicBezTo>
                      <a:pt x="42536" y="5806"/>
                      <a:pt x="48557" y="18925"/>
                      <a:pt x="44179" y="30730"/>
                    </a:cubicBezTo>
                    <a:cubicBezTo>
                      <a:pt x="44173" y="30748"/>
                      <a:pt x="44166" y="30766"/>
                      <a:pt x="44159" y="3078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5AA2C3D4-02B5-EABA-C7BF-AB7DA516F972}"/>
                  </a:ext>
                </a:extLst>
              </p:cNvPr>
              <p:cNvSpPr/>
              <p:nvPr/>
            </p:nvSpPr>
            <p:spPr>
              <a:xfrm flipH="1">
                <a:off x="9401349" y="4601385"/>
                <a:ext cx="51128" cy="51128"/>
              </a:xfrm>
              <a:custGeom>
                <a:avLst/>
                <a:gdLst>
                  <a:gd name="connsiteX0" fmla="*/ 44125 w 45607"/>
                  <a:gd name="connsiteY0" fmla="*/ 30876 h 45607"/>
                  <a:gd name="connsiteX1" fmla="*/ 14732 w 45607"/>
                  <a:gd name="connsiteY1" fmla="*/ 44125 h 45607"/>
                  <a:gd name="connsiteX2" fmla="*/ 1483 w 45607"/>
                  <a:gd name="connsiteY2" fmla="*/ 14732 h 45607"/>
                  <a:gd name="connsiteX3" fmla="*/ 30696 w 45607"/>
                  <a:gd name="connsiteY3" fmla="*/ 1416 h 45607"/>
                  <a:gd name="connsiteX4" fmla="*/ 44192 w 45607"/>
                  <a:gd name="connsiteY4" fmla="*/ 30696 h 45607"/>
                  <a:gd name="connsiteX5" fmla="*/ 44125 w 45607"/>
                  <a:gd name="connsiteY5" fmla="*/ 30876 h 45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607" h="45607">
                    <a:moveTo>
                      <a:pt x="44125" y="30876"/>
                    </a:moveTo>
                    <a:cubicBezTo>
                      <a:pt x="39667" y="42651"/>
                      <a:pt x="26507" y="48583"/>
                      <a:pt x="14732" y="44125"/>
                    </a:cubicBezTo>
                    <a:cubicBezTo>
                      <a:pt x="2957" y="39667"/>
                      <a:pt x="-2975" y="26507"/>
                      <a:pt x="1483" y="14732"/>
                    </a:cubicBezTo>
                    <a:cubicBezTo>
                      <a:pt x="5915" y="3027"/>
                      <a:pt x="18954" y="-2917"/>
                      <a:pt x="30696" y="1416"/>
                    </a:cubicBezTo>
                    <a:cubicBezTo>
                      <a:pt x="42508" y="5774"/>
                      <a:pt x="48551" y="18884"/>
                      <a:pt x="44192" y="30696"/>
                    </a:cubicBezTo>
                    <a:cubicBezTo>
                      <a:pt x="44170" y="30756"/>
                      <a:pt x="44147" y="30816"/>
                      <a:pt x="44125" y="3087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4AE2A9B7-BA5A-2CAC-0511-1735363A5903}"/>
                  </a:ext>
                </a:extLst>
              </p:cNvPr>
              <p:cNvSpPr/>
              <p:nvPr/>
            </p:nvSpPr>
            <p:spPr>
              <a:xfrm flipH="1">
                <a:off x="9346166" y="4620505"/>
                <a:ext cx="132466" cy="142125"/>
              </a:xfrm>
              <a:custGeom>
                <a:avLst/>
                <a:gdLst>
                  <a:gd name="connsiteX0" fmla="*/ 112740 w 118162"/>
                  <a:gd name="connsiteY0" fmla="*/ 126665 h 126778"/>
                  <a:gd name="connsiteX1" fmla="*/ 112011 w 118162"/>
                  <a:gd name="connsiteY1" fmla="*/ 126665 h 126778"/>
                  <a:gd name="connsiteX2" fmla="*/ 0 w 118162"/>
                  <a:gd name="connsiteY2" fmla="*/ 113652 h 126778"/>
                  <a:gd name="connsiteX3" fmla="*/ 41119 w 118162"/>
                  <a:gd name="connsiteY3" fmla="*/ 3931 h 126778"/>
                  <a:gd name="connsiteX4" fmla="*/ 47441 w 118162"/>
                  <a:gd name="connsiteY4" fmla="*/ 160 h 126778"/>
                  <a:gd name="connsiteX5" fmla="*/ 51212 w 118162"/>
                  <a:gd name="connsiteY5" fmla="*/ 6481 h 126778"/>
                  <a:gd name="connsiteX6" fmla="*/ 50800 w 118162"/>
                  <a:gd name="connsiteY6" fmla="*/ 7575 h 126778"/>
                  <a:gd name="connsiteX7" fmla="*/ 14470 w 118162"/>
                  <a:gd name="connsiteY7" fmla="*/ 104908 h 126778"/>
                  <a:gd name="connsiteX8" fmla="*/ 113260 w 118162"/>
                  <a:gd name="connsiteY8" fmla="*/ 116359 h 126778"/>
                  <a:gd name="connsiteX9" fmla="*/ 118153 w 118162"/>
                  <a:gd name="connsiteY9" fmla="*/ 121876 h 126778"/>
                  <a:gd name="connsiteX10" fmla="*/ 112635 w 118162"/>
                  <a:gd name="connsiteY10" fmla="*/ 126769 h 126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162" h="126778">
                    <a:moveTo>
                      <a:pt x="112740" y="126665"/>
                    </a:moveTo>
                    <a:lnTo>
                      <a:pt x="112011" y="126665"/>
                    </a:lnTo>
                    <a:lnTo>
                      <a:pt x="0" y="113652"/>
                    </a:lnTo>
                    <a:lnTo>
                      <a:pt x="41119" y="3931"/>
                    </a:lnTo>
                    <a:cubicBezTo>
                      <a:pt x="41823" y="1144"/>
                      <a:pt x="44653" y="-544"/>
                      <a:pt x="47441" y="160"/>
                    </a:cubicBezTo>
                    <a:cubicBezTo>
                      <a:pt x="50228" y="864"/>
                      <a:pt x="51916" y="3694"/>
                      <a:pt x="51212" y="6481"/>
                    </a:cubicBezTo>
                    <a:cubicBezTo>
                      <a:pt x="51116" y="6860"/>
                      <a:pt x="50978" y="7227"/>
                      <a:pt x="50800" y="7575"/>
                    </a:cubicBezTo>
                    <a:lnTo>
                      <a:pt x="14470" y="104908"/>
                    </a:lnTo>
                    <a:lnTo>
                      <a:pt x="113260" y="116359"/>
                    </a:lnTo>
                    <a:cubicBezTo>
                      <a:pt x="116135" y="116531"/>
                      <a:pt x="118325" y="119001"/>
                      <a:pt x="118153" y="121876"/>
                    </a:cubicBezTo>
                    <a:cubicBezTo>
                      <a:pt x="117980" y="124751"/>
                      <a:pt x="115510" y="126941"/>
                      <a:pt x="112635" y="12676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2A1EF1F3-1C8F-28DF-74C9-5C9AE5D85948}"/>
                  </a:ext>
                </a:extLst>
              </p:cNvPr>
              <p:cNvSpPr/>
              <p:nvPr/>
            </p:nvSpPr>
            <p:spPr>
              <a:xfrm flipH="1">
                <a:off x="9474835" y="4718507"/>
                <a:ext cx="93542" cy="125455"/>
              </a:xfrm>
              <a:custGeom>
                <a:avLst/>
                <a:gdLst>
                  <a:gd name="connsiteX0" fmla="*/ 78075 w 83441"/>
                  <a:gd name="connsiteY0" fmla="*/ 111907 h 111908"/>
                  <a:gd name="connsiteX1" fmla="*/ 77554 w 83441"/>
                  <a:gd name="connsiteY1" fmla="*/ 111907 h 111908"/>
                  <a:gd name="connsiteX2" fmla="*/ 0 w 83441"/>
                  <a:gd name="connsiteY2" fmla="*/ 101497 h 111908"/>
                  <a:gd name="connsiteX3" fmla="*/ 2915 w 83441"/>
                  <a:gd name="connsiteY3" fmla="*/ 4997 h 111908"/>
                  <a:gd name="connsiteX4" fmla="*/ 8328 w 83441"/>
                  <a:gd name="connsiteY4" fmla="*/ 0 h 111908"/>
                  <a:gd name="connsiteX5" fmla="*/ 13325 w 83441"/>
                  <a:gd name="connsiteY5" fmla="*/ 5405 h 111908"/>
                  <a:gd name="connsiteX6" fmla="*/ 13325 w 83441"/>
                  <a:gd name="connsiteY6" fmla="*/ 5413 h 111908"/>
                  <a:gd name="connsiteX7" fmla="*/ 10722 w 83441"/>
                  <a:gd name="connsiteY7" fmla="*/ 92440 h 111908"/>
                  <a:gd name="connsiteX8" fmla="*/ 78907 w 83441"/>
                  <a:gd name="connsiteY8" fmla="*/ 101913 h 111908"/>
                  <a:gd name="connsiteX9" fmla="*/ 83409 w 83441"/>
                  <a:gd name="connsiteY9" fmla="*/ 107550 h 111908"/>
                  <a:gd name="connsiteX10" fmla="*/ 83384 w 83441"/>
                  <a:gd name="connsiteY10" fmla="*/ 107743 h 111908"/>
                  <a:gd name="connsiteX11" fmla="*/ 78075 w 83441"/>
                  <a:gd name="connsiteY11" fmla="*/ 111907 h 111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441" h="111908">
                    <a:moveTo>
                      <a:pt x="78075" y="111907"/>
                    </a:moveTo>
                    <a:lnTo>
                      <a:pt x="77554" y="111907"/>
                    </a:lnTo>
                    <a:lnTo>
                      <a:pt x="0" y="101497"/>
                    </a:lnTo>
                    <a:lnTo>
                      <a:pt x="2915" y="4997"/>
                    </a:lnTo>
                    <a:cubicBezTo>
                      <a:pt x="3180" y="2194"/>
                      <a:pt x="5513" y="41"/>
                      <a:pt x="8328" y="0"/>
                    </a:cubicBezTo>
                    <a:cubicBezTo>
                      <a:pt x="11200" y="112"/>
                      <a:pt x="13438" y="2532"/>
                      <a:pt x="13325" y="5405"/>
                    </a:cubicBezTo>
                    <a:cubicBezTo>
                      <a:pt x="13325" y="5408"/>
                      <a:pt x="13325" y="5410"/>
                      <a:pt x="13325" y="5413"/>
                    </a:cubicBezTo>
                    <a:lnTo>
                      <a:pt x="10722" y="92440"/>
                    </a:lnTo>
                    <a:lnTo>
                      <a:pt x="78907" y="101913"/>
                    </a:lnTo>
                    <a:cubicBezTo>
                      <a:pt x="81707" y="102227"/>
                      <a:pt x="83722" y="104751"/>
                      <a:pt x="83409" y="107550"/>
                    </a:cubicBezTo>
                    <a:cubicBezTo>
                      <a:pt x="83402" y="107615"/>
                      <a:pt x="83393" y="107679"/>
                      <a:pt x="83384" y="107743"/>
                    </a:cubicBezTo>
                    <a:cubicBezTo>
                      <a:pt x="82837" y="110221"/>
                      <a:pt x="80612" y="111967"/>
                      <a:pt x="78075" y="1119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DD246DC2-EEF2-0097-AB0D-86C795763D87}"/>
                  </a:ext>
                </a:extLst>
              </p:cNvPr>
              <p:cNvSpPr/>
              <p:nvPr/>
            </p:nvSpPr>
            <p:spPr>
              <a:xfrm flipH="1">
                <a:off x="9537797" y="4827272"/>
                <a:ext cx="109120" cy="89860"/>
              </a:xfrm>
              <a:custGeom>
                <a:avLst/>
                <a:gdLst>
                  <a:gd name="connsiteX0" fmla="*/ 0 w 97337"/>
                  <a:gd name="connsiteY0" fmla="*/ 80157 h 80156"/>
                  <a:gd name="connsiteX1" fmla="*/ 729 w 97337"/>
                  <a:gd name="connsiteY1" fmla="*/ 5101 h 80156"/>
                  <a:gd name="connsiteX2" fmla="*/ 5934 w 97337"/>
                  <a:gd name="connsiteY2" fmla="*/ 0 h 80156"/>
                  <a:gd name="connsiteX3" fmla="*/ 5934 w 97337"/>
                  <a:gd name="connsiteY3" fmla="*/ 0 h 80156"/>
                  <a:gd name="connsiteX4" fmla="*/ 11035 w 97337"/>
                  <a:gd name="connsiteY4" fmla="*/ 5100 h 80156"/>
                  <a:gd name="connsiteX5" fmla="*/ 11034 w 97337"/>
                  <a:gd name="connsiteY5" fmla="*/ 5205 h 80156"/>
                  <a:gd name="connsiteX6" fmla="*/ 10410 w 97337"/>
                  <a:gd name="connsiteY6" fmla="*/ 69434 h 80156"/>
                  <a:gd name="connsiteX7" fmla="*/ 92024 w 97337"/>
                  <a:gd name="connsiteY7" fmla="*/ 67144 h 80156"/>
                  <a:gd name="connsiteX8" fmla="*/ 97333 w 97337"/>
                  <a:gd name="connsiteY8" fmla="*/ 72245 h 80156"/>
                  <a:gd name="connsiteX9" fmla="*/ 92444 w 97337"/>
                  <a:gd name="connsiteY9" fmla="*/ 77550 h 80156"/>
                  <a:gd name="connsiteX10" fmla="*/ 92232 w 97337"/>
                  <a:gd name="connsiteY10" fmla="*/ 77554 h 80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7337" h="80156">
                    <a:moveTo>
                      <a:pt x="0" y="80157"/>
                    </a:moveTo>
                    <a:lnTo>
                      <a:pt x="729" y="5101"/>
                    </a:lnTo>
                    <a:cubicBezTo>
                      <a:pt x="838" y="2291"/>
                      <a:pt x="3121" y="53"/>
                      <a:pt x="5934" y="0"/>
                    </a:cubicBezTo>
                    <a:lnTo>
                      <a:pt x="5934" y="0"/>
                    </a:lnTo>
                    <a:cubicBezTo>
                      <a:pt x="8751" y="-1"/>
                      <a:pt x="11035" y="2283"/>
                      <a:pt x="11035" y="5100"/>
                    </a:cubicBezTo>
                    <a:cubicBezTo>
                      <a:pt x="11035" y="5135"/>
                      <a:pt x="11035" y="5170"/>
                      <a:pt x="11034" y="5205"/>
                    </a:cubicBezTo>
                    <a:lnTo>
                      <a:pt x="10410" y="69434"/>
                    </a:lnTo>
                    <a:lnTo>
                      <a:pt x="92024" y="67144"/>
                    </a:lnTo>
                    <a:cubicBezTo>
                      <a:pt x="94855" y="67194"/>
                      <a:pt x="97170" y="69418"/>
                      <a:pt x="97333" y="72245"/>
                    </a:cubicBezTo>
                    <a:cubicBezTo>
                      <a:pt x="97448" y="75060"/>
                      <a:pt x="95259" y="77435"/>
                      <a:pt x="92444" y="77550"/>
                    </a:cubicBezTo>
                    <a:cubicBezTo>
                      <a:pt x="92374" y="77553"/>
                      <a:pt x="92303" y="77554"/>
                      <a:pt x="92232" y="7755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51DA683F-A514-DE43-8B63-AA7FC5A46011}"/>
                  </a:ext>
                </a:extLst>
              </p:cNvPr>
              <p:cNvSpPr/>
              <p:nvPr/>
            </p:nvSpPr>
            <p:spPr>
              <a:xfrm flipH="1">
                <a:off x="9279774" y="4747946"/>
                <a:ext cx="1367507" cy="397220"/>
              </a:xfrm>
              <a:custGeom>
                <a:avLst/>
                <a:gdLst>
                  <a:gd name="connsiteX0" fmla="*/ 1219836 w 1219836"/>
                  <a:gd name="connsiteY0" fmla="*/ 354327 h 354326"/>
                  <a:gd name="connsiteX1" fmla="*/ 0 w 1219836"/>
                  <a:gd name="connsiteY1" fmla="*/ 354327 h 354326"/>
                  <a:gd name="connsiteX2" fmla="*/ 316254 w 1219836"/>
                  <a:gd name="connsiteY2" fmla="*/ 225139 h 354326"/>
                  <a:gd name="connsiteX3" fmla="*/ 361329 w 1219836"/>
                  <a:gd name="connsiteY3" fmla="*/ 152270 h 354326"/>
                  <a:gd name="connsiteX4" fmla="*/ 464804 w 1219836"/>
                  <a:gd name="connsiteY4" fmla="*/ 85021 h 354326"/>
                  <a:gd name="connsiteX5" fmla="*/ 538714 w 1219836"/>
                  <a:gd name="connsiteY5" fmla="*/ 1222 h 354326"/>
                  <a:gd name="connsiteX6" fmla="*/ 739210 w 1219836"/>
                  <a:gd name="connsiteY6" fmla="*/ 82523 h 354326"/>
                  <a:gd name="connsiteX7" fmla="*/ 809581 w 1219836"/>
                  <a:gd name="connsiteY7" fmla="*/ 206818 h 354326"/>
                  <a:gd name="connsiteX8" fmla="*/ 975307 w 1219836"/>
                  <a:gd name="connsiteY8" fmla="*/ 225452 h 354326"/>
                  <a:gd name="connsiteX9" fmla="*/ 1100226 w 1219836"/>
                  <a:gd name="connsiteY9" fmla="*/ 310085 h 354326"/>
                  <a:gd name="connsiteX10" fmla="*/ 1219836 w 1219836"/>
                  <a:gd name="connsiteY10" fmla="*/ 354327 h 354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19836" h="354326">
                    <a:moveTo>
                      <a:pt x="1219836" y="354327"/>
                    </a:moveTo>
                    <a:lnTo>
                      <a:pt x="0" y="354327"/>
                    </a:lnTo>
                    <a:cubicBezTo>
                      <a:pt x="0" y="354327"/>
                      <a:pt x="308446" y="253663"/>
                      <a:pt x="316254" y="225139"/>
                    </a:cubicBezTo>
                    <a:cubicBezTo>
                      <a:pt x="324061" y="196616"/>
                      <a:pt x="323645" y="176837"/>
                      <a:pt x="361329" y="152270"/>
                    </a:cubicBezTo>
                    <a:cubicBezTo>
                      <a:pt x="399013" y="127702"/>
                      <a:pt x="450438" y="112192"/>
                      <a:pt x="464804" y="85021"/>
                    </a:cubicBezTo>
                    <a:cubicBezTo>
                      <a:pt x="479169" y="57852"/>
                      <a:pt x="523412" y="14026"/>
                      <a:pt x="538714" y="1222"/>
                    </a:cubicBezTo>
                    <a:cubicBezTo>
                      <a:pt x="554017" y="-11583"/>
                      <a:pt x="737023" y="80441"/>
                      <a:pt x="739210" y="82523"/>
                    </a:cubicBezTo>
                    <a:cubicBezTo>
                      <a:pt x="741396" y="84605"/>
                      <a:pt x="792196" y="184437"/>
                      <a:pt x="809581" y="206818"/>
                    </a:cubicBezTo>
                    <a:cubicBezTo>
                      <a:pt x="826965" y="229199"/>
                      <a:pt x="946680" y="201925"/>
                      <a:pt x="975307" y="225452"/>
                    </a:cubicBezTo>
                    <a:cubicBezTo>
                      <a:pt x="1003934" y="248978"/>
                      <a:pt x="1100226" y="310085"/>
                      <a:pt x="1100226" y="310085"/>
                    </a:cubicBezTo>
                    <a:cubicBezTo>
                      <a:pt x="1100226" y="310085"/>
                      <a:pt x="1147071" y="303214"/>
                      <a:pt x="1219836" y="3543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559FB931-58D5-7A4A-8756-457BDC8B8940}"/>
                  </a:ext>
                </a:extLst>
              </p:cNvPr>
              <p:cNvSpPr/>
              <p:nvPr/>
            </p:nvSpPr>
            <p:spPr>
              <a:xfrm flipH="1">
                <a:off x="9279774" y="4747946"/>
                <a:ext cx="1367507" cy="397220"/>
              </a:xfrm>
              <a:custGeom>
                <a:avLst/>
                <a:gdLst>
                  <a:gd name="connsiteX0" fmla="*/ 1219836 w 1219836"/>
                  <a:gd name="connsiteY0" fmla="*/ 354327 h 354326"/>
                  <a:gd name="connsiteX1" fmla="*/ 0 w 1219836"/>
                  <a:gd name="connsiteY1" fmla="*/ 354327 h 354326"/>
                  <a:gd name="connsiteX2" fmla="*/ 316254 w 1219836"/>
                  <a:gd name="connsiteY2" fmla="*/ 225139 h 354326"/>
                  <a:gd name="connsiteX3" fmla="*/ 361329 w 1219836"/>
                  <a:gd name="connsiteY3" fmla="*/ 152270 h 354326"/>
                  <a:gd name="connsiteX4" fmla="*/ 464804 w 1219836"/>
                  <a:gd name="connsiteY4" fmla="*/ 85021 h 354326"/>
                  <a:gd name="connsiteX5" fmla="*/ 538714 w 1219836"/>
                  <a:gd name="connsiteY5" fmla="*/ 1222 h 354326"/>
                  <a:gd name="connsiteX6" fmla="*/ 739210 w 1219836"/>
                  <a:gd name="connsiteY6" fmla="*/ 82523 h 354326"/>
                  <a:gd name="connsiteX7" fmla="*/ 809581 w 1219836"/>
                  <a:gd name="connsiteY7" fmla="*/ 206818 h 354326"/>
                  <a:gd name="connsiteX8" fmla="*/ 975307 w 1219836"/>
                  <a:gd name="connsiteY8" fmla="*/ 225452 h 354326"/>
                  <a:gd name="connsiteX9" fmla="*/ 1100226 w 1219836"/>
                  <a:gd name="connsiteY9" fmla="*/ 310085 h 354326"/>
                  <a:gd name="connsiteX10" fmla="*/ 1219836 w 1219836"/>
                  <a:gd name="connsiteY10" fmla="*/ 354327 h 354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19836" h="354326">
                    <a:moveTo>
                      <a:pt x="1219836" y="354327"/>
                    </a:moveTo>
                    <a:lnTo>
                      <a:pt x="0" y="354327"/>
                    </a:lnTo>
                    <a:cubicBezTo>
                      <a:pt x="0" y="354327"/>
                      <a:pt x="308446" y="253663"/>
                      <a:pt x="316254" y="225139"/>
                    </a:cubicBezTo>
                    <a:cubicBezTo>
                      <a:pt x="324061" y="196616"/>
                      <a:pt x="323645" y="176837"/>
                      <a:pt x="361329" y="152270"/>
                    </a:cubicBezTo>
                    <a:cubicBezTo>
                      <a:pt x="399013" y="127702"/>
                      <a:pt x="450438" y="112192"/>
                      <a:pt x="464804" y="85021"/>
                    </a:cubicBezTo>
                    <a:cubicBezTo>
                      <a:pt x="479169" y="57852"/>
                      <a:pt x="523412" y="14026"/>
                      <a:pt x="538714" y="1222"/>
                    </a:cubicBezTo>
                    <a:cubicBezTo>
                      <a:pt x="554017" y="-11583"/>
                      <a:pt x="737023" y="80441"/>
                      <a:pt x="739210" y="82523"/>
                    </a:cubicBezTo>
                    <a:cubicBezTo>
                      <a:pt x="741396" y="84605"/>
                      <a:pt x="792196" y="184437"/>
                      <a:pt x="809581" y="206818"/>
                    </a:cubicBezTo>
                    <a:cubicBezTo>
                      <a:pt x="826965" y="229199"/>
                      <a:pt x="946680" y="201925"/>
                      <a:pt x="975307" y="225452"/>
                    </a:cubicBezTo>
                    <a:cubicBezTo>
                      <a:pt x="1003934" y="248978"/>
                      <a:pt x="1100226" y="310085"/>
                      <a:pt x="1100226" y="310085"/>
                    </a:cubicBezTo>
                    <a:cubicBezTo>
                      <a:pt x="1100226" y="310085"/>
                      <a:pt x="1147071" y="303214"/>
                      <a:pt x="1219836" y="354327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3423E941-9780-54CE-5E00-4EE60AF13114}"/>
                  </a:ext>
                </a:extLst>
              </p:cNvPr>
              <p:cNvSpPr/>
              <p:nvPr/>
            </p:nvSpPr>
            <p:spPr>
              <a:xfrm flipH="1">
                <a:off x="8886125" y="4516613"/>
                <a:ext cx="817043" cy="625402"/>
              </a:xfrm>
              <a:custGeom>
                <a:avLst/>
                <a:gdLst>
                  <a:gd name="connsiteX0" fmla="*/ 687056 w 728814"/>
                  <a:gd name="connsiteY0" fmla="*/ 352376 h 557868"/>
                  <a:gd name="connsiteX1" fmla="*/ 728696 w 728814"/>
                  <a:gd name="connsiteY1" fmla="*/ 245570 h 557868"/>
                  <a:gd name="connsiteX2" fmla="*/ 613041 w 728814"/>
                  <a:gd name="connsiteY2" fmla="*/ 125648 h 557868"/>
                  <a:gd name="connsiteX3" fmla="*/ 587016 w 728814"/>
                  <a:gd name="connsiteY3" fmla="*/ 53820 h 557868"/>
                  <a:gd name="connsiteX4" fmla="*/ 555787 w 728814"/>
                  <a:gd name="connsiteY4" fmla="*/ 105869 h 557868"/>
                  <a:gd name="connsiteX5" fmla="*/ 498324 w 728814"/>
                  <a:gd name="connsiteY5" fmla="*/ 0 h 557868"/>
                  <a:gd name="connsiteX6" fmla="*/ 498324 w 728814"/>
                  <a:gd name="connsiteY6" fmla="*/ 124919 h 557868"/>
                  <a:gd name="connsiteX7" fmla="*/ 411505 w 728814"/>
                  <a:gd name="connsiteY7" fmla="*/ 124919 h 557868"/>
                  <a:gd name="connsiteX8" fmla="*/ 440653 w 728814"/>
                  <a:gd name="connsiteY8" fmla="*/ 191231 h 557868"/>
                  <a:gd name="connsiteX9" fmla="*/ 392663 w 728814"/>
                  <a:gd name="connsiteY9" fmla="*/ 303554 h 557868"/>
                  <a:gd name="connsiteX10" fmla="*/ 319169 w 728814"/>
                  <a:gd name="connsiteY10" fmla="*/ 350711 h 557868"/>
                  <a:gd name="connsiteX11" fmla="*/ 303137 w 728814"/>
                  <a:gd name="connsiteY11" fmla="*/ 278778 h 557868"/>
                  <a:gd name="connsiteX12" fmla="*/ 287002 w 728814"/>
                  <a:gd name="connsiteY12" fmla="*/ 351648 h 557868"/>
                  <a:gd name="connsiteX13" fmla="*/ 222773 w 728814"/>
                  <a:gd name="connsiteY13" fmla="*/ 303554 h 557868"/>
                  <a:gd name="connsiteX14" fmla="*/ 236514 w 728814"/>
                  <a:gd name="connsiteY14" fmla="*/ 392767 h 557868"/>
                  <a:gd name="connsiteX15" fmla="*/ 169890 w 728814"/>
                  <a:gd name="connsiteY15" fmla="*/ 401824 h 557868"/>
                  <a:gd name="connsiteX16" fmla="*/ 202057 w 728814"/>
                  <a:gd name="connsiteY16" fmla="*/ 452520 h 557868"/>
                  <a:gd name="connsiteX17" fmla="*/ 142304 w 728814"/>
                  <a:gd name="connsiteY17" fmla="*/ 507276 h 557868"/>
                  <a:gd name="connsiteX18" fmla="*/ 0 w 728814"/>
                  <a:gd name="connsiteY18" fmla="*/ 557869 h 557868"/>
                  <a:gd name="connsiteX19" fmla="*/ 684349 w 728814"/>
                  <a:gd name="connsiteY19" fmla="*/ 557869 h 557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28814" h="557868">
                    <a:moveTo>
                      <a:pt x="687056" y="352376"/>
                    </a:moveTo>
                    <a:cubicBezTo>
                      <a:pt x="687056" y="352376"/>
                      <a:pt x="725364" y="350294"/>
                      <a:pt x="728696" y="245570"/>
                    </a:cubicBezTo>
                    <a:cubicBezTo>
                      <a:pt x="732027" y="140846"/>
                      <a:pt x="664987" y="112844"/>
                      <a:pt x="613041" y="125648"/>
                    </a:cubicBezTo>
                    <a:cubicBezTo>
                      <a:pt x="613041" y="125648"/>
                      <a:pt x="620640" y="51113"/>
                      <a:pt x="587016" y="53820"/>
                    </a:cubicBezTo>
                    <a:cubicBezTo>
                      <a:pt x="553392" y="56526"/>
                      <a:pt x="555787" y="105869"/>
                      <a:pt x="555787" y="105869"/>
                    </a:cubicBezTo>
                    <a:cubicBezTo>
                      <a:pt x="555787" y="105869"/>
                      <a:pt x="544231" y="104"/>
                      <a:pt x="498324" y="0"/>
                    </a:cubicBezTo>
                    <a:cubicBezTo>
                      <a:pt x="452416" y="-104"/>
                      <a:pt x="498324" y="124919"/>
                      <a:pt x="498324" y="124919"/>
                    </a:cubicBezTo>
                    <a:cubicBezTo>
                      <a:pt x="498324" y="124919"/>
                      <a:pt x="434823" y="94418"/>
                      <a:pt x="411505" y="124919"/>
                    </a:cubicBezTo>
                    <a:cubicBezTo>
                      <a:pt x="388186" y="155420"/>
                      <a:pt x="440653" y="191231"/>
                      <a:pt x="440653" y="191231"/>
                    </a:cubicBezTo>
                    <a:cubicBezTo>
                      <a:pt x="440653" y="191231"/>
                      <a:pt x="358206" y="218088"/>
                      <a:pt x="392663" y="303554"/>
                    </a:cubicBezTo>
                    <a:cubicBezTo>
                      <a:pt x="392663" y="303554"/>
                      <a:pt x="335304" y="312507"/>
                      <a:pt x="319169" y="350711"/>
                    </a:cubicBezTo>
                    <a:cubicBezTo>
                      <a:pt x="319169" y="350711"/>
                      <a:pt x="323749" y="273573"/>
                      <a:pt x="303137" y="278778"/>
                    </a:cubicBezTo>
                    <a:cubicBezTo>
                      <a:pt x="282526" y="283983"/>
                      <a:pt x="287002" y="351648"/>
                      <a:pt x="287002" y="351648"/>
                    </a:cubicBezTo>
                    <a:cubicBezTo>
                      <a:pt x="287002" y="351648"/>
                      <a:pt x="252649" y="277217"/>
                      <a:pt x="222773" y="303554"/>
                    </a:cubicBezTo>
                    <a:cubicBezTo>
                      <a:pt x="192896" y="329891"/>
                      <a:pt x="236514" y="392767"/>
                      <a:pt x="236514" y="392767"/>
                    </a:cubicBezTo>
                    <a:cubicBezTo>
                      <a:pt x="236514" y="392767"/>
                      <a:pt x="179155" y="364869"/>
                      <a:pt x="169890" y="401824"/>
                    </a:cubicBezTo>
                    <a:cubicBezTo>
                      <a:pt x="160625" y="438779"/>
                      <a:pt x="202057" y="452520"/>
                      <a:pt x="202057" y="452520"/>
                    </a:cubicBezTo>
                    <a:cubicBezTo>
                      <a:pt x="202057" y="452520"/>
                      <a:pt x="142304" y="438779"/>
                      <a:pt x="142304" y="507276"/>
                    </a:cubicBezTo>
                    <a:cubicBezTo>
                      <a:pt x="142304" y="507276"/>
                      <a:pt x="27795" y="496346"/>
                      <a:pt x="0" y="557869"/>
                    </a:cubicBezTo>
                    <a:lnTo>
                      <a:pt x="684349" y="557869"/>
                    </a:ln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7FC0EF25-6345-B465-5F38-B3D91021F292}"/>
                  </a:ext>
                </a:extLst>
              </p:cNvPr>
              <p:cNvSpPr/>
              <p:nvPr/>
            </p:nvSpPr>
            <p:spPr>
              <a:xfrm flipH="1">
                <a:off x="8886125" y="4516613"/>
                <a:ext cx="817043" cy="625402"/>
              </a:xfrm>
              <a:custGeom>
                <a:avLst/>
                <a:gdLst>
                  <a:gd name="connsiteX0" fmla="*/ 687056 w 728814"/>
                  <a:gd name="connsiteY0" fmla="*/ 352376 h 557868"/>
                  <a:gd name="connsiteX1" fmla="*/ 728696 w 728814"/>
                  <a:gd name="connsiteY1" fmla="*/ 245570 h 557868"/>
                  <a:gd name="connsiteX2" fmla="*/ 613041 w 728814"/>
                  <a:gd name="connsiteY2" fmla="*/ 125648 h 557868"/>
                  <a:gd name="connsiteX3" fmla="*/ 587016 w 728814"/>
                  <a:gd name="connsiteY3" fmla="*/ 53820 h 557868"/>
                  <a:gd name="connsiteX4" fmla="*/ 555787 w 728814"/>
                  <a:gd name="connsiteY4" fmla="*/ 105869 h 557868"/>
                  <a:gd name="connsiteX5" fmla="*/ 498324 w 728814"/>
                  <a:gd name="connsiteY5" fmla="*/ 0 h 557868"/>
                  <a:gd name="connsiteX6" fmla="*/ 498324 w 728814"/>
                  <a:gd name="connsiteY6" fmla="*/ 124919 h 557868"/>
                  <a:gd name="connsiteX7" fmla="*/ 411505 w 728814"/>
                  <a:gd name="connsiteY7" fmla="*/ 124919 h 557868"/>
                  <a:gd name="connsiteX8" fmla="*/ 440653 w 728814"/>
                  <a:gd name="connsiteY8" fmla="*/ 191231 h 557868"/>
                  <a:gd name="connsiteX9" fmla="*/ 392663 w 728814"/>
                  <a:gd name="connsiteY9" fmla="*/ 303554 h 557868"/>
                  <a:gd name="connsiteX10" fmla="*/ 319169 w 728814"/>
                  <a:gd name="connsiteY10" fmla="*/ 350711 h 557868"/>
                  <a:gd name="connsiteX11" fmla="*/ 303137 w 728814"/>
                  <a:gd name="connsiteY11" fmla="*/ 278778 h 557868"/>
                  <a:gd name="connsiteX12" fmla="*/ 287002 w 728814"/>
                  <a:gd name="connsiteY12" fmla="*/ 351648 h 557868"/>
                  <a:gd name="connsiteX13" fmla="*/ 222773 w 728814"/>
                  <a:gd name="connsiteY13" fmla="*/ 303554 h 557868"/>
                  <a:gd name="connsiteX14" fmla="*/ 236514 w 728814"/>
                  <a:gd name="connsiteY14" fmla="*/ 392767 h 557868"/>
                  <a:gd name="connsiteX15" fmla="*/ 169890 w 728814"/>
                  <a:gd name="connsiteY15" fmla="*/ 401824 h 557868"/>
                  <a:gd name="connsiteX16" fmla="*/ 202057 w 728814"/>
                  <a:gd name="connsiteY16" fmla="*/ 452520 h 557868"/>
                  <a:gd name="connsiteX17" fmla="*/ 142304 w 728814"/>
                  <a:gd name="connsiteY17" fmla="*/ 507276 h 557868"/>
                  <a:gd name="connsiteX18" fmla="*/ 0 w 728814"/>
                  <a:gd name="connsiteY18" fmla="*/ 557869 h 557868"/>
                  <a:gd name="connsiteX19" fmla="*/ 684349 w 728814"/>
                  <a:gd name="connsiteY19" fmla="*/ 557869 h 557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28814" h="557868">
                    <a:moveTo>
                      <a:pt x="687056" y="352376"/>
                    </a:moveTo>
                    <a:cubicBezTo>
                      <a:pt x="687056" y="352376"/>
                      <a:pt x="725364" y="350294"/>
                      <a:pt x="728696" y="245570"/>
                    </a:cubicBezTo>
                    <a:cubicBezTo>
                      <a:pt x="732027" y="140846"/>
                      <a:pt x="664987" y="112844"/>
                      <a:pt x="613041" y="125648"/>
                    </a:cubicBezTo>
                    <a:cubicBezTo>
                      <a:pt x="613041" y="125648"/>
                      <a:pt x="620640" y="51113"/>
                      <a:pt x="587016" y="53820"/>
                    </a:cubicBezTo>
                    <a:cubicBezTo>
                      <a:pt x="553392" y="56526"/>
                      <a:pt x="555787" y="105869"/>
                      <a:pt x="555787" y="105869"/>
                    </a:cubicBezTo>
                    <a:cubicBezTo>
                      <a:pt x="555787" y="105869"/>
                      <a:pt x="544231" y="104"/>
                      <a:pt x="498324" y="0"/>
                    </a:cubicBezTo>
                    <a:cubicBezTo>
                      <a:pt x="452416" y="-104"/>
                      <a:pt x="498324" y="124919"/>
                      <a:pt x="498324" y="124919"/>
                    </a:cubicBezTo>
                    <a:cubicBezTo>
                      <a:pt x="498324" y="124919"/>
                      <a:pt x="434823" y="94418"/>
                      <a:pt x="411505" y="124919"/>
                    </a:cubicBezTo>
                    <a:cubicBezTo>
                      <a:pt x="388186" y="155420"/>
                      <a:pt x="440653" y="191231"/>
                      <a:pt x="440653" y="191231"/>
                    </a:cubicBezTo>
                    <a:cubicBezTo>
                      <a:pt x="440653" y="191231"/>
                      <a:pt x="358206" y="218088"/>
                      <a:pt x="392663" y="303554"/>
                    </a:cubicBezTo>
                    <a:cubicBezTo>
                      <a:pt x="392663" y="303554"/>
                      <a:pt x="335304" y="312507"/>
                      <a:pt x="319169" y="350711"/>
                    </a:cubicBezTo>
                    <a:cubicBezTo>
                      <a:pt x="319169" y="350711"/>
                      <a:pt x="323749" y="273573"/>
                      <a:pt x="303137" y="278778"/>
                    </a:cubicBezTo>
                    <a:cubicBezTo>
                      <a:pt x="282526" y="283983"/>
                      <a:pt x="287002" y="351648"/>
                      <a:pt x="287002" y="351648"/>
                    </a:cubicBezTo>
                    <a:cubicBezTo>
                      <a:pt x="287002" y="351648"/>
                      <a:pt x="252649" y="277217"/>
                      <a:pt x="222773" y="303554"/>
                    </a:cubicBezTo>
                    <a:cubicBezTo>
                      <a:pt x="192896" y="329891"/>
                      <a:pt x="236514" y="392767"/>
                      <a:pt x="236514" y="392767"/>
                    </a:cubicBezTo>
                    <a:cubicBezTo>
                      <a:pt x="236514" y="392767"/>
                      <a:pt x="179155" y="364869"/>
                      <a:pt x="169890" y="401824"/>
                    </a:cubicBezTo>
                    <a:cubicBezTo>
                      <a:pt x="160625" y="438779"/>
                      <a:pt x="202057" y="452520"/>
                      <a:pt x="202057" y="452520"/>
                    </a:cubicBezTo>
                    <a:cubicBezTo>
                      <a:pt x="202057" y="452520"/>
                      <a:pt x="142304" y="438779"/>
                      <a:pt x="142304" y="507276"/>
                    </a:cubicBezTo>
                    <a:cubicBezTo>
                      <a:pt x="142304" y="507276"/>
                      <a:pt x="27795" y="496346"/>
                      <a:pt x="0" y="557869"/>
                    </a:cubicBezTo>
                    <a:lnTo>
                      <a:pt x="684349" y="557869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D39BAD1C-D947-CD42-2466-BECE4D33627F}"/>
                  </a:ext>
                </a:extLst>
              </p:cNvPr>
              <p:cNvSpPr/>
              <p:nvPr/>
            </p:nvSpPr>
            <p:spPr>
              <a:xfrm flipH="1">
                <a:off x="8030136" y="4104074"/>
                <a:ext cx="1128851" cy="1038759"/>
              </a:xfrm>
              <a:custGeom>
                <a:avLst/>
                <a:gdLst>
                  <a:gd name="connsiteX0" fmla="*/ 0 w 1006952"/>
                  <a:gd name="connsiteY0" fmla="*/ 926589 h 926588"/>
                  <a:gd name="connsiteX1" fmla="*/ 1006953 w 1006952"/>
                  <a:gd name="connsiteY1" fmla="*/ 926589 h 926588"/>
                  <a:gd name="connsiteX2" fmla="*/ 992379 w 1006952"/>
                  <a:gd name="connsiteY2" fmla="*/ 870271 h 926588"/>
                  <a:gd name="connsiteX3" fmla="*/ 905352 w 1006952"/>
                  <a:gd name="connsiteY3" fmla="*/ 838833 h 926588"/>
                  <a:gd name="connsiteX4" fmla="*/ 992379 w 1006952"/>
                  <a:gd name="connsiteY4" fmla="*/ 718390 h 926588"/>
                  <a:gd name="connsiteX5" fmla="*/ 933667 w 1006952"/>
                  <a:gd name="connsiteY5" fmla="*/ 585663 h 926588"/>
                  <a:gd name="connsiteX6" fmla="*/ 766900 w 1006952"/>
                  <a:gd name="connsiteY6" fmla="*/ 592742 h 926588"/>
                  <a:gd name="connsiteX7" fmla="*/ 798546 w 1006952"/>
                  <a:gd name="connsiteY7" fmla="*/ 383294 h 926588"/>
                  <a:gd name="connsiteX8" fmla="*/ 759821 w 1006952"/>
                  <a:gd name="connsiteY8" fmla="*/ 291062 h 926588"/>
                  <a:gd name="connsiteX9" fmla="*/ 624804 w 1006952"/>
                  <a:gd name="connsiteY9" fmla="*/ 273261 h 926588"/>
                  <a:gd name="connsiteX10" fmla="*/ 656763 w 1006952"/>
                  <a:gd name="connsiteY10" fmla="*/ 134809 h 926588"/>
                  <a:gd name="connsiteX11" fmla="*/ 604817 w 1006952"/>
                  <a:gd name="connsiteY11" fmla="*/ 0 h 926588"/>
                  <a:gd name="connsiteX12" fmla="*/ 524869 w 1006952"/>
                  <a:gd name="connsiteY12" fmla="*/ 0 h 926588"/>
                  <a:gd name="connsiteX13" fmla="*/ 283358 w 1006952"/>
                  <a:gd name="connsiteY13" fmla="*/ 420874 h 926588"/>
                  <a:gd name="connsiteX14" fmla="*/ 266598 w 1006952"/>
                  <a:gd name="connsiteY14" fmla="*/ 369137 h 926588"/>
                  <a:gd name="connsiteX15" fmla="*/ 202681 w 1006952"/>
                  <a:gd name="connsiteY15" fmla="*/ 312298 h 926588"/>
                  <a:gd name="connsiteX16" fmla="*/ 134913 w 1006952"/>
                  <a:gd name="connsiteY16" fmla="*/ 383294 h 926588"/>
                  <a:gd name="connsiteX17" fmla="*/ 0 w 1006952"/>
                  <a:gd name="connsiteY17" fmla="*/ 926589 h 926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06952" h="926588">
                    <a:moveTo>
                      <a:pt x="0" y="926589"/>
                    </a:moveTo>
                    <a:lnTo>
                      <a:pt x="1006953" y="926589"/>
                    </a:lnTo>
                    <a:lnTo>
                      <a:pt x="992379" y="870271"/>
                    </a:lnTo>
                    <a:lnTo>
                      <a:pt x="905352" y="838833"/>
                    </a:lnTo>
                    <a:lnTo>
                      <a:pt x="992379" y="718390"/>
                    </a:lnTo>
                    <a:lnTo>
                      <a:pt x="933667" y="585663"/>
                    </a:lnTo>
                    <a:lnTo>
                      <a:pt x="766900" y="592742"/>
                    </a:lnTo>
                    <a:lnTo>
                      <a:pt x="798546" y="383294"/>
                    </a:lnTo>
                    <a:lnTo>
                      <a:pt x="759821" y="291062"/>
                    </a:lnTo>
                    <a:lnTo>
                      <a:pt x="624804" y="273261"/>
                    </a:lnTo>
                    <a:lnTo>
                      <a:pt x="656763" y="134809"/>
                    </a:lnTo>
                    <a:lnTo>
                      <a:pt x="604817" y="0"/>
                    </a:lnTo>
                    <a:lnTo>
                      <a:pt x="524869" y="0"/>
                    </a:lnTo>
                    <a:lnTo>
                      <a:pt x="283358" y="420874"/>
                    </a:lnTo>
                    <a:lnTo>
                      <a:pt x="266598" y="369137"/>
                    </a:lnTo>
                    <a:lnTo>
                      <a:pt x="202681" y="312298"/>
                    </a:lnTo>
                    <a:lnTo>
                      <a:pt x="134913" y="383294"/>
                    </a:lnTo>
                    <a:lnTo>
                      <a:pt x="0" y="926589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39B08FEF-D129-23D1-A719-EA7A18EF065F}"/>
                  </a:ext>
                </a:extLst>
              </p:cNvPr>
              <p:cNvSpPr/>
              <p:nvPr/>
            </p:nvSpPr>
            <p:spPr>
              <a:xfrm flipH="1">
                <a:off x="8030136" y="4465264"/>
                <a:ext cx="1128851" cy="677567"/>
              </a:xfrm>
              <a:custGeom>
                <a:avLst/>
                <a:gdLst>
                  <a:gd name="connsiteX0" fmla="*/ 0 w 1006952"/>
                  <a:gd name="connsiteY0" fmla="*/ 604401 h 604400"/>
                  <a:gd name="connsiteX1" fmla="*/ 1006953 w 1006952"/>
                  <a:gd name="connsiteY1" fmla="*/ 604401 h 604400"/>
                  <a:gd name="connsiteX2" fmla="*/ 992379 w 1006952"/>
                  <a:gd name="connsiteY2" fmla="*/ 548083 h 604400"/>
                  <a:gd name="connsiteX3" fmla="*/ 905352 w 1006952"/>
                  <a:gd name="connsiteY3" fmla="*/ 516645 h 604400"/>
                  <a:gd name="connsiteX4" fmla="*/ 992379 w 1006952"/>
                  <a:gd name="connsiteY4" fmla="*/ 396202 h 604400"/>
                  <a:gd name="connsiteX5" fmla="*/ 901709 w 1006952"/>
                  <a:gd name="connsiteY5" fmla="*/ 412129 h 604400"/>
                  <a:gd name="connsiteX6" fmla="*/ 745560 w 1006952"/>
                  <a:gd name="connsiteY6" fmla="*/ 507276 h 604400"/>
                  <a:gd name="connsiteX7" fmla="*/ 785846 w 1006952"/>
                  <a:gd name="connsiteY7" fmla="*/ 357477 h 604400"/>
                  <a:gd name="connsiteX8" fmla="*/ 766900 w 1006952"/>
                  <a:gd name="connsiteY8" fmla="*/ 270554 h 604400"/>
                  <a:gd name="connsiteX9" fmla="*/ 721929 w 1006952"/>
                  <a:gd name="connsiteY9" fmla="*/ 217880 h 604400"/>
                  <a:gd name="connsiteX10" fmla="*/ 572755 w 1006952"/>
                  <a:gd name="connsiteY10" fmla="*/ 367471 h 604400"/>
                  <a:gd name="connsiteX11" fmla="*/ 660302 w 1006952"/>
                  <a:gd name="connsiteY11" fmla="*/ 320001 h 604400"/>
                  <a:gd name="connsiteX12" fmla="*/ 681643 w 1006952"/>
                  <a:gd name="connsiteY12" fmla="*/ 355083 h 604400"/>
                  <a:gd name="connsiteX13" fmla="*/ 634277 w 1006952"/>
                  <a:gd name="connsiteY13" fmla="*/ 524036 h 604400"/>
                  <a:gd name="connsiteX14" fmla="*/ 478024 w 1006952"/>
                  <a:gd name="connsiteY14" fmla="*/ 547250 h 604400"/>
                  <a:gd name="connsiteX15" fmla="*/ 371531 w 1006952"/>
                  <a:gd name="connsiteY15" fmla="*/ 501343 h 604400"/>
                  <a:gd name="connsiteX16" fmla="*/ 373925 w 1006952"/>
                  <a:gd name="connsiteY16" fmla="*/ 332806 h 604400"/>
                  <a:gd name="connsiteX17" fmla="*/ 451999 w 1006952"/>
                  <a:gd name="connsiteY17" fmla="*/ 288772 h 604400"/>
                  <a:gd name="connsiteX18" fmla="*/ 524869 w 1006952"/>
                  <a:gd name="connsiteY18" fmla="*/ 367471 h 604400"/>
                  <a:gd name="connsiteX19" fmla="*/ 604817 w 1006952"/>
                  <a:gd name="connsiteY19" fmla="*/ 0 h 604400"/>
                  <a:gd name="connsiteX20" fmla="*/ 503425 w 1006952"/>
                  <a:gd name="connsiteY20" fmla="*/ 194145 h 604400"/>
                  <a:gd name="connsiteX21" fmla="*/ 442526 w 1006952"/>
                  <a:gd name="connsiteY21" fmla="*/ 141055 h 604400"/>
                  <a:gd name="connsiteX22" fmla="*/ 333638 w 1006952"/>
                  <a:gd name="connsiteY22" fmla="*/ 184672 h 604400"/>
                  <a:gd name="connsiteX23" fmla="*/ 283358 w 1006952"/>
                  <a:gd name="connsiteY23" fmla="*/ 98686 h 604400"/>
                  <a:gd name="connsiteX24" fmla="*/ 266598 w 1006952"/>
                  <a:gd name="connsiteY24" fmla="*/ 46949 h 604400"/>
                  <a:gd name="connsiteX25" fmla="*/ 275239 w 1006952"/>
                  <a:gd name="connsiteY25" fmla="*/ 317711 h 604400"/>
                  <a:gd name="connsiteX26" fmla="*/ 246091 w 1006952"/>
                  <a:gd name="connsiteY26" fmla="*/ 474381 h 604400"/>
                  <a:gd name="connsiteX27" fmla="*/ 202681 w 1006952"/>
                  <a:gd name="connsiteY27" fmla="*/ 426495 h 604400"/>
                  <a:gd name="connsiteX28" fmla="*/ 144282 w 1006952"/>
                  <a:gd name="connsiteY28" fmla="*/ 412129 h 604400"/>
                  <a:gd name="connsiteX29" fmla="*/ 0 w 1006952"/>
                  <a:gd name="connsiteY29" fmla="*/ 604401 h 60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006952" h="604400">
                    <a:moveTo>
                      <a:pt x="0" y="604401"/>
                    </a:moveTo>
                    <a:lnTo>
                      <a:pt x="1006953" y="604401"/>
                    </a:lnTo>
                    <a:lnTo>
                      <a:pt x="992379" y="548083"/>
                    </a:lnTo>
                    <a:lnTo>
                      <a:pt x="905352" y="516645"/>
                    </a:lnTo>
                    <a:lnTo>
                      <a:pt x="992379" y="396202"/>
                    </a:lnTo>
                    <a:lnTo>
                      <a:pt x="901709" y="412129"/>
                    </a:lnTo>
                    <a:lnTo>
                      <a:pt x="745560" y="507276"/>
                    </a:lnTo>
                    <a:lnTo>
                      <a:pt x="785846" y="357477"/>
                    </a:lnTo>
                    <a:lnTo>
                      <a:pt x="766900" y="270554"/>
                    </a:lnTo>
                    <a:lnTo>
                      <a:pt x="721929" y="217880"/>
                    </a:lnTo>
                    <a:lnTo>
                      <a:pt x="572755" y="367471"/>
                    </a:lnTo>
                    <a:lnTo>
                      <a:pt x="660302" y="320001"/>
                    </a:lnTo>
                    <a:lnTo>
                      <a:pt x="681643" y="355083"/>
                    </a:lnTo>
                    <a:lnTo>
                      <a:pt x="634277" y="524036"/>
                    </a:lnTo>
                    <a:lnTo>
                      <a:pt x="478024" y="547250"/>
                    </a:lnTo>
                    <a:lnTo>
                      <a:pt x="371531" y="501343"/>
                    </a:lnTo>
                    <a:lnTo>
                      <a:pt x="373925" y="332806"/>
                    </a:lnTo>
                    <a:lnTo>
                      <a:pt x="451999" y="288772"/>
                    </a:lnTo>
                    <a:lnTo>
                      <a:pt x="524869" y="367471"/>
                    </a:lnTo>
                    <a:lnTo>
                      <a:pt x="604817" y="0"/>
                    </a:lnTo>
                    <a:lnTo>
                      <a:pt x="503425" y="194145"/>
                    </a:lnTo>
                    <a:lnTo>
                      <a:pt x="442526" y="141055"/>
                    </a:lnTo>
                    <a:lnTo>
                      <a:pt x="333638" y="184672"/>
                    </a:lnTo>
                    <a:lnTo>
                      <a:pt x="283358" y="98686"/>
                    </a:lnTo>
                    <a:lnTo>
                      <a:pt x="266598" y="46949"/>
                    </a:lnTo>
                    <a:lnTo>
                      <a:pt x="275239" y="317711"/>
                    </a:lnTo>
                    <a:lnTo>
                      <a:pt x="246091" y="474381"/>
                    </a:lnTo>
                    <a:lnTo>
                      <a:pt x="202681" y="426495"/>
                    </a:lnTo>
                    <a:lnTo>
                      <a:pt x="144282" y="412129"/>
                    </a:lnTo>
                    <a:lnTo>
                      <a:pt x="0" y="604401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79331F62-8658-BE75-F7DC-8C616D964A1B}"/>
                  </a:ext>
                </a:extLst>
              </p:cNvPr>
              <p:cNvSpPr/>
              <p:nvPr/>
            </p:nvSpPr>
            <p:spPr>
              <a:xfrm flipH="1">
                <a:off x="8985438" y="4675714"/>
                <a:ext cx="264424" cy="464434"/>
              </a:xfrm>
              <a:custGeom>
                <a:avLst/>
                <a:gdLst>
                  <a:gd name="connsiteX0" fmla="*/ 43273 w 235870"/>
                  <a:gd name="connsiteY0" fmla="*/ 414283 h 414282"/>
                  <a:gd name="connsiteX1" fmla="*/ 904 w 235870"/>
                  <a:gd name="connsiteY1" fmla="*/ 265629 h 414282"/>
                  <a:gd name="connsiteX2" fmla="*/ 47228 w 235870"/>
                  <a:gd name="connsiteY2" fmla="*/ 330483 h 414282"/>
                  <a:gd name="connsiteX3" fmla="*/ 59616 w 235870"/>
                  <a:gd name="connsiteY3" fmla="*/ 105316 h 414282"/>
                  <a:gd name="connsiteX4" fmla="*/ 83559 w 235870"/>
                  <a:gd name="connsiteY4" fmla="*/ 286241 h 414282"/>
                  <a:gd name="connsiteX5" fmla="*/ 187034 w 235870"/>
                  <a:gd name="connsiteY5" fmla="*/ 72 h 414282"/>
                  <a:gd name="connsiteX6" fmla="*/ 125407 w 235870"/>
                  <a:gd name="connsiteY6" fmla="*/ 289780 h 414282"/>
                  <a:gd name="connsiteX7" fmla="*/ 229506 w 235870"/>
                  <a:gd name="connsiteY7" fmla="*/ 174646 h 414282"/>
                  <a:gd name="connsiteX8" fmla="*/ 152577 w 235870"/>
                  <a:gd name="connsiteY8" fmla="*/ 324133 h 414282"/>
                  <a:gd name="connsiteX9" fmla="*/ 217014 w 235870"/>
                  <a:gd name="connsiteY9" fmla="*/ 306852 h 414282"/>
                  <a:gd name="connsiteX10" fmla="*/ 43273 w 235870"/>
                  <a:gd name="connsiteY10" fmla="*/ 414283 h 414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5870" h="414282">
                    <a:moveTo>
                      <a:pt x="43273" y="414283"/>
                    </a:moveTo>
                    <a:cubicBezTo>
                      <a:pt x="43273" y="414283"/>
                      <a:pt x="-7320" y="291133"/>
                      <a:pt x="904" y="265629"/>
                    </a:cubicBezTo>
                    <a:cubicBezTo>
                      <a:pt x="9128" y="240125"/>
                      <a:pt x="47228" y="330483"/>
                      <a:pt x="47228" y="330483"/>
                    </a:cubicBezTo>
                    <a:cubicBezTo>
                      <a:pt x="47228" y="330483"/>
                      <a:pt x="26408" y="119369"/>
                      <a:pt x="59616" y="105316"/>
                    </a:cubicBezTo>
                    <a:cubicBezTo>
                      <a:pt x="92824" y="91262"/>
                      <a:pt x="83559" y="286241"/>
                      <a:pt x="83559" y="286241"/>
                    </a:cubicBezTo>
                    <a:cubicBezTo>
                      <a:pt x="83559" y="286241"/>
                      <a:pt x="136546" y="-5238"/>
                      <a:pt x="187034" y="72"/>
                    </a:cubicBezTo>
                    <a:cubicBezTo>
                      <a:pt x="237522" y="5381"/>
                      <a:pt x="125407" y="289780"/>
                      <a:pt x="125407" y="289780"/>
                    </a:cubicBezTo>
                    <a:cubicBezTo>
                      <a:pt x="125407" y="289780"/>
                      <a:pt x="195882" y="157990"/>
                      <a:pt x="229506" y="174646"/>
                    </a:cubicBezTo>
                    <a:cubicBezTo>
                      <a:pt x="263130" y="191302"/>
                      <a:pt x="152577" y="324133"/>
                      <a:pt x="152577" y="324133"/>
                    </a:cubicBezTo>
                    <a:cubicBezTo>
                      <a:pt x="152577" y="324133"/>
                      <a:pt x="209103" y="286241"/>
                      <a:pt x="217014" y="306852"/>
                    </a:cubicBezTo>
                    <a:cubicBezTo>
                      <a:pt x="224926" y="327464"/>
                      <a:pt x="109271" y="401999"/>
                      <a:pt x="43273" y="41428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9580A420-58E4-0074-8490-D467FDC101BC}"/>
                  </a:ext>
                </a:extLst>
              </p:cNvPr>
              <p:cNvSpPr/>
              <p:nvPr/>
            </p:nvSpPr>
            <p:spPr>
              <a:xfrm flipH="1">
                <a:off x="8985438" y="4675714"/>
                <a:ext cx="264424" cy="464434"/>
              </a:xfrm>
              <a:custGeom>
                <a:avLst/>
                <a:gdLst>
                  <a:gd name="connsiteX0" fmla="*/ 43273 w 235870"/>
                  <a:gd name="connsiteY0" fmla="*/ 414283 h 414282"/>
                  <a:gd name="connsiteX1" fmla="*/ 904 w 235870"/>
                  <a:gd name="connsiteY1" fmla="*/ 265629 h 414282"/>
                  <a:gd name="connsiteX2" fmla="*/ 47228 w 235870"/>
                  <a:gd name="connsiteY2" fmla="*/ 330483 h 414282"/>
                  <a:gd name="connsiteX3" fmla="*/ 59616 w 235870"/>
                  <a:gd name="connsiteY3" fmla="*/ 105316 h 414282"/>
                  <a:gd name="connsiteX4" fmla="*/ 83559 w 235870"/>
                  <a:gd name="connsiteY4" fmla="*/ 286241 h 414282"/>
                  <a:gd name="connsiteX5" fmla="*/ 187034 w 235870"/>
                  <a:gd name="connsiteY5" fmla="*/ 72 h 414282"/>
                  <a:gd name="connsiteX6" fmla="*/ 125407 w 235870"/>
                  <a:gd name="connsiteY6" fmla="*/ 289780 h 414282"/>
                  <a:gd name="connsiteX7" fmla="*/ 229506 w 235870"/>
                  <a:gd name="connsiteY7" fmla="*/ 174646 h 414282"/>
                  <a:gd name="connsiteX8" fmla="*/ 152577 w 235870"/>
                  <a:gd name="connsiteY8" fmla="*/ 324133 h 414282"/>
                  <a:gd name="connsiteX9" fmla="*/ 217014 w 235870"/>
                  <a:gd name="connsiteY9" fmla="*/ 306852 h 414282"/>
                  <a:gd name="connsiteX10" fmla="*/ 43273 w 235870"/>
                  <a:gd name="connsiteY10" fmla="*/ 414283 h 414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5870" h="414282">
                    <a:moveTo>
                      <a:pt x="43273" y="414283"/>
                    </a:moveTo>
                    <a:cubicBezTo>
                      <a:pt x="43273" y="414283"/>
                      <a:pt x="-7320" y="291133"/>
                      <a:pt x="904" y="265629"/>
                    </a:cubicBezTo>
                    <a:cubicBezTo>
                      <a:pt x="9128" y="240125"/>
                      <a:pt x="47228" y="330483"/>
                      <a:pt x="47228" y="330483"/>
                    </a:cubicBezTo>
                    <a:cubicBezTo>
                      <a:pt x="47228" y="330483"/>
                      <a:pt x="26408" y="119369"/>
                      <a:pt x="59616" y="105316"/>
                    </a:cubicBezTo>
                    <a:cubicBezTo>
                      <a:pt x="92824" y="91262"/>
                      <a:pt x="83559" y="286241"/>
                      <a:pt x="83559" y="286241"/>
                    </a:cubicBezTo>
                    <a:cubicBezTo>
                      <a:pt x="83559" y="286241"/>
                      <a:pt x="136546" y="-5238"/>
                      <a:pt x="187034" y="72"/>
                    </a:cubicBezTo>
                    <a:cubicBezTo>
                      <a:pt x="237522" y="5381"/>
                      <a:pt x="125407" y="289780"/>
                      <a:pt x="125407" y="289780"/>
                    </a:cubicBezTo>
                    <a:cubicBezTo>
                      <a:pt x="125407" y="289780"/>
                      <a:pt x="195882" y="157990"/>
                      <a:pt x="229506" y="174646"/>
                    </a:cubicBezTo>
                    <a:cubicBezTo>
                      <a:pt x="263130" y="191302"/>
                      <a:pt x="152577" y="324133"/>
                      <a:pt x="152577" y="324133"/>
                    </a:cubicBezTo>
                    <a:cubicBezTo>
                      <a:pt x="152577" y="324133"/>
                      <a:pt x="209103" y="286241"/>
                      <a:pt x="217014" y="306852"/>
                    </a:cubicBezTo>
                    <a:cubicBezTo>
                      <a:pt x="224926" y="327464"/>
                      <a:pt x="109271" y="401999"/>
                      <a:pt x="43273" y="414283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164DD056-C378-F380-1472-7819E20B05AB}"/>
                  </a:ext>
                </a:extLst>
              </p:cNvPr>
              <p:cNvSpPr/>
              <p:nvPr/>
            </p:nvSpPr>
            <p:spPr>
              <a:xfrm flipH="1">
                <a:off x="9199871" y="4886385"/>
                <a:ext cx="329578" cy="258915"/>
              </a:xfrm>
              <a:custGeom>
                <a:avLst/>
                <a:gdLst>
                  <a:gd name="connsiteX0" fmla="*/ 292667 w 293988"/>
                  <a:gd name="connsiteY0" fmla="*/ 226360 h 230956"/>
                  <a:gd name="connsiteX1" fmla="*/ 154423 w 293988"/>
                  <a:gd name="connsiteY1" fmla="*/ 224382 h 230956"/>
                  <a:gd name="connsiteX2" fmla="*/ 217612 w 293988"/>
                  <a:gd name="connsiteY2" fmla="*/ 206894 h 230956"/>
                  <a:gd name="connsiteX3" fmla="*/ 46889 w 293988"/>
                  <a:gd name="connsiteY3" fmla="*/ 134024 h 230956"/>
                  <a:gd name="connsiteX4" fmla="*/ 193669 w 293988"/>
                  <a:gd name="connsiteY4" fmla="*/ 166607 h 230956"/>
                  <a:gd name="connsiteX5" fmla="*/ 1189 w 293988"/>
                  <a:gd name="connsiteY5" fmla="*/ 5461 h 230956"/>
                  <a:gd name="connsiteX6" fmla="*/ 207722 w 293988"/>
                  <a:gd name="connsiteY6" fmla="*/ 134753 h 230956"/>
                  <a:gd name="connsiteX7" fmla="*/ 147865 w 293988"/>
                  <a:gd name="connsiteY7" fmla="*/ 22117 h 230956"/>
                  <a:gd name="connsiteX8" fmla="*/ 241554 w 293988"/>
                  <a:gd name="connsiteY8" fmla="*/ 123823 h 230956"/>
                  <a:gd name="connsiteX9" fmla="*/ 246343 w 293988"/>
                  <a:gd name="connsiteY9" fmla="*/ 69066 h 230956"/>
                  <a:gd name="connsiteX10" fmla="*/ 292667 w 293988"/>
                  <a:gd name="connsiteY10" fmla="*/ 226360 h 2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3988" h="230956">
                    <a:moveTo>
                      <a:pt x="292667" y="226360"/>
                    </a:moveTo>
                    <a:cubicBezTo>
                      <a:pt x="292667" y="226360"/>
                      <a:pt x="171704" y="237916"/>
                      <a:pt x="154423" y="224382"/>
                    </a:cubicBezTo>
                    <a:cubicBezTo>
                      <a:pt x="137143" y="210850"/>
                      <a:pt x="217612" y="206894"/>
                      <a:pt x="217612" y="206894"/>
                    </a:cubicBezTo>
                    <a:cubicBezTo>
                      <a:pt x="217612" y="206894"/>
                      <a:pt x="48346" y="163485"/>
                      <a:pt x="46889" y="134024"/>
                    </a:cubicBezTo>
                    <a:cubicBezTo>
                      <a:pt x="45431" y="104564"/>
                      <a:pt x="193669" y="166607"/>
                      <a:pt x="193669" y="166607"/>
                    </a:cubicBezTo>
                    <a:cubicBezTo>
                      <a:pt x="193669" y="166607"/>
                      <a:pt x="-17653" y="42833"/>
                      <a:pt x="1189" y="5461"/>
                    </a:cubicBezTo>
                    <a:cubicBezTo>
                      <a:pt x="20031" y="-31910"/>
                      <a:pt x="207722" y="134753"/>
                      <a:pt x="207722" y="134753"/>
                    </a:cubicBezTo>
                    <a:cubicBezTo>
                      <a:pt x="207722" y="134753"/>
                      <a:pt x="125692" y="43146"/>
                      <a:pt x="147865" y="22117"/>
                    </a:cubicBezTo>
                    <a:cubicBezTo>
                      <a:pt x="170038" y="1089"/>
                      <a:pt x="241554" y="123823"/>
                      <a:pt x="241554" y="123823"/>
                    </a:cubicBezTo>
                    <a:cubicBezTo>
                      <a:pt x="241554" y="123823"/>
                      <a:pt x="228126" y="69379"/>
                      <a:pt x="246343" y="69066"/>
                    </a:cubicBezTo>
                    <a:cubicBezTo>
                      <a:pt x="264560" y="68754"/>
                      <a:pt x="301412" y="171396"/>
                      <a:pt x="292667" y="22636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0FD18474-B03A-A626-4982-D078132C458F}"/>
                  </a:ext>
                </a:extLst>
              </p:cNvPr>
              <p:cNvSpPr/>
              <p:nvPr/>
            </p:nvSpPr>
            <p:spPr>
              <a:xfrm flipH="1">
                <a:off x="9199871" y="4886385"/>
                <a:ext cx="329578" cy="258915"/>
              </a:xfrm>
              <a:custGeom>
                <a:avLst/>
                <a:gdLst>
                  <a:gd name="connsiteX0" fmla="*/ 292667 w 293988"/>
                  <a:gd name="connsiteY0" fmla="*/ 226360 h 230956"/>
                  <a:gd name="connsiteX1" fmla="*/ 154423 w 293988"/>
                  <a:gd name="connsiteY1" fmla="*/ 224382 h 230956"/>
                  <a:gd name="connsiteX2" fmla="*/ 217612 w 293988"/>
                  <a:gd name="connsiteY2" fmla="*/ 206894 h 230956"/>
                  <a:gd name="connsiteX3" fmla="*/ 46889 w 293988"/>
                  <a:gd name="connsiteY3" fmla="*/ 134024 h 230956"/>
                  <a:gd name="connsiteX4" fmla="*/ 193669 w 293988"/>
                  <a:gd name="connsiteY4" fmla="*/ 166607 h 230956"/>
                  <a:gd name="connsiteX5" fmla="*/ 1189 w 293988"/>
                  <a:gd name="connsiteY5" fmla="*/ 5461 h 230956"/>
                  <a:gd name="connsiteX6" fmla="*/ 207722 w 293988"/>
                  <a:gd name="connsiteY6" fmla="*/ 134753 h 230956"/>
                  <a:gd name="connsiteX7" fmla="*/ 147865 w 293988"/>
                  <a:gd name="connsiteY7" fmla="*/ 22117 h 230956"/>
                  <a:gd name="connsiteX8" fmla="*/ 241554 w 293988"/>
                  <a:gd name="connsiteY8" fmla="*/ 123823 h 230956"/>
                  <a:gd name="connsiteX9" fmla="*/ 246343 w 293988"/>
                  <a:gd name="connsiteY9" fmla="*/ 69066 h 230956"/>
                  <a:gd name="connsiteX10" fmla="*/ 292667 w 293988"/>
                  <a:gd name="connsiteY10" fmla="*/ 226360 h 2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3988" h="230956">
                    <a:moveTo>
                      <a:pt x="292667" y="226360"/>
                    </a:moveTo>
                    <a:cubicBezTo>
                      <a:pt x="292667" y="226360"/>
                      <a:pt x="171704" y="237916"/>
                      <a:pt x="154423" y="224382"/>
                    </a:cubicBezTo>
                    <a:cubicBezTo>
                      <a:pt x="137143" y="210850"/>
                      <a:pt x="217612" y="206894"/>
                      <a:pt x="217612" y="206894"/>
                    </a:cubicBezTo>
                    <a:cubicBezTo>
                      <a:pt x="217612" y="206894"/>
                      <a:pt x="48346" y="163485"/>
                      <a:pt x="46889" y="134024"/>
                    </a:cubicBezTo>
                    <a:cubicBezTo>
                      <a:pt x="45431" y="104564"/>
                      <a:pt x="193669" y="166607"/>
                      <a:pt x="193669" y="166607"/>
                    </a:cubicBezTo>
                    <a:cubicBezTo>
                      <a:pt x="193669" y="166607"/>
                      <a:pt x="-17653" y="42833"/>
                      <a:pt x="1189" y="5461"/>
                    </a:cubicBezTo>
                    <a:cubicBezTo>
                      <a:pt x="20031" y="-31910"/>
                      <a:pt x="207722" y="134753"/>
                      <a:pt x="207722" y="134753"/>
                    </a:cubicBezTo>
                    <a:cubicBezTo>
                      <a:pt x="207722" y="134753"/>
                      <a:pt x="125692" y="43146"/>
                      <a:pt x="147865" y="22117"/>
                    </a:cubicBezTo>
                    <a:cubicBezTo>
                      <a:pt x="170038" y="1089"/>
                      <a:pt x="241554" y="123823"/>
                      <a:pt x="241554" y="123823"/>
                    </a:cubicBezTo>
                    <a:cubicBezTo>
                      <a:pt x="241554" y="123823"/>
                      <a:pt x="228126" y="69379"/>
                      <a:pt x="246343" y="69066"/>
                    </a:cubicBezTo>
                    <a:cubicBezTo>
                      <a:pt x="264560" y="68754"/>
                      <a:pt x="301412" y="171396"/>
                      <a:pt x="292667" y="22636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C814179B-AB7D-3D82-9296-244BD79348EB}"/>
                  </a:ext>
                </a:extLst>
              </p:cNvPr>
              <p:cNvSpPr/>
              <p:nvPr/>
            </p:nvSpPr>
            <p:spPr>
              <a:xfrm flipH="1">
                <a:off x="9136862" y="4607383"/>
                <a:ext cx="315671" cy="532766"/>
              </a:xfrm>
              <a:custGeom>
                <a:avLst/>
                <a:gdLst>
                  <a:gd name="connsiteX0" fmla="*/ 224057 w 281583"/>
                  <a:gd name="connsiteY0" fmla="*/ 475235 h 475235"/>
                  <a:gd name="connsiteX1" fmla="*/ 51252 w 281583"/>
                  <a:gd name="connsiteY1" fmla="*/ 360726 h 475235"/>
                  <a:gd name="connsiteX2" fmla="*/ 134532 w 281583"/>
                  <a:gd name="connsiteY2" fmla="*/ 389874 h 475235"/>
                  <a:gd name="connsiteX3" fmla="*/ 2013 w 281583"/>
                  <a:gd name="connsiteY3" fmla="*/ 178136 h 475235"/>
                  <a:gd name="connsiteX4" fmla="*/ 139112 w 281583"/>
                  <a:gd name="connsiteY4" fmla="*/ 326685 h 475235"/>
                  <a:gd name="connsiteX5" fmla="*/ 50316 w 281583"/>
                  <a:gd name="connsiteY5" fmla="*/ 1583 h 475235"/>
                  <a:gd name="connsiteX6" fmla="*/ 179295 w 281583"/>
                  <a:gd name="connsiteY6" fmla="*/ 303471 h 475235"/>
                  <a:gd name="connsiteX7" fmla="*/ 200114 w 281583"/>
                  <a:gd name="connsiteY7" fmla="*/ 133165 h 475235"/>
                  <a:gd name="connsiteX8" fmla="*/ 225931 w 281583"/>
                  <a:gd name="connsiteY8" fmla="*/ 317525 h 475235"/>
                  <a:gd name="connsiteX9" fmla="*/ 273296 w 281583"/>
                  <a:gd name="connsiteY9" fmla="*/ 260791 h 475235"/>
                  <a:gd name="connsiteX10" fmla="*/ 224057 w 281583"/>
                  <a:gd name="connsiteY10" fmla="*/ 475235 h 475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1583" h="475235">
                    <a:moveTo>
                      <a:pt x="224057" y="475235"/>
                    </a:moveTo>
                    <a:cubicBezTo>
                      <a:pt x="224057" y="475235"/>
                      <a:pt x="60101" y="388729"/>
                      <a:pt x="51252" y="360726"/>
                    </a:cubicBezTo>
                    <a:cubicBezTo>
                      <a:pt x="42404" y="332723"/>
                      <a:pt x="134532" y="389874"/>
                      <a:pt x="134532" y="389874"/>
                    </a:cubicBezTo>
                    <a:cubicBezTo>
                      <a:pt x="134532" y="389874"/>
                      <a:pt x="-19223" y="212176"/>
                      <a:pt x="2013" y="178136"/>
                    </a:cubicBezTo>
                    <a:cubicBezTo>
                      <a:pt x="23250" y="144095"/>
                      <a:pt x="139112" y="326685"/>
                      <a:pt x="139112" y="326685"/>
                    </a:cubicBezTo>
                    <a:cubicBezTo>
                      <a:pt x="139112" y="326685"/>
                      <a:pt x="973" y="28649"/>
                      <a:pt x="50316" y="1583"/>
                    </a:cubicBezTo>
                    <a:cubicBezTo>
                      <a:pt x="99659" y="-25483"/>
                      <a:pt x="179295" y="303471"/>
                      <a:pt x="179295" y="303471"/>
                    </a:cubicBezTo>
                    <a:cubicBezTo>
                      <a:pt x="179295" y="303471"/>
                      <a:pt x="158995" y="139202"/>
                      <a:pt x="200114" y="133165"/>
                    </a:cubicBezTo>
                    <a:cubicBezTo>
                      <a:pt x="241234" y="127127"/>
                      <a:pt x="225931" y="317525"/>
                      <a:pt x="225931" y="317525"/>
                    </a:cubicBezTo>
                    <a:cubicBezTo>
                      <a:pt x="225931" y="317525"/>
                      <a:pt x="252893" y="247154"/>
                      <a:pt x="273296" y="260791"/>
                    </a:cubicBezTo>
                    <a:cubicBezTo>
                      <a:pt x="293700" y="274428"/>
                      <a:pt x="276107" y="421624"/>
                      <a:pt x="224057" y="47523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B00F0911-3344-4AC0-526B-6C77F9121C25}"/>
                  </a:ext>
                </a:extLst>
              </p:cNvPr>
              <p:cNvSpPr/>
              <p:nvPr/>
            </p:nvSpPr>
            <p:spPr>
              <a:xfrm flipH="1">
                <a:off x="9136862" y="4607383"/>
                <a:ext cx="315671" cy="532766"/>
              </a:xfrm>
              <a:custGeom>
                <a:avLst/>
                <a:gdLst>
                  <a:gd name="connsiteX0" fmla="*/ 224057 w 281583"/>
                  <a:gd name="connsiteY0" fmla="*/ 475235 h 475235"/>
                  <a:gd name="connsiteX1" fmla="*/ 51252 w 281583"/>
                  <a:gd name="connsiteY1" fmla="*/ 360726 h 475235"/>
                  <a:gd name="connsiteX2" fmla="*/ 134532 w 281583"/>
                  <a:gd name="connsiteY2" fmla="*/ 389874 h 475235"/>
                  <a:gd name="connsiteX3" fmla="*/ 2013 w 281583"/>
                  <a:gd name="connsiteY3" fmla="*/ 178136 h 475235"/>
                  <a:gd name="connsiteX4" fmla="*/ 139112 w 281583"/>
                  <a:gd name="connsiteY4" fmla="*/ 326685 h 475235"/>
                  <a:gd name="connsiteX5" fmla="*/ 50316 w 281583"/>
                  <a:gd name="connsiteY5" fmla="*/ 1583 h 475235"/>
                  <a:gd name="connsiteX6" fmla="*/ 179295 w 281583"/>
                  <a:gd name="connsiteY6" fmla="*/ 303471 h 475235"/>
                  <a:gd name="connsiteX7" fmla="*/ 200114 w 281583"/>
                  <a:gd name="connsiteY7" fmla="*/ 133165 h 475235"/>
                  <a:gd name="connsiteX8" fmla="*/ 225931 w 281583"/>
                  <a:gd name="connsiteY8" fmla="*/ 317525 h 475235"/>
                  <a:gd name="connsiteX9" fmla="*/ 273296 w 281583"/>
                  <a:gd name="connsiteY9" fmla="*/ 260791 h 475235"/>
                  <a:gd name="connsiteX10" fmla="*/ 224057 w 281583"/>
                  <a:gd name="connsiteY10" fmla="*/ 475235 h 475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1583" h="475235">
                    <a:moveTo>
                      <a:pt x="224057" y="475235"/>
                    </a:moveTo>
                    <a:cubicBezTo>
                      <a:pt x="224057" y="475235"/>
                      <a:pt x="60101" y="388729"/>
                      <a:pt x="51252" y="360726"/>
                    </a:cubicBezTo>
                    <a:cubicBezTo>
                      <a:pt x="42404" y="332723"/>
                      <a:pt x="134532" y="389874"/>
                      <a:pt x="134532" y="389874"/>
                    </a:cubicBezTo>
                    <a:cubicBezTo>
                      <a:pt x="134532" y="389874"/>
                      <a:pt x="-19223" y="212176"/>
                      <a:pt x="2013" y="178136"/>
                    </a:cubicBezTo>
                    <a:cubicBezTo>
                      <a:pt x="23250" y="144095"/>
                      <a:pt x="139112" y="326685"/>
                      <a:pt x="139112" y="326685"/>
                    </a:cubicBezTo>
                    <a:cubicBezTo>
                      <a:pt x="139112" y="326685"/>
                      <a:pt x="973" y="28649"/>
                      <a:pt x="50316" y="1583"/>
                    </a:cubicBezTo>
                    <a:cubicBezTo>
                      <a:pt x="99659" y="-25483"/>
                      <a:pt x="179295" y="303471"/>
                      <a:pt x="179295" y="303471"/>
                    </a:cubicBezTo>
                    <a:cubicBezTo>
                      <a:pt x="179295" y="303471"/>
                      <a:pt x="158995" y="139202"/>
                      <a:pt x="200114" y="133165"/>
                    </a:cubicBezTo>
                    <a:cubicBezTo>
                      <a:pt x="241234" y="127127"/>
                      <a:pt x="225931" y="317525"/>
                      <a:pt x="225931" y="317525"/>
                    </a:cubicBezTo>
                    <a:cubicBezTo>
                      <a:pt x="225931" y="317525"/>
                      <a:pt x="252893" y="247154"/>
                      <a:pt x="273296" y="260791"/>
                    </a:cubicBezTo>
                    <a:cubicBezTo>
                      <a:pt x="293700" y="274428"/>
                      <a:pt x="276107" y="421624"/>
                      <a:pt x="224057" y="475235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693991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C23D17F5-9B44-466E-9C09-042ACD6173F4}"/>
              </a:ext>
            </a:extLst>
          </p:cNvPr>
          <p:cNvSpPr/>
          <p:nvPr/>
        </p:nvSpPr>
        <p:spPr>
          <a:xfrm>
            <a:off x="178" y="4632967"/>
            <a:ext cx="12191822" cy="1368803"/>
          </a:xfrm>
          <a:custGeom>
            <a:avLst/>
            <a:gdLst>
              <a:gd name="connsiteX0" fmla="*/ 12191822 w 12191822"/>
              <a:gd name="connsiteY0" fmla="*/ 0 h 1368803"/>
              <a:gd name="connsiteX1" fmla="*/ 12191822 w 12191822"/>
              <a:gd name="connsiteY1" fmla="*/ 86535 h 1368803"/>
              <a:gd name="connsiteX2" fmla="*/ 12190607 w 12191822"/>
              <a:gd name="connsiteY2" fmla="*/ 86797 h 1368803"/>
              <a:gd name="connsiteX3" fmla="*/ 11782979 w 12191822"/>
              <a:gd name="connsiteY3" fmla="*/ 206136 h 1368803"/>
              <a:gd name="connsiteX4" fmla="*/ 11025919 w 12191822"/>
              <a:gd name="connsiteY4" fmla="*/ 544268 h 1368803"/>
              <a:gd name="connsiteX5" fmla="*/ 10937590 w 12191822"/>
              <a:gd name="connsiteY5" fmla="*/ 594640 h 1368803"/>
              <a:gd name="connsiteX6" fmla="*/ 10893884 w 12191822"/>
              <a:gd name="connsiteY6" fmla="*/ 620133 h 1368803"/>
              <a:gd name="connsiteX7" fmla="*/ 10850700 w 12191822"/>
              <a:gd name="connsiteY7" fmla="*/ 646339 h 1368803"/>
              <a:gd name="connsiteX8" fmla="*/ 10765116 w 12191822"/>
              <a:gd name="connsiteY8" fmla="*/ 699670 h 1368803"/>
              <a:gd name="connsiteX9" fmla="*/ 10721736 w 12191822"/>
              <a:gd name="connsiteY9" fmla="*/ 726895 h 1368803"/>
              <a:gd name="connsiteX10" fmla="*/ 10677963 w 12191822"/>
              <a:gd name="connsiteY10" fmla="*/ 753968 h 1368803"/>
              <a:gd name="connsiteX11" fmla="*/ 10633735 w 12191822"/>
              <a:gd name="connsiteY11" fmla="*/ 780583 h 1368803"/>
              <a:gd name="connsiteX12" fmla="*/ 10588982 w 12191822"/>
              <a:gd name="connsiteY12" fmla="*/ 806687 h 1368803"/>
              <a:gd name="connsiteX13" fmla="*/ 10498368 w 12191822"/>
              <a:gd name="connsiteY13" fmla="*/ 857672 h 1368803"/>
              <a:gd name="connsiteX14" fmla="*/ 10311455 w 12191822"/>
              <a:gd name="connsiteY14" fmla="*/ 953370 h 1368803"/>
              <a:gd name="connsiteX15" fmla="*/ 9500039 w 12191822"/>
              <a:gd name="connsiteY15" fmla="*/ 1242913 h 1368803"/>
              <a:gd name="connsiteX16" fmla="*/ 8622376 w 12191822"/>
              <a:gd name="connsiteY16" fmla="*/ 1363900 h 1368803"/>
              <a:gd name="connsiteX17" fmla="*/ 7733868 w 12191822"/>
              <a:gd name="connsiteY17" fmla="*/ 1332799 h 1368803"/>
              <a:gd name="connsiteX18" fmla="*/ 6864308 w 12191822"/>
              <a:gd name="connsiteY18" fmla="*/ 1195140 h 1368803"/>
              <a:gd name="connsiteX19" fmla="*/ 6438869 w 12191822"/>
              <a:gd name="connsiteY19" fmla="*/ 1099747 h 1368803"/>
              <a:gd name="connsiteX20" fmla="*/ 6227850 w 12191822"/>
              <a:gd name="connsiteY20" fmla="*/ 1047386 h 1368803"/>
              <a:gd name="connsiteX21" fmla="*/ 6017939 w 12191822"/>
              <a:gd name="connsiteY21" fmla="*/ 992679 h 1368803"/>
              <a:gd name="connsiteX22" fmla="*/ 5165625 w 12191822"/>
              <a:gd name="connsiteY22" fmla="*/ 822390 h 1368803"/>
              <a:gd name="connsiteX23" fmla="*/ 4729930 w 12191822"/>
              <a:gd name="connsiteY23" fmla="*/ 773904 h 1368803"/>
              <a:gd name="connsiteX24" fmla="*/ 4290576 w 12191822"/>
              <a:gd name="connsiteY24" fmla="*/ 753153 h 1368803"/>
              <a:gd name="connsiteX25" fmla="*/ 3850373 w 12191822"/>
              <a:gd name="connsiteY25" fmla="*/ 760596 h 1368803"/>
              <a:gd name="connsiteX26" fmla="*/ 3411934 w 12191822"/>
              <a:gd name="connsiteY26" fmla="*/ 794756 h 1368803"/>
              <a:gd name="connsiteX27" fmla="*/ 2545900 w 12191822"/>
              <a:gd name="connsiteY27" fmla="*/ 925736 h 1368803"/>
              <a:gd name="connsiteX28" fmla="*/ 2117392 w 12191822"/>
              <a:gd name="connsiteY28" fmla="*/ 1009504 h 1368803"/>
              <a:gd name="connsiteX29" fmla="*/ 1679671 w 12191822"/>
              <a:gd name="connsiteY29" fmla="*/ 1062477 h 1368803"/>
              <a:gd name="connsiteX30" fmla="*/ 803380 w 12191822"/>
              <a:gd name="connsiteY30" fmla="*/ 984471 h 1368803"/>
              <a:gd name="connsiteX31" fmla="*/ 387872 w 12191822"/>
              <a:gd name="connsiteY31" fmla="*/ 866594 h 1368803"/>
              <a:gd name="connsiteX32" fmla="*/ 189461 w 12191822"/>
              <a:gd name="connsiteY32" fmla="*/ 790423 h 1368803"/>
              <a:gd name="connsiteX33" fmla="*/ 0 w 12191822"/>
              <a:gd name="connsiteY33" fmla="*/ 701556 h 1368803"/>
              <a:gd name="connsiteX34" fmla="*/ 1307 w 12191822"/>
              <a:gd name="connsiteY34" fmla="*/ 700077 h 1368803"/>
              <a:gd name="connsiteX35" fmla="*/ 191420 w 12191822"/>
              <a:gd name="connsiteY35" fmla="*/ 787567 h 1368803"/>
              <a:gd name="connsiteX36" fmla="*/ 390225 w 12191822"/>
              <a:gd name="connsiteY36" fmla="*/ 862311 h 1368803"/>
              <a:gd name="connsiteX37" fmla="*/ 805928 w 12191822"/>
              <a:gd name="connsiteY37" fmla="*/ 977384 h 1368803"/>
              <a:gd name="connsiteX38" fmla="*/ 1678430 w 12191822"/>
              <a:gd name="connsiteY38" fmla="*/ 1049476 h 1368803"/>
              <a:gd name="connsiteX39" fmla="*/ 2112230 w 12191822"/>
              <a:gd name="connsiteY39" fmla="*/ 994107 h 1368803"/>
              <a:gd name="connsiteX40" fmla="*/ 2540151 w 12191822"/>
              <a:gd name="connsiteY40" fmla="*/ 907433 h 1368803"/>
              <a:gd name="connsiteX41" fmla="*/ 3407556 w 12191822"/>
              <a:gd name="connsiteY41" fmla="*/ 770538 h 1368803"/>
              <a:gd name="connsiteX42" fmla="*/ 3848021 w 12191822"/>
              <a:gd name="connsiteY42" fmla="*/ 733320 h 1368803"/>
              <a:gd name="connsiteX43" fmla="*/ 4291164 w 12191822"/>
              <a:gd name="connsiteY43" fmla="*/ 723122 h 1368803"/>
              <a:gd name="connsiteX44" fmla="*/ 4734046 w 12191822"/>
              <a:gd name="connsiteY44" fmla="*/ 741171 h 1368803"/>
              <a:gd name="connsiteX45" fmla="*/ 5173662 w 12191822"/>
              <a:gd name="connsiteY45" fmla="*/ 787057 h 1368803"/>
              <a:gd name="connsiteX46" fmla="*/ 6034338 w 12191822"/>
              <a:gd name="connsiteY46" fmla="*/ 953217 h 1368803"/>
              <a:gd name="connsiteX47" fmla="*/ 6244574 w 12191822"/>
              <a:gd name="connsiteY47" fmla="*/ 1006190 h 1368803"/>
              <a:gd name="connsiteX48" fmla="*/ 6455267 w 12191822"/>
              <a:gd name="connsiteY48" fmla="*/ 1057175 h 1368803"/>
              <a:gd name="connsiteX49" fmla="*/ 6879922 w 12191822"/>
              <a:gd name="connsiteY49" fmla="*/ 1149407 h 1368803"/>
              <a:gd name="connsiteX50" fmla="*/ 7743015 w 12191822"/>
              <a:gd name="connsiteY50" fmla="*/ 1280642 h 1368803"/>
              <a:gd name="connsiteX51" fmla="*/ 8618456 w 12191822"/>
              <a:gd name="connsiteY51" fmla="*/ 1305828 h 1368803"/>
              <a:gd name="connsiteX52" fmla="*/ 9475996 w 12191822"/>
              <a:gd name="connsiteY52" fmla="*/ 1182088 h 1368803"/>
              <a:gd name="connsiteX53" fmla="*/ 10264939 w 12191822"/>
              <a:gd name="connsiteY53" fmla="*/ 894534 h 1368803"/>
              <a:gd name="connsiteX54" fmla="*/ 10446560 w 12191822"/>
              <a:gd name="connsiteY54" fmla="*/ 799905 h 1368803"/>
              <a:gd name="connsiteX55" fmla="*/ 10534692 w 12191822"/>
              <a:gd name="connsiteY55" fmla="*/ 749533 h 1368803"/>
              <a:gd name="connsiteX56" fmla="*/ 10578203 w 12191822"/>
              <a:gd name="connsiteY56" fmla="*/ 723734 h 1368803"/>
              <a:gd name="connsiteX57" fmla="*/ 10621191 w 12191822"/>
              <a:gd name="connsiteY57" fmla="*/ 697426 h 1368803"/>
              <a:gd name="connsiteX58" fmla="*/ 10663722 w 12191822"/>
              <a:gd name="connsiteY58" fmla="*/ 670659 h 1368803"/>
              <a:gd name="connsiteX59" fmla="*/ 10706122 w 12191822"/>
              <a:gd name="connsiteY59" fmla="*/ 643586 h 1368803"/>
              <a:gd name="connsiteX60" fmla="*/ 10792752 w 12191822"/>
              <a:gd name="connsiteY60" fmla="*/ 588777 h 1368803"/>
              <a:gd name="connsiteX61" fmla="*/ 10836458 w 12191822"/>
              <a:gd name="connsiteY61" fmla="*/ 561755 h 1368803"/>
              <a:gd name="connsiteX62" fmla="*/ 10880818 w 12191822"/>
              <a:gd name="connsiteY62" fmla="*/ 535345 h 1368803"/>
              <a:gd name="connsiteX63" fmla="*/ 10970322 w 12191822"/>
              <a:gd name="connsiteY63" fmla="*/ 483392 h 1368803"/>
              <a:gd name="connsiteX64" fmla="*/ 11741233 w 12191822"/>
              <a:gd name="connsiteY64" fmla="*/ 132616 h 1368803"/>
              <a:gd name="connsiteX65" fmla="*/ 12159484 w 12191822"/>
              <a:gd name="connsiteY65" fmla="*/ 7200 h 1368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2191822" h="1368803">
                <a:moveTo>
                  <a:pt x="12191822" y="0"/>
                </a:moveTo>
                <a:lnTo>
                  <a:pt x="12191822" y="86535"/>
                </a:lnTo>
                <a:lnTo>
                  <a:pt x="12190607" y="86797"/>
                </a:lnTo>
                <a:cubicBezTo>
                  <a:pt x="12051949" y="120225"/>
                  <a:pt x="11915831" y="160063"/>
                  <a:pt x="11782979" y="206136"/>
                </a:cubicBezTo>
                <a:cubicBezTo>
                  <a:pt x="11516689" y="298633"/>
                  <a:pt x="11263007" y="411921"/>
                  <a:pt x="11025919" y="544268"/>
                </a:cubicBezTo>
                <a:cubicBezTo>
                  <a:pt x="10996455" y="561041"/>
                  <a:pt x="10966598" y="577357"/>
                  <a:pt x="10937590" y="594640"/>
                </a:cubicBezTo>
                <a:lnTo>
                  <a:pt x="10893884" y="620133"/>
                </a:lnTo>
                <a:lnTo>
                  <a:pt x="10850700" y="646339"/>
                </a:lnTo>
                <a:cubicBezTo>
                  <a:pt x="10821693" y="663674"/>
                  <a:pt x="10793665" y="682029"/>
                  <a:pt x="10765116" y="699670"/>
                </a:cubicBezTo>
                <a:lnTo>
                  <a:pt x="10721736" y="726895"/>
                </a:lnTo>
                <a:cubicBezTo>
                  <a:pt x="10707167" y="735971"/>
                  <a:pt x="10692794" y="745199"/>
                  <a:pt x="10677963" y="753968"/>
                </a:cubicBezTo>
                <a:lnTo>
                  <a:pt x="10633735" y="780583"/>
                </a:lnTo>
                <a:cubicBezTo>
                  <a:pt x="10619035" y="789505"/>
                  <a:pt x="10603878" y="797968"/>
                  <a:pt x="10588982" y="806687"/>
                </a:cubicBezTo>
                <a:cubicBezTo>
                  <a:pt x="10559256" y="824174"/>
                  <a:pt x="10528682" y="840796"/>
                  <a:pt x="10498368" y="857672"/>
                </a:cubicBezTo>
                <a:cubicBezTo>
                  <a:pt x="10437022" y="890710"/>
                  <a:pt x="10375153" y="923085"/>
                  <a:pt x="10311455" y="953370"/>
                </a:cubicBezTo>
                <a:cubicBezTo>
                  <a:pt x="10057707" y="1076193"/>
                  <a:pt x="9785079" y="1173476"/>
                  <a:pt x="9500039" y="1242913"/>
                </a:cubicBezTo>
                <a:cubicBezTo>
                  <a:pt x="9214998" y="1311232"/>
                  <a:pt x="8920222" y="1351868"/>
                  <a:pt x="8622376" y="1363900"/>
                </a:cubicBezTo>
                <a:cubicBezTo>
                  <a:pt x="8325315" y="1376748"/>
                  <a:pt x="8027860" y="1363645"/>
                  <a:pt x="7733868" y="1332799"/>
                </a:cubicBezTo>
                <a:cubicBezTo>
                  <a:pt x="7439878" y="1301953"/>
                  <a:pt x="7150133" y="1253619"/>
                  <a:pt x="6864308" y="1195140"/>
                </a:cubicBezTo>
                <a:cubicBezTo>
                  <a:pt x="6721626" y="1165533"/>
                  <a:pt x="6579790" y="1133739"/>
                  <a:pt x="6438869" y="1099747"/>
                </a:cubicBezTo>
                <a:cubicBezTo>
                  <a:pt x="6368312" y="1082754"/>
                  <a:pt x="6297970" y="1065297"/>
                  <a:pt x="6227850" y="1047386"/>
                </a:cubicBezTo>
                <a:lnTo>
                  <a:pt x="6017939" y="992679"/>
                </a:lnTo>
                <a:cubicBezTo>
                  <a:pt x="5739092" y="920954"/>
                  <a:pt x="5454332" y="864060"/>
                  <a:pt x="5165625" y="822390"/>
                </a:cubicBezTo>
                <a:cubicBezTo>
                  <a:pt x="5021290" y="801690"/>
                  <a:pt x="4876057" y="785528"/>
                  <a:pt x="4729930" y="773904"/>
                </a:cubicBezTo>
                <a:cubicBezTo>
                  <a:pt x="4583915" y="762432"/>
                  <a:pt x="4437311" y="755294"/>
                  <a:pt x="4290576" y="753153"/>
                </a:cubicBezTo>
                <a:cubicBezTo>
                  <a:pt x="4143842" y="751011"/>
                  <a:pt x="3996911" y="753510"/>
                  <a:pt x="3850373" y="760596"/>
                </a:cubicBezTo>
                <a:cubicBezTo>
                  <a:pt x="3703834" y="767683"/>
                  <a:pt x="3557558" y="779308"/>
                  <a:pt x="3411934" y="794756"/>
                </a:cubicBezTo>
                <a:cubicBezTo>
                  <a:pt x="3120621" y="825653"/>
                  <a:pt x="2832182" y="872202"/>
                  <a:pt x="2545900" y="925736"/>
                </a:cubicBezTo>
                <a:cubicBezTo>
                  <a:pt x="2402760" y="952401"/>
                  <a:pt x="2260141" y="980902"/>
                  <a:pt x="2117392" y="1009504"/>
                </a:cubicBezTo>
                <a:cubicBezTo>
                  <a:pt x="1973950" y="1037892"/>
                  <a:pt x="1827392" y="1055630"/>
                  <a:pt x="1679671" y="1062477"/>
                </a:cubicBezTo>
                <a:cubicBezTo>
                  <a:pt x="1384372" y="1076601"/>
                  <a:pt x="1087180" y="1047182"/>
                  <a:pt x="803380" y="984471"/>
                </a:cubicBezTo>
                <a:cubicBezTo>
                  <a:pt x="661402" y="953090"/>
                  <a:pt x="522531" y="913694"/>
                  <a:pt x="387872" y="866594"/>
                </a:cubicBezTo>
                <a:cubicBezTo>
                  <a:pt x="320494" y="843105"/>
                  <a:pt x="254357" y="817714"/>
                  <a:pt x="189461" y="790423"/>
                </a:cubicBezTo>
                <a:cubicBezTo>
                  <a:pt x="124401" y="763349"/>
                  <a:pt x="61165" y="733687"/>
                  <a:pt x="0" y="701556"/>
                </a:cubicBezTo>
                <a:lnTo>
                  <a:pt x="1307" y="700077"/>
                </a:lnTo>
                <a:cubicBezTo>
                  <a:pt x="62715" y="731764"/>
                  <a:pt x="126170" y="760963"/>
                  <a:pt x="191420" y="787567"/>
                </a:cubicBezTo>
                <a:cubicBezTo>
                  <a:pt x="256491" y="814421"/>
                  <a:pt x="322758" y="839332"/>
                  <a:pt x="390225" y="862311"/>
                </a:cubicBezTo>
                <a:cubicBezTo>
                  <a:pt x="525033" y="908483"/>
                  <a:pt x="663969" y="946941"/>
                  <a:pt x="805928" y="977384"/>
                </a:cubicBezTo>
                <a:cubicBezTo>
                  <a:pt x="1089401" y="1038005"/>
                  <a:pt x="1385352" y="1065384"/>
                  <a:pt x="1678430" y="1049476"/>
                </a:cubicBezTo>
                <a:cubicBezTo>
                  <a:pt x="1824942" y="1041721"/>
                  <a:pt x="1970186" y="1023183"/>
                  <a:pt x="2112230" y="994107"/>
                </a:cubicBezTo>
                <a:cubicBezTo>
                  <a:pt x="2254522" y="964638"/>
                  <a:pt x="2397075" y="935169"/>
                  <a:pt x="2540151" y="907433"/>
                </a:cubicBezTo>
                <a:cubicBezTo>
                  <a:pt x="2826303" y="852012"/>
                  <a:pt x="3115068" y="803423"/>
                  <a:pt x="3407556" y="770538"/>
                </a:cubicBezTo>
                <a:cubicBezTo>
                  <a:pt x="3553703" y="754070"/>
                  <a:pt x="3700634" y="741375"/>
                  <a:pt x="3848021" y="733320"/>
                </a:cubicBezTo>
                <a:cubicBezTo>
                  <a:pt x="3995408" y="725264"/>
                  <a:pt x="4143319" y="721797"/>
                  <a:pt x="4291164" y="723122"/>
                </a:cubicBezTo>
                <a:cubicBezTo>
                  <a:pt x="4439009" y="724448"/>
                  <a:pt x="4586788" y="730566"/>
                  <a:pt x="4734046" y="741171"/>
                </a:cubicBezTo>
                <a:cubicBezTo>
                  <a:pt x="4881303" y="751776"/>
                  <a:pt x="5028038" y="767326"/>
                  <a:pt x="5173662" y="787057"/>
                </a:cubicBezTo>
                <a:cubicBezTo>
                  <a:pt x="5465033" y="827203"/>
                  <a:pt x="5752588" y="882716"/>
                  <a:pt x="6034338" y="953217"/>
                </a:cubicBezTo>
                <a:lnTo>
                  <a:pt x="6244574" y="1006190"/>
                </a:lnTo>
                <a:cubicBezTo>
                  <a:pt x="6314694" y="1023591"/>
                  <a:pt x="6384925" y="1040590"/>
                  <a:pt x="6455267" y="1057175"/>
                </a:cubicBezTo>
                <a:cubicBezTo>
                  <a:pt x="6595993" y="1090213"/>
                  <a:pt x="6737566" y="1120957"/>
                  <a:pt x="6879922" y="1149407"/>
                </a:cubicBezTo>
                <a:cubicBezTo>
                  <a:pt x="7164506" y="1205949"/>
                  <a:pt x="7452421" y="1251988"/>
                  <a:pt x="7743015" y="1280642"/>
                </a:cubicBezTo>
                <a:cubicBezTo>
                  <a:pt x="8033609" y="1309295"/>
                  <a:pt x="8326883" y="1320257"/>
                  <a:pt x="8618456" y="1305828"/>
                </a:cubicBezTo>
                <a:cubicBezTo>
                  <a:pt x="8909769" y="1292282"/>
                  <a:pt x="9197750" y="1250719"/>
                  <a:pt x="9475996" y="1182088"/>
                </a:cubicBezTo>
                <a:cubicBezTo>
                  <a:pt x="9753458" y="1112600"/>
                  <a:pt x="10018574" y="1015980"/>
                  <a:pt x="10264939" y="894534"/>
                </a:cubicBezTo>
                <a:cubicBezTo>
                  <a:pt x="10326808" y="864605"/>
                  <a:pt x="10386977" y="832536"/>
                  <a:pt x="10446560" y="799905"/>
                </a:cubicBezTo>
                <a:cubicBezTo>
                  <a:pt x="10476089" y="783233"/>
                  <a:pt x="10505815" y="766816"/>
                  <a:pt x="10534692" y="749533"/>
                </a:cubicBezTo>
                <a:cubicBezTo>
                  <a:pt x="10549196" y="740916"/>
                  <a:pt x="10563896" y="732554"/>
                  <a:pt x="10578203" y="723734"/>
                </a:cubicBezTo>
                <a:lnTo>
                  <a:pt x="10621191" y="697426"/>
                </a:lnTo>
                <a:cubicBezTo>
                  <a:pt x="10635629" y="688759"/>
                  <a:pt x="10649610" y="679632"/>
                  <a:pt x="10663722" y="670659"/>
                </a:cubicBezTo>
                <a:lnTo>
                  <a:pt x="10706122" y="643586"/>
                </a:lnTo>
                <a:cubicBezTo>
                  <a:pt x="10734998" y="625333"/>
                  <a:pt x="10763352" y="606572"/>
                  <a:pt x="10792752" y="588777"/>
                </a:cubicBezTo>
                <a:lnTo>
                  <a:pt x="10836458" y="561755"/>
                </a:lnTo>
                <a:lnTo>
                  <a:pt x="10880818" y="535345"/>
                </a:lnTo>
                <a:cubicBezTo>
                  <a:pt x="10910152" y="517551"/>
                  <a:pt x="10940466" y="500726"/>
                  <a:pt x="10970322" y="483392"/>
                </a:cubicBezTo>
                <a:cubicBezTo>
                  <a:pt x="11211460" y="346477"/>
                  <a:pt x="11469781" y="228952"/>
                  <a:pt x="11741233" y="132616"/>
                </a:cubicBezTo>
                <a:cubicBezTo>
                  <a:pt x="11877481" y="84351"/>
                  <a:pt x="12017143" y="42484"/>
                  <a:pt x="12159484" y="720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90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7A44C96F-8C8F-49AB-AEC6-40BD3D0D578C}"/>
              </a:ext>
            </a:extLst>
          </p:cNvPr>
          <p:cNvSpPr/>
          <p:nvPr/>
        </p:nvSpPr>
        <p:spPr>
          <a:xfrm>
            <a:off x="-178" y="3844853"/>
            <a:ext cx="12192000" cy="1933696"/>
          </a:xfrm>
          <a:custGeom>
            <a:avLst/>
            <a:gdLst>
              <a:gd name="connsiteX0" fmla="*/ 12162197 w 12192000"/>
              <a:gd name="connsiteY0" fmla="*/ 229 h 1933696"/>
              <a:gd name="connsiteX1" fmla="*/ 12192000 w 12192000"/>
              <a:gd name="connsiteY1" fmla="*/ 1530 h 1933696"/>
              <a:gd name="connsiteX2" fmla="*/ 12192000 w 12192000"/>
              <a:gd name="connsiteY2" fmla="*/ 140703 h 1933696"/>
              <a:gd name="connsiteX3" fmla="*/ 12051584 w 12192000"/>
              <a:gd name="connsiteY3" fmla="*/ 137183 h 1933696"/>
              <a:gd name="connsiteX4" fmla="*/ 11836120 w 12192000"/>
              <a:gd name="connsiteY4" fmla="*/ 155470 h 1933696"/>
              <a:gd name="connsiteX5" fmla="*/ 11782764 w 12192000"/>
              <a:gd name="connsiteY5" fmla="*/ 163531 h 1933696"/>
              <a:gd name="connsiteX6" fmla="*/ 11756050 w 12192000"/>
              <a:gd name="connsiteY6" fmla="*/ 168292 h 1933696"/>
              <a:gd name="connsiteX7" fmla="*/ 11729338 w 12192000"/>
              <a:gd name="connsiteY7" fmla="*/ 173377 h 1933696"/>
              <a:gd name="connsiteX8" fmla="*/ 11675912 w 12192000"/>
              <a:gd name="connsiteY8" fmla="*/ 183494 h 1933696"/>
              <a:gd name="connsiteX9" fmla="*/ 11622978 w 12192000"/>
              <a:gd name="connsiteY9" fmla="*/ 195450 h 1933696"/>
              <a:gd name="connsiteX10" fmla="*/ 11212015 w 12192000"/>
              <a:gd name="connsiteY10" fmla="*/ 322101 h 1933696"/>
              <a:gd name="connsiteX11" fmla="*/ 10825378 w 12192000"/>
              <a:gd name="connsiteY11" fmla="*/ 496523 h 1933696"/>
              <a:gd name="connsiteX12" fmla="*/ 10455330 w 12192000"/>
              <a:gd name="connsiteY12" fmla="*/ 698752 h 1933696"/>
              <a:gd name="connsiteX13" fmla="*/ 10087250 w 12192000"/>
              <a:gd name="connsiteY13" fmla="*/ 909746 h 1933696"/>
              <a:gd name="connsiteX14" fmla="*/ 9703775 w 12192000"/>
              <a:gd name="connsiteY14" fmla="*/ 1110244 h 1933696"/>
              <a:gd name="connsiteX15" fmla="*/ 9287752 w 12192000"/>
              <a:gd name="connsiteY15" fmla="*/ 1276118 h 1933696"/>
              <a:gd name="connsiteX16" fmla="*/ 8834400 w 12192000"/>
              <a:gd name="connsiteY16" fmla="*/ 1377395 h 1933696"/>
              <a:gd name="connsiteX17" fmla="*/ 8776546 w 12192000"/>
              <a:gd name="connsiteY17" fmla="*/ 1384266 h 1933696"/>
              <a:gd name="connsiteX18" fmla="*/ 8747653 w 12192000"/>
              <a:gd name="connsiteY18" fmla="*/ 1387674 h 1933696"/>
              <a:gd name="connsiteX19" fmla="*/ 8718550 w 12192000"/>
              <a:gd name="connsiteY19" fmla="*/ 1390380 h 1933696"/>
              <a:gd name="connsiteX20" fmla="*/ 8660343 w 12192000"/>
              <a:gd name="connsiteY20" fmla="*/ 1395790 h 1933696"/>
              <a:gd name="connsiteX21" fmla="*/ 8601856 w 12192000"/>
              <a:gd name="connsiteY21" fmla="*/ 1399739 h 1933696"/>
              <a:gd name="connsiteX22" fmla="*/ 8366709 w 12192000"/>
              <a:gd name="connsiteY22" fmla="*/ 1405635 h 1933696"/>
              <a:gd name="connsiteX23" fmla="*/ 8307730 w 12192000"/>
              <a:gd name="connsiteY23" fmla="*/ 1404121 h 1933696"/>
              <a:gd name="connsiteX24" fmla="*/ 8248891 w 12192000"/>
              <a:gd name="connsiteY24" fmla="*/ 1401091 h 1933696"/>
              <a:gd name="connsiteX25" fmla="*/ 8219435 w 12192000"/>
              <a:gd name="connsiteY25" fmla="*/ 1399468 h 1933696"/>
              <a:gd name="connsiteX26" fmla="*/ 8190121 w 12192000"/>
              <a:gd name="connsiteY26" fmla="*/ 1396979 h 1933696"/>
              <a:gd name="connsiteX27" fmla="*/ 8131492 w 12192000"/>
              <a:gd name="connsiteY27" fmla="*/ 1391569 h 1933696"/>
              <a:gd name="connsiteX28" fmla="*/ 7900281 w 12192000"/>
              <a:gd name="connsiteY28" fmla="*/ 1356890 h 1933696"/>
              <a:gd name="connsiteX29" fmla="*/ 7459585 w 12192000"/>
              <a:gd name="connsiteY29" fmla="*/ 1243278 h 1933696"/>
              <a:gd name="connsiteX30" fmla="*/ 7032666 w 12192000"/>
              <a:gd name="connsiteY30" fmla="*/ 1125338 h 1933696"/>
              <a:gd name="connsiteX31" fmla="*/ 6815094 w 12192000"/>
              <a:gd name="connsiteY31" fmla="*/ 1084221 h 1933696"/>
              <a:gd name="connsiteX32" fmla="*/ 6593515 w 12192000"/>
              <a:gd name="connsiteY32" fmla="*/ 1060201 h 1933696"/>
              <a:gd name="connsiteX33" fmla="*/ 6537699 w 12192000"/>
              <a:gd name="connsiteY33" fmla="*/ 1056684 h 1933696"/>
              <a:gd name="connsiteX34" fmla="*/ 6510423 w 12192000"/>
              <a:gd name="connsiteY34" fmla="*/ 1055710 h 1933696"/>
              <a:gd name="connsiteX35" fmla="*/ 6496363 w 12192000"/>
              <a:gd name="connsiteY35" fmla="*/ 1055223 h 1933696"/>
              <a:gd name="connsiteX36" fmla="*/ 6482655 w 12192000"/>
              <a:gd name="connsiteY36" fmla="*/ 1055223 h 1933696"/>
              <a:gd name="connsiteX37" fmla="*/ 6455239 w 12192000"/>
              <a:gd name="connsiteY37" fmla="*/ 1055223 h 1933696"/>
              <a:gd name="connsiteX38" fmla="*/ 6427683 w 12192000"/>
              <a:gd name="connsiteY38" fmla="*/ 1055818 h 1933696"/>
              <a:gd name="connsiteX39" fmla="*/ 6400195 w 12192000"/>
              <a:gd name="connsiteY39" fmla="*/ 1056792 h 1933696"/>
              <a:gd name="connsiteX40" fmla="*/ 6372710 w 12192000"/>
              <a:gd name="connsiteY40" fmla="*/ 1058145 h 1933696"/>
              <a:gd name="connsiteX41" fmla="*/ 6153380 w 12192000"/>
              <a:gd name="connsiteY41" fmla="*/ 1084709 h 1933696"/>
              <a:gd name="connsiteX42" fmla="*/ 5726391 w 12192000"/>
              <a:gd name="connsiteY42" fmla="*/ 1193668 h 1933696"/>
              <a:gd name="connsiteX43" fmla="*/ 5314304 w 12192000"/>
              <a:gd name="connsiteY43" fmla="*/ 1342013 h 1933696"/>
              <a:gd name="connsiteX44" fmla="*/ 4498849 w 12192000"/>
              <a:gd name="connsiteY44" fmla="*/ 1664888 h 1933696"/>
              <a:gd name="connsiteX45" fmla="*/ 4075655 w 12192000"/>
              <a:gd name="connsiteY45" fmla="*/ 1805550 h 1933696"/>
              <a:gd name="connsiteX46" fmla="*/ 3630036 w 12192000"/>
              <a:gd name="connsiteY46" fmla="*/ 1902013 h 1933696"/>
              <a:gd name="connsiteX47" fmla="*/ 3515240 w 12192000"/>
              <a:gd name="connsiteY47" fmla="*/ 1914781 h 1933696"/>
              <a:gd name="connsiteX48" fmla="*/ 3457807 w 12192000"/>
              <a:gd name="connsiteY48" fmla="*/ 1920191 h 1933696"/>
              <a:gd name="connsiteX49" fmla="*/ 3400304 w 12192000"/>
              <a:gd name="connsiteY49" fmla="*/ 1924140 h 1933696"/>
              <a:gd name="connsiteX50" fmla="*/ 3371552 w 12192000"/>
              <a:gd name="connsiteY50" fmla="*/ 1926142 h 1933696"/>
              <a:gd name="connsiteX51" fmla="*/ 3342730 w 12192000"/>
              <a:gd name="connsiteY51" fmla="*/ 1927548 h 1933696"/>
              <a:gd name="connsiteX52" fmla="*/ 3285086 w 12192000"/>
              <a:gd name="connsiteY52" fmla="*/ 1930253 h 1933696"/>
              <a:gd name="connsiteX53" fmla="*/ 3227511 w 12192000"/>
              <a:gd name="connsiteY53" fmla="*/ 1931985 h 1933696"/>
              <a:gd name="connsiteX54" fmla="*/ 3169867 w 12192000"/>
              <a:gd name="connsiteY54" fmla="*/ 1933282 h 1933696"/>
              <a:gd name="connsiteX55" fmla="*/ 2709697 w 12192000"/>
              <a:gd name="connsiteY55" fmla="*/ 1920515 h 1933696"/>
              <a:gd name="connsiteX56" fmla="*/ 2253533 w 12192000"/>
              <a:gd name="connsiteY56" fmla="*/ 1878911 h 1933696"/>
              <a:gd name="connsiteX57" fmla="*/ 1800814 w 12192000"/>
              <a:gd name="connsiteY57" fmla="*/ 1823241 h 1933696"/>
              <a:gd name="connsiteX58" fmla="*/ 1348447 w 12192000"/>
              <a:gd name="connsiteY58" fmla="*/ 1770331 h 1933696"/>
              <a:gd name="connsiteX59" fmla="*/ 893481 w 12192000"/>
              <a:gd name="connsiteY59" fmla="*/ 1746310 h 1933696"/>
              <a:gd name="connsiteX60" fmla="*/ 779526 w 12192000"/>
              <a:gd name="connsiteY60" fmla="*/ 1750151 h 1933696"/>
              <a:gd name="connsiteX61" fmla="*/ 722445 w 12192000"/>
              <a:gd name="connsiteY61" fmla="*/ 1753018 h 1933696"/>
              <a:gd name="connsiteX62" fmla="*/ 694327 w 12192000"/>
              <a:gd name="connsiteY62" fmla="*/ 1754425 h 1933696"/>
              <a:gd name="connsiteX63" fmla="*/ 665785 w 12192000"/>
              <a:gd name="connsiteY63" fmla="*/ 1756318 h 1933696"/>
              <a:gd name="connsiteX64" fmla="*/ 608844 w 12192000"/>
              <a:gd name="connsiteY64" fmla="*/ 1760106 h 1933696"/>
              <a:gd name="connsiteX65" fmla="*/ 580373 w 12192000"/>
              <a:gd name="connsiteY65" fmla="*/ 1761999 h 1933696"/>
              <a:gd name="connsiteX66" fmla="*/ 552254 w 12192000"/>
              <a:gd name="connsiteY66" fmla="*/ 1764433 h 1933696"/>
              <a:gd name="connsiteX67" fmla="*/ 438793 w 12192000"/>
              <a:gd name="connsiteY67" fmla="*/ 1774929 h 1933696"/>
              <a:gd name="connsiteX68" fmla="*/ 213840 w 12192000"/>
              <a:gd name="connsiteY68" fmla="*/ 1805929 h 1933696"/>
              <a:gd name="connsiteX69" fmla="*/ 104245 w 12192000"/>
              <a:gd name="connsiteY69" fmla="*/ 1829896 h 1933696"/>
              <a:gd name="connsiteX70" fmla="*/ 77603 w 12192000"/>
              <a:gd name="connsiteY70" fmla="*/ 1837524 h 1933696"/>
              <a:gd name="connsiteX71" fmla="*/ 51522 w 12192000"/>
              <a:gd name="connsiteY71" fmla="*/ 1846072 h 1933696"/>
              <a:gd name="connsiteX72" fmla="*/ 38868 w 12192000"/>
              <a:gd name="connsiteY72" fmla="*/ 1850887 h 1933696"/>
              <a:gd name="connsiteX73" fmla="*/ 26495 w 12192000"/>
              <a:gd name="connsiteY73" fmla="*/ 1855972 h 1933696"/>
              <a:gd name="connsiteX74" fmla="*/ 14616 w 12192000"/>
              <a:gd name="connsiteY74" fmla="*/ 1861382 h 1933696"/>
              <a:gd name="connsiteX75" fmla="*/ 4071 w 12192000"/>
              <a:gd name="connsiteY75" fmla="*/ 1867550 h 1933696"/>
              <a:gd name="connsiteX76" fmla="*/ 0 w 12192000"/>
              <a:gd name="connsiteY76" fmla="*/ 1864618 h 1933696"/>
              <a:gd name="connsiteX77" fmla="*/ 0 w 12192000"/>
              <a:gd name="connsiteY77" fmla="*/ 1861227 h 1933696"/>
              <a:gd name="connsiteX78" fmla="*/ 9414 w 12192000"/>
              <a:gd name="connsiteY78" fmla="*/ 1855431 h 1933696"/>
              <a:gd name="connsiteX79" fmla="*/ 21786 w 12192000"/>
              <a:gd name="connsiteY79" fmla="*/ 1849372 h 1933696"/>
              <a:gd name="connsiteX80" fmla="*/ 34511 w 12192000"/>
              <a:gd name="connsiteY80" fmla="*/ 1843962 h 1933696"/>
              <a:gd name="connsiteX81" fmla="*/ 47444 w 12192000"/>
              <a:gd name="connsiteY81" fmla="*/ 1838876 h 1933696"/>
              <a:gd name="connsiteX82" fmla="*/ 73877 w 12192000"/>
              <a:gd name="connsiteY82" fmla="*/ 1829896 h 1933696"/>
              <a:gd name="connsiteX83" fmla="*/ 100801 w 12192000"/>
              <a:gd name="connsiteY83" fmla="*/ 1821889 h 1933696"/>
              <a:gd name="connsiteX84" fmla="*/ 211027 w 12192000"/>
              <a:gd name="connsiteY84" fmla="*/ 1796569 h 1933696"/>
              <a:gd name="connsiteX85" fmla="*/ 436685 w 12192000"/>
              <a:gd name="connsiteY85" fmla="*/ 1763027 h 1933696"/>
              <a:gd name="connsiteX86" fmla="*/ 550497 w 12192000"/>
              <a:gd name="connsiteY86" fmla="*/ 1751395 h 1933696"/>
              <a:gd name="connsiteX87" fmla="*/ 578615 w 12192000"/>
              <a:gd name="connsiteY87" fmla="*/ 1748690 h 1933696"/>
              <a:gd name="connsiteX88" fmla="*/ 607157 w 12192000"/>
              <a:gd name="connsiteY88" fmla="*/ 1746472 h 1933696"/>
              <a:gd name="connsiteX89" fmla="*/ 664239 w 12192000"/>
              <a:gd name="connsiteY89" fmla="*/ 1742089 h 1933696"/>
              <a:gd name="connsiteX90" fmla="*/ 692779 w 12192000"/>
              <a:gd name="connsiteY90" fmla="*/ 1739926 h 1933696"/>
              <a:gd name="connsiteX91" fmla="*/ 721390 w 12192000"/>
              <a:gd name="connsiteY91" fmla="*/ 1738195 h 1933696"/>
              <a:gd name="connsiteX92" fmla="*/ 778543 w 12192000"/>
              <a:gd name="connsiteY92" fmla="*/ 1734732 h 1933696"/>
              <a:gd name="connsiteX93" fmla="*/ 893339 w 12192000"/>
              <a:gd name="connsiteY93" fmla="*/ 1729700 h 1933696"/>
              <a:gd name="connsiteX94" fmla="*/ 1352104 w 12192000"/>
              <a:gd name="connsiteY94" fmla="*/ 1749231 h 1933696"/>
              <a:gd name="connsiteX95" fmla="*/ 1806368 w 12192000"/>
              <a:gd name="connsiteY95" fmla="*/ 1797921 h 1933696"/>
              <a:gd name="connsiteX96" fmla="*/ 2259298 w 12192000"/>
              <a:gd name="connsiteY96" fmla="*/ 1848993 h 1933696"/>
              <a:gd name="connsiteX97" fmla="*/ 2713563 w 12192000"/>
              <a:gd name="connsiteY97" fmla="*/ 1885728 h 1933696"/>
              <a:gd name="connsiteX98" fmla="*/ 3168953 w 12192000"/>
              <a:gd name="connsiteY98" fmla="*/ 1893789 h 1933696"/>
              <a:gd name="connsiteX99" fmla="*/ 3225753 w 12192000"/>
              <a:gd name="connsiteY99" fmla="*/ 1891949 h 1933696"/>
              <a:gd name="connsiteX100" fmla="*/ 3282484 w 12192000"/>
              <a:gd name="connsiteY100" fmla="*/ 1889677 h 1933696"/>
              <a:gd name="connsiteX101" fmla="*/ 3339144 w 12192000"/>
              <a:gd name="connsiteY101" fmla="*/ 1886431 h 1933696"/>
              <a:gd name="connsiteX102" fmla="*/ 3367264 w 12192000"/>
              <a:gd name="connsiteY102" fmla="*/ 1884808 h 1933696"/>
              <a:gd name="connsiteX103" fmla="*/ 3395383 w 12192000"/>
              <a:gd name="connsiteY103" fmla="*/ 1882536 h 1933696"/>
              <a:gd name="connsiteX104" fmla="*/ 3451621 w 12192000"/>
              <a:gd name="connsiteY104" fmla="*/ 1878046 h 1933696"/>
              <a:gd name="connsiteX105" fmla="*/ 3507859 w 12192000"/>
              <a:gd name="connsiteY105" fmla="*/ 1872635 h 1933696"/>
              <a:gd name="connsiteX106" fmla="*/ 3619492 w 12192000"/>
              <a:gd name="connsiteY106" fmla="*/ 1859056 h 1933696"/>
              <a:gd name="connsiteX107" fmla="*/ 4053090 w 12192000"/>
              <a:gd name="connsiteY107" fmla="*/ 1760430 h 1933696"/>
              <a:gd name="connsiteX108" fmla="*/ 4468198 w 12192000"/>
              <a:gd name="connsiteY108" fmla="*/ 1617279 h 1933696"/>
              <a:gd name="connsiteX109" fmla="*/ 5276625 w 12192000"/>
              <a:gd name="connsiteY109" fmla="*/ 1286667 h 1933696"/>
              <a:gd name="connsiteX110" fmla="*/ 5691804 w 12192000"/>
              <a:gd name="connsiteY110" fmla="*/ 1132101 h 1933696"/>
              <a:gd name="connsiteX111" fmla="*/ 6131517 w 12192000"/>
              <a:gd name="connsiteY111" fmla="*/ 1015081 h 1933696"/>
              <a:gd name="connsiteX112" fmla="*/ 6363923 w 12192000"/>
              <a:gd name="connsiteY112" fmla="*/ 984622 h 1933696"/>
              <a:gd name="connsiteX113" fmla="*/ 6393518 w 12192000"/>
              <a:gd name="connsiteY113" fmla="*/ 982890 h 1933696"/>
              <a:gd name="connsiteX114" fmla="*/ 6423184 w 12192000"/>
              <a:gd name="connsiteY114" fmla="*/ 981538 h 1933696"/>
              <a:gd name="connsiteX115" fmla="*/ 6452920 w 12192000"/>
              <a:gd name="connsiteY115" fmla="*/ 980564 h 1933696"/>
              <a:gd name="connsiteX116" fmla="*/ 6482726 w 12192000"/>
              <a:gd name="connsiteY116" fmla="*/ 980564 h 1933696"/>
              <a:gd name="connsiteX117" fmla="*/ 6497628 w 12192000"/>
              <a:gd name="connsiteY117" fmla="*/ 980564 h 1933696"/>
              <a:gd name="connsiteX118" fmla="*/ 6512531 w 12192000"/>
              <a:gd name="connsiteY118" fmla="*/ 980943 h 1933696"/>
              <a:gd name="connsiteX119" fmla="*/ 6542409 w 12192000"/>
              <a:gd name="connsiteY119" fmla="*/ 981700 h 1933696"/>
              <a:gd name="connsiteX120" fmla="*/ 6600826 w 12192000"/>
              <a:gd name="connsiteY120" fmla="*/ 984730 h 1933696"/>
              <a:gd name="connsiteX121" fmla="*/ 6832810 w 12192000"/>
              <a:gd name="connsiteY121" fmla="*/ 1007561 h 1933696"/>
              <a:gd name="connsiteX122" fmla="*/ 7060645 w 12192000"/>
              <a:gd name="connsiteY122" fmla="*/ 1048190 h 1933696"/>
              <a:gd name="connsiteX123" fmla="*/ 7497897 w 12192000"/>
              <a:gd name="connsiteY123" fmla="*/ 1163913 h 1933696"/>
              <a:gd name="connsiteX124" fmla="*/ 7926714 w 12192000"/>
              <a:gd name="connsiteY124" fmla="*/ 1270059 h 1933696"/>
              <a:gd name="connsiteX125" fmla="*/ 8145481 w 12192000"/>
              <a:gd name="connsiteY125" fmla="*/ 1300571 h 1933696"/>
              <a:gd name="connsiteX126" fmla="*/ 8200735 w 12192000"/>
              <a:gd name="connsiteY126" fmla="*/ 1305008 h 1933696"/>
              <a:gd name="connsiteX127" fmla="*/ 8228363 w 12192000"/>
              <a:gd name="connsiteY127" fmla="*/ 1307064 h 1933696"/>
              <a:gd name="connsiteX128" fmla="*/ 8256059 w 12192000"/>
              <a:gd name="connsiteY128" fmla="*/ 1308308 h 1933696"/>
              <a:gd name="connsiteX129" fmla="*/ 8311525 w 12192000"/>
              <a:gd name="connsiteY129" fmla="*/ 1310580 h 1933696"/>
              <a:gd name="connsiteX130" fmla="*/ 8367061 w 12192000"/>
              <a:gd name="connsiteY130" fmla="*/ 1311446 h 1933696"/>
              <a:gd name="connsiteX131" fmla="*/ 8589483 w 12192000"/>
              <a:gd name="connsiteY131" fmla="*/ 1303656 h 1933696"/>
              <a:gd name="connsiteX132" fmla="*/ 8645019 w 12192000"/>
              <a:gd name="connsiteY132" fmla="*/ 1299327 h 1933696"/>
              <a:gd name="connsiteX133" fmla="*/ 8700413 w 12192000"/>
              <a:gd name="connsiteY133" fmla="*/ 1293917 h 1933696"/>
              <a:gd name="connsiteX134" fmla="*/ 8728111 w 12192000"/>
              <a:gd name="connsiteY134" fmla="*/ 1291104 h 1933696"/>
              <a:gd name="connsiteX135" fmla="*/ 8755737 w 12192000"/>
              <a:gd name="connsiteY135" fmla="*/ 1287533 h 1933696"/>
              <a:gd name="connsiteX136" fmla="*/ 8810992 w 12192000"/>
              <a:gd name="connsiteY136" fmla="*/ 1280392 h 1933696"/>
              <a:gd name="connsiteX137" fmla="*/ 9233904 w 12192000"/>
              <a:gd name="connsiteY137" fmla="*/ 1181225 h 1933696"/>
              <a:gd name="connsiteX138" fmla="*/ 9627571 w 12192000"/>
              <a:gd name="connsiteY138" fmla="*/ 1018922 h 1933696"/>
              <a:gd name="connsiteX139" fmla="*/ 9998393 w 12192000"/>
              <a:gd name="connsiteY139" fmla="*/ 819505 h 1933696"/>
              <a:gd name="connsiteX140" fmla="*/ 10361762 w 12192000"/>
              <a:gd name="connsiteY140" fmla="*/ 605644 h 1933696"/>
              <a:gd name="connsiteX141" fmla="*/ 10735184 w 12192000"/>
              <a:gd name="connsiteY141" fmla="*/ 395895 h 1933696"/>
              <a:gd name="connsiteX142" fmla="*/ 11135391 w 12192000"/>
              <a:gd name="connsiteY142" fmla="*/ 209949 h 1933696"/>
              <a:gd name="connsiteX143" fmla="*/ 11571237 w 12192000"/>
              <a:gd name="connsiteY143" fmla="*/ 70315 h 1933696"/>
              <a:gd name="connsiteX144" fmla="*/ 11628039 w 12192000"/>
              <a:gd name="connsiteY144" fmla="*/ 56897 h 1933696"/>
              <a:gd name="connsiteX145" fmla="*/ 11685613 w 12192000"/>
              <a:gd name="connsiteY145" fmla="*/ 45320 h 1933696"/>
              <a:gd name="connsiteX146" fmla="*/ 11714366 w 12192000"/>
              <a:gd name="connsiteY146" fmla="*/ 39586 h 1933696"/>
              <a:gd name="connsiteX147" fmla="*/ 11743398 w 12192000"/>
              <a:gd name="connsiteY147" fmla="*/ 34175 h 1933696"/>
              <a:gd name="connsiteX148" fmla="*/ 11802167 w 12192000"/>
              <a:gd name="connsiteY148" fmla="*/ 24654 h 1933696"/>
              <a:gd name="connsiteX149" fmla="*/ 12041179 w 12192000"/>
              <a:gd name="connsiteY149" fmla="*/ 1931 h 1933696"/>
              <a:gd name="connsiteX150" fmla="*/ 12162197 w 12192000"/>
              <a:gd name="connsiteY150" fmla="*/ 229 h 1933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12192000" h="1933696">
                <a:moveTo>
                  <a:pt x="12162197" y="229"/>
                </a:moveTo>
                <a:lnTo>
                  <a:pt x="12192000" y="1530"/>
                </a:lnTo>
                <a:lnTo>
                  <a:pt x="12192000" y="140703"/>
                </a:lnTo>
                <a:lnTo>
                  <a:pt x="12051584" y="137183"/>
                </a:lnTo>
                <a:cubicBezTo>
                  <a:pt x="11979318" y="139477"/>
                  <a:pt x="11907331" y="145585"/>
                  <a:pt x="11836120" y="155470"/>
                </a:cubicBezTo>
                <a:cubicBezTo>
                  <a:pt x="11818265" y="157634"/>
                  <a:pt x="11800550" y="160880"/>
                  <a:pt x="11782764" y="163531"/>
                </a:cubicBezTo>
                <a:cubicBezTo>
                  <a:pt x="11773836" y="164829"/>
                  <a:pt x="11764909" y="166614"/>
                  <a:pt x="11756050" y="168292"/>
                </a:cubicBezTo>
                <a:lnTo>
                  <a:pt x="11729338" y="173377"/>
                </a:lnTo>
                <a:lnTo>
                  <a:pt x="11675912" y="183494"/>
                </a:lnTo>
                <a:cubicBezTo>
                  <a:pt x="11658126" y="187119"/>
                  <a:pt x="11640763" y="191501"/>
                  <a:pt x="11622978" y="195450"/>
                </a:cubicBezTo>
                <a:cubicBezTo>
                  <a:pt x="11481398" y="228236"/>
                  <a:pt x="11343895" y="270618"/>
                  <a:pt x="11212015" y="322101"/>
                </a:cubicBezTo>
                <a:cubicBezTo>
                  <a:pt x="11078730" y="374281"/>
                  <a:pt x="10949664" y="432526"/>
                  <a:pt x="10825378" y="496523"/>
                </a:cubicBezTo>
                <a:cubicBezTo>
                  <a:pt x="10699966" y="560524"/>
                  <a:pt x="10577437" y="628962"/>
                  <a:pt x="10455330" y="698752"/>
                </a:cubicBezTo>
                <a:cubicBezTo>
                  <a:pt x="10333222" y="768542"/>
                  <a:pt x="10211535" y="839847"/>
                  <a:pt x="10087250" y="909746"/>
                </a:cubicBezTo>
                <a:cubicBezTo>
                  <a:pt x="9962962" y="979644"/>
                  <a:pt x="9836426" y="1047758"/>
                  <a:pt x="9703775" y="1110244"/>
                </a:cubicBezTo>
                <a:cubicBezTo>
                  <a:pt x="9570981" y="1173829"/>
                  <a:pt x="9431861" y="1229288"/>
                  <a:pt x="9287752" y="1276118"/>
                </a:cubicBezTo>
                <a:cubicBezTo>
                  <a:pt x="9142307" y="1323348"/>
                  <a:pt x="8990110" y="1357340"/>
                  <a:pt x="8834400" y="1377395"/>
                </a:cubicBezTo>
                <a:lnTo>
                  <a:pt x="8776546" y="1384266"/>
                </a:lnTo>
                <a:lnTo>
                  <a:pt x="8747653" y="1387674"/>
                </a:lnTo>
                <a:lnTo>
                  <a:pt x="8718550" y="1390380"/>
                </a:lnTo>
                <a:lnTo>
                  <a:pt x="8660343" y="1395790"/>
                </a:lnTo>
                <a:cubicBezTo>
                  <a:pt x="8640872" y="1397520"/>
                  <a:pt x="8621328" y="1398440"/>
                  <a:pt x="8601856" y="1399739"/>
                </a:cubicBezTo>
                <a:cubicBezTo>
                  <a:pt x="8523685" y="1404819"/>
                  <a:pt x="8445162" y="1406783"/>
                  <a:pt x="8366709" y="1405635"/>
                </a:cubicBezTo>
                <a:lnTo>
                  <a:pt x="8307730" y="1404121"/>
                </a:lnTo>
                <a:cubicBezTo>
                  <a:pt x="8288116" y="1403580"/>
                  <a:pt x="8268503" y="1402065"/>
                  <a:pt x="8248891" y="1401091"/>
                </a:cubicBezTo>
                <a:lnTo>
                  <a:pt x="8219435" y="1399468"/>
                </a:lnTo>
                <a:lnTo>
                  <a:pt x="8190121" y="1396979"/>
                </a:lnTo>
                <a:cubicBezTo>
                  <a:pt x="8170578" y="1395194"/>
                  <a:pt x="8150964" y="1393896"/>
                  <a:pt x="8131492" y="1391569"/>
                </a:cubicBezTo>
                <a:cubicBezTo>
                  <a:pt x="8053672" y="1383281"/>
                  <a:pt x="7976486" y="1371703"/>
                  <a:pt x="7900281" y="1356890"/>
                </a:cubicBezTo>
                <a:cubicBezTo>
                  <a:pt x="7748017" y="1327892"/>
                  <a:pt x="7602220" y="1285639"/>
                  <a:pt x="7459585" y="1243278"/>
                </a:cubicBezTo>
                <a:cubicBezTo>
                  <a:pt x="7316951" y="1200917"/>
                  <a:pt x="7176355" y="1158015"/>
                  <a:pt x="7032666" y="1125338"/>
                </a:cubicBezTo>
                <a:cubicBezTo>
                  <a:pt x="6960893" y="1108729"/>
                  <a:pt x="6888274" y="1095366"/>
                  <a:pt x="6815094" y="1084221"/>
                </a:cubicBezTo>
                <a:cubicBezTo>
                  <a:pt x="6741852" y="1073158"/>
                  <a:pt x="6667883" y="1065141"/>
                  <a:pt x="6593515" y="1060201"/>
                </a:cubicBezTo>
                <a:lnTo>
                  <a:pt x="6537699" y="1056684"/>
                </a:lnTo>
                <a:lnTo>
                  <a:pt x="6510423" y="1055710"/>
                </a:lnTo>
                <a:lnTo>
                  <a:pt x="6496363" y="1055223"/>
                </a:lnTo>
                <a:lnTo>
                  <a:pt x="6482655" y="1055223"/>
                </a:lnTo>
                <a:lnTo>
                  <a:pt x="6455239" y="1055223"/>
                </a:lnTo>
                <a:lnTo>
                  <a:pt x="6427683" y="1055818"/>
                </a:lnTo>
                <a:cubicBezTo>
                  <a:pt x="6418544" y="1055818"/>
                  <a:pt x="6409405" y="1056306"/>
                  <a:pt x="6400195" y="1056792"/>
                </a:cubicBezTo>
                <a:lnTo>
                  <a:pt x="6372710" y="1058145"/>
                </a:lnTo>
                <a:cubicBezTo>
                  <a:pt x="6298876" y="1062976"/>
                  <a:pt x="6225576" y="1071854"/>
                  <a:pt x="6153380" y="1084709"/>
                </a:cubicBezTo>
                <a:cubicBezTo>
                  <a:pt x="6008075" y="1110244"/>
                  <a:pt x="5865791" y="1149034"/>
                  <a:pt x="5726391" y="1193668"/>
                </a:cubicBezTo>
                <a:cubicBezTo>
                  <a:pt x="5586991" y="1238301"/>
                  <a:pt x="5450120" y="1289210"/>
                  <a:pt x="5314304" y="1342013"/>
                </a:cubicBezTo>
                <a:cubicBezTo>
                  <a:pt x="5042814" y="1447834"/>
                  <a:pt x="4775542" y="1562366"/>
                  <a:pt x="4498849" y="1664888"/>
                </a:cubicBezTo>
                <a:cubicBezTo>
                  <a:pt x="4360572" y="1716067"/>
                  <a:pt x="4220118" y="1764433"/>
                  <a:pt x="4075655" y="1805550"/>
                </a:cubicBezTo>
                <a:cubicBezTo>
                  <a:pt x="3931193" y="1846667"/>
                  <a:pt x="3782794" y="1881292"/>
                  <a:pt x="3630036" y="1902013"/>
                </a:cubicBezTo>
                <a:cubicBezTo>
                  <a:pt x="3591935" y="1907423"/>
                  <a:pt x="3553412" y="1911372"/>
                  <a:pt x="3515240" y="1914781"/>
                </a:cubicBezTo>
                <a:cubicBezTo>
                  <a:pt x="3496050" y="1916512"/>
                  <a:pt x="3476998" y="1918459"/>
                  <a:pt x="3457807" y="1920191"/>
                </a:cubicBezTo>
                <a:lnTo>
                  <a:pt x="3400304" y="1924140"/>
                </a:lnTo>
                <a:lnTo>
                  <a:pt x="3371552" y="1926142"/>
                </a:lnTo>
                <a:lnTo>
                  <a:pt x="3342730" y="1927548"/>
                </a:lnTo>
                <a:lnTo>
                  <a:pt x="3285086" y="1930253"/>
                </a:lnTo>
                <a:cubicBezTo>
                  <a:pt x="3265895" y="1931173"/>
                  <a:pt x="3246703" y="1931389"/>
                  <a:pt x="3227511" y="1931985"/>
                </a:cubicBezTo>
                <a:cubicBezTo>
                  <a:pt x="3208320" y="1932579"/>
                  <a:pt x="3189059" y="1933174"/>
                  <a:pt x="3169867" y="1933282"/>
                </a:cubicBezTo>
                <a:cubicBezTo>
                  <a:pt x="3016055" y="1935231"/>
                  <a:pt x="2862524" y="1930199"/>
                  <a:pt x="2709697" y="1920515"/>
                </a:cubicBezTo>
                <a:cubicBezTo>
                  <a:pt x="2556869" y="1910830"/>
                  <a:pt x="2404956" y="1895899"/>
                  <a:pt x="2253533" y="1878911"/>
                </a:cubicBezTo>
                <a:cubicBezTo>
                  <a:pt x="2102112" y="1861923"/>
                  <a:pt x="1951253" y="1842448"/>
                  <a:pt x="1800814" y="1823241"/>
                </a:cubicBezTo>
                <a:cubicBezTo>
                  <a:pt x="1650378" y="1804035"/>
                  <a:pt x="1499659" y="1785371"/>
                  <a:pt x="1348447" y="1770331"/>
                </a:cubicBezTo>
                <a:cubicBezTo>
                  <a:pt x="1197237" y="1755290"/>
                  <a:pt x="1045465" y="1744957"/>
                  <a:pt x="893481" y="1746310"/>
                </a:cubicBezTo>
                <a:cubicBezTo>
                  <a:pt x="855519" y="1747067"/>
                  <a:pt x="817628" y="1747987"/>
                  <a:pt x="779526" y="1750151"/>
                </a:cubicBezTo>
                <a:lnTo>
                  <a:pt x="722445" y="1753018"/>
                </a:lnTo>
                <a:lnTo>
                  <a:pt x="694327" y="1754425"/>
                </a:lnTo>
                <a:lnTo>
                  <a:pt x="665785" y="1756318"/>
                </a:lnTo>
                <a:lnTo>
                  <a:pt x="608844" y="1760106"/>
                </a:lnTo>
                <a:lnTo>
                  <a:pt x="580373" y="1761999"/>
                </a:lnTo>
                <a:lnTo>
                  <a:pt x="552254" y="1764433"/>
                </a:lnTo>
                <a:cubicBezTo>
                  <a:pt x="514364" y="1767626"/>
                  <a:pt x="476473" y="1770655"/>
                  <a:pt x="438793" y="1774929"/>
                </a:cubicBezTo>
                <a:cubicBezTo>
                  <a:pt x="363173" y="1782319"/>
                  <a:pt x="288092" y="1792663"/>
                  <a:pt x="213840" y="1805929"/>
                </a:cubicBezTo>
                <a:cubicBezTo>
                  <a:pt x="176722" y="1812475"/>
                  <a:pt x="140239" y="1820645"/>
                  <a:pt x="104245" y="1829896"/>
                </a:cubicBezTo>
                <a:lnTo>
                  <a:pt x="77603" y="1837524"/>
                </a:lnTo>
                <a:cubicBezTo>
                  <a:pt x="68816" y="1840175"/>
                  <a:pt x="60239" y="1843204"/>
                  <a:pt x="51522" y="1846072"/>
                </a:cubicBezTo>
                <a:cubicBezTo>
                  <a:pt x="47234" y="1847533"/>
                  <a:pt x="43086" y="1849264"/>
                  <a:pt x="38868" y="1850887"/>
                </a:cubicBezTo>
                <a:cubicBezTo>
                  <a:pt x="34650" y="1852510"/>
                  <a:pt x="30433" y="1854079"/>
                  <a:pt x="26495" y="1855972"/>
                </a:cubicBezTo>
                <a:cubicBezTo>
                  <a:pt x="22560" y="1857866"/>
                  <a:pt x="18271" y="1859543"/>
                  <a:pt x="14616" y="1861382"/>
                </a:cubicBezTo>
                <a:cubicBezTo>
                  <a:pt x="10892" y="1863216"/>
                  <a:pt x="7366" y="1865283"/>
                  <a:pt x="4071" y="1867550"/>
                </a:cubicBezTo>
                <a:lnTo>
                  <a:pt x="0" y="1864618"/>
                </a:lnTo>
                <a:lnTo>
                  <a:pt x="0" y="1861227"/>
                </a:lnTo>
                <a:lnTo>
                  <a:pt x="9414" y="1855431"/>
                </a:lnTo>
                <a:cubicBezTo>
                  <a:pt x="13350" y="1853105"/>
                  <a:pt x="17639" y="1851374"/>
                  <a:pt x="21786" y="1849372"/>
                </a:cubicBezTo>
                <a:cubicBezTo>
                  <a:pt x="25933" y="1847371"/>
                  <a:pt x="30222" y="1845639"/>
                  <a:pt x="34511" y="1843962"/>
                </a:cubicBezTo>
                <a:cubicBezTo>
                  <a:pt x="38798" y="1842285"/>
                  <a:pt x="43016" y="1840446"/>
                  <a:pt x="47444" y="1838876"/>
                </a:cubicBezTo>
                <a:cubicBezTo>
                  <a:pt x="56231" y="1835901"/>
                  <a:pt x="64948" y="1832709"/>
                  <a:pt x="73877" y="1829896"/>
                </a:cubicBezTo>
                <a:lnTo>
                  <a:pt x="100801" y="1821889"/>
                </a:lnTo>
                <a:cubicBezTo>
                  <a:pt x="137076" y="1812150"/>
                  <a:pt x="173770" y="1803548"/>
                  <a:pt x="211027" y="1796569"/>
                </a:cubicBezTo>
                <a:cubicBezTo>
                  <a:pt x="285466" y="1782476"/>
                  <a:pt x="360781" y="1771283"/>
                  <a:pt x="436685" y="1763027"/>
                </a:cubicBezTo>
                <a:cubicBezTo>
                  <a:pt x="474505" y="1758374"/>
                  <a:pt x="512536" y="1755020"/>
                  <a:pt x="550497" y="1751395"/>
                </a:cubicBezTo>
                <a:lnTo>
                  <a:pt x="578615" y="1748690"/>
                </a:lnTo>
                <a:lnTo>
                  <a:pt x="607157" y="1746472"/>
                </a:lnTo>
                <a:lnTo>
                  <a:pt x="664239" y="1742089"/>
                </a:lnTo>
                <a:lnTo>
                  <a:pt x="692779" y="1739926"/>
                </a:lnTo>
                <a:lnTo>
                  <a:pt x="721390" y="1738195"/>
                </a:lnTo>
                <a:lnTo>
                  <a:pt x="778543" y="1734732"/>
                </a:lnTo>
                <a:cubicBezTo>
                  <a:pt x="816575" y="1732189"/>
                  <a:pt x="855028" y="1730837"/>
                  <a:pt x="893339" y="1729700"/>
                </a:cubicBezTo>
                <a:cubicBezTo>
                  <a:pt x="1046870" y="1726779"/>
                  <a:pt x="1200049" y="1735977"/>
                  <a:pt x="1352104" y="1749231"/>
                </a:cubicBezTo>
                <a:cubicBezTo>
                  <a:pt x="1504157" y="1762486"/>
                  <a:pt x="1655369" y="1780123"/>
                  <a:pt x="1806368" y="1797921"/>
                </a:cubicBezTo>
                <a:cubicBezTo>
                  <a:pt x="1957369" y="1815722"/>
                  <a:pt x="2108228" y="1833412"/>
                  <a:pt x="2259298" y="1848993"/>
                </a:cubicBezTo>
                <a:cubicBezTo>
                  <a:pt x="2410368" y="1864575"/>
                  <a:pt x="2561579" y="1877288"/>
                  <a:pt x="2713563" y="1885728"/>
                </a:cubicBezTo>
                <a:cubicBezTo>
                  <a:pt x="2865547" y="1894168"/>
                  <a:pt x="3017319" y="1897252"/>
                  <a:pt x="3168953" y="1893789"/>
                </a:cubicBezTo>
                <a:cubicBezTo>
                  <a:pt x="3187863" y="1893518"/>
                  <a:pt x="3206773" y="1892545"/>
                  <a:pt x="3225753" y="1891949"/>
                </a:cubicBezTo>
                <a:cubicBezTo>
                  <a:pt x="3244734" y="1891354"/>
                  <a:pt x="3263574" y="1890813"/>
                  <a:pt x="3282484" y="1889677"/>
                </a:cubicBezTo>
                <a:lnTo>
                  <a:pt x="3339144" y="1886431"/>
                </a:lnTo>
                <a:lnTo>
                  <a:pt x="3367264" y="1884808"/>
                </a:lnTo>
                <a:lnTo>
                  <a:pt x="3395383" y="1882536"/>
                </a:lnTo>
                <a:lnTo>
                  <a:pt x="3451621" y="1878046"/>
                </a:lnTo>
                <a:cubicBezTo>
                  <a:pt x="3470461" y="1876422"/>
                  <a:pt x="3489160" y="1874259"/>
                  <a:pt x="3507859" y="1872635"/>
                </a:cubicBezTo>
                <a:cubicBezTo>
                  <a:pt x="3545540" y="1868902"/>
                  <a:pt x="3582586" y="1864628"/>
                  <a:pt x="3619492" y="1859056"/>
                </a:cubicBezTo>
                <a:cubicBezTo>
                  <a:pt x="3767117" y="1837416"/>
                  <a:pt x="3911931" y="1802304"/>
                  <a:pt x="4053090" y="1760430"/>
                </a:cubicBezTo>
                <a:cubicBezTo>
                  <a:pt x="4194249" y="1718556"/>
                  <a:pt x="4332102" y="1669378"/>
                  <a:pt x="4468198" y="1617279"/>
                </a:cubicBezTo>
                <a:cubicBezTo>
                  <a:pt x="4740393" y="1512972"/>
                  <a:pt x="5005134" y="1396006"/>
                  <a:pt x="5276625" y="1286667"/>
                </a:cubicBezTo>
                <a:cubicBezTo>
                  <a:pt x="5412510" y="1232079"/>
                  <a:pt x="5550013" y="1179169"/>
                  <a:pt x="5691804" y="1132101"/>
                </a:cubicBezTo>
                <a:cubicBezTo>
                  <a:pt x="5833594" y="1085033"/>
                  <a:pt x="5979393" y="1043484"/>
                  <a:pt x="6131517" y="1015081"/>
                </a:cubicBezTo>
                <a:cubicBezTo>
                  <a:pt x="6207953" y="1000716"/>
                  <a:pt x="6285617" y="990541"/>
                  <a:pt x="6363923" y="984622"/>
                </a:cubicBezTo>
                <a:lnTo>
                  <a:pt x="6393518" y="982890"/>
                </a:lnTo>
                <a:cubicBezTo>
                  <a:pt x="6403360" y="982241"/>
                  <a:pt x="6413272" y="981754"/>
                  <a:pt x="6423184" y="981538"/>
                </a:cubicBezTo>
                <a:lnTo>
                  <a:pt x="6452920" y="980564"/>
                </a:lnTo>
                <a:lnTo>
                  <a:pt x="6482726" y="980564"/>
                </a:lnTo>
                <a:lnTo>
                  <a:pt x="6497628" y="980564"/>
                </a:lnTo>
                <a:lnTo>
                  <a:pt x="6512531" y="980943"/>
                </a:lnTo>
                <a:lnTo>
                  <a:pt x="6542409" y="981700"/>
                </a:lnTo>
                <a:lnTo>
                  <a:pt x="6600826" y="984730"/>
                </a:lnTo>
                <a:cubicBezTo>
                  <a:pt x="6678632" y="989128"/>
                  <a:pt x="6756072" y="996751"/>
                  <a:pt x="6832810" y="1007561"/>
                </a:cubicBezTo>
                <a:cubicBezTo>
                  <a:pt x="6909574" y="1018381"/>
                  <a:pt x="6985848" y="1031690"/>
                  <a:pt x="7060645" y="1048190"/>
                </a:cubicBezTo>
                <a:cubicBezTo>
                  <a:pt x="7210520" y="1080651"/>
                  <a:pt x="7355403" y="1122850"/>
                  <a:pt x="7497897" y="1163913"/>
                </a:cubicBezTo>
                <a:cubicBezTo>
                  <a:pt x="7640392" y="1204975"/>
                  <a:pt x="7782182" y="1244036"/>
                  <a:pt x="7926714" y="1270059"/>
                </a:cubicBezTo>
                <a:cubicBezTo>
                  <a:pt x="7998840" y="1283302"/>
                  <a:pt x="8071880" y="1293490"/>
                  <a:pt x="8145481" y="1300571"/>
                </a:cubicBezTo>
                <a:cubicBezTo>
                  <a:pt x="8163830" y="1302465"/>
                  <a:pt x="8182318" y="1303493"/>
                  <a:pt x="8200735" y="1305008"/>
                </a:cubicBezTo>
                <a:lnTo>
                  <a:pt x="8228363" y="1307064"/>
                </a:lnTo>
                <a:lnTo>
                  <a:pt x="8256059" y="1308308"/>
                </a:lnTo>
                <a:cubicBezTo>
                  <a:pt x="8274548" y="1309066"/>
                  <a:pt x="8292966" y="1310310"/>
                  <a:pt x="8311525" y="1310580"/>
                </a:cubicBezTo>
                <a:lnTo>
                  <a:pt x="8367061" y="1311446"/>
                </a:lnTo>
                <a:cubicBezTo>
                  <a:pt x="8441295" y="1311792"/>
                  <a:pt x="8515600" y="1309195"/>
                  <a:pt x="8589483" y="1303656"/>
                </a:cubicBezTo>
                <a:cubicBezTo>
                  <a:pt x="8607971" y="1302195"/>
                  <a:pt x="8626530" y="1301221"/>
                  <a:pt x="8645019" y="1299327"/>
                </a:cubicBezTo>
                <a:lnTo>
                  <a:pt x="8700413" y="1293917"/>
                </a:lnTo>
                <a:lnTo>
                  <a:pt x="8728111" y="1291104"/>
                </a:lnTo>
                <a:lnTo>
                  <a:pt x="8755737" y="1287533"/>
                </a:lnTo>
                <a:lnTo>
                  <a:pt x="8810992" y="1280392"/>
                </a:lnTo>
                <a:cubicBezTo>
                  <a:pt x="8956508" y="1260164"/>
                  <a:pt x="9098440" y="1226881"/>
                  <a:pt x="9233904" y="1181225"/>
                </a:cubicBezTo>
                <a:cubicBezTo>
                  <a:pt x="9370422" y="1135104"/>
                  <a:pt x="9502020" y="1080835"/>
                  <a:pt x="9627571" y="1018922"/>
                </a:cubicBezTo>
                <a:cubicBezTo>
                  <a:pt x="9754108" y="957355"/>
                  <a:pt x="9876918" y="889350"/>
                  <a:pt x="9998393" y="819505"/>
                </a:cubicBezTo>
                <a:cubicBezTo>
                  <a:pt x="10119868" y="749661"/>
                  <a:pt x="10239936" y="677220"/>
                  <a:pt x="10361762" y="605644"/>
                </a:cubicBezTo>
                <a:cubicBezTo>
                  <a:pt x="10483588" y="534068"/>
                  <a:pt x="10607102" y="463088"/>
                  <a:pt x="10735184" y="395895"/>
                </a:cubicBezTo>
                <a:cubicBezTo>
                  <a:pt x="10863689" y="327835"/>
                  <a:pt x="10997326" y="265744"/>
                  <a:pt x="11135391" y="209949"/>
                </a:cubicBezTo>
                <a:cubicBezTo>
                  <a:pt x="11275003" y="153571"/>
                  <a:pt x="11420871" y="106844"/>
                  <a:pt x="11571237" y="70315"/>
                </a:cubicBezTo>
                <a:cubicBezTo>
                  <a:pt x="11590148" y="65878"/>
                  <a:pt x="11608918" y="60955"/>
                  <a:pt x="11628039" y="56897"/>
                </a:cubicBezTo>
                <a:lnTo>
                  <a:pt x="11685613" y="45320"/>
                </a:lnTo>
                <a:lnTo>
                  <a:pt x="11714366" y="39586"/>
                </a:lnTo>
                <a:cubicBezTo>
                  <a:pt x="11723995" y="37638"/>
                  <a:pt x="11733556" y="35690"/>
                  <a:pt x="11743398" y="34175"/>
                </a:cubicBezTo>
                <a:cubicBezTo>
                  <a:pt x="11763011" y="31037"/>
                  <a:pt x="11782413" y="27304"/>
                  <a:pt x="11802167" y="24654"/>
                </a:cubicBezTo>
                <a:cubicBezTo>
                  <a:pt x="11881040" y="12886"/>
                  <a:pt x="11960898" y="5291"/>
                  <a:pt x="12041179" y="1931"/>
                </a:cubicBezTo>
                <a:cubicBezTo>
                  <a:pt x="12081495" y="200"/>
                  <a:pt x="12121864" y="-367"/>
                  <a:pt x="12162197" y="229"/>
                </a:cubicBezTo>
                <a:close/>
              </a:path>
            </a:pathLst>
          </a:custGeom>
          <a:solidFill>
            <a:schemeClr val="accent1"/>
          </a:solidFill>
          <a:ln w="6262" cap="flat">
            <a:noFill/>
            <a:prstDash val="solid"/>
            <a:miter/>
          </a:ln>
          <a:effectLst>
            <a:outerShdw dist="279400" dir="4800000" algn="t" rotWithShape="0">
              <a:prstClr val="black">
                <a:alpha val="1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0C0C4F6-D94D-5F87-3A24-6CCDDF01A9CD}"/>
              </a:ext>
            </a:extLst>
          </p:cNvPr>
          <p:cNvGrpSpPr/>
          <p:nvPr/>
        </p:nvGrpSpPr>
        <p:grpSpPr>
          <a:xfrm>
            <a:off x="1771897" y="1970970"/>
            <a:ext cx="3996604" cy="3807579"/>
            <a:chOff x="1771897" y="1970970"/>
            <a:chExt cx="3996604" cy="3807579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5859EF39-9CCE-4912-8130-5BCDD34D60CB}"/>
                </a:ext>
              </a:extLst>
            </p:cNvPr>
            <p:cNvCxnSpPr>
              <a:cxnSpLocks/>
            </p:cNvCxnSpPr>
            <p:nvPr/>
          </p:nvCxnSpPr>
          <p:spPr>
            <a:xfrm>
              <a:off x="1771898" y="2007956"/>
              <a:ext cx="0" cy="3770593"/>
            </a:xfrm>
            <a:prstGeom prst="line">
              <a:avLst/>
            </a:prstGeom>
            <a:ln w="28575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A4E75810-B558-4BC8-A8AA-4E6DA40B93C4}"/>
                </a:ext>
              </a:extLst>
            </p:cNvPr>
            <p:cNvSpPr/>
            <p:nvPr/>
          </p:nvSpPr>
          <p:spPr>
            <a:xfrm rot="5400000">
              <a:off x="1756132" y="2023722"/>
              <a:ext cx="228600" cy="197069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B491D5B-A3BB-468C-8229-8F63C1647886}"/>
                </a:ext>
              </a:extLst>
            </p:cNvPr>
            <p:cNvSpPr txBox="1"/>
            <p:nvPr/>
          </p:nvSpPr>
          <p:spPr>
            <a:xfrm>
              <a:off x="2091095" y="1970970"/>
              <a:ext cx="740587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en-US" altLang="zh-CN" sz="2000" dirty="0">
                  <a:solidFill>
                    <a:schemeClr val="accent1"/>
                  </a:solidFill>
                  <a:latin typeface="+mj-ea"/>
                  <a:ea typeface="+mj-ea"/>
                </a:rPr>
                <a:t>20XX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EA82B1DD-5F9F-45F4-832F-58284AC1ED74}"/>
                </a:ext>
              </a:extLst>
            </p:cNvPr>
            <p:cNvSpPr/>
            <p:nvPr/>
          </p:nvSpPr>
          <p:spPr>
            <a:xfrm>
              <a:off x="2091095" y="2318794"/>
              <a:ext cx="714939" cy="45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68B98E74-F8CE-E43A-28D1-3AAB30699E90}"/>
                </a:ext>
              </a:extLst>
            </p:cNvPr>
            <p:cNvGrpSpPr/>
            <p:nvPr/>
          </p:nvGrpSpPr>
          <p:grpSpPr>
            <a:xfrm>
              <a:off x="2011540" y="2425552"/>
              <a:ext cx="3756961" cy="1167564"/>
              <a:chOff x="2011540" y="2425552"/>
              <a:chExt cx="3756961" cy="1167564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5B46DD8E-B436-43FB-8D58-36B837F16499}"/>
                  </a:ext>
                </a:extLst>
              </p:cNvPr>
              <p:cNvSpPr txBox="1"/>
              <p:nvPr/>
            </p:nvSpPr>
            <p:spPr>
              <a:xfrm>
                <a:off x="2091094" y="2425552"/>
                <a:ext cx="3677407" cy="11675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在这里输入你的正文，阐述与关键词标题相关的具体内容，若字数太多酌情先删减文案，再缩小字号</a:t>
                </a: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0FE5B569-3F5E-4111-8AFC-16C2679A688C}"/>
                  </a:ext>
                </a:extLst>
              </p:cNvPr>
              <p:cNvSpPr/>
              <p:nvPr/>
            </p:nvSpPr>
            <p:spPr>
              <a:xfrm>
                <a:off x="2011540" y="2648062"/>
                <a:ext cx="79200" cy="792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AAB993D-C10E-46E2-7C39-020945BC5531}"/>
                </a:ext>
              </a:extLst>
            </p:cNvPr>
            <p:cNvGrpSpPr/>
            <p:nvPr/>
          </p:nvGrpSpPr>
          <p:grpSpPr>
            <a:xfrm>
              <a:off x="2011540" y="3654155"/>
              <a:ext cx="3756961" cy="1167564"/>
              <a:chOff x="2011540" y="3654155"/>
              <a:chExt cx="3756961" cy="1167564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67C9C372-D8E8-4F1A-9B94-7B3C04712F01}"/>
                  </a:ext>
                </a:extLst>
              </p:cNvPr>
              <p:cNvSpPr/>
              <p:nvPr/>
            </p:nvSpPr>
            <p:spPr>
              <a:xfrm>
                <a:off x="2011540" y="3832905"/>
                <a:ext cx="79200" cy="792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D693F01-827C-669B-D9BB-D04528A430DB}"/>
                  </a:ext>
                </a:extLst>
              </p:cNvPr>
              <p:cNvSpPr txBox="1"/>
              <p:nvPr/>
            </p:nvSpPr>
            <p:spPr>
              <a:xfrm>
                <a:off x="2091094" y="3654155"/>
                <a:ext cx="3677407" cy="11675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在这里输入你的正文，阐述与关键词标题相关的具体内容，若字数太多酌情先删减文案，再缩小字号</a:t>
                </a: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F61A559-7ED1-74B0-45CE-E1ECB4755892}"/>
              </a:ext>
            </a:extLst>
          </p:cNvPr>
          <p:cNvGrpSpPr/>
          <p:nvPr/>
        </p:nvGrpSpPr>
        <p:grpSpPr>
          <a:xfrm>
            <a:off x="6791370" y="1617559"/>
            <a:ext cx="3996604" cy="3336997"/>
            <a:chOff x="6791370" y="1617559"/>
            <a:chExt cx="3996604" cy="3336997"/>
          </a:xfrm>
        </p:grpSpPr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E2E93F38-0B16-43DC-B30F-89EBC0D829CF}"/>
                </a:ext>
              </a:extLst>
            </p:cNvPr>
            <p:cNvCxnSpPr>
              <a:cxnSpLocks/>
            </p:cNvCxnSpPr>
            <p:nvPr/>
          </p:nvCxnSpPr>
          <p:spPr>
            <a:xfrm>
              <a:off x="6791371" y="1650890"/>
              <a:ext cx="0" cy="3303666"/>
            </a:xfrm>
            <a:prstGeom prst="line">
              <a:avLst/>
            </a:prstGeom>
            <a:ln w="28575"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等腰三角形 30">
              <a:extLst>
                <a:ext uri="{FF2B5EF4-FFF2-40B4-BE49-F238E27FC236}">
                  <a16:creationId xmlns:a16="http://schemas.microsoft.com/office/drawing/2014/main" id="{16632B38-5CC1-4A54-826D-7A42FAAF4781}"/>
                </a:ext>
              </a:extLst>
            </p:cNvPr>
            <p:cNvSpPr/>
            <p:nvPr/>
          </p:nvSpPr>
          <p:spPr>
            <a:xfrm rot="5400000">
              <a:off x="6775605" y="1670311"/>
              <a:ext cx="228600" cy="197069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84D34F8-4407-4116-ABBB-B7226E5CE576}"/>
                </a:ext>
              </a:extLst>
            </p:cNvPr>
            <p:cNvSpPr txBox="1"/>
            <p:nvPr/>
          </p:nvSpPr>
          <p:spPr>
            <a:xfrm>
              <a:off x="7110568" y="1617559"/>
              <a:ext cx="740587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en-US" altLang="zh-CN" sz="2000" dirty="0">
                  <a:solidFill>
                    <a:schemeClr val="accent2"/>
                  </a:solidFill>
                  <a:latin typeface="+mj-ea"/>
                  <a:ea typeface="+mj-ea"/>
                </a:rPr>
                <a:t>20XX</a:t>
              </a:r>
              <a:endParaRPr lang="zh-CN" altLang="en-US" sz="20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A489C1C9-4D8C-48AC-A129-0E15B47114D1}"/>
                </a:ext>
              </a:extLst>
            </p:cNvPr>
            <p:cNvSpPr/>
            <p:nvPr/>
          </p:nvSpPr>
          <p:spPr>
            <a:xfrm>
              <a:off x="7110568" y="1965383"/>
              <a:ext cx="714939" cy="4571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5B02788E-CDF4-28AA-ACCE-8E8BF7437438}"/>
                </a:ext>
              </a:extLst>
            </p:cNvPr>
            <p:cNvGrpSpPr/>
            <p:nvPr/>
          </p:nvGrpSpPr>
          <p:grpSpPr>
            <a:xfrm>
              <a:off x="7031013" y="2075750"/>
              <a:ext cx="3756961" cy="1167564"/>
              <a:chOff x="7031013" y="2075750"/>
              <a:chExt cx="3756961" cy="1167564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37AB2FF9-80A8-43F3-80B0-124A458BD22C}"/>
                  </a:ext>
                </a:extLst>
              </p:cNvPr>
              <p:cNvSpPr txBox="1"/>
              <p:nvPr/>
            </p:nvSpPr>
            <p:spPr>
              <a:xfrm>
                <a:off x="7110567" y="2075750"/>
                <a:ext cx="3677407" cy="11675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在这里输入你的正文，阐述与关键词标题相关的具体内容，若字数太多酌情先删减文案，再缩小字号</a:t>
                </a: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C964B72E-45E6-47CF-92B0-DE9D5D323898}"/>
                  </a:ext>
                </a:extLst>
              </p:cNvPr>
              <p:cNvSpPr/>
              <p:nvPr/>
            </p:nvSpPr>
            <p:spPr>
              <a:xfrm>
                <a:off x="7031013" y="2294651"/>
                <a:ext cx="79200" cy="792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0D5376D2-97A2-336E-2FD9-9C4F6DA614FA}"/>
                </a:ext>
              </a:extLst>
            </p:cNvPr>
            <p:cNvGrpSpPr/>
            <p:nvPr/>
          </p:nvGrpSpPr>
          <p:grpSpPr>
            <a:xfrm>
              <a:off x="7031013" y="3287014"/>
              <a:ext cx="3756961" cy="1167564"/>
              <a:chOff x="7031013" y="3287014"/>
              <a:chExt cx="3756961" cy="1167564"/>
            </a:xfrm>
          </p:grpSpPr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B03D7D7E-E289-4AED-BE0D-08B7A2A96682}"/>
                  </a:ext>
                </a:extLst>
              </p:cNvPr>
              <p:cNvSpPr/>
              <p:nvPr/>
            </p:nvSpPr>
            <p:spPr>
              <a:xfrm>
                <a:off x="7031013" y="3479494"/>
                <a:ext cx="79200" cy="792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5F63361-7142-E32B-C40A-51C7D92CB787}"/>
                  </a:ext>
                </a:extLst>
              </p:cNvPr>
              <p:cNvSpPr txBox="1"/>
              <p:nvPr/>
            </p:nvSpPr>
            <p:spPr>
              <a:xfrm>
                <a:off x="7110567" y="3287014"/>
                <a:ext cx="3677407" cy="11675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在这里输入你的正文，阐述与关键词标题相关的具体内容，若字数太多酌情先删减文案，再缩小字号</a:t>
                </a:r>
              </a:p>
            </p:txBody>
          </p:sp>
        </p:grp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914308E9-F4E6-41EC-B6B3-D6C0170C5F32}"/>
              </a:ext>
            </a:extLst>
          </p:cNvPr>
          <p:cNvSpPr txBox="1"/>
          <p:nvPr/>
        </p:nvSpPr>
        <p:spPr>
          <a:xfrm>
            <a:off x="830728" y="233363"/>
            <a:ext cx="1863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800" b="1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未来规划</a:t>
            </a:r>
          </a:p>
        </p:txBody>
      </p:sp>
    </p:spTree>
    <p:extLst>
      <p:ext uri="{BB962C8B-B14F-4D97-AF65-F5344CB8AC3E}">
        <p14:creationId xmlns:p14="http://schemas.microsoft.com/office/powerpoint/2010/main" val="30858165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55814B9D-8979-48D4-91BC-FEE2A9D32EBD}"/>
              </a:ext>
            </a:extLst>
          </p:cNvPr>
          <p:cNvSpPr/>
          <p:nvPr/>
        </p:nvSpPr>
        <p:spPr>
          <a:xfrm>
            <a:off x="6497728" y="1816804"/>
            <a:ext cx="2280978" cy="52322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85000"/>
                  <a:lumOff val="15000"/>
                </a:schemeClr>
              </a:gs>
              <a:gs pos="100000">
                <a:schemeClr val="accent1">
                  <a:lumMod val="90000"/>
                </a:schemeClr>
              </a:gs>
            </a:gsLst>
            <a:lin ang="2700000" scaled="0"/>
          </a:gradFill>
          <a:ln>
            <a:noFill/>
          </a:ln>
          <a:effectLst>
            <a:outerShdw blurRad="279400" dist="38100" dir="2700000" algn="tl" rotWithShape="0">
              <a:schemeClr val="accent1">
                <a:lumMod val="50000"/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kern="100" spc="75" dirty="0">
                <a:solidFill>
                  <a:schemeClr val="bg1"/>
                </a:solidFill>
                <a:effectLst/>
                <a:latin typeface="+mj-ea"/>
                <a:ea typeface="+mj-ea"/>
                <a:cs typeface="微软雅黑" panose="020B0503020204020204" pitchFamily="34" charset="-122"/>
              </a:rPr>
              <a:t>关键词标题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BAE8E64-115C-452A-A0BA-69D80F82A655}"/>
              </a:ext>
            </a:extLst>
          </p:cNvPr>
          <p:cNvSpPr txBox="1"/>
          <p:nvPr/>
        </p:nvSpPr>
        <p:spPr>
          <a:xfrm>
            <a:off x="6437440" y="2502838"/>
            <a:ext cx="5095748" cy="798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kern="100" spc="75" dirty="0">
                <a:solidFill>
                  <a:srgbClr val="4D4F53"/>
                </a:solidFill>
                <a:effectLst/>
                <a:latin typeface="+mn-ea"/>
                <a:cs typeface="微软雅黑" panose="020B0503020204020204" pitchFamily="34" charset="-122"/>
              </a:rPr>
              <a:t>在这里输入你的正文，阐述与关键词标题相关的具体内容，若字数太多酌情先删减文案，再缩小字号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FF1756D9-1E1A-46E2-A5C9-1350CF17661D}"/>
              </a:ext>
            </a:extLst>
          </p:cNvPr>
          <p:cNvCxnSpPr>
            <a:cxnSpLocks/>
          </p:cNvCxnSpPr>
          <p:nvPr/>
        </p:nvCxnSpPr>
        <p:spPr>
          <a:xfrm>
            <a:off x="6497728" y="3522696"/>
            <a:ext cx="5035460" cy="0"/>
          </a:xfrm>
          <a:prstGeom prst="line">
            <a:avLst/>
          </a:prstGeom>
          <a:ln w="15875"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EDE9E32A-398C-4165-B0FA-E8E8E09827E9}"/>
              </a:ext>
            </a:extLst>
          </p:cNvPr>
          <p:cNvSpPr/>
          <p:nvPr/>
        </p:nvSpPr>
        <p:spPr>
          <a:xfrm>
            <a:off x="6497728" y="3897313"/>
            <a:ext cx="2280978" cy="52322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8000">
                <a:schemeClr val="accent2"/>
              </a:gs>
              <a:gs pos="10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292100" dir="2100000" sx="94000" sy="94000" algn="tl" rotWithShape="0">
              <a:schemeClr val="accent2">
                <a:alpha val="40000"/>
              </a:schemeClr>
            </a:outerShdw>
          </a:effectLst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prstClr val="white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8E83168-4491-4232-A375-454F6DF9B4B5}"/>
              </a:ext>
            </a:extLst>
          </p:cNvPr>
          <p:cNvSpPr txBox="1"/>
          <p:nvPr/>
        </p:nvSpPr>
        <p:spPr>
          <a:xfrm>
            <a:off x="6437440" y="4673282"/>
            <a:ext cx="5121016" cy="798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kern="100" spc="75" dirty="0">
                <a:solidFill>
                  <a:srgbClr val="4D4F53"/>
                </a:solidFill>
                <a:effectLst/>
                <a:latin typeface="+mn-ea"/>
                <a:cs typeface="微软雅黑" panose="020B0503020204020204" pitchFamily="34" charset="-122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1297303-C9B5-7F0D-CC55-EDB9876DA111}"/>
              </a:ext>
            </a:extLst>
          </p:cNvPr>
          <p:cNvSpPr txBox="1"/>
          <p:nvPr/>
        </p:nvSpPr>
        <p:spPr>
          <a:xfrm>
            <a:off x="830728" y="233363"/>
            <a:ext cx="1863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800" b="1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未来规划</a:t>
            </a: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26B02DA7-D5FE-2A8E-7663-6E7FC6F99700}"/>
              </a:ext>
            </a:extLst>
          </p:cNvPr>
          <p:cNvGrpSpPr/>
          <p:nvPr/>
        </p:nvGrpSpPr>
        <p:grpSpPr>
          <a:xfrm>
            <a:off x="658813" y="1079652"/>
            <a:ext cx="5364789" cy="4698696"/>
            <a:chOff x="6168399" y="1313823"/>
            <a:chExt cx="4525446" cy="3963566"/>
          </a:xfrm>
        </p:grpSpPr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58AEC071-DE8A-9994-91DD-E6AB62E45C94}"/>
                </a:ext>
              </a:extLst>
            </p:cNvPr>
            <p:cNvSpPr/>
            <p:nvPr/>
          </p:nvSpPr>
          <p:spPr>
            <a:xfrm flipH="1">
              <a:off x="6317914" y="1313823"/>
              <a:ext cx="3962058" cy="3712043"/>
            </a:xfrm>
            <a:custGeom>
              <a:avLst/>
              <a:gdLst>
                <a:gd name="connsiteX0" fmla="*/ 81882 w 3534214"/>
                <a:gd name="connsiteY0" fmla="*/ 443497 h 3311197"/>
                <a:gd name="connsiteX1" fmla="*/ 1802853 w 3534214"/>
                <a:gd name="connsiteY1" fmla="*/ 347101 h 3311197"/>
                <a:gd name="connsiteX2" fmla="*/ 2689884 w 3534214"/>
                <a:gd name="connsiteY2" fmla="*/ 898827 h 3311197"/>
                <a:gd name="connsiteX3" fmla="*/ 3533088 w 3534214"/>
                <a:gd name="connsiteY3" fmla="*/ 1296175 h 3311197"/>
                <a:gd name="connsiteX4" fmla="*/ 2470755 w 3534214"/>
                <a:gd name="connsiteY4" fmla="*/ 2603246 h 3311197"/>
                <a:gd name="connsiteX5" fmla="*/ 918633 w 3534214"/>
                <a:gd name="connsiteY5" fmla="*/ 3294154 h 3311197"/>
                <a:gd name="connsiteX6" fmla="*/ 493699 w 3534214"/>
                <a:gd name="connsiteY6" fmla="*/ 2270857 h 3311197"/>
                <a:gd name="connsiteX7" fmla="*/ 81882 w 3534214"/>
                <a:gd name="connsiteY7" fmla="*/ 443497 h 331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34214" h="3311197">
                  <a:moveTo>
                    <a:pt x="81882" y="443497"/>
                  </a:moveTo>
                  <a:cubicBezTo>
                    <a:pt x="372528" y="-175374"/>
                    <a:pt x="1404569" y="-88139"/>
                    <a:pt x="1802853" y="347101"/>
                  </a:cubicBezTo>
                  <a:cubicBezTo>
                    <a:pt x="2201137" y="782340"/>
                    <a:pt x="2330533" y="1061222"/>
                    <a:pt x="2689884" y="898827"/>
                  </a:cubicBezTo>
                  <a:cubicBezTo>
                    <a:pt x="3049234" y="736432"/>
                    <a:pt x="3507272" y="779738"/>
                    <a:pt x="3533088" y="1296175"/>
                  </a:cubicBezTo>
                  <a:cubicBezTo>
                    <a:pt x="3558905" y="1812611"/>
                    <a:pt x="3138864" y="2422946"/>
                    <a:pt x="2470755" y="2603246"/>
                  </a:cubicBezTo>
                  <a:cubicBezTo>
                    <a:pt x="1802645" y="2783546"/>
                    <a:pt x="1802853" y="3423133"/>
                    <a:pt x="918633" y="3294154"/>
                  </a:cubicBezTo>
                  <a:cubicBezTo>
                    <a:pt x="436549" y="3223887"/>
                    <a:pt x="425618" y="2702245"/>
                    <a:pt x="493699" y="2270857"/>
                  </a:cubicBezTo>
                  <a:cubicBezTo>
                    <a:pt x="561780" y="1839469"/>
                    <a:pt x="-255192" y="1161158"/>
                    <a:pt x="81882" y="443497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04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034F3709-B76B-A088-5EEF-A983CC6B4F15}"/>
                </a:ext>
              </a:extLst>
            </p:cNvPr>
            <p:cNvGrpSpPr/>
            <p:nvPr/>
          </p:nvGrpSpPr>
          <p:grpSpPr>
            <a:xfrm>
              <a:off x="7457712" y="2516310"/>
              <a:ext cx="246239" cy="325988"/>
              <a:chOff x="7519619" y="2814464"/>
              <a:chExt cx="219649" cy="290786"/>
            </a:xfrm>
          </p:grpSpPr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C22D94A3-E9AD-8497-732C-13C3573E23F3}"/>
                  </a:ext>
                </a:extLst>
              </p:cNvPr>
              <p:cNvSpPr/>
              <p:nvPr/>
            </p:nvSpPr>
            <p:spPr>
              <a:xfrm rot="89400" flipH="1">
                <a:off x="7519619" y="2814464"/>
                <a:ext cx="219649" cy="219649"/>
              </a:xfrm>
              <a:custGeom>
                <a:avLst/>
                <a:gdLst>
                  <a:gd name="connsiteX0" fmla="*/ 181237 w 219649"/>
                  <a:gd name="connsiteY0" fmla="*/ 0 h 219649"/>
                  <a:gd name="connsiteX1" fmla="*/ 219650 w 219649"/>
                  <a:gd name="connsiteY1" fmla="*/ 0 h 219649"/>
                  <a:gd name="connsiteX2" fmla="*/ 219650 w 219649"/>
                  <a:gd name="connsiteY2" fmla="*/ 219650 h 219649"/>
                  <a:gd name="connsiteX3" fmla="*/ 181237 w 219649"/>
                  <a:gd name="connsiteY3" fmla="*/ 219650 h 219649"/>
                  <a:gd name="connsiteX4" fmla="*/ 38413 w 219649"/>
                  <a:gd name="connsiteY4" fmla="*/ 219650 h 219649"/>
                  <a:gd name="connsiteX5" fmla="*/ 0 w 219649"/>
                  <a:gd name="connsiteY5" fmla="*/ 219650 h 219649"/>
                  <a:gd name="connsiteX6" fmla="*/ 0 w 219649"/>
                  <a:gd name="connsiteY6" fmla="*/ 0 h 219649"/>
                  <a:gd name="connsiteX7" fmla="*/ 38413 w 219649"/>
                  <a:gd name="connsiteY7" fmla="*/ 0 h 219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9649" h="219649">
                    <a:moveTo>
                      <a:pt x="181237" y="0"/>
                    </a:moveTo>
                    <a:cubicBezTo>
                      <a:pt x="202452" y="0"/>
                      <a:pt x="219650" y="0"/>
                      <a:pt x="219650" y="0"/>
                    </a:cubicBezTo>
                    <a:lnTo>
                      <a:pt x="219650" y="219650"/>
                    </a:lnTo>
                    <a:cubicBezTo>
                      <a:pt x="219650" y="219650"/>
                      <a:pt x="202452" y="219650"/>
                      <a:pt x="181237" y="219650"/>
                    </a:cubicBezTo>
                    <a:lnTo>
                      <a:pt x="38413" y="219650"/>
                    </a:lnTo>
                    <a:cubicBezTo>
                      <a:pt x="17198" y="219650"/>
                      <a:pt x="0" y="219650"/>
                      <a:pt x="0" y="219650"/>
                    </a:cubicBezTo>
                    <a:lnTo>
                      <a:pt x="0" y="0"/>
                    </a:lnTo>
                    <a:cubicBezTo>
                      <a:pt x="0" y="0"/>
                      <a:pt x="17198" y="0"/>
                      <a:pt x="3841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7E058B82-F5DD-BD33-EFFD-AA4E1EC61E60}"/>
                  </a:ext>
                </a:extLst>
              </p:cNvPr>
              <p:cNvSpPr/>
              <p:nvPr/>
            </p:nvSpPr>
            <p:spPr>
              <a:xfrm flipH="1">
                <a:off x="7603319" y="3015101"/>
                <a:ext cx="91086" cy="90149"/>
              </a:xfrm>
              <a:custGeom>
                <a:avLst/>
                <a:gdLst>
                  <a:gd name="connsiteX0" fmla="*/ 91087 w 91086"/>
                  <a:gd name="connsiteY0" fmla="*/ 1249 h 90149"/>
                  <a:gd name="connsiteX1" fmla="*/ 0 w 91086"/>
                  <a:gd name="connsiteY1" fmla="*/ 90150 h 90149"/>
                  <a:gd name="connsiteX2" fmla="*/ 30709 w 91086"/>
                  <a:gd name="connsiteY2" fmla="*/ 0 h 90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86" h="90149">
                    <a:moveTo>
                      <a:pt x="91087" y="1249"/>
                    </a:moveTo>
                    <a:cubicBezTo>
                      <a:pt x="91087" y="1249"/>
                      <a:pt x="64021" y="67873"/>
                      <a:pt x="0" y="90150"/>
                    </a:cubicBezTo>
                    <a:cubicBezTo>
                      <a:pt x="0" y="90150"/>
                      <a:pt x="35186" y="68601"/>
                      <a:pt x="3070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3F752480-C65A-6D4C-EDAB-79CD8BEC8AED}"/>
                  </a:ext>
                </a:extLst>
              </p:cNvPr>
              <p:cNvSpPr/>
              <p:nvPr/>
            </p:nvSpPr>
            <p:spPr>
              <a:xfrm flipH="1">
                <a:off x="7615808" y="2864781"/>
                <a:ext cx="26963" cy="119408"/>
              </a:xfrm>
              <a:custGeom>
                <a:avLst/>
                <a:gdLst>
                  <a:gd name="connsiteX0" fmla="*/ 0 w 26963"/>
                  <a:gd name="connsiteY0" fmla="*/ 106181 h 119408"/>
                  <a:gd name="connsiteX1" fmla="*/ 12997 w 26963"/>
                  <a:gd name="connsiteY1" fmla="*/ 93154 h 119408"/>
                  <a:gd name="connsiteX2" fmla="*/ 13637 w 26963"/>
                  <a:gd name="connsiteY2" fmla="*/ 93169 h 119408"/>
                  <a:gd name="connsiteX3" fmla="*/ 26953 w 26963"/>
                  <a:gd name="connsiteY3" fmla="*/ 105440 h 119408"/>
                  <a:gd name="connsiteX4" fmla="*/ 26962 w 26963"/>
                  <a:gd name="connsiteY4" fmla="*/ 106181 h 119408"/>
                  <a:gd name="connsiteX5" fmla="*/ 14163 w 26963"/>
                  <a:gd name="connsiteY5" fmla="*/ 119404 h 119408"/>
                  <a:gd name="connsiteX6" fmla="*/ 13637 w 26963"/>
                  <a:gd name="connsiteY6" fmla="*/ 119402 h 119408"/>
                  <a:gd name="connsiteX7" fmla="*/ 7 w 26963"/>
                  <a:gd name="connsiteY7" fmla="*/ 106604 h 119408"/>
                  <a:gd name="connsiteX8" fmla="*/ 0 w 26963"/>
                  <a:gd name="connsiteY8" fmla="*/ 106181 h 119408"/>
                  <a:gd name="connsiteX9" fmla="*/ 1145 w 26963"/>
                  <a:gd name="connsiteY9" fmla="*/ 0 h 119408"/>
                  <a:gd name="connsiteX10" fmla="*/ 26129 w 26963"/>
                  <a:gd name="connsiteY10" fmla="*/ 0 h 119408"/>
                  <a:gd name="connsiteX11" fmla="*/ 21861 w 26963"/>
                  <a:gd name="connsiteY11" fmla="*/ 79011 h 119408"/>
                  <a:gd name="connsiteX12" fmla="*/ 5205 w 26963"/>
                  <a:gd name="connsiteY12" fmla="*/ 79011 h 119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963" h="119408">
                    <a:moveTo>
                      <a:pt x="0" y="106181"/>
                    </a:moveTo>
                    <a:cubicBezTo>
                      <a:pt x="-8" y="98995"/>
                      <a:pt x="5811" y="93162"/>
                      <a:pt x="12997" y="93154"/>
                    </a:cubicBezTo>
                    <a:cubicBezTo>
                      <a:pt x="13211" y="93154"/>
                      <a:pt x="13424" y="93159"/>
                      <a:pt x="13637" y="93169"/>
                    </a:cubicBezTo>
                    <a:cubicBezTo>
                      <a:pt x="20703" y="92880"/>
                      <a:pt x="26664" y="98374"/>
                      <a:pt x="26953" y="105440"/>
                    </a:cubicBezTo>
                    <a:cubicBezTo>
                      <a:pt x="26963" y="105687"/>
                      <a:pt x="26966" y="105934"/>
                      <a:pt x="26962" y="106181"/>
                    </a:cubicBezTo>
                    <a:cubicBezTo>
                      <a:pt x="27079" y="113367"/>
                      <a:pt x="21349" y="119287"/>
                      <a:pt x="14163" y="119404"/>
                    </a:cubicBezTo>
                    <a:cubicBezTo>
                      <a:pt x="13988" y="119407"/>
                      <a:pt x="13812" y="119406"/>
                      <a:pt x="13637" y="119402"/>
                    </a:cubicBezTo>
                    <a:cubicBezTo>
                      <a:pt x="6339" y="119632"/>
                      <a:pt x="236" y="113902"/>
                      <a:pt x="7" y="106604"/>
                    </a:cubicBezTo>
                    <a:cubicBezTo>
                      <a:pt x="2" y="106463"/>
                      <a:pt x="0" y="106322"/>
                      <a:pt x="0" y="106181"/>
                    </a:cubicBezTo>
                    <a:close/>
                    <a:moveTo>
                      <a:pt x="1145" y="0"/>
                    </a:moveTo>
                    <a:lnTo>
                      <a:pt x="26129" y="0"/>
                    </a:lnTo>
                    <a:lnTo>
                      <a:pt x="21861" y="79011"/>
                    </a:lnTo>
                    <a:lnTo>
                      <a:pt x="5205" y="79011"/>
                    </a:lnTo>
                    <a:close/>
                  </a:path>
                </a:pathLst>
              </a:custGeom>
              <a:solidFill>
                <a:srgbClr val="FFFF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id="{C3D19B47-1E90-D4A4-9D9B-953B56BF48B8}"/>
                </a:ext>
              </a:extLst>
            </p:cNvPr>
            <p:cNvGrpSpPr/>
            <p:nvPr/>
          </p:nvGrpSpPr>
          <p:grpSpPr>
            <a:xfrm>
              <a:off x="6899074" y="2750405"/>
              <a:ext cx="1726912" cy="1932373"/>
              <a:chOff x="7021306" y="3023280"/>
              <a:chExt cx="1540431" cy="1723705"/>
            </a:xfrm>
          </p:grpSpPr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F90CEB43-C419-14B5-910A-FCDC2B3D1A22}"/>
                  </a:ext>
                </a:extLst>
              </p:cNvPr>
              <p:cNvSpPr/>
              <p:nvPr/>
            </p:nvSpPr>
            <p:spPr>
              <a:xfrm flipH="1">
                <a:off x="7778205" y="4383070"/>
                <a:ext cx="139493" cy="139180"/>
              </a:xfrm>
              <a:custGeom>
                <a:avLst/>
                <a:gdLst>
                  <a:gd name="connsiteX0" fmla="*/ 139493 w 139493"/>
                  <a:gd name="connsiteY0" fmla="*/ 93377 h 139180"/>
                  <a:gd name="connsiteX1" fmla="*/ 96916 w 139493"/>
                  <a:gd name="connsiteY1" fmla="*/ 139181 h 139180"/>
                  <a:gd name="connsiteX2" fmla="*/ 0 w 139493"/>
                  <a:gd name="connsiteY2" fmla="*/ 45804 h 139180"/>
                  <a:gd name="connsiteX3" fmla="*/ 42472 w 139493"/>
                  <a:gd name="connsiteY3" fmla="*/ 0 h 139180"/>
                  <a:gd name="connsiteX4" fmla="*/ 139493 w 139493"/>
                  <a:gd name="connsiteY4" fmla="*/ 93377 h 13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493" h="139180">
                    <a:moveTo>
                      <a:pt x="139493" y="93377"/>
                    </a:moveTo>
                    <a:lnTo>
                      <a:pt x="96916" y="139181"/>
                    </a:lnTo>
                    <a:lnTo>
                      <a:pt x="0" y="45804"/>
                    </a:lnTo>
                    <a:lnTo>
                      <a:pt x="42472" y="0"/>
                    </a:lnTo>
                    <a:lnTo>
                      <a:pt x="139493" y="93377"/>
                    </a:ln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7FBFCBEA-D2B1-AB13-54AB-6F21DF968CCC}"/>
                  </a:ext>
                </a:extLst>
              </p:cNvPr>
              <p:cNvSpPr/>
              <p:nvPr/>
            </p:nvSpPr>
            <p:spPr>
              <a:xfrm flipH="1">
                <a:off x="7825154" y="4383070"/>
                <a:ext cx="92544" cy="94001"/>
              </a:xfrm>
              <a:custGeom>
                <a:avLst/>
                <a:gdLst>
                  <a:gd name="connsiteX0" fmla="*/ 42472 w 92544"/>
                  <a:gd name="connsiteY0" fmla="*/ 0 h 94001"/>
                  <a:gd name="connsiteX1" fmla="*/ 0 w 92544"/>
                  <a:gd name="connsiteY1" fmla="*/ 45804 h 94001"/>
                  <a:gd name="connsiteX2" fmla="*/ 50072 w 92544"/>
                  <a:gd name="connsiteY2" fmla="*/ 94002 h 94001"/>
                  <a:gd name="connsiteX3" fmla="*/ 92544 w 92544"/>
                  <a:gd name="connsiteY3" fmla="*/ 48094 h 94001"/>
                  <a:gd name="connsiteX4" fmla="*/ 42472 w 92544"/>
                  <a:gd name="connsiteY4" fmla="*/ 0 h 94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544" h="94001">
                    <a:moveTo>
                      <a:pt x="42472" y="0"/>
                    </a:moveTo>
                    <a:lnTo>
                      <a:pt x="0" y="45804"/>
                    </a:lnTo>
                    <a:lnTo>
                      <a:pt x="50072" y="94002"/>
                    </a:lnTo>
                    <a:lnTo>
                      <a:pt x="92544" y="48094"/>
                    </a:lnTo>
                    <a:lnTo>
                      <a:pt x="42472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69CC7300-FDC6-7621-41BC-0EDE78240653}"/>
                  </a:ext>
                </a:extLst>
              </p:cNvPr>
              <p:cNvSpPr/>
              <p:nvPr/>
            </p:nvSpPr>
            <p:spPr>
              <a:xfrm flipH="1">
                <a:off x="7731458" y="4471532"/>
                <a:ext cx="200439" cy="128584"/>
              </a:xfrm>
              <a:custGeom>
                <a:avLst/>
                <a:gdLst>
                  <a:gd name="connsiteX0" fmla="*/ 95709 w 200439"/>
                  <a:gd name="connsiteY0" fmla="*/ 35312 h 128584"/>
                  <a:gd name="connsiteX1" fmla="*/ 158169 w 200439"/>
                  <a:gd name="connsiteY1" fmla="*/ 751 h 128584"/>
                  <a:gd name="connsiteX2" fmla="*/ 164623 w 200439"/>
                  <a:gd name="connsiteY2" fmla="*/ 1688 h 128584"/>
                  <a:gd name="connsiteX3" fmla="*/ 198560 w 200439"/>
                  <a:gd name="connsiteY3" fmla="*/ 41558 h 128584"/>
                  <a:gd name="connsiteX4" fmla="*/ 196974 w 200439"/>
                  <a:gd name="connsiteY4" fmla="*/ 54119 h 128584"/>
                  <a:gd name="connsiteX5" fmla="*/ 196790 w 200439"/>
                  <a:gd name="connsiteY5" fmla="*/ 54258 h 128584"/>
                  <a:gd name="connsiteX6" fmla="*/ 195229 w 200439"/>
                  <a:gd name="connsiteY6" fmla="*/ 55195 h 128584"/>
                  <a:gd name="connsiteX7" fmla="*/ 134539 w 200439"/>
                  <a:gd name="connsiteY7" fmla="*/ 86945 h 128584"/>
                  <a:gd name="connsiteX8" fmla="*/ 22320 w 200439"/>
                  <a:gd name="connsiteY8" fmla="*/ 128585 h 128584"/>
                  <a:gd name="connsiteX9" fmla="*/ 6080 w 200439"/>
                  <a:gd name="connsiteY9" fmla="*/ 101727 h 128584"/>
                  <a:gd name="connsiteX10" fmla="*/ 88422 w 200439"/>
                  <a:gd name="connsiteY10" fmla="*/ 43223 h 128584"/>
                  <a:gd name="connsiteX11" fmla="*/ 95709 w 200439"/>
                  <a:gd name="connsiteY11" fmla="*/ 35312 h 128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0439" h="128584">
                    <a:moveTo>
                      <a:pt x="95709" y="35312"/>
                    </a:moveTo>
                    <a:lnTo>
                      <a:pt x="158169" y="751"/>
                    </a:lnTo>
                    <a:cubicBezTo>
                      <a:pt x="160265" y="-533"/>
                      <a:pt x="162979" y="-139"/>
                      <a:pt x="164623" y="1688"/>
                    </a:cubicBezTo>
                    <a:lnTo>
                      <a:pt x="198560" y="41558"/>
                    </a:lnTo>
                    <a:cubicBezTo>
                      <a:pt x="201590" y="45465"/>
                      <a:pt x="200880" y="51088"/>
                      <a:pt x="196974" y="54119"/>
                    </a:cubicBezTo>
                    <a:cubicBezTo>
                      <a:pt x="196913" y="54166"/>
                      <a:pt x="196852" y="54212"/>
                      <a:pt x="196790" y="54258"/>
                    </a:cubicBezTo>
                    <a:cubicBezTo>
                      <a:pt x="196334" y="54667"/>
                      <a:pt x="195804" y="54986"/>
                      <a:pt x="195229" y="55195"/>
                    </a:cubicBezTo>
                    <a:cubicBezTo>
                      <a:pt x="173472" y="66750"/>
                      <a:pt x="161708" y="71955"/>
                      <a:pt x="134539" y="86945"/>
                    </a:cubicBezTo>
                    <a:cubicBezTo>
                      <a:pt x="117883" y="96106"/>
                      <a:pt x="47511" y="128585"/>
                      <a:pt x="22320" y="128585"/>
                    </a:cubicBezTo>
                    <a:cubicBezTo>
                      <a:pt x="-2873" y="128585"/>
                      <a:pt x="-4330" y="104850"/>
                      <a:pt x="6080" y="101727"/>
                    </a:cubicBezTo>
                    <a:cubicBezTo>
                      <a:pt x="58962" y="85592"/>
                      <a:pt x="80615" y="62169"/>
                      <a:pt x="88422" y="43223"/>
                    </a:cubicBezTo>
                    <a:cubicBezTo>
                      <a:pt x="89948" y="39878"/>
                      <a:pt x="92501" y="37107"/>
                      <a:pt x="95709" y="3531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3A137050-0F56-76F0-EAE9-527250F7E7D2}"/>
                  </a:ext>
                </a:extLst>
              </p:cNvPr>
              <p:cNvSpPr/>
              <p:nvPr/>
            </p:nvSpPr>
            <p:spPr>
              <a:xfrm flipH="1">
                <a:off x="7836069" y="4513572"/>
                <a:ext cx="32140" cy="15569"/>
              </a:xfrm>
              <a:custGeom>
                <a:avLst/>
                <a:gdLst>
                  <a:gd name="connsiteX0" fmla="*/ 18384 w 32140"/>
                  <a:gd name="connsiteY0" fmla="*/ 12322 h 15569"/>
                  <a:gd name="connsiteX1" fmla="*/ 6517 w 32140"/>
                  <a:gd name="connsiteY1" fmla="*/ 15549 h 15569"/>
                  <a:gd name="connsiteX2" fmla="*/ 583 w 32140"/>
                  <a:gd name="connsiteY2" fmla="*/ 10552 h 15569"/>
                  <a:gd name="connsiteX3" fmla="*/ 583 w 32140"/>
                  <a:gd name="connsiteY3" fmla="*/ 5868 h 15569"/>
                  <a:gd name="connsiteX4" fmla="*/ 30772 w 32140"/>
                  <a:gd name="connsiteY4" fmla="*/ 38 h 15569"/>
                  <a:gd name="connsiteX5" fmla="*/ 31917 w 32140"/>
                  <a:gd name="connsiteY5" fmla="*/ 871 h 15569"/>
                  <a:gd name="connsiteX6" fmla="*/ 31917 w 32140"/>
                  <a:gd name="connsiteY6" fmla="*/ 2537 h 15569"/>
                  <a:gd name="connsiteX7" fmla="*/ 18384 w 32140"/>
                  <a:gd name="connsiteY7" fmla="*/ 12322 h 15569"/>
                  <a:gd name="connsiteX8" fmla="*/ 4851 w 32140"/>
                  <a:gd name="connsiteY8" fmla="*/ 6180 h 15569"/>
                  <a:gd name="connsiteX9" fmla="*/ 3290 w 32140"/>
                  <a:gd name="connsiteY9" fmla="*/ 7429 h 15569"/>
                  <a:gd name="connsiteX10" fmla="*/ 3290 w 32140"/>
                  <a:gd name="connsiteY10" fmla="*/ 9303 h 15569"/>
                  <a:gd name="connsiteX11" fmla="*/ 7246 w 32140"/>
                  <a:gd name="connsiteY11" fmla="*/ 12738 h 15569"/>
                  <a:gd name="connsiteX12" fmla="*/ 27233 w 32140"/>
                  <a:gd name="connsiteY12" fmla="*/ 2328 h 15569"/>
                  <a:gd name="connsiteX13" fmla="*/ 4852 w 32140"/>
                  <a:gd name="connsiteY13" fmla="*/ 6180 h 15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140" h="15569">
                    <a:moveTo>
                      <a:pt x="18384" y="12322"/>
                    </a:moveTo>
                    <a:cubicBezTo>
                      <a:pt x="14863" y="14612"/>
                      <a:pt x="10713" y="15740"/>
                      <a:pt x="6517" y="15549"/>
                    </a:cubicBezTo>
                    <a:cubicBezTo>
                      <a:pt x="3783" y="15073"/>
                      <a:pt x="1517" y="13165"/>
                      <a:pt x="583" y="10552"/>
                    </a:cubicBezTo>
                    <a:cubicBezTo>
                      <a:pt x="-194" y="9087"/>
                      <a:pt x="-194" y="7332"/>
                      <a:pt x="583" y="5868"/>
                    </a:cubicBezTo>
                    <a:cubicBezTo>
                      <a:pt x="5268" y="-378"/>
                      <a:pt x="28170" y="-66"/>
                      <a:pt x="30772" y="38"/>
                    </a:cubicBezTo>
                    <a:cubicBezTo>
                      <a:pt x="31300" y="18"/>
                      <a:pt x="31773" y="363"/>
                      <a:pt x="31917" y="871"/>
                    </a:cubicBezTo>
                    <a:cubicBezTo>
                      <a:pt x="32215" y="1386"/>
                      <a:pt x="32215" y="2021"/>
                      <a:pt x="31917" y="2537"/>
                    </a:cubicBezTo>
                    <a:cubicBezTo>
                      <a:pt x="27745" y="6244"/>
                      <a:pt x="23211" y="9522"/>
                      <a:pt x="18384" y="12322"/>
                    </a:cubicBezTo>
                    <a:close/>
                    <a:moveTo>
                      <a:pt x="4851" y="6180"/>
                    </a:moveTo>
                    <a:cubicBezTo>
                      <a:pt x="4245" y="6477"/>
                      <a:pt x="3712" y="6903"/>
                      <a:pt x="3290" y="7429"/>
                    </a:cubicBezTo>
                    <a:cubicBezTo>
                      <a:pt x="2874" y="7985"/>
                      <a:pt x="2874" y="8748"/>
                      <a:pt x="3290" y="9303"/>
                    </a:cubicBezTo>
                    <a:cubicBezTo>
                      <a:pt x="3855" y="11103"/>
                      <a:pt x="5385" y="12432"/>
                      <a:pt x="7246" y="12738"/>
                    </a:cubicBezTo>
                    <a:cubicBezTo>
                      <a:pt x="14943" y="11783"/>
                      <a:pt x="22038" y="8087"/>
                      <a:pt x="27233" y="2328"/>
                    </a:cubicBezTo>
                    <a:cubicBezTo>
                      <a:pt x="19600" y="2233"/>
                      <a:pt x="12014" y="3539"/>
                      <a:pt x="4852" y="6180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C5DD39D0-EDD8-42B0-ADF8-2707FA4FC29D}"/>
                  </a:ext>
                </a:extLst>
              </p:cNvPr>
              <p:cNvSpPr/>
              <p:nvPr/>
            </p:nvSpPr>
            <p:spPr>
              <a:xfrm flipH="1">
                <a:off x="7835475" y="4497777"/>
                <a:ext cx="27182" cy="18540"/>
              </a:xfrm>
              <a:custGeom>
                <a:avLst/>
                <a:gdLst>
                  <a:gd name="connsiteX0" fmla="*/ 26469 w 27182"/>
                  <a:gd name="connsiteY0" fmla="*/ 18540 h 18540"/>
                  <a:gd name="connsiteX1" fmla="*/ 25740 w 27182"/>
                  <a:gd name="connsiteY1" fmla="*/ 18540 h 18540"/>
                  <a:gd name="connsiteX2" fmla="*/ 132 w 27182"/>
                  <a:gd name="connsiteY2" fmla="*/ 7089 h 18540"/>
                  <a:gd name="connsiteX3" fmla="*/ 2734 w 27182"/>
                  <a:gd name="connsiteY3" fmla="*/ 1572 h 18540"/>
                  <a:gd name="connsiteX4" fmla="*/ 8980 w 27182"/>
                  <a:gd name="connsiteY4" fmla="*/ 114 h 18540"/>
                  <a:gd name="connsiteX5" fmla="*/ 26989 w 27182"/>
                  <a:gd name="connsiteY5" fmla="*/ 16562 h 18540"/>
                  <a:gd name="connsiteX6" fmla="*/ 26469 w 27182"/>
                  <a:gd name="connsiteY6" fmla="*/ 18540 h 18540"/>
                  <a:gd name="connsiteX7" fmla="*/ 4400 w 27182"/>
                  <a:gd name="connsiteY7" fmla="*/ 3446 h 18540"/>
                  <a:gd name="connsiteX8" fmla="*/ 3775 w 27182"/>
                  <a:gd name="connsiteY8" fmla="*/ 3446 h 18540"/>
                  <a:gd name="connsiteX9" fmla="*/ 2526 w 27182"/>
                  <a:gd name="connsiteY9" fmla="*/ 5736 h 18540"/>
                  <a:gd name="connsiteX10" fmla="*/ 22513 w 27182"/>
                  <a:gd name="connsiteY10" fmla="*/ 15105 h 18540"/>
                  <a:gd name="connsiteX11" fmla="*/ 7939 w 27182"/>
                  <a:gd name="connsiteY11" fmla="*/ 2509 h 18540"/>
                  <a:gd name="connsiteX12" fmla="*/ 4400 w 27182"/>
                  <a:gd name="connsiteY12" fmla="*/ 3133 h 18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182" h="18540">
                    <a:moveTo>
                      <a:pt x="26469" y="18540"/>
                    </a:moveTo>
                    <a:lnTo>
                      <a:pt x="25740" y="18540"/>
                    </a:lnTo>
                    <a:cubicBezTo>
                      <a:pt x="18662" y="18540"/>
                      <a:pt x="1902" y="13439"/>
                      <a:pt x="132" y="7089"/>
                    </a:cubicBezTo>
                    <a:cubicBezTo>
                      <a:pt x="-394" y="4868"/>
                      <a:pt x="686" y="2579"/>
                      <a:pt x="2734" y="1572"/>
                    </a:cubicBezTo>
                    <a:cubicBezTo>
                      <a:pt x="4538" y="272"/>
                      <a:pt x="6787" y="-253"/>
                      <a:pt x="8980" y="114"/>
                    </a:cubicBezTo>
                    <a:cubicBezTo>
                      <a:pt x="17933" y="1468"/>
                      <a:pt x="26677" y="15729"/>
                      <a:pt x="26989" y="16562"/>
                    </a:cubicBezTo>
                    <a:cubicBezTo>
                      <a:pt x="27385" y="17253"/>
                      <a:pt x="27154" y="18134"/>
                      <a:pt x="26469" y="18540"/>
                    </a:cubicBezTo>
                    <a:close/>
                    <a:moveTo>
                      <a:pt x="4400" y="3446"/>
                    </a:moveTo>
                    <a:lnTo>
                      <a:pt x="3775" y="3446"/>
                    </a:lnTo>
                    <a:cubicBezTo>
                      <a:pt x="2214" y="4591"/>
                      <a:pt x="2422" y="5424"/>
                      <a:pt x="2526" y="5736"/>
                    </a:cubicBezTo>
                    <a:cubicBezTo>
                      <a:pt x="3567" y="9483"/>
                      <a:pt x="14914" y="14168"/>
                      <a:pt x="22513" y="15105"/>
                    </a:cubicBezTo>
                    <a:cubicBezTo>
                      <a:pt x="19703" y="11149"/>
                      <a:pt x="13561" y="3342"/>
                      <a:pt x="7939" y="2509"/>
                    </a:cubicBezTo>
                    <a:cubicBezTo>
                      <a:pt x="6723" y="2290"/>
                      <a:pt x="5468" y="2512"/>
                      <a:pt x="4400" y="3133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170B4962-875C-D159-63BD-140C5F80C3D4}"/>
                  </a:ext>
                </a:extLst>
              </p:cNvPr>
              <p:cNvSpPr/>
              <p:nvPr/>
            </p:nvSpPr>
            <p:spPr>
              <a:xfrm flipH="1">
                <a:off x="7075431" y="4499661"/>
                <a:ext cx="145322" cy="128875"/>
              </a:xfrm>
              <a:custGeom>
                <a:avLst/>
                <a:gdLst>
                  <a:gd name="connsiteX0" fmla="*/ 145323 w 145322"/>
                  <a:gd name="connsiteY0" fmla="*/ 76825 h 128875"/>
                  <a:gd name="connsiteX1" fmla="*/ 110553 w 145322"/>
                  <a:gd name="connsiteY1" fmla="*/ 128875 h 128875"/>
                  <a:gd name="connsiteX2" fmla="*/ 0 w 145322"/>
                  <a:gd name="connsiteY2" fmla="*/ 52050 h 128875"/>
                  <a:gd name="connsiteX3" fmla="*/ 34769 w 145322"/>
                  <a:gd name="connsiteY3" fmla="*/ 0 h 128875"/>
                  <a:gd name="connsiteX4" fmla="*/ 145323 w 145322"/>
                  <a:gd name="connsiteY4" fmla="*/ 76825 h 12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322" h="128875">
                    <a:moveTo>
                      <a:pt x="145323" y="76825"/>
                    </a:moveTo>
                    <a:lnTo>
                      <a:pt x="110553" y="128875"/>
                    </a:lnTo>
                    <a:lnTo>
                      <a:pt x="0" y="52050"/>
                    </a:lnTo>
                    <a:lnTo>
                      <a:pt x="34769" y="0"/>
                    </a:lnTo>
                    <a:lnTo>
                      <a:pt x="145323" y="76825"/>
                    </a:ln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E45E7B9C-C219-3241-BB5A-E2A2DC5644CD}"/>
                  </a:ext>
                </a:extLst>
              </p:cNvPr>
              <p:cNvSpPr/>
              <p:nvPr/>
            </p:nvSpPr>
            <p:spPr>
              <a:xfrm flipH="1">
                <a:off x="7021306" y="4561457"/>
                <a:ext cx="144636" cy="185528"/>
              </a:xfrm>
              <a:custGeom>
                <a:avLst/>
                <a:gdLst>
                  <a:gd name="connsiteX0" fmla="*/ 46791 w 144636"/>
                  <a:gd name="connsiteY0" fmla="*/ 63749 h 185528"/>
                  <a:gd name="connsiteX1" fmla="*/ 83746 w 144636"/>
                  <a:gd name="connsiteY1" fmla="*/ 2642 h 185528"/>
                  <a:gd name="connsiteX2" fmla="*/ 89783 w 144636"/>
                  <a:gd name="connsiteY2" fmla="*/ 248 h 185528"/>
                  <a:gd name="connsiteX3" fmla="*/ 139127 w 144636"/>
                  <a:gd name="connsiteY3" fmla="*/ 17945 h 185528"/>
                  <a:gd name="connsiteX4" fmla="*/ 143915 w 144636"/>
                  <a:gd name="connsiteY4" fmla="*/ 29812 h 185528"/>
                  <a:gd name="connsiteX5" fmla="*/ 142978 w 144636"/>
                  <a:gd name="connsiteY5" fmla="*/ 31478 h 185528"/>
                  <a:gd name="connsiteX6" fmla="*/ 106127 w 144636"/>
                  <a:gd name="connsiteY6" fmla="*/ 89149 h 185528"/>
                  <a:gd name="connsiteX7" fmla="*/ 29510 w 144636"/>
                  <a:gd name="connsiteY7" fmla="*/ 181381 h 185528"/>
                  <a:gd name="connsiteX8" fmla="*/ 2132 w 144636"/>
                  <a:gd name="connsiteY8" fmla="*/ 165974 h 185528"/>
                  <a:gd name="connsiteX9" fmla="*/ 44396 w 144636"/>
                  <a:gd name="connsiteY9" fmla="*/ 74367 h 185528"/>
                  <a:gd name="connsiteX10" fmla="*/ 46791 w 144636"/>
                  <a:gd name="connsiteY10" fmla="*/ 63749 h 185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4636" h="185528">
                    <a:moveTo>
                      <a:pt x="46791" y="63749"/>
                    </a:moveTo>
                    <a:lnTo>
                      <a:pt x="83746" y="2642"/>
                    </a:lnTo>
                    <a:cubicBezTo>
                      <a:pt x="84924" y="500"/>
                      <a:pt x="87457" y="-504"/>
                      <a:pt x="89783" y="248"/>
                    </a:cubicBezTo>
                    <a:lnTo>
                      <a:pt x="139127" y="17945"/>
                    </a:lnTo>
                    <a:cubicBezTo>
                      <a:pt x="143723" y="19903"/>
                      <a:pt x="145865" y="25213"/>
                      <a:pt x="143915" y="29812"/>
                    </a:cubicBezTo>
                    <a:cubicBezTo>
                      <a:pt x="143665" y="30400"/>
                      <a:pt x="143351" y="30959"/>
                      <a:pt x="142978" y="31478"/>
                    </a:cubicBezTo>
                    <a:cubicBezTo>
                      <a:pt x="129862" y="52298"/>
                      <a:pt x="122158" y="62708"/>
                      <a:pt x="106127" y="89149"/>
                    </a:cubicBezTo>
                    <a:cubicBezTo>
                      <a:pt x="96238" y="105388"/>
                      <a:pt x="51371" y="168577"/>
                      <a:pt x="29510" y="181381"/>
                    </a:cubicBezTo>
                    <a:cubicBezTo>
                      <a:pt x="7649" y="194185"/>
                      <a:pt x="-5363" y="173990"/>
                      <a:pt x="2132" y="165974"/>
                    </a:cubicBezTo>
                    <a:cubicBezTo>
                      <a:pt x="40024" y="125687"/>
                      <a:pt x="47103" y="94666"/>
                      <a:pt x="44396" y="74367"/>
                    </a:cubicBezTo>
                    <a:cubicBezTo>
                      <a:pt x="43966" y="70658"/>
                      <a:pt x="44810" y="66914"/>
                      <a:pt x="46791" y="6374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EE6C8D0D-875D-D2A1-766F-3AC3475DF022}"/>
                  </a:ext>
                </a:extLst>
              </p:cNvPr>
              <p:cNvSpPr/>
              <p:nvPr/>
            </p:nvSpPr>
            <p:spPr>
              <a:xfrm flipH="1">
                <a:off x="7128938" y="4499661"/>
                <a:ext cx="91815" cy="91607"/>
              </a:xfrm>
              <a:custGeom>
                <a:avLst/>
                <a:gdLst>
                  <a:gd name="connsiteX0" fmla="*/ 34769 w 91815"/>
                  <a:gd name="connsiteY0" fmla="*/ 0 h 91607"/>
                  <a:gd name="connsiteX1" fmla="*/ 0 w 91815"/>
                  <a:gd name="connsiteY1" fmla="*/ 52050 h 91607"/>
                  <a:gd name="connsiteX2" fmla="*/ 57047 w 91815"/>
                  <a:gd name="connsiteY2" fmla="*/ 91607 h 91607"/>
                  <a:gd name="connsiteX3" fmla="*/ 91816 w 91815"/>
                  <a:gd name="connsiteY3" fmla="*/ 39558 h 91607"/>
                  <a:gd name="connsiteX4" fmla="*/ 34769 w 91815"/>
                  <a:gd name="connsiteY4" fmla="*/ 0 h 91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815" h="91607">
                    <a:moveTo>
                      <a:pt x="34769" y="0"/>
                    </a:moveTo>
                    <a:lnTo>
                      <a:pt x="0" y="52050"/>
                    </a:lnTo>
                    <a:lnTo>
                      <a:pt x="57047" y="91607"/>
                    </a:lnTo>
                    <a:lnTo>
                      <a:pt x="91816" y="39558"/>
                    </a:lnTo>
                    <a:lnTo>
                      <a:pt x="34769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C3D26011-1CC8-7488-BFA6-250DC806FA64}"/>
                  </a:ext>
                </a:extLst>
              </p:cNvPr>
              <p:cNvSpPr/>
              <p:nvPr/>
            </p:nvSpPr>
            <p:spPr>
              <a:xfrm flipH="1">
                <a:off x="7115077" y="4631321"/>
                <a:ext cx="24899" cy="26306"/>
              </a:xfrm>
              <a:custGeom>
                <a:avLst/>
                <a:gdLst>
                  <a:gd name="connsiteX0" fmla="*/ 18430 w 24899"/>
                  <a:gd name="connsiteY0" fmla="*/ 17099 h 26306"/>
                  <a:gd name="connsiteX1" fmla="*/ 9686 w 24899"/>
                  <a:gd name="connsiteY1" fmla="*/ 25843 h 26306"/>
                  <a:gd name="connsiteX2" fmla="*/ 2087 w 24899"/>
                  <a:gd name="connsiteY2" fmla="*/ 24490 h 26306"/>
                  <a:gd name="connsiteX3" fmla="*/ 5 w 24899"/>
                  <a:gd name="connsiteY3" fmla="*/ 20326 h 26306"/>
                  <a:gd name="connsiteX4" fmla="*/ 23219 w 24899"/>
                  <a:gd name="connsiteY4" fmla="*/ 234 h 26306"/>
                  <a:gd name="connsiteX5" fmla="*/ 24676 w 24899"/>
                  <a:gd name="connsiteY5" fmla="*/ 234 h 26306"/>
                  <a:gd name="connsiteX6" fmla="*/ 24676 w 24899"/>
                  <a:gd name="connsiteY6" fmla="*/ 1900 h 26306"/>
                  <a:gd name="connsiteX7" fmla="*/ 18430 w 24899"/>
                  <a:gd name="connsiteY7" fmla="*/ 17098 h 26306"/>
                  <a:gd name="connsiteX8" fmla="*/ 3544 w 24899"/>
                  <a:gd name="connsiteY8" fmla="*/ 18556 h 26306"/>
                  <a:gd name="connsiteX9" fmla="*/ 2920 w 24899"/>
                  <a:gd name="connsiteY9" fmla="*/ 20430 h 26306"/>
                  <a:gd name="connsiteX10" fmla="*/ 3648 w 24899"/>
                  <a:gd name="connsiteY10" fmla="*/ 22095 h 26306"/>
                  <a:gd name="connsiteX11" fmla="*/ 8853 w 24899"/>
                  <a:gd name="connsiteY11" fmla="*/ 23032 h 26306"/>
                  <a:gd name="connsiteX12" fmla="*/ 21346 w 24899"/>
                  <a:gd name="connsiteY12" fmla="*/ 4607 h 26306"/>
                  <a:gd name="connsiteX13" fmla="*/ 3545 w 24899"/>
                  <a:gd name="connsiteY13" fmla="*/ 18556 h 26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4899" h="26306">
                    <a:moveTo>
                      <a:pt x="18430" y="17099"/>
                    </a:moveTo>
                    <a:cubicBezTo>
                      <a:pt x="16525" y="20873"/>
                      <a:pt x="13461" y="23938"/>
                      <a:pt x="9686" y="25843"/>
                    </a:cubicBezTo>
                    <a:cubicBezTo>
                      <a:pt x="7093" y="26785"/>
                      <a:pt x="4195" y="26269"/>
                      <a:pt x="2087" y="24490"/>
                    </a:cubicBezTo>
                    <a:cubicBezTo>
                      <a:pt x="719" y="23555"/>
                      <a:pt x="-68" y="21980"/>
                      <a:pt x="5" y="20326"/>
                    </a:cubicBezTo>
                    <a:cubicBezTo>
                      <a:pt x="942" y="12518"/>
                      <a:pt x="20825" y="1380"/>
                      <a:pt x="23219" y="234"/>
                    </a:cubicBezTo>
                    <a:cubicBezTo>
                      <a:pt x="23654" y="-78"/>
                      <a:pt x="24241" y="-78"/>
                      <a:pt x="24676" y="234"/>
                    </a:cubicBezTo>
                    <a:cubicBezTo>
                      <a:pt x="24974" y="750"/>
                      <a:pt x="24974" y="1385"/>
                      <a:pt x="24676" y="1900"/>
                    </a:cubicBezTo>
                    <a:cubicBezTo>
                      <a:pt x="23114" y="7164"/>
                      <a:pt x="21021" y="12257"/>
                      <a:pt x="18430" y="17098"/>
                    </a:cubicBezTo>
                    <a:close/>
                    <a:moveTo>
                      <a:pt x="3544" y="18556"/>
                    </a:moveTo>
                    <a:cubicBezTo>
                      <a:pt x="3214" y="19133"/>
                      <a:pt x="3001" y="19770"/>
                      <a:pt x="2920" y="20430"/>
                    </a:cubicBezTo>
                    <a:cubicBezTo>
                      <a:pt x="2837" y="21077"/>
                      <a:pt x="3117" y="21717"/>
                      <a:pt x="3648" y="22095"/>
                    </a:cubicBezTo>
                    <a:cubicBezTo>
                      <a:pt x="5063" y="23376"/>
                      <a:pt x="7082" y="23739"/>
                      <a:pt x="8853" y="23032"/>
                    </a:cubicBezTo>
                    <a:cubicBezTo>
                      <a:pt x="15065" y="18560"/>
                      <a:pt x="19490" y="12032"/>
                      <a:pt x="21346" y="4607"/>
                    </a:cubicBezTo>
                    <a:cubicBezTo>
                      <a:pt x="14612" y="8135"/>
                      <a:pt x="8580" y="12862"/>
                      <a:pt x="3545" y="1855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26F7DF99-970F-75AC-6827-BCE5178354FA}"/>
                  </a:ext>
                </a:extLst>
              </p:cNvPr>
              <p:cNvSpPr/>
              <p:nvPr/>
            </p:nvSpPr>
            <p:spPr>
              <a:xfrm flipH="1">
                <a:off x="7114233" y="4625371"/>
                <a:ext cx="30500" cy="13262"/>
              </a:xfrm>
              <a:custGeom>
                <a:avLst/>
                <a:gdLst>
                  <a:gd name="connsiteX0" fmla="*/ 29849 w 30500"/>
                  <a:gd name="connsiteY0" fmla="*/ 8266 h 13262"/>
                  <a:gd name="connsiteX1" fmla="*/ 29225 w 30500"/>
                  <a:gd name="connsiteY1" fmla="*/ 8266 h 13262"/>
                  <a:gd name="connsiteX2" fmla="*/ 1326 w 30500"/>
                  <a:gd name="connsiteY2" fmla="*/ 11076 h 13262"/>
                  <a:gd name="connsiteX3" fmla="*/ 805 w 30500"/>
                  <a:gd name="connsiteY3" fmla="*/ 5039 h 13262"/>
                  <a:gd name="connsiteX4" fmla="*/ 6010 w 30500"/>
                  <a:gd name="connsiteY4" fmla="*/ 771 h 13262"/>
                  <a:gd name="connsiteX5" fmla="*/ 29849 w 30500"/>
                  <a:gd name="connsiteY5" fmla="*/ 6080 h 13262"/>
                  <a:gd name="connsiteX6" fmla="*/ 30474 w 30500"/>
                  <a:gd name="connsiteY6" fmla="*/ 7433 h 13262"/>
                  <a:gd name="connsiteX7" fmla="*/ 29849 w 30500"/>
                  <a:gd name="connsiteY7" fmla="*/ 8266 h 13262"/>
                  <a:gd name="connsiteX8" fmla="*/ 3720 w 30500"/>
                  <a:gd name="connsiteY8" fmla="*/ 6184 h 13262"/>
                  <a:gd name="connsiteX9" fmla="*/ 3720 w 30500"/>
                  <a:gd name="connsiteY9" fmla="*/ 6704 h 13262"/>
                  <a:gd name="connsiteX10" fmla="*/ 3720 w 30500"/>
                  <a:gd name="connsiteY10" fmla="*/ 9411 h 13262"/>
                  <a:gd name="connsiteX11" fmla="*/ 25789 w 30500"/>
                  <a:gd name="connsiteY11" fmla="*/ 7537 h 13262"/>
                  <a:gd name="connsiteX12" fmla="*/ 6843 w 30500"/>
                  <a:gd name="connsiteY12" fmla="*/ 3790 h 13262"/>
                  <a:gd name="connsiteX13" fmla="*/ 4032 w 30500"/>
                  <a:gd name="connsiteY13" fmla="*/ 6184 h 13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0500" h="13262">
                    <a:moveTo>
                      <a:pt x="29849" y="8266"/>
                    </a:moveTo>
                    <a:lnTo>
                      <a:pt x="29225" y="8266"/>
                    </a:lnTo>
                    <a:cubicBezTo>
                      <a:pt x="23187" y="12013"/>
                      <a:pt x="6010" y="15761"/>
                      <a:pt x="1326" y="11076"/>
                    </a:cubicBezTo>
                    <a:cubicBezTo>
                      <a:pt x="-223" y="9426"/>
                      <a:pt x="-439" y="6929"/>
                      <a:pt x="805" y="5039"/>
                    </a:cubicBezTo>
                    <a:cubicBezTo>
                      <a:pt x="1873" y="2955"/>
                      <a:pt x="3758" y="1409"/>
                      <a:pt x="6010" y="771"/>
                    </a:cubicBezTo>
                    <a:cubicBezTo>
                      <a:pt x="14338" y="-2456"/>
                      <a:pt x="29120" y="5455"/>
                      <a:pt x="29849" y="6080"/>
                    </a:cubicBezTo>
                    <a:cubicBezTo>
                      <a:pt x="30333" y="6344"/>
                      <a:pt x="30587" y="6894"/>
                      <a:pt x="30474" y="7433"/>
                    </a:cubicBezTo>
                    <a:cubicBezTo>
                      <a:pt x="30429" y="7802"/>
                      <a:pt x="30191" y="8120"/>
                      <a:pt x="29849" y="8266"/>
                    </a:cubicBezTo>
                    <a:close/>
                    <a:moveTo>
                      <a:pt x="3720" y="6184"/>
                    </a:moveTo>
                    <a:lnTo>
                      <a:pt x="3720" y="6704"/>
                    </a:lnTo>
                    <a:cubicBezTo>
                      <a:pt x="2887" y="8474"/>
                      <a:pt x="3720" y="9098"/>
                      <a:pt x="3720" y="9411"/>
                    </a:cubicBezTo>
                    <a:cubicBezTo>
                      <a:pt x="6427" y="12117"/>
                      <a:pt x="18710" y="10556"/>
                      <a:pt x="25789" y="7537"/>
                    </a:cubicBezTo>
                    <a:cubicBezTo>
                      <a:pt x="20028" y="4317"/>
                      <a:pt x="13396" y="3006"/>
                      <a:pt x="6843" y="3790"/>
                    </a:cubicBezTo>
                    <a:cubicBezTo>
                      <a:pt x="5650" y="4226"/>
                      <a:pt x="4653" y="5075"/>
                      <a:pt x="4032" y="618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A4BC5E34-551F-D6EE-615D-CA8D457E6A83}"/>
                  </a:ext>
                </a:extLst>
              </p:cNvPr>
              <p:cNvSpPr/>
              <p:nvPr/>
            </p:nvSpPr>
            <p:spPr>
              <a:xfrm flipH="1">
                <a:off x="7153922" y="3646463"/>
                <a:ext cx="1115876" cy="937102"/>
              </a:xfrm>
              <a:custGeom>
                <a:avLst/>
                <a:gdLst>
                  <a:gd name="connsiteX0" fmla="*/ 1115877 w 1115876"/>
                  <a:gd name="connsiteY0" fmla="*/ 867876 h 937102"/>
                  <a:gd name="connsiteX1" fmla="*/ 1109214 w 1115876"/>
                  <a:gd name="connsiteY1" fmla="*/ 878286 h 937102"/>
                  <a:gd name="connsiteX2" fmla="*/ 1103593 w 1115876"/>
                  <a:gd name="connsiteY2" fmla="*/ 887031 h 937102"/>
                  <a:gd name="connsiteX3" fmla="*/ 1070594 w 1115876"/>
                  <a:gd name="connsiteY3" fmla="*/ 937102 h 937102"/>
                  <a:gd name="connsiteX4" fmla="*/ 737476 w 1115876"/>
                  <a:gd name="connsiteY4" fmla="*/ 729736 h 937102"/>
                  <a:gd name="connsiteX5" fmla="*/ 513350 w 1115876"/>
                  <a:gd name="connsiteY5" fmla="*/ 350086 h 937102"/>
                  <a:gd name="connsiteX6" fmla="*/ 513350 w 1115876"/>
                  <a:gd name="connsiteY6" fmla="*/ 350086 h 937102"/>
                  <a:gd name="connsiteX7" fmla="*/ 291202 w 1115876"/>
                  <a:gd name="connsiteY7" fmla="*/ 428681 h 937102"/>
                  <a:gd name="connsiteX8" fmla="*/ 196784 w 1115876"/>
                  <a:gd name="connsiteY8" fmla="*/ 479898 h 937102"/>
                  <a:gd name="connsiteX9" fmla="*/ 431632 w 1115876"/>
                  <a:gd name="connsiteY9" fmla="*/ 768878 h 937102"/>
                  <a:gd name="connsiteX10" fmla="*/ 370109 w 1115876"/>
                  <a:gd name="connsiteY10" fmla="*/ 808540 h 937102"/>
                  <a:gd name="connsiteX11" fmla="*/ 244 w 1115876"/>
                  <a:gd name="connsiteY11" fmla="*/ 434302 h 937102"/>
                  <a:gd name="connsiteX12" fmla="*/ 394780 w 1115876"/>
                  <a:gd name="connsiteY12" fmla="*/ 176969 h 937102"/>
                  <a:gd name="connsiteX13" fmla="*/ 401859 w 1115876"/>
                  <a:gd name="connsiteY13" fmla="*/ 0 h 937102"/>
                  <a:gd name="connsiteX14" fmla="*/ 616200 w 1115876"/>
                  <a:gd name="connsiteY14" fmla="*/ 28419 h 937102"/>
                  <a:gd name="connsiteX15" fmla="*/ 627443 w 1115876"/>
                  <a:gd name="connsiteY15" fmla="*/ 29876 h 937102"/>
                  <a:gd name="connsiteX16" fmla="*/ 645556 w 1115876"/>
                  <a:gd name="connsiteY16" fmla="*/ 32271 h 937102"/>
                  <a:gd name="connsiteX17" fmla="*/ 827938 w 1115876"/>
                  <a:gd name="connsiteY17" fmla="*/ 621369 h 937102"/>
                  <a:gd name="connsiteX18" fmla="*/ 1115877 w 1115876"/>
                  <a:gd name="connsiteY18" fmla="*/ 867876 h 937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115876" h="937102">
                    <a:moveTo>
                      <a:pt x="1115877" y="867876"/>
                    </a:moveTo>
                    <a:lnTo>
                      <a:pt x="1109214" y="878286"/>
                    </a:lnTo>
                    <a:lnTo>
                      <a:pt x="1103593" y="887031"/>
                    </a:lnTo>
                    <a:lnTo>
                      <a:pt x="1070594" y="937102"/>
                    </a:lnTo>
                    <a:cubicBezTo>
                      <a:pt x="1070594" y="937102"/>
                      <a:pt x="773078" y="759197"/>
                      <a:pt x="737476" y="729736"/>
                    </a:cubicBezTo>
                    <a:cubicBezTo>
                      <a:pt x="701874" y="700276"/>
                      <a:pt x="513350" y="350086"/>
                      <a:pt x="513350" y="350086"/>
                    </a:cubicBezTo>
                    <a:lnTo>
                      <a:pt x="513350" y="350086"/>
                    </a:lnTo>
                    <a:cubicBezTo>
                      <a:pt x="510227" y="351023"/>
                      <a:pt x="383330" y="391726"/>
                      <a:pt x="291202" y="428681"/>
                    </a:cubicBezTo>
                    <a:cubicBezTo>
                      <a:pt x="237799" y="450021"/>
                      <a:pt x="196159" y="470321"/>
                      <a:pt x="196784" y="479898"/>
                    </a:cubicBezTo>
                    <a:cubicBezTo>
                      <a:pt x="198553" y="507380"/>
                      <a:pt x="431632" y="768878"/>
                      <a:pt x="431632" y="768878"/>
                    </a:cubicBezTo>
                    <a:lnTo>
                      <a:pt x="370109" y="808540"/>
                    </a:lnTo>
                    <a:cubicBezTo>
                      <a:pt x="370109" y="808540"/>
                      <a:pt x="-10999" y="552872"/>
                      <a:pt x="244" y="434302"/>
                    </a:cubicBezTo>
                    <a:cubicBezTo>
                      <a:pt x="11487" y="315733"/>
                      <a:pt x="394780" y="176969"/>
                      <a:pt x="394780" y="176969"/>
                    </a:cubicBezTo>
                    <a:lnTo>
                      <a:pt x="401859" y="0"/>
                    </a:lnTo>
                    <a:lnTo>
                      <a:pt x="616200" y="28419"/>
                    </a:lnTo>
                    <a:lnTo>
                      <a:pt x="627443" y="29876"/>
                    </a:lnTo>
                    <a:lnTo>
                      <a:pt x="645556" y="32271"/>
                    </a:lnTo>
                    <a:cubicBezTo>
                      <a:pt x="723318" y="211530"/>
                      <a:pt x="816383" y="590139"/>
                      <a:pt x="827938" y="621369"/>
                    </a:cubicBezTo>
                    <a:cubicBezTo>
                      <a:pt x="839493" y="652599"/>
                      <a:pt x="1115877" y="867876"/>
                      <a:pt x="1115877" y="86787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47B10A6F-88E2-81C8-ED87-6C35C0E6DC5E}"/>
                  </a:ext>
                </a:extLst>
              </p:cNvPr>
              <p:cNvSpPr/>
              <p:nvPr/>
            </p:nvSpPr>
            <p:spPr>
              <a:xfrm flipH="1">
                <a:off x="7160583" y="3663535"/>
                <a:ext cx="495721" cy="869646"/>
              </a:xfrm>
              <a:custGeom>
                <a:avLst/>
                <a:gdLst>
                  <a:gd name="connsiteX0" fmla="*/ 495721 w 495721"/>
                  <a:gd name="connsiteY0" fmla="*/ 860902 h 869646"/>
                  <a:gd name="connsiteX1" fmla="*/ 490100 w 495721"/>
                  <a:gd name="connsiteY1" fmla="*/ 869646 h 869646"/>
                  <a:gd name="connsiteX2" fmla="*/ 179155 w 495721"/>
                  <a:gd name="connsiteY2" fmla="*/ 606275 h 869646"/>
                  <a:gd name="connsiteX3" fmla="*/ 2707 w 495721"/>
                  <a:gd name="connsiteY3" fmla="*/ 11763 h 869646"/>
                  <a:gd name="connsiteX4" fmla="*/ 0 w 495721"/>
                  <a:gd name="connsiteY4" fmla="*/ 3019 h 869646"/>
                  <a:gd name="connsiteX5" fmla="*/ 10410 w 495721"/>
                  <a:gd name="connsiteY5" fmla="*/ 0 h 869646"/>
                  <a:gd name="connsiteX6" fmla="*/ 14470 w 495721"/>
                  <a:gd name="connsiteY6" fmla="*/ 13221 h 869646"/>
                  <a:gd name="connsiteX7" fmla="*/ 189877 w 495721"/>
                  <a:gd name="connsiteY7" fmla="*/ 604297 h 869646"/>
                  <a:gd name="connsiteX8" fmla="*/ 495721 w 495721"/>
                  <a:gd name="connsiteY8" fmla="*/ 860902 h 869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5721" h="869646">
                    <a:moveTo>
                      <a:pt x="495721" y="860902"/>
                    </a:moveTo>
                    <a:lnTo>
                      <a:pt x="490100" y="869646"/>
                    </a:lnTo>
                    <a:cubicBezTo>
                      <a:pt x="410984" y="812600"/>
                      <a:pt x="187275" y="648123"/>
                      <a:pt x="179155" y="606275"/>
                    </a:cubicBezTo>
                    <a:cubicBezTo>
                      <a:pt x="171035" y="564427"/>
                      <a:pt x="24359" y="82967"/>
                      <a:pt x="2707" y="11763"/>
                    </a:cubicBezTo>
                    <a:cubicBezTo>
                      <a:pt x="937" y="6350"/>
                      <a:pt x="104" y="3435"/>
                      <a:pt x="0" y="3019"/>
                    </a:cubicBezTo>
                    <a:lnTo>
                      <a:pt x="10410" y="0"/>
                    </a:lnTo>
                    <a:lnTo>
                      <a:pt x="14470" y="13221"/>
                    </a:lnTo>
                    <a:cubicBezTo>
                      <a:pt x="40911" y="99831"/>
                      <a:pt x="181029" y="560887"/>
                      <a:pt x="189877" y="604297"/>
                    </a:cubicBezTo>
                    <a:cubicBezTo>
                      <a:pt x="195499" y="635423"/>
                      <a:pt x="367575" y="768565"/>
                      <a:pt x="495721" y="8609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6B1E5124-7591-BFD2-2FBD-ED924A8D365E}"/>
                  </a:ext>
                </a:extLst>
              </p:cNvPr>
              <p:cNvSpPr/>
              <p:nvPr/>
            </p:nvSpPr>
            <p:spPr>
              <a:xfrm flipH="1">
                <a:off x="8375735" y="3206227"/>
                <a:ext cx="186002" cy="133247"/>
              </a:xfrm>
              <a:custGeom>
                <a:avLst/>
                <a:gdLst>
                  <a:gd name="connsiteX0" fmla="*/ 186003 w 186002"/>
                  <a:gd name="connsiteY0" fmla="*/ 89942 h 133247"/>
                  <a:gd name="connsiteX1" fmla="*/ 95124 w 186002"/>
                  <a:gd name="connsiteY1" fmla="*/ 56734 h 133247"/>
                  <a:gd name="connsiteX2" fmla="*/ 87733 w 186002"/>
                  <a:gd name="connsiteY2" fmla="*/ 33624 h 133247"/>
                  <a:gd name="connsiteX3" fmla="*/ 1018 w 186002"/>
                  <a:gd name="connsiteY3" fmla="*/ 2395 h 133247"/>
                  <a:gd name="connsiteX4" fmla="*/ 13093 w 186002"/>
                  <a:gd name="connsiteY4" fmla="*/ 60794 h 133247"/>
                  <a:gd name="connsiteX5" fmla="*/ 90127 w 186002"/>
                  <a:gd name="connsiteY5" fmla="*/ 89422 h 133247"/>
                  <a:gd name="connsiteX6" fmla="*/ 166015 w 186002"/>
                  <a:gd name="connsiteY6" fmla="*/ 133247 h 133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6002" h="133247">
                    <a:moveTo>
                      <a:pt x="186003" y="89942"/>
                    </a:moveTo>
                    <a:lnTo>
                      <a:pt x="95124" y="56734"/>
                    </a:lnTo>
                    <a:cubicBezTo>
                      <a:pt x="94662" y="48529"/>
                      <a:pt x="92118" y="40575"/>
                      <a:pt x="87733" y="33624"/>
                    </a:cubicBezTo>
                    <a:cubicBezTo>
                      <a:pt x="80966" y="24984"/>
                      <a:pt x="706" y="-9265"/>
                      <a:pt x="1018" y="2395"/>
                    </a:cubicBezTo>
                    <a:cubicBezTo>
                      <a:pt x="1330" y="14054"/>
                      <a:pt x="-5644" y="44034"/>
                      <a:pt x="13093" y="60794"/>
                    </a:cubicBezTo>
                    <a:cubicBezTo>
                      <a:pt x="31831" y="77554"/>
                      <a:pt x="80758" y="102434"/>
                      <a:pt x="90127" y="89422"/>
                    </a:cubicBezTo>
                    <a:lnTo>
                      <a:pt x="166015" y="133247"/>
                    </a:ln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E91F9CBE-EB80-6E4F-F188-EAD5CDF4E09B}"/>
                  </a:ext>
                </a:extLst>
              </p:cNvPr>
              <p:cNvSpPr/>
              <p:nvPr/>
            </p:nvSpPr>
            <p:spPr>
              <a:xfrm flipH="1">
                <a:off x="8014198" y="3277860"/>
                <a:ext cx="419087" cy="206937"/>
              </a:xfrm>
              <a:custGeom>
                <a:avLst/>
                <a:gdLst>
                  <a:gd name="connsiteX0" fmla="*/ 419088 w 419087"/>
                  <a:gd name="connsiteY0" fmla="*/ 206937 h 206937"/>
                  <a:gd name="connsiteX1" fmla="*/ 305619 w 419087"/>
                  <a:gd name="connsiteY1" fmla="*/ 182370 h 206937"/>
                  <a:gd name="connsiteX2" fmla="*/ 226816 w 419087"/>
                  <a:gd name="connsiteY2" fmla="*/ 164881 h 206937"/>
                  <a:gd name="connsiteX3" fmla="*/ 920 w 419087"/>
                  <a:gd name="connsiteY3" fmla="*/ 58804 h 206937"/>
                  <a:gd name="connsiteX4" fmla="*/ 41103 w 419087"/>
                  <a:gd name="connsiteY4" fmla="*/ 92 h 206937"/>
                  <a:gd name="connsiteX5" fmla="*/ 231084 w 419087"/>
                  <a:gd name="connsiteY5" fmla="*/ 55785 h 206937"/>
                  <a:gd name="connsiteX6" fmla="*/ 385672 w 419087"/>
                  <a:gd name="connsiteY6" fmla="*/ 57867 h 206937"/>
                  <a:gd name="connsiteX7" fmla="*/ 401495 w 419087"/>
                  <a:gd name="connsiteY7" fmla="*/ 128967 h 206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9087" h="206937">
                    <a:moveTo>
                      <a:pt x="419088" y="206937"/>
                    </a:moveTo>
                    <a:cubicBezTo>
                      <a:pt x="419088" y="206937"/>
                      <a:pt x="363291" y="195070"/>
                      <a:pt x="305619" y="182370"/>
                    </a:cubicBezTo>
                    <a:lnTo>
                      <a:pt x="226816" y="164881"/>
                    </a:lnTo>
                    <a:cubicBezTo>
                      <a:pt x="159151" y="149266"/>
                      <a:pt x="6230" y="78582"/>
                      <a:pt x="920" y="58804"/>
                    </a:cubicBezTo>
                    <a:cubicBezTo>
                      <a:pt x="-4389" y="39025"/>
                      <a:pt x="13829" y="-2199"/>
                      <a:pt x="41103" y="92"/>
                    </a:cubicBezTo>
                    <a:cubicBezTo>
                      <a:pt x="68377" y="2382"/>
                      <a:pt x="231084" y="55785"/>
                      <a:pt x="231084" y="55785"/>
                    </a:cubicBezTo>
                    <a:lnTo>
                      <a:pt x="385672" y="57867"/>
                    </a:lnTo>
                    <a:lnTo>
                      <a:pt x="401495" y="128967"/>
                    </a:ln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F83D7F21-60A8-7F2A-2782-2D1EAD713D0B}"/>
                  </a:ext>
                </a:extLst>
              </p:cNvPr>
              <p:cNvSpPr/>
              <p:nvPr/>
            </p:nvSpPr>
            <p:spPr>
              <a:xfrm flipH="1">
                <a:off x="8038350" y="3279712"/>
                <a:ext cx="386208" cy="73124"/>
              </a:xfrm>
              <a:custGeom>
                <a:avLst/>
                <a:gdLst>
                  <a:gd name="connsiteX0" fmla="*/ 273886 w 386208"/>
                  <a:gd name="connsiteY0" fmla="*/ 72462 h 73124"/>
                  <a:gd name="connsiteX1" fmla="*/ 223085 w 386208"/>
                  <a:gd name="connsiteY1" fmla="*/ 72462 h 73124"/>
                  <a:gd name="connsiteX2" fmla="*/ 180717 w 386208"/>
                  <a:gd name="connsiteY2" fmla="*/ 59346 h 73124"/>
                  <a:gd name="connsiteX3" fmla="*/ 0 w 386208"/>
                  <a:gd name="connsiteY3" fmla="*/ 10419 h 73124"/>
                  <a:gd name="connsiteX4" fmla="*/ 0 w 386208"/>
                  <a:gd name="connsiteY4" fmla="*/ 9 h 73124"/>
                  <a:gd name="connsiteX5" fmla="*/ 184152 w 386208"/>
                  <a:gd name="connsiteY5" fmla="*/ 49456 h 73124"/>
                  <a:gd name="connsiteX6" fmla="*/ 225167 w 386208"/>
                  <a:gd name="connsiteY6" fmla="*/ 62261 h 73124"/>
                  <a:gd name="connsiteX7" fmla="*/ 386209 w 386208"/>
                  <a:gd name="connsiteY7" fmla="*/ 58825 h 73124"/>
                  <a:gd name="connsiteX8" fmla="*/ 386209 w 386208"/>
                  <a:gd name="connsiteY8" fmla="*/ 69235 h 73124"/>
                  <a:gd name="connsiteX9" fmla="*/ 273886 w 386208"/>
                  <a:gd name="connsiteY9" fmla="*/ 72462 h 73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6208" h="73124">
                    <a:moveTo>
                      <a:pt x="273886" y="72462"/>
                    </a:moveTo>
                    <a:cubicBezTo>
                      <a:pt x="256964" y="73346"/>
                      <a:pt x="240007" y="73346"/>
                      <a:pt x="223085" y="72462"/>
                    </a:cubicBezTo>
                    <a:cubicBezTo>
                      <a:pt x="218921" y="71734"/>
                      <a:pt x="205700" y="67466"/>
                      <a:pt x="180717" y="59346"/>
                    </a:cubicBezTo>
                    <a:cubicBezTo>
                      <a:pt x="127522" y="41961"/>
                      <a:pt x="28523" y="9795"/>
                      <a:pt x="0" y="10419"/>
                    </a:cubicBezTo>
                    <a:lnTo>
                      <a:pt x="0" y="9"/>
                    </a:lnTo>
                    <a:cubicBezTo>
                      <a:pt x="30293" y="-615"/>
                      <a:pt x="126689" y="30718"/>
                      <a:pt x="184152" y="49456"/>
                    </a:cubicBezTo>
                    <a:cubicBezTo>
                      <a:pt x="204243" y="55911"/>
                      <a:pt x="221524" y="61532"/>
                      <a:pt x="225167" y="62261"/>
                    </a:cubicBezTo>
                    <a:cubicBezTo>
                      <a:pt x="235577" y="64134"/>
                      <a:pt x="327080" y="61220"/>
                      <a:pt x="386209" y="58825"/>
                    </a:cubicBezTo>
                    <a:lnTo>
                      <a:pt x="386209" y="69235"/>
                    </a:lnTo>
                    <a:cubicBezTo>
                      <a:pt x="376736" y="69235"/>
                      <a:pt x="318336" y="71525"/>
                      <a:pt x="273886" y="724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7D82EB01-E532-2876-F862-C9AA4CDF7709}"/>
                  </a:ext>
                </a:extLst>
              </p:cNvPr>
              <p:cNvSpPr/>
              <p:nvPr/>
            </p:nvSpPr>
            <p:spPr>
              <a:xfrm flipH="1">
                <a:off x="8404571" y="3267021"/>
                <a:ext cx="47781" cy="65478"/>
              </a:xfrm>
              <a:custGeom>
                <a:avLst/>
                <a:gdLst>
                  <a:gd name="connsiteX0" fmla="*/ 15823 w 47781"/>
                  <a:gd name="connsiteY0" fmla="*/ 0 h 65478"/>
                  <a:gd name="connsiteX1" fmla="*/ 47782 w 47781"/>
                  <a:gd name="connsiteY1" fmla="*/ 12908 h 65478"/>
                  <a:gd name="connsiteX2" fmla="*/ 19571 w 47781"/>
                  <a:gd name="connsiteY2" fmla="*/ 65478 h 65478"/>
                  <a:gd name="connsiteX3" fmla="*/ 0 w 47781"/>
                  <a:gd name="connsiteY3" fmla="*/ 52362 h 65478"/>
                  <a:gd name="connsiteX4" fmla="*/ 15823 w 47781"/>
                  <a:gd name="connsiteY4" fmla="*/ 0 h 65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781" h="65478">
                    <a:moveTo>
                      <a:pt x="15823" y="0"/>
                    </a:moveTo>
                    <a:lnTo>
                      <a:pt x="47782" y="12908"/>
                    </a:lnTo>
                    <a:lnTo>
                      <a:pt x="19571" y="65478"/>
                    </a:lnTo>
                    <a:lnTo>
                      <a:pt x="0" y="52362"/>
                    </a:lnTo>
                    <a:lnTo>
                      <a:pt x="15823" y="0"/>
                    </a:ln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07C50267-57A7-A913-F74C-427B7857A11E}"/>
                  </a:ext>
                </a:extLst>
              </p:cNvPr>
              <p:cNvSpPr/>
              <p:nvPr/>
            </p:nvSpPr>
            <p:spPr>
              <a:xfrm flipH="1">
                <a:off x="8404571" y="3267021"/>
                <a:ext cx="47781" cy="65478"/>
              </a:xfrm>
              <a:custGeom>
                <a:avLst/>
                <a:gdLst>
                  <a:gd name="connsiteX0" fmla="*/ 15823 w 47781"/>
                  <a:gd name="connsiteY0" fmla="*/ 0 h 65478"/>
                  <a:gd name="connsiteX1" fmla="*/ 47782 w 47781"/>
                  <a:gd name="connsiteY1" fmla="*/ 12908 h 65478"/>
                  <a:gd name="connsiteX2" fmla="*/ 19571 w 47781"/>
                  <a:gd name="connsiteY2" fmla="*/ 65478 h 65478"/>
                  <a:gd name="connsiteX3" fmla="*/ 0 w 47781"/>
                  <a:gd name="connsiteY3" fmla="*/ 52362 h 65478"/>
                  <a:gd name="connsiteX4" fmla="*/ 15823 w 47781"/>
                  <a:gd name="connsiteY4" fmla="*/ 0 h 65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781" h="65478">
                    <a:moveTo>
                      <a:pt x="15823" y="0"/>
                    </a:moveTo>
                    <a:lnTo>
                      <a:pt x="47782" y="12908"/>
                    </a:lnTo>
                    <a:lnTo>
                      <a:pt x="19571" y="65478"/>
                    </a:lnTo>
                    <a:lnTo>
                      <a:pt x="0" y="52362"/>
                    </a:lnTo>
                    <a:lnTo>
                      <a:pt x="15823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AF9A3CEB-4BF7-F2EF-2F4F-68F0BEFEB1E9}"/>
                  </a:ext>
                </a:extLst>
              </p:cNvPr>
              <p:cNvSpPr/>
              <p:nvPr/>
            </p:nvSpPr>
            <p:spPr>
              <a:xfrm flipH="1">
                <a:off x="8014198" y="3406826"/>
                <a:ext cx="113468" cy="77970"/>
              </a:xfrm>
              <a:custGeom>
                <a:avLst/>
                <a:gdLst>
                  <a:gd name="connsiteX0" fmla="*/ 113468 w 113468"/>
                  <a:gd name="connsiteY0" fmla="*/ 77970 h 77970"/>
                  <a:gd name="connsiteX1" fmla="*/ 0 w 113468"/>
                  <a:gd name="connsiteY1" fmla="*/ 53403 h 77970"/>
                  <a:gd name="connsiteX2" fmla="*/ 95875 w 113468"/>
                  <a:gd name="connsiteY2" fmla="*/ 0 h 77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68" h="77970">
                    <a:moveTo>
                      <a:pt x="113468" y="77970"/>
                    </a:moveTo>
                    <a:cubicBezTo>
                      <a:pt x="113468" y="77970"/>
                      <a:pt x="57671" y="66103"/>
                      <a:pt x="0" y="53403"/>
                    </a:cubicBezTo>
                    <a:cubicBezTo>
                      <a:pt x="11659" y="18738"/>
                      <a:pt x="68081" y="4893"/>
                      <a:pt x="95875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D5039954-BE0B-5375-0774-A288685A99F3}"/>
                  </a:ext>
                </a:extLst>
              </p:cNvPr>
              <p:cNvSpPr/>
              <p:nvPr/>
            </p:nvSpPr>
            <p:spPr>
              <a:xfrm flipH="1">
                <a:off x="7604767" y="3323514"/>
                <a:ext cx="460215" cy="351505"/>
              </a:xfrm>
              <a:custGeom>
                <a:avLst/>
                <a:gdLst>
                  <a:gd name="connsiteX0" fmla="*/ 460103 w 460215"/>
                  <a:gd name="connsiteY0" fmla="*/ 312436 h 351505"/>
                  <a:gd name="connsiteX1" fmla="*/ 442510 w 460215"/>
                  <a:gd name="connsiteY1" fmla="*/ 339189 h 351505"/>
                  <a:gd name="connsiteX2" fmla="*/ 435743 w 460215"/>
                  <a:gd name="connsiteY2" fmla="*/ 340438 h 351505"/>
                  <a:gd name="connsiteX3" fmla="*/ 432100 w 460215"/>
                  <a:gd name="connsiteY3" fmla="*/ 340438 h 351505"/>
                  <a:gd name="connsiteX4" fmla="*/ 196939 w 460215"/>
                  <a:gd name="connsiteY4" fmla="*/ 351473 h 351505"/>
                  <a:gd name="connsiteX5" fmla="*/ 171227 w 460215"/>
                  <a:gd name="connsiteY5" fmla="*/ 333360 h 351505"/>
                  <a:gd name="connsiteX6" fmla="*/ 159568 w 460215"/>
                  <a:gd name="connsiteY6" fmla="*/ 302130 h 351505"/>
                  <a:gd name="connsiteX7" fmla="*/ 72645 w 460215"/>
                  <a:gd name="connsiteY7" fmla="*/ 181062 h 351505"/>
                  <a:gd name="connsiteX8" fmla="*/ 37459 w 460215"/>
                  <a:gd name="connsiteY8" fmla="*/ 149832 h 351505"/>
                  <a:gd name="connsiteX9" fmla="*/ 192 w 460215"/>
                  <a:gd name="connsiteY9" fmla="*/ 78941 h 351505"/>
                  <a:gd name="connsiteX10" fmla="*/ 10602 w 460215"/>
                  <a:gd name="connsiteY10" fmla="*/ 25538 h 351505"/>
                  <a:gd name="connsiteX11" fmla="*/ 16743 w 460215"/>
                  <a:gd name="connsiteY11" fmla="*/ 14607 h 351505"/>
                  <a:gd name="connsiteX12" fmla="*/ 18097 w 460215"/>
                  <a:gd name="connsiteY12" fmla="*/ 12525 h 351505"/>
                  <a:gd name="connsiteX13" fmla="*/ 326751 w 460215"/>
                  <a:gd name="connsiteY13" fmla="*/ 19500 h 351505"/>
                  <a:gd name="connsiteX14" fmla="*/ 460103 w 460215"/>
                  <a:gd name="connsiteY14" fmla="*/ 312436 h 351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60215" h="351505">
                    <a:moveTo>
                      <a:pt x="460103" y="312436"/>
                    </a:moveTo>
                    <a:cubicBezTo>
                      <a:pt x="461224" y="324372"/>
                      <a:pt x="453914" y="335489"/>
                      <a:pt x="442510" y="339189"/>
                    </a:cubicBezTo>
                    <a:cubicBezTo>
                      <a:pt x="440325" y="339924"/>
                      <a:pt x="438047" y="340344"/>
                      <a:pt x="435743" y="340438"/>
                    </a:cubicBezTo>
                    <a:lnTo>
                      <a:pt x="432100" y="340438"/>
                    </a:lnTo>
                    <a:lnTo>
                      <a:pt x="196939" y="351473"/>
                    </a:lnTo>
                    <a:cubicBezTo>
                      <a:pt x="185223" y="352068"/>
                      <a:pt x="174611" y="344592"/>
                      <a:pt x="171227" y="333360"/>
                    </a:cubicBezTo>
                    <a:cubicBezTo>
                      <a:pt x="168028" y="322706"/>
                      <a:pt x="164133" y="312274"/>
                      <a:pt x="159568" y="302130"/>
                    </a:cubicBezTo>
                    <a:cubicBezTo>
                      <a:pt x="138489" y="256653"/>
                      <a:pt x="108996" y="215574"/>
                      <a:pt x="72645" y="181062"/>
                    </a:cubicBezTo>
                    <a:cubicBezTo>
                      <a:pt x="62235" y="170652"/>
                      <a:pt x="50367" y="160242"/>
                      <a:pt x="37459" y="149832"/>
                    </a:cubicBezTo>
                    <a:cubicBezTo>
                      <a:pt x="15450" y="132635"/>
                      <a:pt x="1879" y="106820"/>
                      <a:pt x="192" y="78941"/>
                    </a:cubicBezTo>
                    <a:cubicBezTo>
                      <a:pt x="-900" y="60546"/>
                      <a:pt x="2682" y="42175"/>
                      <a:pt x="10602" y="25538"/>
                    </a:cubicBezTo>
                    <a:cubicBezTo>
                      <a:pt x="12450" y="21786"/>
                      <a:pt x="14500" y="18137"/>
                      <a:pt x="16743" y="14607"/>
                    </a:cubicBezTo>
                    <a:lnTo>
                      <a:pt x="18097" y="12525"/>
                    </a:lnTo>
                    <a:cubicBezTo>
                      <a:pt x="18097" y="12525"/>
                      <a:pt x="215886" y="-19850"/>
                      <a:pt x="326751" y="19500"/>
                    </a:cubicBezTo>
                    <a:cubicBezTo>
                      <a:pt x="401420" y="100349"/>
                      <a:pt x="448163" y="203031"/>
                      <a:pt x="460103" y="31243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7DE3F76B-084B-08EA-FAD4-4619B8CDE118}"/>
                  </a:ext>
                </a:extLst>
              </p:cNvPr>
              <p:cNvSpPr/>
              <p:nvPr/>
            </p:nvSpPr>
            <p:spPr>
              <a:xfrm flipH="1">
                <a:off x="7622454" y="3331401"/>
                <a:ext cx="432655" cy="346083"/>
              </a:xfrm>
              <a:custGeom>
                <a:avLst/>
                <a:gdLst>
                  <a:gd name="connsiteX0" fmla="*/ 432637 w 432655"/>
                  <a:gd name="connsiteY0" fmla="*/ 331301 h 346083"/>
                  <a:gd name="connsiteX1" fmla="*/ 430971 w 432655"/>
                  <a:gd name="connsiteY1" fmla="*/ 346084 h 346083"/>
                  <a:gd name="connsiteX2" fmla="*/ 420561 w 432655"/>
                  <a:gd name="connsiteY2" fmla="*/ 342960 h 346083"/>
                  <a:gd name="connsiteX3" fmla="*/ 421811 w 432655"/>
                  <a:gd name="connsiteY3" fmla="*/ 332550 h 346083"/>
                  <a:gd name="connsiteX4" fmla="*/ 308759 w 432655"/>
                  <a:gd name="connsiteY4" fmla="*/ 30662 h 346083"/>
                  <a:gd name="connsiteX5" fmla="*/ 0 w 432655"/>
                  <a:gd name="connsiteY5" fmla="*/ 16817 h 346083"/>
                  <a:gd name="connsiteX6" fmla="*/ 6142 w 432655"/>
                  <a:gd name="connsiteY6" fmla="*/ 5887 h 346083"/>
                  <a:gd name="connsiteX7" fmla="*/ 313547 w 432655"/>
                  <a:gd name="connsiteY7" fmla="*/ 21293 h 346083"/>
                  <a:gd name="connsiteX8" fmla="*/ 432637 w 432655"/>
                  <a:gd name="connsiteY8" fmla="*/ 331301 h 346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2655" h="346083">
                    <a:moveTo>
                      <a:pt x="432637" y="331301"/>
                    </a:moveTo>
                    <a:cubicBezTo>
                      <a:pt x="432766" y="336282"/>
                      <a:pt x="432206" y="341256"/>
                      <a:pt x="430971" y="346084"/>
                    </a:cubicBezTo>
                    <a:lnTo>
                      <a:pt x="420561" y="342960"/>
                    </a:lnTo>
                    <a:cubicBezTo>
                      <a:pt x="421599" y="339594"/>
                      <a:pt x="422022" y="336067"/>
                      <a:pt x="421811" y="332550"/>
                    </a:cubicBezTo>
                    <a:cubicBezTo>
                      <a:pt x="422331" y="268009"/>
                      <a:pt x="326455" y="41593"/>
                      <a:pt x="308759" y="30662"/>
                    </a:cubicBezTo>
                    <a:cubicBezTo>
                      <a:pt x="245258" y="-568"/>
                      <a:pt x="49968" y="12757"/>
                      <a:pt x="0" y="16817"/>
                    </a:cubicBezTo>
                    <a:cubicBezTo>
                      <a:pt x="1848" y="13065"/>
                      <a:pt x="3898" y="9416"/>
                      <a:pt x="6142" y="5887"/>
                    </a:cubicBezTo>
                    <a:cubicBezTo>
                      <a:pt x="66103" y="1202"/>
                      <a:pt x="249318" y="-10145"/>
                      <a:pt x="313547" y="21293"/>
                    </a:cubicBezTo>
                    <a:cubicBezTo>
                      <a:pt x="333430" y="31495"/>
                      <a:pt x="432012" y="255829"/>
                      <a:pt x="432637" y="3313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CBCC0BAF-5504-7CA3-9F8C-555DA0633A08}"/>
                  </a:ext>
                </a:extLst>
              </p:cNvPr>
              <p:cNvSpPr/>
              <p:nvPr/>
            </p:nvSpPr>
            <p:spPr>
              <a:xfrm flipH="1">
                <a:off x="7602069" y="3656352"/>
                <a:ext cx="276071" cy="52570"/>
              </a:xfrm>
              <a:custGeom>
                <a:avLst/>
                <a:gdLst>
                  <a:gd name="connsiteX0" fmla="*/ 0 w 276071"/>
                  <a:gd name="connsiteY0" fmla="*/ 12596 h 52570"/>
                  <a:gd name="connsiteX1" fmla="*/ 265766 w 276071"/>
                  <a:gd name="connsiteY1" fmla="*/ 0 h 52570"/>
                  <a:gd name="connsiteX2" fmla="*/ 276071 w 276071"/>
                  <a:gd name="connsiteY2" fmla="*/ 39558 h 52570"/>
                  <a:gd name="connsiteX3" fmla="*/ 1874 w 276071"/>
                  <a:gd name="connsiteY3" fmla="*/ 52570 h 52570"/>
                  <a:gd name="connsiteX4" fmla="*/ 0 w 276071"/>
                  <a:gd name="connsiteY4" fmla="*/ 12596 h 52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071" h="52570">
                    <a:moveTo>
                      <a:pt x="0" y="12596"/>
                    </a:moveTo>
                    <a:lnTo>
                      <a:pt x="265766" y="0"/>
                    </a:lnTo>
                    <a:lnTo>
                      <a:pt x="276071" y="39558"/>
                    </a:lnTo>
                    <a:lnTo>
                      <a:pt x="1874" y="52570"/>
                    </a:lnTo>
                    <a:lnTo>
                      <a:pt x="0" y="12596"/>
                    </a:ln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B32898CC-AE1E-2DCA-879A-35FA58FE07DD}"/>
                  </a:ext>
                </a:extLst>
              </p:cNvPr>
              <p:cNvSpPr/>
              <p:nvPr/>
            </p:nvSpPr>
            <p:spPr>
              <a:xfrm flipH="1">
                <a:off x="7602069" y="3656352"/>
                <a:ext cx="276071" cy="52570"/>
              </a:xfrm>
              <a:custGeom>
                <a:avLst/>
                <a:gdLst>
                  <a:gd name="connsiteX0" fmla="*/ 0 w 276071"/>
                  <a:gd name="connsiteY0" fmla="*/ 12596 h 52570"/>
                  <a:gd name="connsiteX1" fmla="*/ 265766 w 276071"/>
                  <a:gd name="connsiteY1" fmla="*/ 0 h 52570"/>
                  <a:gd name="connsiteX2" fmla="*/ 276071 w 276071"/>
                  <a:gd name="connsiteY2" fmla="*/ 39558 h 52570"/>
                  <a:gd name="connsiteX3" fmla="*/ 1874 w 276071"/>
                  <a:gd name="connsiteY3" fmla="*/ 52570 h 52570"/>
                  <a:gd name="connsiteX4" fmla="*/ 0 w 276071"/>
                  <a:gd name="connsiteY4" fmla="*/ 12596 h 52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071" h="52570">
                    <a:moveTo>
                      <a:pt x="0" y="12596"/>
                    </a:moveTo>
                    <a:lnTo>
                      <a:pt x="265766" y="0"/>
                    </a:lnTo>
                    <a:lnTo>
                      <a:pt x="276071" y="39558"/>
                    </a:lnTo>
                    <a:lnTo>
                      <a:pt x="1874" y="52570"/>
                    </a:lnTo>
                    <a:lnTo>
                      <a:pt x="0" y="1259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ACFB9BBB-C656-7CF1-CCFB-51C61D5D853A}"/>
                  </a:ext>
                </a:extLst>
              </p:cNvPr>
              <p:cNvSpPr/>
              <p:nvPr/>
            </p:nvSpPr>
            <p:spPr>
              <a:xfrm flipH="1">
                <a:off x="7860844" y="3293660"/>
                <a:ext cx="115149" cy="76941"/>
              </a:xfrm>
              <a:custGeom>
                <a:avLst/>
                <a:gdLst>
                  <a:gd name="connsiteX0" fmla="*/ 0 w 115149"/>
                  <a:gd name="connsiteY0" fmla="*/ 26348 h 76941"/>
                  <a:gd name="connsiteX1" fmla="*/ 105453 w 115149"/>
                  <a:gd name="connsiteY1" fmla="*/ 2093 h 76941"/>
                  <a:gd name="connsiteX2" fmla="*/ 115134 w 115149"/>
                  <a:gd name="connsiteY2" fmla="*/ 38944 h 76941"/>
                  <a:gd name="connsiteX3" fmla="*/ 27378 w 115149"/>
                  <a:gd name="connsiteY3" fmla="*/ 75587 h 76941"/>
                  <a:gd name="connsiteX4" fmla="*/ 0 w 115149"/>
                  <a:gd name="connsiteY4" fmla="*/ 26348 h 76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149" h="76941">
                    <a:moveTo>
                      <a:pt x="0" y="26348"/>
                    </a:moveTo>
                    <a:cubicBezTo>
                      <a:pt x="6871" y="13544"/>
                      <a:pt x="94939" y="-6548"/>
                      <a:pt x="105453" y="2093"/>
                    </a:cubicBezTo>
                    <a:cubicBezTo>
                      <a:pt x="115967" y="10733"/>
                      <a:pt x="115134" y="38944"/>
                      <a:pt x="115134" y="38944"/>
                    </a:cubicBezTo>
                    <a:cubicBezTo>
                      <a:pt x="115134" y="38944"/>
                      <a:pt x="52674" y="85372"/>
                      <a:pt x="27378" y="75587"/>
                    </a:cubicBezTo>
                    <a:cubicBezTo>
                      <a:pt x="2082" y="65802"/>
                      <a:pt x="0" y="26348"/>
                      <a:pt x="0" y="26348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34A93D53-42E4-15FF-B50F-E152FB68AF8D}"/>
                  </a:ext>
                </a:extLst>
              </p:cNvPr>
              <p:cNvSpPr/>
              <p:nvPr/>
            </p:nvSpPr>
            <p:spPr>
              <a:xfrm flipH="1">
                <a:off x="7860844" y="3293660"/>
                <a:ext cx="115149" cy="76941"/>
              </a:xfrm>
              <a:custGeom>
                <a:avLst/>
                <a:gdLst>
                  <a:gd name="connsiteX0" fmla="*/ 0 w 115149"/>
                  <a:gd name="connsiteY0" fmla="*/ 26348 h 76941"/>
                  <a:gd name="connsiteX1" fmla="*/ 105453 w 115149"/>
                  <a:gd name="connsiteY1" fmla="*/ 2093 h 76941"/>
                  <a:gd name="connsiteX2" fmla="*/ 115134 w 115149"/>
                  <a:gd name="connsiteY2" fmla="*/ 38944 h 76941"/>
                  <a:gd name="connsiteX3" fmla="*/ 27378 w 115149"/>
                  <a:gd name="connsiteY3" fmla="*/ 75587 h 76941"/>
                  <a:gd name="connsiteX4" fmla="*/ 0 w 115149"/>
                  <a:gd name="connsiteY4" fmla="*/ 26348 h 76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149" h="76941">
                    <a:moveTo>
                      <a:pt x="0" y="26348"/>
                    </a:moveTo>
                    <a:cubicBezTo>
                      <a:pt x="6871" y="13544"/>
                      <a:pt x="94939" y="-6548"/>
                      <a:pt x="105453" y="2093"/>
                    </a:cubicBezTo>
                    <a:cubicBezTo>
                      <a:pt x="115967" y="10733"/>
                      <a:pt x="115134" y="38944"/>
                      <a:pt x="115134" y="38944"/>
                    </a:cubicBezTo>
                    <a:cubicBezTo>
                      <a:pt x="115134" y="38944"/>
                      <a:pt x="52674" y="85372"/>
                      <a:pt x="27378" y="75587"/>
                    </a:cubicBezTo>
                    <a:cubicBezTo>
                      <a:pt x="2082" y="65802"/>
                      <a:pt x="0" y="26348"/>
                      <a:pt x="0" y="26348"/>
                    </a:cubicBezTo>
                    <a:close/>
                  </a:path>
                </a:pathLst>
              </a:custGeom>
              <a:solidFill>
                <a:srgbClr val="000000">
                  <a:alpha val="4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6E93267F-1D2A-2199-3A8E-B64AE2B92C78}"/>
                  </a:ext>
                </a:extLst>
              </p:cNvPr>
              <p:cNvSpPr/>
              <p:nvPr/>
            </p:nvSpPr>
            <p:spPr>
              <a:xfrm flipH="1">
                <a:off x="7861068" y="3188322"/>
                <a:ext cx="120234" cy="196854"/>
              </a:xfrm>
              <a:custGeom>
                <a:avLst/>
                <a:gdLst>
                  <a:gd name="connsiteX0" fmla="*/ 120235 w 120234"/>
                  <a:gd name="connsiteY0" fmla="*/ 138660 h 196854"/>
                  <a:gd name="connsiteX1" fmla="*/ 45491 w 120234"/>
                  <a:gd name="connsiteY1" fmla="*/ 196539 h 196854"/>
                  <a:gd name="connsiteX2" fmla="*/ 8536 w 120234"/>
                  <a:gd name="connsiteY2" fmla="*/ 177698 h 196854"/>
                  <a:gd name="connsiteX3" fmla="*/ 18946 w 120234"/>
                  <a:gd name="connsiteY3" fmla="*/ 153963 h 196854"/>
                  <a:gd name="connsiteX4" fmla="*/ 0 w 120234"/>
                  <a:gd name="connsiteY4" fmla="*/ 98166 h 196854"/>
                  <a:gd name="connsiteX5" fmla="*/ 0 w 120234"/>
                  <a:gd name="connsiteY5" fmla="*/ 97541 h 196854"/>
                  <a:gd name="connsiteX6" fmla="*/ 0 w 120234"/>
                  <a:gd name="connsiteY6" fmla="*/ 97541 h 196854"/>
                  <a:gd name="connsiteX7" fmla="*/ 31230 w 120234"/>
                  <a:gd name="connsiteY7" fmla="*/ 39870 h 196854"/>
                  <a:gd name="connsiteX8" fmla="*/ 52050 w 120234"/>
                  <a:gd name="connsiteY8" fmla="*/ 0 h 196854"/>
                  <a:gd name="connsiteX9" fmla="*/ 120235 w 120234"/>
                  <a:gd name="connsiteY9" fmla="*/ 138660 h 196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0234" h="196854">
                    <a:moveTo>
                      <a:pt x="120235" y="138660"/>
                    </a:moveTo>
                    <a:cubicBezTo>
                      <a:pt x="118257" y="164997"/>
                      <a:pt x="95563" y="192688"/>
                      <a:pt x="45491" y="196539"/>
                    </a:cubicBezTo>
                    <a:cubicBezTo>
                      <a:pt x="14262" y="199038"/>
                      <a:pt x="7287" y="186130"/>
                      <a:pt x="8536" y="177698"/>
                    </a:cubicBezTo>
                    <a:cubicBezTo>
                      <a:pt x="24359" y="166663"/>
                      <a:pt x="16135" y="165934"/>
                      <a:pt x="18946" y="153963"/>
                    </a:cubicBezTo>
                    <a:cubicBezTo>
                      <a:pt x="22590" y="135017"/>
                      <a:pt x="12492" y="115758"/>
                      <a:pt x="0" y="98166"/>
                    </a:cubicBezTo>
                    <a:lnTo>
                      <a:pt x="0" y="97541"/>
                    </a:lnTo>
                    <a:lnTo>
                      <a:pt x="0" y="97541"/>
                    </a:lnTo>
                    <a:lnTo>
                      <a:pt x="31230" y="39870"/>
                    </a:lnTo>
                    <a:lnTo>
                      <a:pt x="52050" y="0"/>
                    </a:lnTo>
                    <a:cubicBezTo>
                      <a:pt x="59337" y="44138"/>
                      <a:pt x="80781" y="122525"/>
                      <a:pt x="120235" y="138660"/>
                    </a:cubicBez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C4A30486-B5AF-F748-51B0-01CAB783D67C}"/>
                  </a:ext>
                </a:extLst>
              </p:cNvPr>
              <p:cNvSpPr/>
              <p:nvPr/>
            </p:nvSpPr>
            <p:spPr>
              <a:xfrm flipH="1">
                <a:off x="7925128" y="3226050"/>
                <a:ext cx="56591" cy="116234"/>
              </a:xfrm>
              <a:custGeom>
                <a:avLst/>
                <a:gdLst>
                  <a:gd name="connsiteX0" fmla="*/ 54340 w 56591"/>
                  <a:gd name="connsiteY0" fmla="*/ 2350 h 116234"/>
                  <a:gd name="connsiteX1" fmla="*/ 18946 w 56591"/>
                  <a:gd name="connsiteY1" fmla="*/ 116234 h 116234"/>
                  <a:gd name="connsiteX2" fmla="*/ 0 w 56591"/>
                  <a:gd name="connsiteY2" fmla="*/ 60437 h 116234"/>
                  <a:gd name="connsiteX3" fmla="*/ 0 w 56591"/>
                  <a:gd name="connsiteY3" fmla="*/ 59708 h 116234"/>
                  <a:gd name="connsiteX4" fmla="*/ 31230 w 56591"/>
                  <a:gd name="connsiteY4" fmla="*/ 2037 h 116234"/>
                  <a:gd name="connsiteX5" fmla="*/ 54340 w 56591"/>
                  <a:gd name="connsiteY5" fmla="*/ 2350 h 116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591" h="116234">
                    <a:moveTo>
                      <a:pt x="54340" y="2350"/>
                    </a:moveTo>
                    <a:cubicBezTo>
                      <a:pt x="62264" y="43838"/>
                      <a:pt x="48991" y="86546"/>
                      <a:pt x="18946" y="116234"/>
                    </a:cubicBezTo>
                    <a:cubicBezTo>
                      <a:pt x="22590" y="97288"/>
                      <a:pt x="12492" y="78030"/>
                      <a:pt x="0" y="60437"/>
                    </a:cubicBezTo>
                    <a:cubicBezTo>
                      <a:pt x="0" y="60437"/>
                      <a:pt x="0" y="59812"/>
                      <a:pt x="0" y="59708"/>
                    </a:cubicBezTo>
                    <a:lnTo>
                      <a:pt x="31230" y="2037"/>
                    </a:lnTo>
                    <a:cubicBezTo>
                      <a:pt x="34978" y="8596"/>
                      <a:pt x="52466" y="-5250"/>
                      <a:pt x="54340" y="235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EFFC9E2B-0F06-B781-0E98-CDC9A6B234ED}"/>
                  </a:ext>
                </a:extLst>
              </p:cNvPr>
              <p:cNvSpPr/>
              <p:nvPr/>
            </p:nvSpPr>
            <p:spPr>
              <a:xfrm flipH="1">
                <a:off x="7834835" y="3295752"/>
                <a:ext cx="156877" cy="102238"/>
              </a:xfrm>
              <a:custGeom>
                <a:avLst/>
                <a:gdLst>
                  <a:gd name="connsiteX0" fmla="*/ 15719 w 156877"/>
                  <a:gd name="connsiteY0" fmla="*/ 24255 h 102238"/>
                  <a:gd name="connsiteX1" fmla="*/ 50280 w 156877"/>
                  <a:gd name="connsiteY1" fmla="*/ 45596 h 102238"/>
                  <a:gd name="connsiteX2" fmla="*/ 121172 w 156877"/>
                  <a:gd name="connsiteY2" fmla="*/ 0 h 102238"/>
                  <a:gd name="connsiteX3" fmla="*/ 156878 w 156877"/>
                  <a:gd name="connsiteY3" fmla="*/ 29356 h 102238"/>
                  <a:gd name="connsiteX4" fmla="*/ 56526 w 156877"/>
                  <a:gd name="connsiteY4" fmla="*/ 102226 h 102238"/>
                  <a:gd name="connsiteX5" fmla="*/ 0 w 156877"/>
                  <a:gd name="connsiteY5" fmla="*/ 55589 h 102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6877" h="102238">
                    <a:moveTo>
                      <a:pt x="15719" y="24255"/>
                    </a:moveTo>
                    <a:cubicBezTo>
                      <a:pt x="21506" y="38014"/>
                      <a:pt x="35386" y="46585"/>
                      <a:pt x="50280" y="45596"/>
                    </a:cubicBezTo>
                    <a:cubicBezTo>
                      <a:pt x="76305" y="44346"/>
                      <a:pt x="121172" y="0"/>
                      <a:pt x="121172" y="0"/>
                    </a:cubicBezTo>
                    <a:lnTo>
                      <a:pt x="156878" y="29356"/>
                    </a:lnTo>
                    <a:cubicBezTo>
                      <a:pt x="156878" y="29356"/>
                      <a:pt x="99415" y="103371"/>
                      <a:pt x="56526" y="102226"/>
                    </a:cubicBezTo>
                    <a:cubicBezTo>
                      <a:pt x="13637" y="101081"/>
                      <a:pt x="0" y="55589"/>
                      <a:pt x="0" y="55589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AB5D36E9-0570-2B6F-EC84-C1D9570166A9}"/>
                  </a:ext>
                </a:extLst>
              </p:cNvPr>
              <p:cNvSpPr/>
              <p:nvPr/>
            </p:nvSpPr>
            <p:spPr>
              <a:xfrm flipH="1">
                <a:off x="7834835" y="3295752"/>
                <a:ext cx="156877" cy="102238"/>
              </a:xfrm>
              <a:custGeom>
                <a:avLst/>
                <a:gdLst>
                  <a:gd name="connsiteX0" fmla="*/ 15719 w 156877"/>
                  <a:gd name="connsiteY0" fmla="*/ 24255 h 102238"/>
                  <a:gd name="connsiteX1" fmla="*/ 50280 w 156877"/>
                  <a:gd name="connsiteY1" fmla="*/ 45596 h 102238"/>
                  <a:gd name="connsiteX2" fmla="*/ 121172 w 156877"/>
                  <a:gd name="connsiteY2" fmla="*/ 0 h 102238"/>
                  <a:gd name="connsiteX3" fmla="*/ 156878 w 156877"/>
                  <a:gd name="connsiteY3" fmla="*/ 29356 h 102238"/>
                  <a:gd name="connsiteX4" fmla="*/ 56526 w 156877"/>
                  <a:gd name="connsiteY4" fmla="*/ 102226 h 102238"/>
                  <a:gd name="connsiteX5" fmla="*/ 0 w 156877"/>
                  <a:gd name="connsiteY5" fmla="*/ 55589 h 102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6877" h="102238">
                    <a:moveTo>
                      <a:pt x="15719" y="24255"/>
                    </a:moveTo>
                    <a:cubicBezTo>
                      <a:pt x="21506" y="38014"/>
                      <a:pt x="35386" y="46585"/>
                      <a:pt x="50280" y="45596"/>
                    </a:cubicBezTo>
                    <a:cubicBezTo>
                      <a:pt x="76305" y="44346"/>
                      <a:pt x="121172" y="0"/>
                      <a:pt x="121172" y="0"/>
                    </a:cubicBezTo>
                    <a:lnTo>
                      <a:pt x="156878" y="29356"/>
                    </a:lnTo>
                    <a:cubicBezTo>
                      <a:pt x="156878" y="29356"/>
                      <a:pt x="99415" y="103371"/>
                      <a:pt x="56526" y="102226"/>
                    </a:cubicBezTo>
                    <a:cubicBezTo>
                      <a:pt x="13637" y="101081"/>
                      <a:pt x="0" y="55589"/>
                      <a:pt x="0" y="55589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8D910B64-07AE-DAEB-8C7F-66C4B2F5C912}"/>
                  </a:ext>
                </a:extLst>
              </p:cNvPr>
              <p:cNvSpPr/>
              <p:nvPr/>
            </p:nvSpPr>
            <p:spPr>
              <a:xfrm flipH="1">
                <a:off x="7808185" y="3340723"/>
                <a:ext cx="138348" cy="366429"/>
              </a:xfrm>
              <a:custGeom>
                <a:avLst/>
                <a:gdLst>
                  <a:gd name="connsiteX0" fmla="*/ 128355 w 138348"/>
                  <a:gd name="connsiteY0" fmla="*/ 366430 h 366429"/>
                  <a:gd name="connsiteX1" fmla="*/ 118673 w 138348"/>
                  <a:gd name="connsiteY1" fmla="*/ 328746 h 366429"/>
                  <a:gd name="connsiteX2" fmla="*/ 103163 w 138348"/>
                  <a:gd name="connsiteY2" fmla="*/ 301368 h 366429"/>
                  <a:gd name="connsiteX3" fmla="*/ 58296 w 138348"/>
                  <a:gd name="connsiteY3" fmla="*/ 210073 h 366429"/>
                  <a:gd name="connsiteX4" fmla="*/ 6246 w 138348"/>
                  <a:gd name="connsiteY4" fmla="*/ 56838 h 366429"/>
                  <a:gd name="connsiteX5" fmla="*/ 0 w 138348"/>
                  <a:gd name="connsiteY5" fmla="*/ 1145 h 366429"/>
                  <a:gd name="connsiteX6" fmla="*/ 10410 w 138348"/>
                  <a:gd name="connsiteY6" fmla="*/ 0 h 366429"/>
                  <a:gd name="connsiteX7" fmla="*/ 16656 w 138348"/>
                  <a:gd name="connsiteY7" fmla="*/ 57046 h 366429"/>
                  <a:gd name="connsiteX8" fmla="*/ 16656 w 138348"/>
                  <a:gd name="connsiteY8" fmla="*/ 57671 h 366429"/>
                  <a:gd name="connsiteX9" fmla="*/ 67040 w 138348"/>
                  <a:gd name="connsiteY9" fmla="*/ 204347 h 366429"/>
                  <a:gd name="connsiteX10" fmla="*/ 113260 w 138348"/>
                  <a:gd name="connsiteY10" fmla="*/ 298869 h 366429"/>
                  <a:gd name="connsiteX11" fmla="*/ 126377 w 138348"/>
                  <a:gd name="connsiteY11" fmla="*/ 321563 h 366429"/>
                  <a:gd name="connsiteX12" fmla="*/ 127938 w 138348"/>
                  <a:gd name="connsiteY12" fmla="*/ 322604 h 366429"/>
                  <a:gd name="connsiteX13" fmla="*/ 138348 w 138348"/>
                  <a:gd name="connsiteY13" fmla="*/ 364244 h 366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8348" h="366429">
                    <a:moveTo>
                      <a:pt x="128355" y="366430"/>
                    </a:moveTo>
                    <a:lnTo>
                      <a:pt x="118673" y="328746"/>
                    </a:lnTo>
                    <a:cubicBezTo>
                      <a:pt x="110121" y="322000"/>
                      <a:pt x="104553" y="312171"/>
                      <a:pt x="103163" y="301368"/>
                    </a:cubicBezTo>
                    <a:cubicBezTo>
                      <a:pt x="99207" y="286169"/>
                      <a:pt x="92753" y="260665"/>
                      <a:pt x="58296" y="210073"/>
                    </a:cubicBezTo>
                    <a:cubicBezTo>
                      <a:pt x="416" y="124607"/>
                      <a:pt x="5205" y="64333"/>
                      <a:pt x="6246" y="56838"/>
                    </a:cubicBezTo>
                    <a:lnTo>
                      <a:pt x="0" y="1145"/>
                    </a:lnTo>
                    <a:lnTo>
                      <a:pt x="10410" y="0"/>
                    </a:lnTo>
                    <a:lnTo>
                      <a:pt x="16656" y="57046"/>
                    </a:lnTo>
                    <a:lnTo>
                      <a:pt x="16656" y="57671"/>
                    </a:lnTo>
                    <a:cubicBezTo>
                      <a:pt x="16656" y="58296"/>
                      <a:pt x="8849" y="118465"/>
                      <a:pt x="67040" y="204347"/>
                    </a:cubicBezTo>
                    <a:cubicBezTo>
                      <a:pt x="102330" y="256397"/>
                      <a:pt x="109200" y="282942"/>
                      <a:pt x="113260" y="298869"/>
                    </a:cubicBezTo>
                    <a:cubicBezTo>
                      <a:pt x="114187" y="307962"/>
                      <a:pt x="118961" y="316222"/>
                      <a:pt x="126377" y="321563"/>
                    </a:cubicBezTo>
                    <a:lnTo>
                      <a:pt x="127938" y="322604"/>
                    </a:lnTo>
                    <a:lnTo>
                      <a:pt x="138348" y="364244"/>
                    </a:ln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DD6791DB-9DA1-D4FE-4C87-D2CFFC10E598}"/>
                  </a:ext>
                </a:extLst>
              </p:cNvPr>
              <p:cNvSpPr/>
              <p:nvPr/>
            </p:nvSpPr>
            <p:spPr>
              <a:xfrm flipH="1">
                <a:off x="7720429" y="3370093"/>
                <a:ext cx="271908" cy="255966"/>
              </a:xfrm>
              <a:custGeom>
                <a:avLst/>
                <a:gdLst>
                  <a:gd name="connsiteX0" fmla="*/ 219858 w 271908"/>
                  <a:gd name="connsiteY0" fmla="*/ 208081 h 255966"/>
                  <a:gd name="connsiteX1" fmla="*/ 86923 w 271908"/>
                  <a:gd name="connsiteY1" fmla="*/ 255966 h 255966"/>
                  <a:gd name="connsiteX2" fmla="*/ 0 w 271908"/>
                  <a:gd name="connsiteY2" fmla="*/ 134482 h 255966"/>
                  <a:gd name="connsiteX3" fmla="*/ 110866 w 271908"/>
                  <a:gd name="connsiteY3" fmla="*/ 120533 h 255966"/>
                  <a:gd name="connsiteX4" fmla="*/ 195291 w 271908"/>
                  <a:gd name="connsiteY4" fmla="*/ 2901 h 255966"/>
                  <a:gd name="connsiteX5" fmla="*/ 271283 w 271908"/>
                  <a:gd name="connsiteY5" fmla="*/ 59531 h 255966"/>
                  <a:gd name="connsiteX6" fmla="*/ 219858 w 271908"/>
                  <a:gd name="connsiteY6" fmla="*/ 208081 h 255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1908" h="255966">
                    <a:moveTo>
                      <a:pt x="219858" y="208081"/>
                    </a:moveTo>
                    <a:cubicBezTo>
                      <a:pt x="192063" y="233897"/>
                      <a:pt x="128875" y="248680"/>
                      <a:pt x="86923" y="255966"/>
                    </a:cubicBezTo>
                    <a:cubicBezTo>
                      <a:pt x="65889" y="210341"/>
                      <a:pt x="36394" y="169118"/>
                      <a:pt x="0" y="134482"/>
                    </a:cubicBezTo>
                    <a:cubicBezTo>
                      <a:pt x="45283" y="128653"/>
                      <a:pt x="110866" y="120533"/>
                      <a:pt x="110866" y="120533"/>
                    </a:cubicBezTo>
                    <a:cubicBezTo>
                      <a:pt x="135225" y="67443"/>
                      <a:pt x="164373" y="17683"/>
                      <a:pt x="195291" y="2901"/>
                    </a:cubicBezTo>
                    <a:cubicBezTo>
                      <a:pt x="224022" y="-10736"/>
                      <a:pt x="267639" y="26323"/>
                      <a:pt x="271283" y="59531"/>
                    </a:cubicBezTo>
                    <a:cubicBezTo>
                      <a:pt x="274926" y="92739"/>
                      <a:pt x="263267" y="167898"/>
                      <a:pt x="219858" y="20808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D3246CB5-6363-DEE0-03F6-57028DAF6106}"/>
                  </a:ext>
                </a:extLst>
              </p:cNvPr>
              <p:cNvSpPr/>
              <p:nvPr/>
            </p:nvSpPr>
            <p:spPr>
              <a:xfrm flipH="1">
                <a:off x="7802564" y="3023280"/>
                <a:ext cx="262088" cy="229977"/>
              </a:xfrm>
              <a:custGeom>
                <a:avLst/>
                <a:gdLst>
                  <a:gd name="connsiteX0" fmla="*/ 14853 w 262088"/>
                  <a:gd name="connsiteY0" fmla="*/ 63753 h 229977"/>
                  <a:gd name="connsiteX1" fmla="*/ 34070 w 262088"/>
                  <a:gd name="connsiteY1" fmla="*/ 8089 h 229977"/>
                  <a:gd name="connsiteX2" fmla="*/ 36713 w 262088"/>
                  <a:gd name="connsiteY2" fmla="*/ 6914 h 229977"/>
                  <a:gd name="connsiteX3" fmla="*/ 208061 w 262088"/>
                  <a:gd name="connsiteY3" fmla="*/ 52302 h 229977"/>
                  <a:gd name="connsiteX4" fmla="*/ 262089 w 262088"/>
                  <a:gd name="connsiteY4" fmla="*/ 100708 h 229977"/>
                  <a:gd name="connsiteX5" fmla="*/ 236793 w 262088"/>
                  <a:gd name="connsiteY5" fmla="*/ 116531 h 229977"/>
                  <a:gd name="connsiteX6" fmla="*/ 259278 w 262088"/>
                  <a:gd name="connsiteY6" fmla="*/ 144638 h 229977"/>
                  <a:gd name="connsiteX7" fmla="*/ 235960 w 262088"/>
                  <a:gd name="connsiteY7" fmla="*/ 155673 h 229977"/>
                  <a:gd name="connsiteX8" fmla="*/ 222739 w 262088"/>
                  <a:gd name="connsiteY8" fmla="*/ 184612 h 229977"/>
                  <a:gd name="connsiteX9" fmla="*/ 204210 w 262088"/>
                  <a:gd name="connsiteY9" fmla="*/ 195022 h 229977"/>
                  <a:gd name="connsiteX10" fmla="*/ 150598 w 262088"/>
                  <a:gd name="connsiteY10" fmla="*/ 227189 h 229977"/>
                  <a:gd name="connsiteX11" fmla="*/ 1840 w 262088"/>
                  <a:gd name="connsiteY11" fmla="*/ 105705 h 229977"/>
                  <a:gd name="connsiteX12" fmla="*/ 14853 w 262088"/>
                  <a:gd name="connsiteY12" fmla="*/ 63753 h 229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2088" h="229977">
                    <a:moveTo>
                      <a:pt x="14853" y="63753"/>
                    </a:moveTo>
                    <a:cubicBezTo>
                      <a:pt x="4789" y="43075"/>
                      <a:pt x="13393" y="18154"/>
                      <a:pt x="34070" y="8089"/>
                    </a:cubicBezTo>
                    <a:cubicBezTo>
                      <a:pt x="34938" y="7667"/>
                      <a:pt x="35819" y="7275"/>
                      <a:pt x="36713" y="6914"/>
                    </a:cubicBezTo>
                    <a:cubicBezTo>
                      <a:pt x="76271" y="-12864"/>
                      <a:pt x="182453" y="12120"/>
                      <a:pt x="208061" y="52302"/>
                    </a:cubicBezTo>
                    <a:cubicBezTo>
                      <a:pt x="233670" y="92484"/>
                      <a:pt x="262089" y="100708"/>
                      <a:pt x="262089" y="100708"/>
                    </a:cubicBezTo>
                    <a:cubicBezTo>
                      <a:pt x="258408" y="111260"/>
                      <a:pt x="247891" y="117838"/>
                      <a:pt x="236793" y="116531"/>
                    </a:cubicBezTo>
                    <a:cubicBezTo>
                      <a:pt x="249587" y="120037"/>
                      <a:pt x="258667" y="131386"/>
                      <a:pt x="259278" y="144638"/>
                    </a:cubicBezTo>
                    <a:cubicBezTo>
                      <a:pt x="251034" y="147223"/>
                      <a:pt x="243187" y="150937"/>
                      <a:pt x="235960" y="155673"/>
                    </a:cubicBezTo>
                    <a:cubicBezTo>
                      <a:pt x="230963" y="160669"/>
                      <a:pt x="235960" y="186902"/>
                      <a:pt x="222739" y="184612"/>
                    </a:cubicBezTo>
                    <a:cubicBezTo>
                      <a:pt x="209518" y="182322"/>
                      <a:pt x="212329" y="180448"/>
                      <a:pt x="204210" y="195022"/>
                    </a:cubicBezTo>
                    <a:cubicBezTo>
                      <a:pt x="196090" y="209596"/>
                      <a:pt x="163298" y="239160"/>
                      <a:pt x="150598" y="227189"/>
                    </a:cubicBezTo>
                    <a:cubicBezTo>
                      <a:pt x="137898" y="215217"/>
                      <a:pt x="1840" y="105705"/>
                      <a:pt x="1840" y="105705"/>
                    </a:cubicBezTo>
                    <a:cubicBezTo>
                      <a:pt x="1840" y="105705"/>
                      <a:pt x="-7217" y="60734"/>
                      <a:pt x="14853" y="6375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09DAEF93-8ED2-B915-2790-09124FE1CC2E}"/>
                  </a:ext>
                </a:extLst>
              </p:cNvPr>
              <p:cNvSpPr/>
              <p:nvPr/>
            </p:nvSpPr>
            <p:spPr>
              <a:xfrm flipH="1">
                <a:off x="7902701" y="3072436"/>
                <a:ext cx="176670" cy="235441"/>
              </a:xfrm>
              <a:custGeom>
                <a:avLst/>
                <a:gdLst>
                  <a:gd name="connsiteX0" fmla="*/ 175623 w 176670"/>
                  <a:gd name="connsiteY0" fmla="*/ 95482 h 235441"/>
                  <a:gd name="connsiteX1" fmla="*/ 141270 w 176670"/>
                  <a:gd name="connsiteY1" fmla="*/ 207181 h 235441"/>
                  <a:gd name="connsiteX2" fmla="*/ 130860 w 176670"/>
                  <a:gd name="connsiteY2" fmla="*/ 217070 h 235441"/>
                  <a:gd name="connsiteX3" fmla="*/ 1777 w 176670"/>
                  <a:gd name="connsiteY3" fmla="*/ 163980 h 235441"/>
                  <a:gd name="connsiteX4" fmla="*/ 111 w 176670"/>
                  <a:gd name="connsiteY4" fmla="*/ 130668 h 235441"/>
                  <a:gd name="connsiteX5" fmla="*/ 70899 w 176670"/>
                  <a:gd name="connsiteY5" fmla="*/ 3667 h 235441"/>
                  <a:gd name="connsiteX6" fmla="*/ 172866 w 176670"/>
                  <a:gd name="connsiteY6" fmla="*/ 57429 h 235441"/>
                  <a:gd name="connsiteX7" fmla="*/ 172916 w 176670"/>
                  <a:gd name="connsiteY7" fmla="*/ 57590 h 235441"/>
                  <a:gd name="connsiteX8" fmla="*/ 175623 w 176670"/>
                  <a:gd name="connsiteY8" fmla="*/ 95482 h 235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670" h="235441">
                    <a:moveTo>
                      <a:pt x="175623" y="95482"/>
                    </a:moveTo>
                    <a:cubicBezTo>
                      <a:pt x="167607" y="147532"/>
                      <a:pt x="164692" y="181156"/>
                      <a:pt x="141270" y="207181"/>
                    </a:cubicBezTo>
                    <a:cubicBezTo>
                      <a:pt x="138062" y="210743"/>
                      <a:pt x="134581" y="214049"/>
                      <a:pt x="130860" y="217070"/>
                    </a:cubicBezTo>
                    <a:cubicBezTo>
                      <a:pt x="81413" y="258710"/>
                      <a:pt x="10625" y="224670"/>
                      <a:pt x="1777" y="163980"/>
                    </a:cubicBezTo>
                    <a:cubicBezTo>
                      <a:pt x="297" y="152941"/>
                      <a:pt x="-260" y="141799"/>
                      <a:pt x="111" y="130668"/>
                    </a:cubicBezTo>
                    <a:cubicBezTo>
                      <a:pt x="1673" y="79243"/>
                      <a:pt x="21660" y="18449"/>
                      <a:pt x="70899" y="3667"/>
                    </a:cubicBezTo>
                    <a:cubicBezTo>
                      <a:pt x="113903" y="-9645"/>
                      <a:pt x="159555" y="14425"/>
                      <a:pt x="172866" y="57429"/>
                    </a:cubicBezTo>
                    <a:cubicBezTo>
                      <a:pt x="172883" y="57482"/>
                      <a:pt x="172900" y="57536"/>
                      <a:pt x="172916" y="57590"/>
                    </a:cubicBezTo>
                    <a:cubicBezTo>
                      <a:pt x="176726" y="69844"/>
                      <a:pt x="177652" y="82812"/>
                      <a:pt x="175623" y="95482"/>
                    </a:cubicBez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D031B14E-5518-7933-959D-225B0A180920}"/>
                  </a:ext>
                </a:extLst>
              </p:cNvPr>
              <p:cNvSpPr/>
              <p:nvPr/>
            </p:nvSpPr>
            <p:spPr>
              <a:xfrm flipH="1">
                <a:off x="7995411" y="3166754"/>
                <a:ext cx="11653" cy="17526"/>
              </a:xfrm>
              <a:custGeom>
                <a:avLst/>
                <a:gdLst>
                  <a:gd name="connsiteX0" fmla="*/ 11604 w 11653"/>
                  <a:gd name="connsiteY0" fmla="*/ 9284 h 17526"/>
                  <a:gd name="connsiteX1" fmla="*/ 5046 w 11653"/>
                  <a:gd name="connsiteY1" fmla="*/ 17508 h 17526"/>
                  <a:gd name="connsiteX2" fmla="*/ 49 w 11653"/>
                  <a:gd name="connsiteY2" fmla="*/ 8139 h 17526"/>
                  <a:gd name="connsiteX3" fmla="*/ 6607 w 11653"/>
                  <a:gd name="connsiteY3" fmla="*/ 19 h 17526"/>
                  <a:gd name="connsiteX4" fmla="*/ 11604 w 11653"/>
                  <a:gd name="connsiteY4" fmla="*/ 9284 h 1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53" h="17526">
                    <a:moveTo>
                      <a:pt x="11604" y="9284"/>
                    </a:moveTo>
                    <a:cubicBezTo>
                      <a:pt x="11604" y="14177"/>
                      <a:pt x="8169" y="17820"/>
                      <a:pt x="5046" y="17508"/>
                    </a:cubicBezTo>
                    <a:cubicBezTo>
                      <a:pt x="1923" y="17196"/>
                      <a:pt x="-368" y="13032"/>
                      <a:pt x="49" y="8139"/>
                    </a:cubicBezTo>
                    <a:cubicBezTo>
                      <a:pt x="465" y="3246"/>
                      <a:pt x="3484" y="-293"/>
                      <a:pt x="6607" y="19"/>
                    </a:cubicBezTo>
                    <a:cubicBezTo>
                      <a:pt x="9730" y="331"/>
                      <a:pt x="12020" y="4391"/>
                      <a:pt x="11604" y="928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1DCBF977-2B29-1C94-C506-B5EBE9B869ED}"/>
                  </a:ext>
                </a:extLst>
              </p:cNvPr>
              <p:cNvSpPr/>
              <p:nvPr/>
            </p:nvSpPr>
            <p:spPr>
              <a:xfrm flipH="1">
                <a:off x="8050166" y="3161550"/>
                <a:ext cx="11552" cy="17629"/>
              </a:xfrm>
              <a:custGeom>
                <a:avLst/>
                <a:gdLst>
                  <a:gd name="connsiteX0" fmla="*/ 11502 w 11552"/>
                  <a:gd name="connsiteY0" fmla="*/ 9387 h 17629"/>
                  <a:gd name="connsiteX1" fmla="*/ 4944 w 11552"/>
                  <a:gd name="connsiteY1" fmla="*/ 17611 h 17629"/>
                  <a:gd name="connsiteX2" fmla="*/ 51 w 11552"/>
                  <a:gd name="connsiteY2" fmla="*/ 8242 h 17629"/>
                  <a:gd name="connsiteX3" fmla="*/ 6609 w 11552"/>
                  <a:gd name="connsiteY3" fmla="*/ 18 h 17629"/>
                  <a:gd name="connsiteX4" fmla="*/ 11502 w 11552"/>
                  <a:gd name="connsiteY4" fmla="*/ 9387 h 1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52" h="17629">
                    <a:moveTo>
                      <a:pt x="11502" y="9387"/>
                    </a:moveTo>
                    <a:cubicBezTo>
                      <a:pt x="11502" y="14176"/>
                      <a:pt x="8066" y="17923"/>
                      <a:pt x="4944" y="17611"/>
                    </a:cubicBezTo>
                    <a:cubicBezTo>
                      <a:pt x="1821" y="17299"/>
                      <a:pt x="-366" y="13031"/>
                      <a:pt x="51" y="8242"/>
                    </a:cubicBezTo>
                    <a:cubicBezTo>
                      <a:pt x="467" y="3453"/>
                      <a:pt x="3486" y="-294"/>
                      <a:pt x="6609" y="18"/>
                    </a:cubicBezTo>
                    <a:cubicBezTo>
                      <a:pt x="9732" y="330"/>
                      <a:pt x="11918" y="4807"/>
                      <a:pt x="11502" y="938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23820DDA-6D87-7293-3536-FE0F5B1A534B}"/>
                  </a:ext>
                </a:extLst>
              </p:cNvPr>
              <p:cNvSpPr/>
              <p:nvPr/>
            </p:nvSpPr>
            <p:spPr>
              <a:xfrm flipH="1">
                <a:off x="8033041" y="3174893"/>
                <a:ext cx="27065" cy="46126"/>
              </a:xfrm>
              <a:custGeom>
                <a:avLst/>
                <a:gdLst>
                  <a:gd name="connsiteX0" fmla="*/ 27066 w 27065"/>
                  <a:gd name="connsiteY0" fmla="*/ 0 h 46126"/>
                  <a:gd name="connsiteX1" fmla="*/ 0 w 27065"/>
                  <a:gd name="connsiteY1" fmla="*/ 39246 h 46126"/>
                  <a:gd name="connsiteX2" fmla="*/ 22902 w 27065"/>
                  <a:gd name="connsiteY2" fmla="*/ 45804 h 46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065" h="46126">
                    <a:moveTo>
                      <a:pt x="27066" y="0"/>
                    </a:moveTo>
                    <a:cubicBezTo>
                      <a:pt x="19906" y="14273"/>
                      <a:pt x="10797" y="27481"/>
                      <a:pt x="0" y="39246"/>
                    </a:cubicBezTo>
                    <a:cubicBezTo>
                      <a:pt x="6319" y="44655"/>
                      <a:pt x="14678" y="47049"/>
                      <a:pt x="22902" y="45804"/>
                    </a:cubicBezTo>
                    <a:close/>
                  </a:path>
                </a:pathLst>
              </a:custGeom>
              <a:solidFill>
                <a:srgbClr val="D4827D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460AEEEF-081E-55C6-1385-6852F2A26350}"/>
                  </a:ext>
                </a:extLst>
              </p:cNvPr>
              <p:cNvSpPr/>
              <p:nvPr/>
            </p:nvSpPr>
            <p:spPr>
              <a:xfrm flipH="1">
                <a:off x="7972563" y="3145102"/>
                <a:ext cx="28717" cy="10569"/>
              </a:xfrm>
              <a:custGeom>
                <a:avLst/>
                <a:gdLst>
                  <a:gd name="connsiteX0" fmla="*/ 27161 w 28717"/>
                  <a:gd name="connsiteY0" fmla="*/ 10220 h 10569"/>
                  <a:gd name="connsiteX1" fmla="*/ 24142 w 28717"/>
                  <a:gd name="connsiteY1" fmla="*/ 10220 h 10569"/>
                  <a:gd name="connsiteX2" fmla="*/ 3946 w 28717"/>
                  <a:gd name="connsiteY2" fmla="*/ 6576 h 10569"/>
                  <a:gd name="connsiteX3" fmla="*/ 199 w 28717"/>
                  <a:gd name="connsiteY3" fmla="*/ 5015 h 10569"/>
                  <a:gd name="connsiteX4" fmla="*/ 1760 w 28717"/>
                  <a:gd name="connsiteY4" fmla="*/ 1371 h 10569"/>
                  <a:gd name="connsiteX5" fmla="*/ 1760 w 28717"/>
                  <a:gd name="connsiteY5" fmla="*/ 1371 h 10569"/>
                  <a:gd name="connsiteX6" fmla="*/ 27473 w 28717"/>
                  <a:gd name="connsiteY6" fmla="*/ 5639 h 10569"/>
                  <a:gd name="connsiteX7" fmla="*/ 28240 w 28717"/>
                  <a:gd name="connsiteY7" fmla="*/ 9540 h 10569"/>
                  <a:gd name="connsiteX8" fmla="*/ 28202 w 28717"/>
                  <a:gd name="connsiteY8" fmla="*/ 9595 h 10569"/>
                  <a:gd name="connsiteX9" fmla="*/ 28202 w 28717"/>
                  <a:gd name="connsiteY9" fmla="*/ 9595 h 10569"/>
                  <a:gd name="connsiteX10" fmla="*/ 27161 w 28717"/>
                  <a:gd name="connsiteY10" fmla="*/ 10220 h 10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717" h="10569">
                    <a:moveTo>
                      <a:pt x="27161" y="10220"/>
                    </a:moveTo>
                    <a:cubicBezTo>
                      <a:pt x="26208" y="10686"/>
                      <a:pt x="25094" y="10686"/>
                      <a:pt x="24142" y="10220"/>
                    </a:cubicBezTo>
                    <a:cubicBezTo>
                      <a:pt x="18375" y="5857"/>
                      <a:pt x="10874" y="4504"/>
                      <a:pt x="3946" y="6576"/>
                    </a:cubicBezTo>
                    <a:cubicBezTo>
                      <a:pt x="2480" y="7154"/>
                      <a:pt x="821" y="6463"/>
                      <a:pt x="199" y="5015"/>
                    </a:cubicBezTo>
                    <a:cubicBezTo>
                      <a:pt x="-371" y="3578"/>
                      <a:pt x="326" y="1950"/>
                      <a:pt x="1760" y="1371"/>
                    </a:cubicBezTo>
                    <a:lnTo>
                      <a:pt x="1760" y="1371"/>
                    </a:lnTo>
                    <a:cubicBezTo>
                      <a:pt x="10517" y="-1452"/>
                      <a:pt x="20098" y="139"/>
                      <a:pt x="27473" y="5639"/>
                    </a:cubicBezTo>
                    <a:cubicBezTo>
                      <a:pt x="28762" y="6505"/>
                      <a:pt x="29105" y="8251"/>
                      <a:pt x="28240" y="9540"/>
                    </a:cubicBezTo>
                    <a:cubicBezTo>
                      <a:pt x="28227" y="9558"/>
                      <a:pt x="28214" y="9577"/>
                      <a:pt x="28202" y="9595"/>
                    </a:cubicBezTo>
                    <a:lnTo>
                      <a:pt x="28202" y="9595"/>
                    </a:lnTo>
                    <a:cubicBezTo>
                      <a:pt x="27902" y="9874"/>
                      <a:pt x="27548" y="10087"/>
                      <a:pt x="27161" y="1022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98B1B4F4-1BC2-DAA5-9995-43F0E4C4F25A}"/>
                  </a:ext>
                </a:extLst>
              </p:cNvPr>
              <p:cNvSpPr/>
              <p:nvPr/>
            </p:nvSpPr>
            <p:spPr>
              <a:xfrm flipH="1">
                <a:off x="7990548" y="3222089"/>
                <a:ext cx="35429" cy="24532"/>
              </a:xfrm>
              <a:custGeom>
                <a:avLst/>
                <a:gdLst>
                  <a:gd name="connsiteX0" fmla="*/ 1474 w 35429"/>
                  <a:gd name="connsiteY0" fmla="*/ 24320 h 24532"/>
                  <a:gd name="connsiteX1" fmla="*/ 1474 w 35429"/>
                  <a:gd name="connsiteY1" fmla="*/ 24320 h 24532"/>
                  <a:gd name="connsiteX2" fmla="*/ 35306 w 35429"/>
                  <a:gd name="connsiteY2" fmla="*/ 2251 h 24532"/>
                  <a:gd name="connsiteX3" fmla="*/ 34577 w 35429"/>
                  <a:gd name="connsiteY3" fmla="*/ 169 h 24532"/>
                  <a:gd name="connsiteX4" fmla="*/ 32608 w 35429"/>
                  <a:gd name="connsiteY4" fmla="*/ 777 h 24532"/>
                  <a:gd name="connsiteX5" fmla="*/ 32599 w 35429"/>
                  <a:gd name="connsiteY5" fmla="*/ 794 h 24532"/>
                  <a:gd name="connsiteX6" fmla="*/ 32599 w 35429"/>
                  <a:gd name="connsiteY6" fmla="*/ 793 h 24532"/>
                  <a:gd name="connsiteX7" fmla="*/ 1369 w 35429"/>
                  <a:gd name="connsiteY7" fmla="*/ 21613 h 24532"/>
                  <a:gd name="connsiteX8" fmla="*/ 0 w 35429"/>
                  <a:gd name="connsiteY8" fmla="*/ 22950 h 24532"/>
                  <a:gd name="connsiteX9" fmla="*/ 16 w 35429"/>
                  <a:gd name="connsiteY9" fmla="*/ 23175 h 24532"/>
                  <a:gd name="connsiteX10" fmla="*/ 16 w 35429"/>
                  <a:gd name="connsiteY10" fmla="*/ 23175 h 24532"/>
                  <a:gd name="connsiteX11" fmla="*/ 1570 w 35429"/>
                  <a:gd name="connsiteY11" fmla="*/ 24529 h 24532"/>
                  <a:gd name="connsiteX12" fmla="*/ 1577 w 35429"/>
                  <a:gd name="connsiteY12" fmla="*/ 24528 h 24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429" h="24532">
                    <a:moveTo>
                      <a:pt x="1474" y="24320"/>
                    </a:moveTo>
                    <a:lnTo>
                      <a:pt x="1474" y="24320"/>
                    </a:lnTo>
                    <a:cubicBezTo>
                      <a:pt x="15647" y="22842"/>
                      <a:pt x="28241" y="14627"/>
                      <a:pt x="35306" y="2251"/>
                    </a:cubicBezTo>
                    <a:cubicBezTo>
                      <a:pt x="35623" y="1472"/>
                      <a:pt x="35311" y="580"/>
                      <a:pt x="34577" y="169"/>
                    </a:cubicBezTo>
                    <a:cubicBezTo>
                      <a:pt x="33865" y="-207"/>
                      <a:pt x="32984" y="65"/>
                      <a:pt x="32608" y="777"/>
                    </a:cubicBezTo>
                    <a:cubicBezTo>
                      <a:pt x="32605" y="782"/>
                      <a:pt x="32602" y="788"/>
                      <a:pt x="32599" y="794"/>
                    </a:cubicBezTo>
                    <a:lnTo>
                      <a:pt x="32599" y="793"/>
                    </a:lnTo>
                    <a:cubicBezTo>
                      <a:pt x="26085" y="12298"/>
                      <a:pt x="14494" y="20024"/>
                      <a:pt x="1369" y="21613"/>
                    </a:cubicBezTo>
                    <a:cubicBezTo>
                      <a:pt x="622" y="21604"/>
                      <a:pt x="9" y="22203"/>
                      <a:pt x="0" y="22950"/>
                    </a:cubicBezTo>
                    <a:cubicBezTo>
                      <a:pt x="-1" y="23025"/>
                      <a:pt x="5" y="23101"/>
                      <a:pt x="16" y="23175"/>
                    </a:cubicBezTo>
                    <a:lnTo>
                      <a:pt x="16" y="23175"/>
                    </a:lnTo>
                    <a:cubicBezTo>
                      <a:pt x="71" y="23978"/>
                      <a:pt x="767" y="24584"/>
                      <a:pt x="1570" y="24529"/>
                    </a:cubicBezTo>
                    <a:cubicBezTo>
                      <a:pt x="1573" y="24528"/>
                      <a:pt x="1575" y="24528"/>
                      <a:pt x="1577" y="2452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BC0F1673-8239-E0C6-B7DD-EC1E16AECFBF}"/>
                  </a:ext>
                </a:extLst>
              </p:cNvPr>
              <p:cNvSpPr/>
              <p:nvPr/>
            </p:nvSpPr>
            <p:spPr>
              <a:xfrm flipH="1">
                <a:off x="8044302" y="3132163"/>
                <a:ext cx="27810" cy="13771"/>
              </a:xfrm>
              <a:custGeom>
                <a:avLst/>
                <a:gdLst>
                  <a:gd name="connsiteX0" fmla="*/ 972 w 27810"/>
                  <a:gd name="connsiteY0" fmla="*/ 4734 h 13771"/>
                  <a:gd name="connsiteX1" fmla="*/ 35 w 27810"/>
                  <a:gd name="connsiteY1" fmla="*/ 3381 h 13771"/>
                  <a:gd name="connsiteX2" fmla="*/ 2276 w 27810"/>
                  <a:gd name="connsiteY2" fmla="*/ 278 h 13771"/>
                  <a:gd name="connsiteX3" fmla="*/ 2429 w 27810"/>
                  <a:gd name="connsiteY3" fmla="*/ 258 h 13771"/>
                  <a:gd name="connsiteX4" fmla="*/ 2429 w 27810"/>
                  <a:gd name="connsiteY4" fmla="*/ 258 h 13771"/>
                  <a:gd name="connsiteX5" fmla="*/ 26997 w 27810"/>
                  <a:gd name="connsiteY5" fmla="*/ 9002 h 13771"/>
                  <a:gd name="connsiteX6" fmla="*/ 26997 w 27810"/>
                  <a:gd name="connsiteY6" fmla="*/ 12958 h 13771"/>
                  <a:gd name="connsiteX7" fmla="*/ 26997 w 27810"/>
                  <a:gd name="connsiteY7" fmla="*/ 12958 h 13771"/>
                  <a:gd name="connsiteX8" fmla="*/ 23041 w 27810"/>
                  <a:gd name="connsiteY8" fmla="*/ 12958 h 13771"/>
                  <a:gd name="connsiteX9" fmla="*/ 23041 w 27810"/>
                  <a:gd name="connsiteY9" fmla="*/ 12958 h 13771"/>
                  <a:gd name="connsiteX10" fmla="*/ 3470 w 27810"/>
                  <a:gd name="connsiteY10" fmla="*/ 6400 h 13771"/>
                  <a:gd name="connsiteX11" fmla="*/ 972 w 27810"/>
                  <a:gd name="connsiteY11" fmla="*/ 4734 h 13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810" h="13771">
                    <a:moveTo>
                      <a:pt x="972" y="4734"/>
                    </a:moveTo>
                    <a:cubicBezTo>
                      <a:pt x="516" y="4402"/>
                      <a:pt x="185" y="3925"/>
                      <a:pt x="35" y="3381"/>
                    </a:cubicBezTo>
                    <a:cubicBezTo>
                      <a:pt x="-203" y="1905"/>
                      <a:pt x="801" y="516"/>
                      <a:pt x="2276" y="278"/>
                    </a:cubicBezTo>
                    <a:cubicBezTo>
                      <a:pt x="2327" y="270"/>
                      <a:pt x="2378" y="263"/>
                      <a:pt x="2429" y="258"/>
                    </a:cubicBezTo>
                    <a:lnTo>
                      <a:pt x="2429" y="258"/>
                    </a:lnTo>
                    <a:cubicBezTo>
                      <a:pt x="11551" y="-978"/>
                      <a:pt x="20707" y="2280"/>
                      <a:pt x="26997" y="9002"/>
                    </a:cubicBezTo>
                    <a:cubicBezTo>
                      <a:pt x="28082" y="10097"/>
                      <a:pt x="28082" y="11862"/>
                      <a:pt x="26997" y="12958"/>
                    </a:cubicBezTo>
                    <a:lnTo>
                      <a:pt x="26997" y="12958"/>
                    </a:lnTo>
                    <a:cubicBezTo>
                      <a:pt x="25901" y="14043"/>
                      <a:pt x="24136" y="14043"/>
                      <a:pt x="23041" y="12958"/>
                    </a:cubicBezTo>
                    <a:lnTo>
                      <a:pt x="23041" y="12958"/>
                    </a:lnTo>
                    <a:cubicBezTo>
                      <a:pt x="17937" y="7775"/>
                      <a:pt x="10666" y="5338"/>
                      <a:pt x="3470" y="6400"/>
                    </a:cubicBezTo>
                    <a:cubicBezTo>
                      <a:pt x="2407" y="6307"/>
                      <a:pt x="1465" y="5679"/>
                      <a:pt x="972" y="473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D188A2B1-7CC1-31B0-D4CD-0BEBD64D8E1A}"/>
                  </a:ext>
                </a:extLst>
              </p:cNvPr>
              <p:cNvSpPr/>
              <p:nvPr/>
            </p:nvSpPr>
            <p:spPr>
              <a:xfrm flipH="1">
                <a:off x="7879045" y="3049453"/>
                <a:ext cx="164405" cy="208094"/>
              </a:xfrm>
              <a:custGeom>
                <a:avLst/>
                <a:gdLst>
                  <a:gd name="connsiteX0" fmla="*/ 0 w 164405"/>
                  <a:gd name="connsiteY0" fmla="*/ 46428 h 208094"/>
                  <a:gd name="connsiteX1" fmla="*/ 27586 w 164405"/>
                  <a:gd name="connsiteY1" fmla="*/ 55485 h 208094"/>
                  <a:gd name="connsiteX2" fmla="*/ 83383 w 164405"/>
                  <a:gd name="connsiteY2" fmla="*/ 56838 h 208094"/>
                  <a:gd name="connsiteX3" fmla="*/ 107743 w 164405"/>
                  <a:gd name="connsiteY3" fmla="*/ 83175 h 208094"/>
                  <a:gd name="connsiteX4" fmla="*/ 100248 w 164405"/>
                  <a:gd name="connsiteY4" fmla="*/ 96396 h 208094"/>
                  <a:gd name="connsiteX5" fmla="*/ 101289 w 164405"/>
                  <a:gd name="connsiteY5" fmla="*/ 166455 h 208094"/>
                  <a:gd name="connsiteX6" fmla="*/ 122733 w 164405"/>
                  <a:gd name="connsiteY6" fmla="*/ 208095 h 208094"/>
                  <a:gd name="connsiteX7" fmla="*/ 164373 w 164405"/>
                  <a:gd name="connsiteY7" fmla="*/ 77970 h 208094"/>
                  <a:gd name="connsiteX8" fmla="*/ 13012 w 164405"/>
                  <a:gd name="connsiteY8" fmla="*/ 0 h 208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4405" h="208094">
                    <a:moveTo>
                      <a:pt x="0" y="46428"/>
                    </a:moveTo>
                    <a:cubicBezTo>
                      <a:pt x="10108" y="44940"/>
                      <a:pt x="20327" y="48295"/>
                      <a:pt x="27586" y="55485"/>
                    </a:cubicBezTo>
                    <a:cubicBezTo>
                      <a:pt x="46189" y="54288"/>
                      <a:pt x="64861" y="54741"/>
                      <a:pt x="83383" y="56838"/>
                    </a:cubicBezTo>
                    <a:cubicBezTo>
                      <a:pt x="95859" y="60257"/>
                      <a:pt x="105306" y="70471"/>
                      <a:pt x="107743" y="83175"/>
                    </a:cubicBezTo>
                    <a:cubicBezTo>
                      <a:pt x="109200" y="87756"/>
                      <a:pt x="100248" y="96396"/>
                      <a:pt x="100248" y="96396"/>
                    </a:cubicBezTo>
                    <a:cubicBezTo>
                      <a:pt x="100248" y="96396"/>
                      <a:pt x="100977" y="151257"/>
                      <a:pt x="101289" y="166455"/>
                    </a:cubicBezTo>
                    <a:lnTo>
                      <a:pt x="122733" y="208095"/>
                    </a:lnTo>
                    <a:cubicBezTo>
                      <a:pt x="148545" y="169485"/>
                      <a:pt x="162974" y="124393"/>
                      <a:pt x="164373" y="77970"/>
                    </a:cubicBezTo>
                    <a:cubicBezTo>
                      <a:pt x="166975" y="-104"/>
                      <a:pt x="13012" y="0"/>
                      <a:pt x="13012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6FBEC038-DE8B-E429-33AF-66F3393B028A}"/>
                  </a:ext>
                </a:extLst>
              </p:cNvPr>
              <p:cNvSpPr/>
              <p:nvPr/>
            </p:nvSpPr>
            <p:spPr>
              <a:xfrm flipH="1">
                <a:off x="7876737" y="3193914"/>
                <a:ext cx="65930" cy="63862"/>
              </a:xfrm>
              <a:custGeom>
                <a:avLst/>
                <a:gdLst>
                  <a:gd name="connsiteX0" fmla="*/ 59530 w 65930"/>
                  <a:gd name="connsiteY0" fmla="*/ 41982 h 63862"/>
                  <a:gd name="connsiteX1" fmla="*/ 21951 w 65930"/>
                  <a:gd name="connsiteY1" fmla="*/ 63634 h 63862"/>
                  <a:gd name="connsiteX2" fmla="*/ 3212 w 65930"/>
                  <a:gd name="connsiteY2" fmla="*/ 30531 h 63862"/>
                  <a:gd name="connsiteX3" fmla="*/ 47975 w 65930"/>
                  <a:gd name="connsiteY3" fmla="*/ 966 h 63862"/>
                  <a:gd name="connsiteX4" fmla="*/ 64833 w 65930"/>
                  <a:gd name="connsiteY4" fmla="*/ 32520 h 63862"/>
                  <a:gd name="connsiteX5" fmla="*/ 59531 w 65930"/>
                  <a:gd name="connsiteY5" fmla="*/ 41982 h 63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930" h="63862">
                    <a:moveTo>
                      <a:pt x="59530" y="41982"/>
                    </a:moveTo>
                    <a:cubicBezTo>
                      <a:pt x="50404" y="53935"/>
                      <a:pt x="36869" y="61734"/>
                      <a:pt x="21951" y="63634"/>
                    </a:cubicBezTo>
                    <a:cubicBezTo>
                      <a:pt x="2172" y="66133"/>
                      <a:pt x="-4699" y="47707"/>
                      <a:pt x="3212" y="30531"/>
                    </a:cubicBezTo>
                    <a:cubicBezTo>
                      <a:pt x="10395" y="15436"/>
                      <a:pt x="29342" y="-4655"/>
                      <a:pt x="47975" y="966"/>
                    </a:cubicBezTo>
                    <a:cubicBezTo>
                      <a:pt x="61344" y="5025"/>
                      <a:pt x="68891" y="19151"/>
                      <a:pt x="64833" y="32520"/>
                    </a:cubicBezTo>
                    <a:cubicBezTo>
                      <a:pt x="63770" y="36020"/>
                      <a:pt x="61961" y="39248"/>
                      <a:pt x="59531" y="41982"/>
                    </a:cubicBez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830FC069-9FE7-DAEC-BE38-9490C1EF37DF}"/>
                  </a:ext>
                </a:extLst>
              </p:cNvPr>
              <p:cNvSpPr/>
              <p:nvPr/>
            </p:nvSpPr>
            <p:spPr>
              <a:xfrm flipH="1">
                <a:off x="8022422" y="3534029"/>
                <a:ext cx="191141" cy="86541"/>
              </a:xfrm>
              <a:custGeom>
                <a:avLst/>
                <a:gdLst>
                  <a:gd name="connsiteX0" fmla="*/ 184271 w 191141"/>
                  <a:gd name="connsiteY0" fmla="*/ 26031 h 86541"/>
                  <a:gd name="connsiteX1" fmla="*/ 82150 w 191141"/>
                  <a:gd name="connsiteY1" fmla="*/ 37690 h 86541"/>
                  <a:gd name="connsiteX2" fmla="*/ 9280 w 191141"/>
                  <a:gd name="connsiteY2" fmla="*/ 6 h 86541"/>
                  <a:gd name="connsiteX3" fmla="*/ 12716 w 191141"/>
                  <a:gd name="connsiteY3" fmla="*/ 72876 h 86541"/>
                  <a:gd name="connsiteX4" fmla="*/ 72468 w 191141"/>
                  <a:gd name="connsiteY4" fmla="*/ 86513 h 86541"/>
                  <a:gd name="connsiteX5" fmla="*/ 87042 w 191141"/>
                  <a:gd name="connsiteY5" fmla="*/ 74854 h 86541"/>
                  <a:gd name="connsiteX6" fmla="*/ 191142 w 191141"/>
                  <a:gd name="connsiteY6" fmla="*/ 63091 h 86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141" h="86541">
                    <a:moveTo>
                      <a:pt x="184271" y="26031"/>
                    </a:moveTo>
                    <a:lnTo>
                      <a:pt x="82150" y="37690"/>
                    </a:lnTo>
                    <a:cubicBezTo>
                      <a:pt x="82150" y="37690"/>
                      <a:pt x="22709" y="735"/>
                      <a:pt x="9280" y="6"/>
                    </a:cubicBezTo>
                    <a:cubicBezTo>
                      <a:pt x="-4149" y="-722"/>
                      <a:pt x="-3004" y="61009"/>
                      <a:pt x="12716" y="72876"/>
                    </a:cubicBezTo>
                    <a:cubicBezTo>
                      <a:pt x="28435" y="84743"/>
                      <a:pt x="66951" y="86825"/>
                      <a:pt x="72468" y="86513"/>
                    </a:cubicBezTo>
                    <a:cubicBezTo>
                      <a:pt x="77986" y="86201"/>
                      <a:pt x="87042" y="74854"/>
                      <a:pt x="87042" y="74854"/>
                    </a:cubicBezTo>
                    <a:lnTo>
                      <a:pt x="191142" y="63091"/>
                    </a:ln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367E9425-CBDA-242F-DF77-784413CC7105}"/>
                  </a:ext>
                </a:extLst>
              </p:cNvPr>
              <p:cNvSpPr/>
              <p:nvPr/>
            </p:nvSpPr>
            <p:spPr>
              <a:xfrm flipH="1">
                <a:off x="7722698" y="3340058"/>
                <a:ext cx="350336" cy="275192"/>
              </a:xfrm>
              <a:custGeom>
                <a:avLst/>
                <a:gdLst>
                  <a:gd name="connsiteX0" fmla="*/ 250171 w 350336"/>
                  <a:gd name="connsiteY0" fmla="*/ 238949 h 275192"/>
                  <a:gd name="connsiteX1" fmla="*/ 17717 w 350336"/>
                  <a:gd name="connsiteY1" fmla="*/ 271740 h 275192"/>
                  <a:gd name="connsiteX2" fmla="*/ 14906 w 350336"/>
                  <a:gd name="connsiteY2" fmla="*/ 267784 h 275192"/>
                  <a:gd name="connsiteX3" fmla="*/ 11888 w 350336"/>
                  <a:gd name="connsiteY3" fmla="*/ 262892 h 275192"/>
                  <a:gd name="connsiteX4" fmla="*/ 9597 w 350336"/>
                  <a:gd name="connsiteY4" fmla="*/ 208239 h 275192"/>
                  <a:gd name="connsiteX5" fmla="*/ 200307 w 350336"/>
                  <a:gd name="connsiteY5" fmla="*/ 158480 h 275192"/>
                  <a:gd name="connsiteX6" fmla="*/ 334491 w 350336"/>
                  <a:gd name="connsiteY6" fmla="*/ 2331 h 275192"/>
                  <a:gd name="connsiteX7" fmla="*/ 337823 w 350336"/>
                  <a:gd name="connsiteY7" fmla="*/ 4205 h 275192"/>
                  <a:gd name="connsiteX8" fmla="*/ 347400 w 350336"/>
                  <a:gd name="connsiteY8" fmla="*/ 16072 h 275192"/>
                  <a:gd name="connsiteX9" fmla="*/ 250171 w 350336"/>
                  <a:gd name="connsiteY9" fmla="*/ 238949 h 275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0336" h="275192">
                    <a:moveTo>
                      <a:pt x="250171" y="238949"/>
                    </a:moveTo>
                    <a:cubicBezTo>
                      <a:pt x="223209" y="248630"/>
                      <a:pt x="28231" y="286730"/>
                      <a:pt x="17717" y="271740"/>
                    </a:cubicBezTo>
                    <a:lnTo>
                      <a:pt x="14906" y="267784"/>
                    </a:lnTo>
                    <a:lnTo>
                      <a:pt x="11888" y="262892"/>
                    </a:lnTo>
                    <a:cubicBezTo>
                      <a:pt x="1998" y="246652"/>
                      <a:pt x="-7892" y="222709"/>
                      <a:pt x="9597" y="208239"/>
                    </a:cubicBezTo>
                    <a:cubicBezTo>
                      <a:pt x="30417" y="190751"/>
                      <a:pt x="189689" y="171909"/>
                      <a:pt x="200307" y="158480"/>
                    </a:cubicBezTo>
                    <a:cubicBezTo>
                      <a:pt x="210925" y="145051"/>
                      <a:pt x="274946" y="-21508"/>
                      <a:pt x="334491" y="2331"/>
                    </a:cubicBezTo>
                    <a:cubicBezTo>
                      <a:pt x="335668" y="2830"/>
                      <a:pt x="336785" y="3458"/>
                      <a:pt x="337823" y="4205"/>
                    </a:cubicBezTo>
                    <a:cubicBezTo>
                      <a:pt x="342312" y="6910"/>
                      <a:pt x="345703" y="11113"/>
                      <a:pt x="347400" y="16072"/>
                    </a:cubicBezTo>
                    <a:cubicBezTo>
                      <a:pt x="368011" y="68122"/>
                      <a:pt x="274218" y="230517"/>
                      <a:pt x="250171" y="23894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099006C9-F02F-D6A0-45D5-EE5B1549DC1A}"/>
                  </a:ext>
                </a:extLst>
              </p:cNvPr>
              <p:cNvSpPr/>
              <p:nvPr/>
            </p:nvSpPr>
            <p:spPr>
              <a:xfrm flipH="1">
                <a:off x="7725635" y="3344054"/>
                <a:ext cx="336553" cy="263371"/>
              </a:xfrm>
              <a:custGeom>
                <a:avLst/>
                <a:gdLst>
                  <a:gd name="connsiteX0" fmla="*/ 336553 w 336553"/>
                  <a:gd name="connsiteY0" fmla="*/ 12076 h 263371"/>
                  <a:gd name="connsiteX1" fmla="*/ 323436 w 336553"/>
                  <a:gd name="connsiteY1" fmla="*/ 62356 h 263371"/>
                  <a:gd name="connsiteX2" fmla="*/ 229747 w 336553"/>
                  <a:gd name="connsiteY2" fmla="*/ 222981 h 263371"/>
                  <a:gd name="connsiteX3" fmla="*/ 3644 w 336553"/>
                  <a:gd name="connsiteY3" fmla="*/ 263372 h 263371"/>
                  <a:gd name="connsiteX4" fmla="*/ 1145 w 336553"/>
                  <a:gd name="connsiteY4" fmla="*/ 263372 h 263371"/>
                  <a:gd name="connsiteX5" fmla="*/ 625 w 336553"/>
                  <a:gd name="connsiteY5" fmla="*/ 258270 h 263371"/>
                  <a:gd name="connsiteX6" fmla="*/ 0 w 336553"/>
                  <a:gd name="connsiteY6" fmla="*/ 253170 h 263371"/>
                  <a:gd name="connsiteX7" fmla="*/ 225479 w 336553"/>
                  <a:gd name="connsiteY7" fmla="*/ 213299 h 263371"/>
                  <a:gd name="connsiteX8" fmla="*/ 313235 w 336553"/>
                  <a:gd name="connsiteY8" fmla="*/ 58712 h 263371"/>
                  <a:gd name="connsiteX9" fmla="*/ 326560 w 336553"/>
                  <a:gd name="connsiteY9" fmla="*/ 0 h 263371"/>
                  <a:gd name="connsiteX10" fmla="*/ 336553 w 336553"/>
                  <a:gd name="connsiteY10" fmla="*/ 12076 h 263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6553" h="263371">
                    <a:moveTo>
                      <a:pt x="336553" y="12076"/>
                    </a:moveTo>
                    <a:cubicBezTo>
                      <a:pt x="333622" y="29179"/>
                      <a:pt x="329234" y="46000"/>
                      <a:pt x="323436" y="62356"/>
                    </a:cubicBezTo>
                    <a:cubicBezTo>
                      <a:pt x="303762" y="120339"/>
                      <a:pt x="261810" y="208095"/>
                      <a:pt x="229747" y="222981"/>
                    </a:cubicBezTo>
                    <a:cubicBezTo>
                      <a:pt x="188732" y="241823"/>
                      <a:pt x="26649" y="260769"/>
                      <a:pt x="3644" y="263372"/>
                    </a:cubicBezTo>
                    <a:lnTo>
                      <a:pt x="1145" y="263372"/>
                    </a:lnTo>
                    <a:lnTo>
                      <a:pt x="625" y="258270"/>
                    </a:lnTo>
                    <a:lnTo>
                      <a:pt x="0" y="253170"/>
                    </a:lnTo>
                    <a:cubicBezTo>
                      <a:pt x="1874" y="253170"/>
                      <a:pt x="183735" y="232350"/>
                      <a:pt x="225479" y="213299"/>
                    </a:cubicBezTo>
                    <a:cubicBezTo>
                      <a:pt x="250463" y="201849"/>
                      <a:pt x="290958" y="124191"/>
                      <a:pt x="313235" y="58712"/>
                    </a:cubicBezTo>
                    <a:cubicBezTo>
                      <a:pt x="320685" y="39948"/>
                      <a:pt x="325180" y="20142"/>
                      <a:pt x="326560" y="0"/>
                    </a:cubicBezTo>
                    <a:cubicBezTo>
                      <a:pt x="331244" y="2682"/>
                      <a:pt x="334795" y="6973"/>
                      <a:pt x="336553" y="120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EBAFD725-5905-A1B5-F851-643DBCEAF761}"/>
                  </a:ext>
                </a:extLst>
              </p:cNvPr>
              <p:cNvSpPr/>
              <p:nvPr/>
            </p:nvSpPr>
            <p:spPr>
              <a:xfrm flipH="1">
                <a:off x="8050946" y="3552670"/>
                <a:ext cx="46844" cy="63604"/>
              </a:xfrm>
              <a:custGeom>
                <a:avLst/>
                <a:gdLst>
                  <a:gd name="connsiteX0" fmla="*/ 0 w 46844"/>
                  <a:gd name="connsiteY0" fmla="*/ 5517 h 63604"/>
                  <a:gd name="connsiteX1" fmla="*/ 31126 w 46844"/>
                  <a:gd name="connsiteY1" fmla="*/ 0 h 63604"/>
                  <a:gd name="connsiteX2" fmla="*/ 46845 w 46844"/>
                  <a:gd name="connsiteY2" fmla="*/ 59336 h 63604"/>
                  <a:gd name="connsiteX3" fmla="*/ 10410 w 46844"/>
                  <a:gd name="connsiteY3" fmla="*/ 63605 h 63604"/>
                  <a:gd name="connsiteX4" fmla="*/ 0 w 46844"/>
                  <a:gd name="connsiteY4" fmla="*/ 5517 h 6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844" h="63604">
                    <a:moveTo>
                      <a:pt x="0" y="5517"/>
                    </a:moveTo>
                    <a:lnTo>
                      <a:pt x="31126" y="0"/>
                    </a:lnTo>
                    <a:lnTo>
                      <a:pt x="46845" y="59336"/>
                    </a:lnTo>
                    <a:lnTo>
                      <a:pt x="10410" y="63605"/>
                    </a:lnTo>
                    <a:lnTo>
                      <a:pt x="0" y="5517"/>
                    </a:ln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3571F07F-D70A-FF3A-77B2-30589BD8DC83}"/>
                  </a:ext>
                </a:extLst>
              </p:cNvPr>
              <p:cNvSpPr/>
              <p:nvPr/>
            </p:nvSpPr>
            <p:spPr>
              <a:xfrm flipH="1">
                <a:off x="8050946" y="3552670"/>
                <a:ext cx="46844" cy="63604"/>
              </a:xfrm>
              <a:custGeom>
                <a:avLst/>
                <a:gdLst>
                  <a:gd name="connsiteX0" fmla="*/ 0 w 46844"/>
                  <a:gd name="connsiteY0" fmla="*/ 5517 h 63604"/>
                  <a:gd name="connsiteX1" fmla="*/ 31126 w 46844"/>
                  <a:gd name="connsiteY1" fmla="*/ 0 h 63604"/>
                  <a:gd name="connsiteX2" fmla="*/ 46845 w 46844"/>
                  <a:gd name="connsiteY2" fmla="*/ 59336 h 63604"/>
                  <a:gd name="connsiteX3" fmla="*/ 10410 w 46844"/>
                  <a:gd name="connsiteY3" fmla="*/ 63605 h 63604"/>
                  <a:gd name="connsiteX4" fmla="*/ 0 w 46844"/>
                  <a:gd name="connsiteY4" fmla="*/ 5517 h 6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844" h="63604">
                    <a:moveTo>
                      <a:pt x="0" y="5517"/>
                    </a:moveTo>
                    <a:lnTo>
                      <a:pt x="31126" y="0"/>
                    </a:lnTo>
                    <a:lnTo>
                      <a:pt x="46845" y="59336"/>
                    </a:lnTo>
                    <a:lnTo>
                      <a:pt x="10410" y="63605"/>
                    </a:lnTo>
                    <a:lnTo>
                      <a:pt x="0" y="5517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C5BDC211-B69A-3176-1943-7D18B57D55F9}"/>
                  </a:ext>
                </a:extLst>
              </p:cNvPr>
              <p:cNvSpPr/>
              <p:nvPr/>
            </p:nvSpPr>
            <p:spPr>
              <a:xfrm flipH="1">
                <a:off x="7137474" y="4498933"/>
                <a:ext cx="77553" cy="97437"/>
              </a:xfrm>
              <a:custGeom>
                <a:avLst/>
                <a:gdLst>
                  <a:gd name="connsiteX0" fmla="*/ 25816 w 77553"/>
                  <a:gd name="connsiteY0" fmla="*/ 97437 h 97437"/>
                  <a:gd name="connsiteX1" fmla="*/ 77554 w 77553"/>
                  <a:gd name="connsiteY1" fmla="*/ 14470 h 97437"/>
                  <a:gd name="connsiteX2" fmla="*/ 55173 w 77553"/>
                  <a:gd name="connsiteY2" fmla="*/ 0 h 97437"/>
                  <a:gd name="connsiteX3" fmla="*/ 0 w 77553"/>
                  <a:gd name="connsiteY3" fmla="*/ 85257 h 97437"/>
                  <a:gd name="connsiteX4" fmla="*/ 25816 w 77553"/>
                  <a:gd name="connsiteY4" fmla="*/ 97437 h 97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553" h="97437">
                    <a:moveTo>
                      <a:pt x="25816" y="97437"/>
                    </a:moveTo>
                    <a:lnTo>
                      <a:pt x="77554" y="14470"/>
                    </a:lnTo>
                    <a:lnTo>
                      <a:pt x="55173" y="0"/>
                    </a:lnTo>
                    <a:lnTo>
                      <a:pt x="0" y="85257"/>
                    </a:lnTo>
                    <a:lnTo>
                      <a:pt x="25816" y="97437"/>
                    </a:ln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7CF65E40-14A0-E2C6-E93F-1794586932E9}"/>
                  </a:ext>
                </a:extLst>
              </p:cNvPr>
              <p:cNvSpPr/>
              <p:nvPr/>
            </p:nvSpPr>
            <p:spPr>
              <a:xfrm flipH="1">
                <a:off x="7137474" y="4498933"/>
                <a:ext cx="77553" cy="97437"/>
              </a:xfrm>
              <a:custGeom>
                <a:avLst/>
                <a:gdLst>
                  <a:gd name="connsiteX0" fmla="*/ 25816 w 77553"/>
                  <a:gd name="connsiteY0" fmla="*/ 97437 h 97437"/>
                  <a:gd name="connsiteX1" fmla="*/ 77554 w 77553"/>
                  <a:gd name="connsiteY1" fmla="*/ 14470 h 97437"/>
                  <a:gd name="connsiteX2" fmla="*/ 55173 w 77553"/>
                  <a:gd name="connsiteY2" fmla="*/ 0 h 97437"/>
                  <a:gd name="connsiteX3" fmla="*/ 0 w 77553"/>
                  <a:gd name="connsiteY3" fmla="*/ 85257 h 97437"/>
                  <a:gd name="connsiteX4" fmla="*/ 25816 w 77553"/>
                  <a:gd name="connsiteY4" fmla="*/ 97437 h 97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553" h="97437">
                    <a:moveTo>
                      <a:pt x="25816" y="97437"/>
                    </a:moveTo>
                    <a:lnTo>
                      <a:pt x="77554" y="14470"/>
                    </a:lnTo>
                    <a:lnTo>
                      <a:pt x="55173" y="0"/>
                    </a:lnTo>
                    <a:lnTo>
                      <a:pt x="0" y="85257"/>
                    </a:lnTo>
                    <a:lnTo>
                      <a:pt x="25816" y="97437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1D01F206-B418-857C-B9F9-56E691CCB48D}"/>
                  </a:ext>
                </a:extLst>
              </p:cNvPr>
              <p:cNvSpPr/>
              <p:nvPr/>
            </p:nvSpPr>
            <p:spPr>
              <a:xfrm flipH="1">
                <a:off x="7826403" y="4389733"/>
                <a:ext cx="94001" cy="85569"/>
              </a:xfrm>
              <a:custGeom>
                <a:avLst/>
                <a:gdLst>
                  <a:gd name="connsiteX0" fmla="*/ 21444 w 94001"/>
                  <a:gd name="connsiteY0" fmla="*/ 85570 h 85569"/>
                  <a:gd name="connsiteX1" fmla="*/ 94002 w 94001"/>
                  <a:gd name="connsiteY1" fmla="*/ 20091 h 85569"/>
                  <a:gd name="connsiteX2" fmla="*/ 76513 w 94001"/>
                  <a:gd name="connsiteY2" fmla="*/ 0 h 85569"/>
                  <a:gd name="connsiteX3" fmla="*/ 0 w 94001"/>
                  <a:gd name="connsiteY3" fmla="*/ 66728 h 85569"/>
                  <a:gd name="connsiteX4" fmla="*/ 21444 w 94001"/>
                  <a:gd name="connsiteY4" fmla="*/ 85570 h 85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001" h="85569">
                    <a:moveTo>
                      <a:pt x="21444" y="85570"/>
                    </a:moveTo>
                    <a:lnTo>
                      <a:pt x="94002" y="20091"/>
                    </a:lnTo>
                    <a:lnTo>
                      <a:pt x="76513" y="0"/>
                    </a:lnTo>
                    <a:lnTo>
                      <a:pt x="0" y="66728"/>
                    </a:lnTo>
                    <a:lnTo>
                      <a:pt x="21444" y="85570"/>
                    </a:ln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6B0D3E36-BD9F-9DD8-A648-377CCE97486A}"/>
                  </a:ext>
                </a:extLst>
              </p:cNvPr>
              <p:cNvSpPr/>
              <p:nvPr/>
            </p:nvSpPr>
            <p:spPr>
              <a:xfrm flipH="1">
                <a:off x="7826403" y="4389733"/>
                <a:ext cx="94001" cy="85569"/>
              </a:xfrm>
              <a:custGeom>
                <a:avLst/>
                <a:gdLst>
                  <a:gd name="connsiteX0" fmla="*/ 21444 w 94001"/>
                  <a:gd name="connsiteY0" fmla="*/ 85570 h 85569"/>
                  <a:gd name="connsiteX1" fmla="*/ 94002 w 94001"/>
                  <a:gd name="connsiteY1" fmla="*/ 20091 h 85569"/>
                  <a:gd name="connsiteX2" fmla="*/ 76513 w 94001"/>
                  <a:gd name="connsiteY2" fmla="*/ 0 h 85569"/>
                  <a:gd name="connsiteX3" fmla="*/ 0 w 94001"/>
                  <a:gd name="connsiteY3" fmla="*/ 66728 h 85569"/>
                  <a:gd name="connsiteX4" fmla="*/ 21444 w 94001"/>
                  <a:gd name="connsiteY4" fmla="*/ 85570 h 85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001" h="85569">
                    <a:moveTo>
                      <a:pt x="21444" y="85570"/>
                    </a:moveTo>
                    <a:lnTo>
                      <a:pt x="94002" y="20091"/>
                    </a:lnTo>
                    <a:lnTo>
                      <a:pt x="76513" y="0"/>
                    </a:lnTo>
                    <a:lnTo>
                      <a:pt x="0" y="66728"/>
                    </a:lnTo>
                    <a:lnTo>
                      <a:pt x="21444" y="8557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46968608-D3BD-21C1-F114-A1B1A231A4BD}"/>
                  </a:ext>
                </a:extLst>
              </p:cNvPr>
              <p:cNvSpPr/>
              <p:nvPr/>
            </p:nvSpPr>
            <p:spPr>
              <a:xfrm flipH="1">
                <a:off x="7756553" y="3913270"/>
                <a:ext cx="222147" cy="161562"/>
              </a:xfrm>
              <a:custGeom>
                <a:avLst/>
                <a:gdLst>
                  <a:gd name="connsiteX0" fmla="*/ 222148 w 222147"/>
                  <a:gd name="connsiteY0" fmla="*/ 82967 h 161562"/>
                  <a:gd name="connsiteX1" fmla="*/ 222148 w 222147"/>
                  <a:gd name="connsiteY1" fmla="*/ 82967 h 161562"/>
                  <a:gd name="connsiteX2" fmla="*/ 0 w 222147"/>
                  <a:gd name="connsiteY2" fmla="*/ 161562 h 161562"/>
                  <a:gd name="connsiteX3" fmla="*/ 156149 w 222147"/>
                  <a:gd name="connsiteY3" fmla="*/ 0 h 161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147" h="161562">
                    <a:moveTo>
                      <a:pt x="222148" y="82967"/>
                    </a:moveTo>
                    <a:lnTo>
                      <a:pt x="222148" y="82967"/>
                    </a:lnTo>
                    <a:cubicBezTo>
                      <a:pt x="219025" y="83904"/>
                      <a:pt x="92128" y="124607"/>
                      <a:pt x="0" y="161562"/>
                    </a:cubicBezTo>
                    <a:cubicBezTo>
                      <a:pt x="9057" y="61523"/>
                      <a:pt x="156149" y="0"/>
                      <a:pt x="156149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id="{A072074D-8421-AA95-EEA9-740FE5A87922}"/>
                </a:ext>
              </a:extLst>
            </p:cNvPr>
            <p:cNvGrpSpPr/>
            <p:nvPr/>
          </p:nvGrpSpPr>
          <p:grpSpPr>
            <a:xfrm>
              <a:off x="9139301" y="1711690"/>
              <a:ext cx="613056" cy="792549"/>
              <a:chOff x="9019621" y="2096731"/>
              <a:chExt cx="546855" cy="706965"/>
            </a:xfrm>
          </p:grpSpPr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195430D9-0932-34C0-9355-C340B53A2BB6}"/>
                  </a:ext>
                </a:extLst>
              </p:cNvPr>
              <p:cNvSpPr/>
              <p:nvPr/>
            </p:nvSpPr>
            <p:spPr>
              <a:xfrm flipH="1">
                <a:off x="9019778" y="2096731"/>
                <a:ext cx="546698" cy="706965"/>
              </a:xfrm>
              <a:custGeom>
                <a:avLst/>
                <a:gdLst>
                  <a:gd name="connsiteX0" fmla="*/ 545117 w 546698"/>
                  <a:gd name="connsiteY0" fmla="*/ 506240 h 706965"/>
                  <a:gd name="connsiteX1" fmla="*/ 92181 w 546698"/>
                  <a:gd name="connsiteY1" fmla="*/ 633866 h 706965"/>
                  <a:gd name="connsiteX2" fmla="*/ 261 w 546698"/>
                  <a:gd name="connsiteY2" fmla="*/ 487086 h 706965"/>
                  <a:gd name="connsiteX3" fmla="*/ 202734 w 546698"/>
                  <a:gd name="connsiteY3" fmla="*/ 148867 h 706965"/>
                  <a:gd name="connsiteX4" fmla="*/ 203359 w 546698"/>
                  <a:gd name="connsiteY4" fmla="*/ 148867 h 706965"/>
                  <a:gd name="connsiteX5" fmla="*/ 137464 w 546698"/>
                  <a:gd name="connsiteY5" fmla="*/ 65588 h 706965"/>
                  <a:gd name="connsiteX6" fmla="*/ 122474 w 546698"/>
                  <a:gd name="connsiteY6" fmla="*/ 61736 h 706965"/>
                  <a:gd name="connsiteX7" fmla="*/ 137464 w 546698"/>
                  <a:gd name="connsiteY7" fmla="*/ 12081 h 706965"/>
                  <a:gd name="connsiteX8" fmla="*/ 236254 w 546698"/>
                  <a:gd name="connsiteY8" fmla="*/ 34358 h 706965"/>
                  <a:gd name="connsiteX9" fmla="*/ 306313 w 546698"/>
                  <a:gd name="connsiteY9" fmla="*/ 3857 h 706965"/>
                  <a:gd name="connsiteX10" fmla="*/ 339208 w 546698"/>
                  <a:gd name="connsiteY10" fmla="*/ 65588 h 706965"/>
                  <a:gd name="connsiteX11" fmla="*/ 432898 w 546698"/>
                  <a:gd name="connsiteY11" fmla="*/ 65588 h 706965"/>
                  <a:gd name="connsiteX12" fmla="*/ 432898 w 546698"/>
                  <a:gd name="connsiteY12" fmla="*/ 138458 h 706965"/>
                  <a:gd name="connsiteX13" fmla="*/ 318388 w 546698"/>
                  <a:gd name="connsiteY13" fmla="*/ 148035 h 706965"/>
                  <a:gd name="connsiteX14" fmla="*/ 545742 w 546698"/>
                  <a:gd name="connsiteY14" fmla="*/ 475115 h 706965"/>
                  <a:gd name="connsiteX15" fmla="*/ 545117 w 546698"/>
                  <a:gd name="connsiteY15" fmla="*/ 506241 h 706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46698" h="706965">
                    <a:moveTo>
                      <a:pt x="545117" y="506240"/>
                    </a:moveTo>
                    <a:cubicBezTo>
                      <a:pt x="520445" y="625642"/>
                      <a:pt x="351596" y="810939"/>
                      <a:pt x="92181" y="633866"/>
                    </a:cubicBezTo>
                    <a:cubicBezTo>
                      <a:pt x="28888" y="590665"/>
                      <a:pt x="2968" y="539552"/>
                      <a:pt x="261" y="487086"/>
                    </a:cubicBezTo>
                    <a:cubicBezTo>
                      <a:pt x="-8171" y="329480"/>
                      <a:pt x="190554" y="159173"/>
                      <a:pt x="202734" y="148867"/>
                    </a:cubicBezTo>
                    <a:lnTo>
                      <a:pt x="203359" y="148867"/>
                    </a:lnTo>
                    <a:cubicBezTo>
                      <a:pt x="203359" y="148867"/>
                      <a:pt x="195031" y="74332"/>
                      <a:pt x="137464" y="65588"/>
                    </a:cubicBezTo>
                    <a:cubicBezTo>
                      <a:pt x="132319" y="64974"/>
                      <a:pt x="127278" y="63678"/>
                      <a:pt x="122474" y="61736"/>
                    </a:cubicBezTo>
                    <a:cubicBezTo>
                      <a:pt x="91244" y="47995"/>
                      <a:pt x="137464" y="12081"/>
                      <a:pt x="137464" y="12081"/>
                    </a:cubicBezTo>
                    <a:cubicBezTo>
                      <a:pt x="174523" y="-16755"/>
                      <a:pt x="211583" y="40188"/>
                      <a:pt x="236254" y="34358"/>
                    </a:cubicBezTo>
                    <a:cubicBezTo>
                      <a:pt x="260926" y="28529"/>
                      <a:pt x="289865" y="-12591"/>
                      <a:pt x="306313" y="3857"/>
                    </a:cubicBezTo>
                    <a:cubicBezTo>
                      <a:pt x="322761" y="20305"/>
                      <a:pt x="302149" y="65588"/>
                      <a:pt x="339208" y="65588"/>
                    </a:cubicBezTo>
                    <a:cubicBezTo>
                      <a:pt x="376268" y="65588"/>
                      <a:pt x="420614" y="49140"/>
                      <a:pt x="432898" y="65588"/>
                    </a:cubicBezTo>
                    <a:cubicBezTo>
                      <a:pt x="445182" y="82036"/>
                      <a:pt x="432898" y="138458"/>
                      <a:pt x="432898" y="138458"/>
                    </a:cubicBezTo>
                    <a:cubicBezTo>
                      <a:pt x="432898" y="138458"/>
                      <a:pt x="342852" y="119615"/>
                      <a:pt x="318388" y="148035"/>
                    </a:cubicBezTo>
                    <a:cubicBezTo>
                      <a:pt x="318388" y="148035"/>
                      <a:pt x="531064" y="349883"/>
                      <a:pt x="545742" y="475115"/>
                    </a:cubicBezTo>
                    <a:cubicBezTo>
                      <a:pt x="547201" y="485457"/>
                      <a:pt x="546990" y="495966"/>
                      <a:pt x="545117" y="50624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A3F0F748-DB50-F3EE-8810-F70856CCE453}"/>
                  </a:ext>
                </a:extLst>
              </p:cNvPr>
              <p:cNvSpPr/>
              <p:nvPr/>
            </p:nvSpPr>
            <p:spPr>
              <a:xfrm flipH="1">
                <a:off x="9143032" y="2341473"/>
                <a:ext cx="216025" cy="266598"/>
              </a:xfrm>
              <a:custGeom>
                <a:avLst/>
                <a:gdLst>
                  <a:gd name="connsiteX0" fmla="*/ 133976 w 216025"/>
                  <a:gd name="connsiteY0" fmla="*/ 228290 h 266598"/>
                  <a:gd name="connsiteX1" fmla="*/ 139181 w 216025"/>
                  <a:gd name="connsiteY1" fmla="*/ 266598 h 266598"/>
                  <a:gd name="connsiteX2" fmla="*/ 104828 w 216025"/>
                  <a:gd name="connsiteY2" fmla="*/ 265245 h 266598"/>
                  <a:gd name="connsiteX3" fmla="*/ 100560 w 216025"/>
                  <a:gd name="connsiteY3" fmla="*/ 227353 h 266598"/>
                  <a:gd name="connsiteX4" fmla="*/ 0 w 216025"/>
                  <a:gd name="connsiteY4" fmla="*/ 196123 h 266598"/>
                  <a:gd name="connsiteX5" fmla="*/ 16344 w 216025"/>
                  <a:gd name="connsiteY5" fmla="*/ 165622 h 266598"/>
                  <a:gd name="connsiteX6" fmla="*/ 96708 w 216025"/>
                  <a:gd name="connsiteY6" fmla="*/ 192272 h 266598"/>
                  <a:gd name="connsiteX7" fmla="*/ 90046 w 216025"/>
                  <a:gd name="connsiteY7" fmla="*/ 132310 h 266598"/>
                  <a:gd name="connsiteX8" fmla="*/ 1145 w 216025"/>
                  <a:gd name="connsiteY8" fmla="*/ 74327 h 266598"/>
                  <a:gd name="connsiteX9" fmla="*/ 78179 w 216025"/>
                  <a:gd name="connsiteY9" fmla="*/ 26233 h 266598"/>
                  <a:gd name="connsiteX10" fmla="*/ 75264 w 216025"/>
                  <a:gd name="connsiteY10" fmla="*/ 0 h 266598"/>
                  <a:gd name="connsiteX11" fmla="*/ 102850 w 216025"/>
                  <a:gd name="connsiteY11" fmla="*/ 1041 h 266598"/>
                  <a:gd name="connsiteX12" fmla="*/ 106389 w 216025"/>
                  <a:gd name="connsiteY12" fmla="*/ 26754 h 266598"/>
                  <a:gd name="connsiteX13" fmla="*/ 179259 w 216025"/>
                  <a:gd name="connsiteY13" fmla="*/ 44034 h 266598"/>
                  <a:gd name="connsiteX14" fmla="*/ 169578 w 216025"/>
                  <a:gd name="connsiteY14" fmla="*/ 68706 h 266598"/>
                  <a:gd name="connsiteX15" fmla="*/ 109825 w 216025"/>
                  <a:gd name="connsiteY15" fmla="*/ 52987 h 266598"/>
                  <a:gd name="connsiteX16" fmla="*/ 117008 w 216025"/>
                  <a:gd name="connsiteY16" fmla="*/ 105661 h 266598"/>
                  <a:gd name="connsiteX17" fmla="*/ 214965 w 216025"/>
                  <a:gd name="connsiteY17" fmla="*/ 166663 h 266598"/>
                  <a:gd name="connsiteX18" fmla="*/ 133976 w 216025"/>
                  <a:gd name="connsiteY18" fmla="*/ 228290 h 266598"/>
                  <a:gd name="connsiteX19" fmla="*/ 86298 w 216025"/>
                  <a:gd name="connsiteY19" fmla="*/ 98582 h 266598"/>
                  <a:gd name="connsiteX20" fmla="*/ 81093 w 216025"/>
                  <a:gd name="connsiteY20" fmla="*/ 52466 h 266598"/>
                  <a:gd name="connsiteX21" fmla="*/ 47365 w 216025"/>
                  <a:gd name="connsiteY21" fmla="*/ 74223 h 266598"/>
                  <a:gd name="connsiteX22" fmla="*/ 86298 w 216025"/>
                  <a:gd name="connsiteY22" fmla="*/ 98582 h 266598"/>
                  <a:gd name="connsiteX23" fmla="*/ 165934 w 216025"/>
                  <a:gd name="connsiteY23" fmla="*/ 167184 h 266598"/>
                  <a:gd name="connsiteX24" fmla="*/ 121796 w 216025"/>
                  <a:gd name="connsiteY24" fmla="*/ 139389 h 266598"/>
                  <a:gd name="connsiteX25" fmla="*/ 129187 w 216025"/>
                  <a:gd name="connsiteY25" fmla="*/ 192688 h 266598"/>
                  <a:gd name="connsiteX26" fmla="*/ 165934 w 216025"/>
                  <a:gd name="connsiteY26" fmla="*/ 167600 h 26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16025" h="266598">
                    <a:moveTo>
                      <a:pt x="133976" y="228290"/>
                    </a:moveTo>
                    <a:lnTo>
                      <a:pt x="139181" y="266598"/>
                    </a:lnTo>
                    <a:lnTo>
                      <a:pt x="104828" y="265245"/>
                    </a:lnTo>
                    <a:lnTo>
                      <a:pt x="100560" y="227353"/>
                    </a:lnTo>
                    <a:cubicBezTo>
                      <a:pt x="60482" y="223710"/>
                      <a:pt x="21444" y="211634"/>
                      <a:pt x="0" y="196123"/>
                    </a:cubicBezTo>
                    <a:lnTo>
                      <a:pt x="16344" y="165622"/>
                    </a:lnTo>
                    <a:cubicBezTo>
                      <a:pt x="40875" y="180245"/>
                      <a:pt x="68301" y="189339"/>
                      <a:pt x="96708" y="192272"/>
                    </a:cubicBezTo>
                    <a:lnTo>
                      <a:pt x="90046" y="132310"/>
                    </a:lnTo>
                    <a:cubicBezTo>
                      <a:pt x="47573" y="123150"/>
                      <a:pt x="2602" y="111490"/>
                      <a:pt x="1145" y="74327"/>
                    </a:cubicBezTo>
                    <a:cubicBezTo>
                      <a:pt x="104" y="48510"/>
                      <a:pt x="24776" y="27899"/>
                      <a:pt x="78179" y="26233"/>
                    </a:cubicBezTo>
                    <a:lnTo>
                      <a:pt x="75264" y="0"/>
                    </a:lnTo>
                    <a:lnTo>
                      <a:pt x="102850" y="1041"/>
                    </a:lnTo>
                    <a:lnTo>
                      <a:pt x="106389" y="26754"/>
                    </a:lnTo>
                    <a:cubicBezTo>
                      <a:pt x="131465" y="28459"/>
                      <a:pt x="156087" y="34298"/>
                      <a:pt x="179259" y="44034"/>
                    </a:cubicBezTo>
                    <a:lnTo>
                      <a:pt x="169578" y="68706"/>
                    </a:lnTo>
                    <a:cubicBezTo>
                      <a:pt x="150497" y="60686"/>
                      <a:pt x="130382" y="55394"/>
                      <a:pt x="109825" y="52987"/>
                    </a:cubicBezTo>
                    <a:lnTo>
                      <a:pt x="117008" y="105661"/>
                    </a:lnTo>
                    <a:cubicBezTo>
                      <a:pt x="159272" y="114613"/>
                      <a:pt x="206533" y="126481"/>
                      <a:pt x="214965" y="166663"/>
                    </a:cubicBezTo>
                    <a:cubicBezTo>
                      <a:pt x="221627" y="198309"/>
                      <a:pt x="197164" y="225583"/>
                      <a:pt x="133976" y="228290"/>
                    </a:cubicBezTo>
                    <a:close/>
                    <a:moveTo>
                      <a:pt x="86298" y="98582"/>
                    </a:moveTo>
                    <a:lnTo>
                      <a:pt x="81093" y="52466"/>
                    </a:lnTo>
                    <a:cubicBezTo>
                      <a:pt x="56318" y="54340"/>
                      <a:pt x="46532" y="62876"/>
                      <a:pt x="47365" y="74223"/>
                    </a:cubicBezTo>
                    <a:cubicBezTo>
                      <a:pt x="48198" y="85570"/>
                      <a:pt x="64542" y="93689"/>
                      <a:pt x="86298" y="98582"/>
                    </a:cubicBezTo>
                    <a:close/>
                    <a:moveTo>
                      <a:pt x="165934" y="167184"/>
                    </a:moveTo>
                    <a:cubicBezTo>
                      <a:pt x="163436" y="152610"/>
                      <a:pt x="145114" y="145219"/>
                      <a:pt x="121796" y="139389"/>
                    </a:cubicBezTo>
                    <a:lnTo>
                      <a:pt x="129187" y="192688"/>
                    </a:lnTo>
                    <a:cubicBezTo>
                      <a:pt x="157606" y="190814"/>
                      <a:pt x="168120" y="180717"/>
                      <a:pt x="165934" y="167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82FC2DF0-91F9-2BD4-500D-AA3EEBD868E1}"/>
                  </a:ext>
                </a:extLst>
              </p:cNvPr>
              <p:cNvSpPr/>
              <p:nvPr/>
            </p:nvSpPr>
            <p:spPr>
              <a:xfrm flipH="1">
                <a:off x="9133058" y="2137968"/>
                <a:ext cx="310736" cy="107109"/>
              </a:xfrm>
              <a:custGeom>
                <a:avLst/>
                <a:gdLst>
                  <a:gd name="connsiteX0" fmla="*/ 310737 w 310736"/>
                  <a:gd name="connsiteY0" fmla="*/ 97533 h 107109"/>
                  <a:gd name="connsiteX1" fmla="*/ 196227 w 310736"/>
                  <a:gd name="connsiteY1" fmla="*/ 107110 h 107109"/>
                  <a:gd name="connsiteX2" fmla="*/ 80885 w 310736"/>
                  <a:gd name="connsiteY2" fmla="*/ 107110 h 107109"/>
                  <a:gd name="connsiteX3" fmla="*/ 14990 w 310736"/>
                  <a:gd name="connsiteY3" fmla="*/ 23830 h 107109"/>
                  <a:gd name="connsiteX4" fmla="*/ 0 w 310736"/>
                  <a:gd name="connsiteY4" fmla="*/ 19979 h 107109"/>
                  <a:gd name="connsiteX5" fmla="*/ 19050 w 310736"/>
                  <a:gd name="connsiteY5" fmla="*/ 3219 h 107109"/>
                  <a:gd name="connsiteX6" fmla="*/ 113781 w 310736"/>
                  <a:gd name="connsiteY6" fmla="*/ 42360 h 107109"/>
                  <a:gd name="connsiteX7" fmla="*/ 181758 w 310736"/>
                  <a:gd name="connsiteY7" fmla="*/ 21540 h 107109"/>
                  <a:gd name="connsiteX8" fmla="*/ 310737 w 310736"/>
                  <a:gd name="connsiteY8" fmla="*/ 97533 h 10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0736" h="107109">
                    <a:moveTo>
                      <a:pt x="310737" y="97533"/>
                    </a:moveTo>
                    <a:cubicBezTo>
                      <a:pt x="310737" y="97533"/>
                      <a:pt x="220691" y="78691"/>
                      <a:pt x="196227" y="107110"/>
                    </a:cubicBezTo>
                    <a:cubicBezTo>
                      <a:pt x="163228" y="100551"/>
                      <a:pt x="101497" y="88684"/>
                      <a:pt x="80885" y="107110"/>
                    </a:cubicBezTo>
                    <a:cubicBezTo>
                      <a:pt x="80885" y="107110"/>
                      <a:pt x="72557" y="32575"/>
                      <a:pt x="14990" y="23830"/>
                    </a:cubicBezTo>
                    <a:cubicBezTo>
                      <a:pt x="9845" y="23216"/>
                      <a:pt x="4804" y="21921"/>
                      <a:pt x="0" y="19979"/>
                    </a:cubicBezTo>
                    <a:cubicBezTo>
                      <a:pt x="4563" y="12640"/>
                      <a:pt x="11190" y="6810"/>
                      <a:pt x="19050" y="3219"/>
                    </a:cubicBezTo>
                    <a:cubicBezTo>
                      <a:pt x="60690" y="-15311"/>
                      <a:pt x="84945" y="52666"/>
                      <a:pt x="113781" y="42360"/>
                    </a:cubicBezTo>
                    <a:cubicBezTo>
                      <a:pt x="142616" y="32054"/>
                      <a:pt x="163228" y="-841"/>
                      <a:pt x="181758" y="21540"/>
                    </a:cubicBezTo>
                    <a:cubicBezTo>
                      <a:pt x="200287" y="43921"/>
                      <a:pt x="281381" y="18313"/>
                      <a:pt x="310737" y="97533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231A5BCF-DB12-6545-3B84-1AB11633491D}"/>
                  </a:ext>
                </a:extLst>
              </p:cNvPr>
              <p:cNvSpPr/>
              <p:nvPr/>
            </p:nvSpPr>
            <p:spPr>
              <a:xfrm flipH="1">
                <a:off x="9019621" y="2566294"/>
                <a:ext cx="546594" cy="237402"/>
              </a:xfrm>
              <a:custGeom>
                <a:avLst/>
                <a:gdLst>
                  <a:gd name="connsiteX0" fmla="*/ 544856 w 546594"/>
                  <a:gd name="connsiteY0" fmla="*/ 36677 h 237402"/>
                  <a:gd name="connsiteX1" fmla="*/ 91920 w 546594"/>
                  <a:gd name="connsiteY1" fmla="*/ 164303 h 237402"/>
                  <a:gd name="connsiteX2" fmla="*/ 0 w 546594"/>
                  <a:gd name="connsiteY2" fmla="*/ 17523 h 237402"/>
                  <a:gd name="connsiteX3" fmla="*/ 73390 w 546594"/>
                  <a:gd name="connsiteY3" fmla="*/ 41778 h 237402"/>
                  <a:gd name="connsiteX4" fmla="*/ 342591 w 546594"/>
                  <a:gd name="connsiteY4" fmla="*/ 14087 h 237402"/>
                  <a:gd name="connsiteX5" fmla="*/ 545793 w 546594"/>
                  <a:gd name="connsiteY5" fmla="*/ 5863 h 237402"/>
                  <a:gd name="connsiteX6" fmla="*/ 544856 w 546594"/>
                  <a:gd name="connsiteY6" fmla="*/ 36677 h 237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6594" h="237402">
                    <a:moveTo>
                      <a:pt x="544856" y="36677"/>
                    </a:moveTo>
                    <a:cubicBezTo>
                      <a:pt x="520185" y="156079"/>
                      <a:pt x="351335" y="341376"/>
                      <a:pt x="91920" y="164303"/>
                    </a:cubicBezTo>
                    <a:cubicBezTo>
                      <a:pt x="28627" y="121101"/>
                      <a:pt x="2707" y="69989"/>
                      <a:pt x="0" y="17523"/>
                    </a:cubicBezTo>
                    <a:cubicBezTo>
                      <a:pt x="15511" y="34179"/>
                      <a:pt x="33936" y="42402"/>
                      <a:pt x="73390" y="41778"/>
                    </a:cubicBezTo>
                    <a:cubicBezTo>
                      <a:pt x="141263" y="40737"/>
                      <a:pt x="282317" y="-29114"/>
                      <a:pt x="342591" y="14087"/>
                    </a:cubicBezTo>
                    <a:cubicBezTo>
                      <a:pt x="402865" y="57289"/>
                      <a:pt x="505923" y="51771"/>
                      <a:pt x="545793" y="5863"/>
                    </a:cubicBezTo>
                    <a:cubicBezTo>
                      <a:pt x="547116" y="16119"/>
                      <a:pt x="546800" y="26520"/>
                      <a:pt x="544856" y="36677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D7D5922A-859E-FCF8-1E5C-4F7891A9BB59}"/>
                  </a:ext>
                </a:extLst>
              </p:cNvPr>
              <p:cNvSpPr/>
              <p:nvPr/>
            </p:nvSpPr>
            <p:spPr>
              <a:xfrm flipH="1">
                <a:off x="9227247" y="2218023"/>
                <a:ext cx="150950" cy="44751"/>
              </a:xfrm>
              <a:custGeom>
                <a:avLst/>
                <a:gdLst>
                  <a:gd name="connsiteX0" fmla="*/ 7064 w 150950"/>
                  <a:gd name="connsiteY0" fmla="*/ 34029 h 44751"/>
                  <a:gd name="connsiteX1" fmla="*/ 31527 w 150950"/>
                  <a:gd name="connsiteY1" fmla="*/ 3945 h 44751"/>
                  <a:gd name="connsiteX2" fmla="*/ 148327 w 150950"/>
                  <a:gd name="connsiteY2" fmla="*/ 44752 h 44751"/>
                  <a:gd name="connsiteX3" fmla="*/ 7064 w 150950"/>
                  <a:gd name="connsiteY3" fmla="*/ 34029 h 44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950" h="44751">
                    <a:moveTo>
                      <a:pt x="7064" y="34029"/>
                    </a:moveTo>
                    <a:cubicBezTo>
                      <a:pt x="7064" y="34029"/>
                      <a:pt x="-19898" y="18414"/>
                      <a:pt x="31527" y="3945"/>
                    </a:cubicBezTo>
                    <a:cubicBezTo>
                      <a:pt x="82952" y="-10525"/>
                      <a:pt x="166856" y="17478"/>
                      <a:pt x="148327" y="44752"/>
                    </a:cubicBezTo>
                    <a:cubicBezTo>
                      <a:pt x="105372" y="19714"/>
                      <a:pt x="53306" y="15762"/>
                      <a:pt x="7064" y="3402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6677C898-9F7E-65D1-8E44-5162879EEBB4}"/>
                  </a:ext>
                </a:extLst>
              </p:cNvPr>
              <p:cNvSpPr/>
              <p:nvPr/>
            </p:nvSpPr>
            <p:spPr>
              <a:xfrm flipH="1">
                <a:off x="9199147" y="2225117"/>
                <a:ext cx="89435" cy="75911"/>
              </a:xfrm>
              <a:custGeom>
                <a:avLst/>
                <a:gdLst>
                  <a:gd name="connsiteX0" fmla="*/ 0 w 89435"/>
                  <a:gd name="connsiteY0" fmla="*/ 6739 h 75911"/>
                  <a:gd name="connsiteX1" fmla="*/ 37684 w 89435"/>
                  <a:gd name="connsiteY1" fmla="*/ 74612 h 75911"/>
                  <a:gd name="connsiteX2" fmla="*/ 18842 w 89435"/>
                  <a:gd name="connsiteY2" fmla="*/ 20481 h 75911"/>
                  <a:gd name="connsiteX3" fmla="*/ 89109 w 89435"/>
                  <a:gd name="connsiteY3" fmla="*/ 32452 h 75911"/>
                  <a:gd name="connsiteX4" fmla="*/ 0 w 89435"/>
                  <a:gd name="connsiteY4" fmla="*/ 6739 h 75911"/>
                  <a:gd name="connsiteX5" fmla="*/ 32999 w 89435"/>
                  <a:gd name="connsiteY5" fmla="*/ 61288 h 75911"/>
                  <a:gd name="connsiteX6" fmla="*/ 18113 w 89435"/>
                  <a:gd name="connsiteY6" fmla="*/ 29433 h 75911"/>
                  <a:gd name="connsiteX7" fmla="*/ 32999 w 89435"/>
                  <a:gd name="connsiteY7" fmla="*/ 60767 h 75911"/>
                  <a:gd name="connsiteX8" fmla="*/ 73494 w 89435"/>
                  <a:gd name="connsiteY8" fmla="*/ 28288 h 75911"/>
                  <a:gd name="connsiteX9" fmla="*/ 37684 w 89435"/>
                  <a:gd name="connsiteY9" fmla="*/ 13922 h 75911"/>
                  <a:gd name="connsiteX10" fmla="*/ 73494 w 89435"/>
                  <a:gd name="connsiteY10" fmla="*/ 27559 h 75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435" h="75911">
                    <a:moveTo>
                      <a:pt x="0" y="6739"/>
                    </a:moveTo>
                    <a:cubicBezTo>
                      <a:pt x="0" y="6739"/>
                      <a:pt x="10410" y="87000"/>
                      <a:pt x="37684" y="74612"/>
                    </a:cubicBezTo>
                    <a:cubicBezTo>
                      <a:pt x="64958" y="62224"/>
                      <a:pt x="18842" y="20481"/>
                      <a:pt x="18842" y="20481"/>
                    </a:cubicBezTo>
                    <a:cubicBezTo>
                      <a:pt x="18842" y="20481"/>
                      <a:pt x="82967" y="60038"/>
                      <a:pt x="89109" y="32452"/>
                    </a:cubicBezTo>
                    <a:cubicBezTo>
                      <a:pt x="95251" y="4866"/>
                      <a:pt x="12908" y="-9292"/>
                      <a:pt x="0" y="6739"/>
                    </a:cubicBezTo>
                    <a:close/>
                    <a:moveTo>
                      <a:pt x="32999" y="61288"/>
                    </a:moveTo>
                    <a:cubicBezTo>
                      <a:pt x="27378" y="65347"/>
                      <a:pt x="18113" y="29433"/>
                      <a:pt x="18113" y="29433"/>
                    </a:cubicBezTo>
                    <a:cubicBezTo>
                      <a:pt x="19675" y="30370"/>
                      <a:pt x="38725" y="56603"/>
                      <a:pt x="32999" y="60767"/>
                    </a:cubicBezTo>
                    <a:close/>
                    <a:moveTo>
                      <a:pt x="73494" y="28288"/>
                    </a:moveTo>
                    <a:cubicBezTo>
                      <a:pt x="69538" y="34534"/>
                      <a:pt x="37684" y="13922"/>
                      <a:pt x="37684" y="13922"/>
                    </a:cubicBezTo>
                    <a:cubicBezTo>
                      <a:pt x="37684" y="13922"/>
                      <a:pt x="77450" y="21626"/>
                      <a:pt x="73494" y="2755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4CFDA896-F8C2-49FC-AA3F-4C740F2C5FE7}"/>
                  </a:ext>
                </a:extLst>
              </p:cNvPr>
              <p:cNvSpPr/>
              <p:nvPr/>
            </p:nvSpPr>
            <p:spPr>
              <a:xfrm flipH="1">
                <a:off x="9173496" y="2242267"/>
                <a:ext cx="95932" cy="58804"/>
              </a:xfrm>
              <a:custGeom>
                <a:avLst/>
                <a:gdLst>
                  <a:gd name="connsiteX0" fmla="*/ 7079 w 95932"/>
                  <a:gd name="connsiteY0" fmla="*/ 0 h 58804"/>
                  <a:gd name="connsiteX1" fmla="*/ 94834 w 95932"/>
                  <a:gd name="connsiteY1" fmla="*/ 37372 h 58804"/>
                  <a:gd name="connsiteX2" fmla="*/ 94834 w 95932"/>
                  <a:gd name="connsiteY2" fmla="*/ 47157 h 58804"/>
                  <a:gd name="connsiteX3" fmla="*/ 11555 w 95932"/>
                  <a:gd name="connsiteY3" fmla="*/ 9265 h 58804"/>
                  <a:gd name="connsiteX4" fmla="*/ 70683 w 95932"/>
                  <a:gd name="connsiteY4" fmla="*/ 47157 h 58804"/>
                  <a:gd name="connsiteX5" fmla="*/ 76825 w 95932"/>
                  <a:gd name="connsiteY5" fmla="*/ 55381 h 58804"/>
                  <a:gd name="connsiteX6" fmla="*/ 47157 w 95932"/>
                  <a:gd name="connsiteY6" fmla="*/ 55381 h 58804"/>
                  <a:gd name="connsiteX7" fmla="*/ 0 w 95932"/>
                  <a:gd name="connsiteY7" fmla="*/ 3331 h 58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5932" h="58804">
                    <a:moveTo>
                      <a:pt x="7079" y="0"/>
                    </a:moveTo>
                    <a:cubicBezTo>
                      <a:pt x="7079" y="0"/>
                      <a:pt x="64437" y="35394"/>
                      <a:pt x="94834" y="37372"/>
                    </a:cubicBezTo>
                    <a:cubicBezTo>
                      <a:pt x="96298" y="40469"/>
                      <a:pt x="96298" y="44059"/>
                      <a:pt x="94834" y="47157"/>
                    </a:cubicBezTo>
                    <a:cubicBezTo>
                      <a:pt x="94834" y="47157"/>
                      <a:pt x="26129" y="26337"/>
                      <a:pt x="11555" y="9265"/>
                    </a:cubicBezTo>
                    <a:cubicBezTo>
                      <a:pt x="11555" y="9265"/>
                      <a:pt x="44763" y="62668"/>
                      <a:pt x="70683" y="47157"/>
                    </a:cubicBezTo>
                    <a:cubicBezTo>
                      <a:pt x="73535" y="49194"/>
                      <a:pt x="75682" y="52068"/>
                      <a:pt x="76825" y="55381"/>
                    </a:cubicBezTo>
                    <a:cubicBezTo>
                      <a:pt x="76825" y="55381"/>
                      <a:pt x="67352" y="63084"/>
                      <a:pt x="47157" y="55381"/>
                    </a:cubicBezTo>
                    <a:cubicBezTo>
                      <a:pt x="26962" y="47678"/>
                      <a:pt x="0" y="3331"/>
                      <a:pt x="0" y="333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id="{BB5596D4-8098-DD0F-FB09-2779F4BDC269}"/>
                </a:ext>
              </a:extLst>
            </p:cNvPr>
            <p:cNvGrpSpPr/>
            <p:nvPr/>
          </p:nvGrpSpPr>
          <p:grpSpPr>
            <a:xfrm>
              <a:off x="6392931" y="2329338"/>
              <a:ext cx="4133330" cy="2837593"/>
              <a:chOff x="6569819" y="2647682"/>
              <a:chExt cx="3686991" cy="2531175"/>
            </a:xfrm>
          </p:grpSpPr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21C4E3F2-1682-D053-F2FC-8CE9E41C6161}"/>
                  </a:ext>
                </a:extLst>
              </p:cNvPr>
              <p:cNvSpPr/>
              <p:nvPr/>
            </p:nvSpPr>
            <p:spPr>
              <a:xfrm flipH="1">
                <a:off x="6569819" y="2647682"/>
                <a:ext cx="3686991" cy="2531175"/>
              </a:xfrm>
              <a:custGeom>
                <a:avLst/>
                <a:gdLst>
                  <a:gd name="connsiteX0" fmla="*/ 3686991 w 3686991"/>
                  <a:gd name="connsiteY0" fmla="*/ 2531176 h 2531175"/>
                  <a:gd name="connsiteX1" fmla="*/ 0 w 3686991"/>
                  <a:gd name="connsiteY1" fmla="*/ 2531176 h 2531175"/>
                  <a:gd name="connsiteX2" fmla="*/ 107118 w 3686991"/>
                  <a:gd name="connsiteY2" fmla="*/ 1572421 h 2531175"/>
                  <a:gd name="connsiteX3" fmla="*/ 196435 w 3686991"/>
                  <a:gd name="connsiteY3" fmla="*/ 1435634 h 2531175"/>
                  <a:gd name="connsiteX4" fmla="*/ 262122 w 3686991"/>
                  <a:gd name="connsiteY4" fmla="*/ 1142491 h 2531175"/>
                  <a:gd name="connsiteX5" fmla="*/ 354875 w 3686991"/>
                  <a:gd name="connsiteY5" fmla="*/ 827278 h 2531175"/>
                  <a:gd name="connsiteX6" fmla="*/ 413587 w 3686991"/>
                  <a:gd name="connsiteY6" fmla="*/ 521954 h 2531175"/>
                  <a:gd name="connsiteX7" fmla="*/ 460848 w 3686991"/>
                  <a:gd name="connsiteY7" fmla="*/ 288668 h 2531175"/>
                  <a:gd name="connsiteX8" fmla="*/ 475526 w 3686991"/>
                  <a:gd name="connsiteY8" fmla="*/ 215798 h 2531175"/>
                  <a:gd name="connsiteX9" fmla="*/ 561408 w 3686991"/>
                  <a:gd name="connsiteY9" fmla="*/ 18009 h 2531175"/>
                  <a:gd name="connsiteX10" fmla="*/ 826237 w 3686991"/>
                  <a:gd name="connsiteY10" fmla="*/ 0 h 2531175"/>
                  <a:gd name="connsiteX11" fmla="*/ 957194 w 3686991"/>
                  <a:gd name="connsiteY11" fmla="*/ 80156 h 2531175"/>
                  <a:gd name="connsiteX12" fmla="*/ 1349856 w 3686991"/>
                  <a:gd name="connsiteY12" fmla="*/ 106910 h 2531175"/>
                  <a:gd name="connsiteX13" fmla="*/ 1546188 w 3686991"/>
                  <a:gd name="connsiteY13" fmla="*/ 331036 h 2531175"/>
                  <a:gd name="connsiteX14" fmla="*/ 1610105 w 3686991"/>
                  <a:gd name="connsiteY14" fmla="*/ 544960 h 2531175"/>
                  <a:gd name="connsiteX15" fmla="*/ 1769169 w 3686991"/>
                  <a:gd name="connsiteY15" fmla="*/ 661968 h 2531175"/>
                  <a:gd name="connsiteX16" fmla="*/ 1833606 w 3686991"/>
                  <a:gd name="connsiteY16" fmla="*/ 854656 h 2531175"/>
                  <a:gd name="connsiteX17" fmla="*/ 2013698 w 3686991"/>
                  <a:gd name="connsiteY17" fmla="*/ 930857 h 2531175"/>
                  <a:gd name="connsiteX18" fmla="*/ 2096457 w 3686991"/>
                  <a:gd name="connsiteY18" fmla="*/ 988527 h 2531175"/>
                  <a:gd name="connsiteX19" fmla="*/ 2002767 w 3686991"/>
                  <a:gd name="connsiteY19" fmla="*/ 1483208 h 2531175"/>
                  <a:gd name="connsiteX20" fmla="*/ 2476316 w 3686991"/>
                  <a:gd name="connsiteY20" fmla="*/ 1940724 h 2531175"/>
                  <a:gd name="connsiteX21" fmla="*/ 2927274 w 3686991"/>
                  <a:gd name="connsiteY21" fmla="*/ 2042638 h 2531175"/>
                  <a:gd name="connsiteX22" fmla="*/ 3140261 w 3686991"/>
                  <a:gd name="connsiteY22" fmla="*/ 2090836 h 2531175"/>
                  <a:gd name="connsiteX23" fmla="*/ 3289540 w 3686991"/>
                  <a:gd name="connsiteY23" fmla="*/ 2174115 h 2531175"/>
                  <a:gd name="connsiteX24" fmla="*/ 3547915 w 3686991"/>
                  <a:gd name="connsiteY24" fmla="*/ 2317877 h 253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686991" h="2531175">
                    <a:moveTo>
                      <a:pt x="3686991" y="2531176"/>
                    </a:moveTo>
                    <a:lnTo>
                      <a:pt x="0" y="2531176"/>
                    </a:lnTo>
                    <a:lnTo>
                      <a:pt x="107118" y="1572421"/>
                    </a:lnTo>
                    <a:lnTo>
                      <a:pt x="196435" y="1435634"/>
                    </a:lnTo>
                    <a:lnTo>
                      <a:pt x="262122" y="1142491"/>
                    </a:lnTo>
                    <a:cubicBezTo>
                      <a:pt x="262122" y="1142491"/>
                      <a:pt x="355812" y="852366"/>
                      <a:pt x="354875" y="827278"/>
                    </a:cubicBezTo>
                    <a:cubicBezTo>
                      <a:pt x="353938" y="802190"/>
                      <a:pt x="413587" y="521954"/>
                      <a:pt x="413587" y="521954"/>
                    </a:cubicBezTo>
                    <a:lnTo>
                      <a:pt x="460848" y="288668"/>
                    </a:lnTo>
                    <a:lnTo>
                      <a:pt x="475526" y="215798"/>
                    </a:lnTo>
                    <a:lnTo>
                      <a:pt x="561408" y="18009"/>
                    </a:lnTo>
                    <a:lnTo>
                      <a:pt x="826237" y="0"/>
                    </a:lnTo>
                    <a:lnTo>
                      <a:pt x="957194" y="80156"/>
                    </a:lnTo>
                    <a:lnTo>
                      <a:pt x="1349856" y="106910"/>
                    </a:lnTo>
                    <a:lnTo>
                      <a:pt x="1546188" y="331036"/>
                    </a:lnTo>
                    <a:lnTo>
                      <a:pt x="1610105" y="544960"/>
                    </a:lnTo>
                    <a:lnTo>
                      <a:pt x="1769169" y="661968"/>
                    </a:lnTo>
                    <a:lnTo>
                      <a:pt x="1833606" y="854656"/>
                    </a:lnTo>
                    <a:lnTo>
                      <a:pt x="2013698" y="930857"/>
                    </a:lnTo>
                    <a:lnTo>
                      <a:pt x="2096457" y="988527"/>
                    </a:lnTo>
                    <a:lnTo>
                      <a:pt x="2002767" y="1483208"/>
                    </a:lnTo>
                    <a:lnTo>
                      <a:pt x="2476316" y="1940724"/>
                    </a:lnTo>
                    <a:lnTo>
                      <a:pt x="2927274" y="2042638"/>
                    </a:lnTo>
                    <a:lnTo>
                      <a:pt x="3140261" y="2090836"/>
                    </a:lnTo>
                    <a:lnTo>
                      <a:pt x="3289540" y="2174115"/>
                    </a:lnTo>
                    <a:lnTo>
                      <a:pt x="3547915" y="2317877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0AC6EB8F-5A8E-CF63-C866-7105FA9528D3}"/>
                  </a:ext>
                </a:extLst>
              </p:cNvPr>
              <p:cNvSpPr/>
              <p:nvPr/>
            </p:nvSpPr>
            <p:spPr>
              <a:xfrm flipH="1">
                <a:off x="6569819" y="3476521"/>
                <a:ext cx="3686991" cy="1702336"/>
              </a:xfrm>
              <a:custGeom>
                <a:avLst/>
                <a:gdLst>
                  <a:gd name="connsiteX0" fmla="*/ 3686991 w 3686991"/>
                  <a:gd name="connsiteY0" fmla="*/ 1702337 h 1702336"/>
                  <a:gd name="connsiteX1" fmla="*/ 0 w 3686991"/>
                  <a:gd name="connsiteY1" fmla="*/ 1702337 h 1702336"/>
                  <a:gd name="connsiteX2" fmla="*/ 107118 w 3686991"/>
                  <a:gd name="connsiteY2" fmla="*/ 743582 h 1702336"/>
                  <a:gd name="connsiteX3" fmla="*/ 82343 w 3686991"/>
                  <a:gd name="connsiteY3" fmla="*/ 1584392 h 1702336"/>
                  <a:gd name="connsiteX4" fmla="*/ 196852 w 3686991"/>
                  <a:gd name="connsiteY4" fmla="*/ 1636442 h 1702336"/>
                  <a:gd name="connsiteX5" fmla="*/ 335408 w 3686991"/>
                  <a:gd name="connsiteY5" fmla="*/ 1237013 h 1702336"/>
                  <a:gd name="connsiteX6" fmla="*/ 335408 w 3686991"/>
                  <a:gd name="connsiteY6" fmla="*/ 1518081 h 1702336"/>
                  <a:gd name="connsiteX7" fmla="*/ 510711 w 3686991"/>
                  <a:gd name="connsiteY7" fmla="*/ 1584913 h 1702336"/>
                  <a:gd name="connsiteX8" fmla="*/ 654889 w 3686991"/>
                  <a:gd name="connsiteY8" fmla="*/ 1424079 h 1702336"/>
                  <a:gd name="connsiteX9" fmla="*/ 867981 w 3686991"/>
                  <a:gd name="connsiteY9" fmla="*/ 1187774 h 1702336"/>
                  <a:gd name="connsiteX10" fmla="*/ 950427 w 3686991"/>
                  <a:gd name="connsiteY10" fmla="*/ 708917 h 1702336"/>
                  <a:gd name="connsiteX11" fmla="*/ 922945 w 3686991"/>
                  <a:gd name="connsiteY11" fmla="*/ 583997 h 1702336"/>
                  <a:gd name="connsiteX12" fmla="*/ 1175490 w 3686991"/>
                  <a:gd name="connsiteY12" fmla="*/ 0 h 1702336"/>
                  <a:gd name="connsiteX13" fmla="*/ 1175490 w 3686991"/>
                  <a:gd name="connsiteY13" fmla="*/ 787199 h 1702336"/>
                  <a:gd name="connsiteX14" fmla="*/ 1318314 w 3686991"/>
                  <a:gd name="connsiteY14" fmla="*/ 956257 h 1702336"/>
                  <a:gd name="connsiteX15" fmla="*/ 1318314 w 3686991"/>
                  <a:gd name="connsiteY15" fmla="*/ 1200162 h 1702336"/>
                  <a:gd name="connsiteX16" fmla="*/ 1340279 w 3686991"/>
                  <a:gd name="connsiteY16" fmla="*/ 1461867 h 1702336"/>
                  <a:gd name="connsiteX17" fmla="*/ 1504548 w 3686991"/>
                  <a:gd name="connsiteY17" fmla="*/ 1446148 h 1702336"/>
                  <a:gd name="connsiteX18" fmla="*/ 1553995 w 3686991"/>
                  <a:gd name="connsiteY18" fmla="*/ 1044012 h 1702336"/>
                  <a:gd name="connsiteX19" fmla="*/ 1667672 w 3686991"/>
                  <a:gd name="connsiteY19" fmla="*/ 975723 h 1702336"/>
                  <a:gd name="connsiteX20" fmla="*/ 1793112 w 3686991"/>
                  <a:gd name="connsiteY20" fmla="*/ 764506 h 1702336"/>
                  <a:gd name="connsiteX21" fmla="*/ 1824341 w 3686991"/>
                  <a:gd name="connsiteY21" fmla="*/ 1319251 h 1702336"/>
                  <a:gd name="connsiteX22" fmla="*/ 1918759 w 3686991"/>
                  <a:gd name="connsiteY22" fmla="*/ 1489245 h 1702336"/>
                  <a:gd name="connsiteX23" fmla="*/ 2315794 w 3686991"/>
                  <a:gd name="connsiteY23" fmla="*/ 1182152 h 1702336"/>
                  <a:gd name="connsiteX24" fmla="*/ 2476628 w 3686991"/>
                  <a:gd name="connsiteY24" fmla="*/ 1112302 h 1702336"/>
                  <a:gd name="connsiteX25" fmla="*/ 2927587 w 3686991"/>
                  <a:gd name="connsiteY25" fmla="*/ 1214215 h 1702336"/>
                  <a:gd name="connsiteX26" fmla="*/ 2545438 w 3686991"/>
                  <a:gd name="connsiteY26" fmla="*/ 1319251 h 1702336"/>
                  <a:gd name="connsiteX27" fmla="*/ 2600923 w 3686991"/>
                  <a:gd name="connsiteY27" fmla="*/ 1461763 h 1702336"/>
                  <a:gd name="connsiteX28" fmla="*/ 2812453 w 3686991"/>
                  <a:gd name="connsiteY28" fmla="*/ 1598550 h 1702336"/>
                  <a:gd name="connsiteX29" fmla="*/ 3050840 w 3686991"/>
                  <a:gd name="connsiteY29" fmla="*/ 1584809 h 1702336"/>
                  <a:gd name="connsiteX30" fmla="*/ 3153898 w 3686991"/>
                  <a:gd name="connsiteY30" fmla="*/ 1446565 h 1702336"/>
                  <a:gd name="connsiteX31" fmla="*/ 3289852 w 3686991"/>
                  <a:gd name="connsiteY31" fmla="*/ 1345484 h 1702336"/>
                  <a:gd name="connsiteX32" fmla="*/ 3548227 w 3686991"/>
                  <a:gd name="connsiteY32" fmla="*/ 1489245 h 1702336"/>
                  <a:gd name="connsiteX33" fmla="*/ 3215109 w 3686991"/>
                  <a:gd name="connsiteY33" fmla="*/ 1489245 h 1702336"/>
                  <a:gd name="connsiteX34" fmla="*/ 3215109 w 3686991"/>
                  <a:gd name="connsiteY34" fmla="*/ 1584809 h 1702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3686991" h="1702336">
                    <a:moveTo>
                      <a:pt x="3686991" y="1702337"/>
                    </a:moveTo>
                    <a:lnTo>
                      <a:pt x="0" y="1702337"/>
                    </a:lnTo>
                    <a:lnTo>
                      <a:pt x="107118" y="743582"/>
                    </a:lnTo>
                    <a:lnTo>
                      <a:pt x="82343" y="1584392"/>
                    </a:lnTo>
                    <a:lnTo>
                      <a:pt x="196852" y="1636442"/>
                    </a:lnTo>
                    <a:lnTo>
                      <a:pt x="335408" y="1237013"/>
                    </a:lnTo>
                    <a:lnTo>
                      <a:pt x="335408" y="1518081"/>
                    </a:lnTo>
                    <a:lnTo>
                      <a:pt x="510711" y="1584913"/>
                    </a:lnTo>
                    <a:lnTo>
                      <a:pt x="654889" y="1424079"/>
                    </a:lnTo>
                    <a:lnTo>
                      <a:pt x="867981" y="1187774"/>
                    </a:lnTo>
                    <a:lnTo>
                      <a:pt x="950427" y="708917"/>
                    </a:lnTo>
                    <a:lnTo>
                      <a:pt x="922945" y="583997"/>
                    </a:lnTo>
                    <a:lnTo>
                      <a:pt x="1175490" y="0"/>
                    </a:lnTo>
                    <a:lnTo>
                      <a:pt x="1175490" y="787199"/>
                    </a:lnTo>
                    <a:lnTo>
                      <a:pt x="1318314" y="956257"/>
                    </a:lnTo>
                    <a:lnTo>
                      <a:pt x="1318314" y="1200162"/>
                    </a:lnTo>
                    <a:lnTo>
                      <a:pt x="1340279" y="1461867"/>
                    </a:lnTo>
                    <a:lnTo>
                      <a:pt x="1504548" y="1446148"/>
                    </a:lnTo>
                    <a:lnTo>
                      <a:pt x="1553995" y="1044012"/>
                    </a:lnTo>
                    <a:lnTo>
                      <a:pt x="1667672" y="975723"/>
                    </a:lnTo>
                    <a:lnTo>
                      <a:pt x="1793112" y="764506"/>
                    </a:lnTo>
                    <a:lnTo>
                      <a:pt x="1824341" y="1319251"/>
                    </a:lnTo>
                    <a:lnTo>
                      <a:pt x="1918759" y="1489245"/>
                    </a:lnTo>
                    <a:lnTo>
                      <a:pt x="2315794" y="1182152"/>
                    </a:lnTo>
                    <a:lnTo>
                      <a:pt x="2476628" y="1112302"/>
                    </a:lnTo>
                    <a:lnTo>
                      <a:pt x="2927587" y="1214215"/>
                    </a:lnTo>
                    <a:cubicBezTo>
                      <a:pt x="2801834" y="1244404"/>
                      <a:pt x="2547415" y="1306759"/>
                      <a:pt x="2545438" y="1319251"/>
                    </a:cubicBezTo>
                    <a:cubicBezTo>
                      <a:pt x="2542731" y="1335699"/>
                      <a:pt x="2565633" y="1417729"/>
                      <a:pt x="2600923" y="1461763"/>
                    </a:cubicBezTo>
                    <a:cubicBezTo>
                      <a:pt x="2636212" y="1505797"/>
                      <a:pt x="2812453" y="1598550"/>
                      <a:pt x="2812453" y="1598550"/>
                    </a:cubicBezTo>
                    <a:lnTo>
                      <a:pt x="3050840" y="1584809"/>
                    </a:lnTo>
                    <a:lnTo>
                      <a:pt x="3153898" y="1446565"/>
                    </a:lnTo>
                    <a:lnTo>
                      <a:pt x="3289852" y="1345484"/>
                    </a:lnTo>
                    <a:lnTo>
                      <a:pt x="3548227" y="1489245"/>
                    </a:lnTo>
                    <a:lnTo>
                      <a:pt x="3215109" y="1489245"/>
                    </a:lnTo>
                    <a:lnTo>
                      <a:pt x="3215109" y="1584809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CCF008D5-AE21-D99A-E220-BC463D2D4B0D}"/>
                  </a:ext>
                </a:extLst>
              </p:cNvPr>
              <p:cNvSpPr/>
              <p:nvPr/>
            </p:nvSpPr>
            <p:spPr>
              <a:xfrm flipH="1">
                <a:off x="9279734" y="2647786"/>
                <a:ext cx="389539" cy="1157376"/>
              </a:xfrm>
              <a:custGeom>
                <a:avLst/>
                <a:gdLst>
                  <a:gd name="connsiteX0" fmla="*/ 238700 w 389539"/>
                  <a:gd name="connsiteY0" fmla="*/ 0 h 1157376"/>
                  <a:gd name="connsiteX1" fmla="*/ 120859 w 389539"/>
                  <a:gd name="connsiteY1" fmla="*/ 309487 h 1157376"/>
                  <a:gd name="connsiteX2" fmla="*/ 99207 w 389539"/>
                  <a:gd name="connsiteY2" fmla="*/ 720159 h 1157376"/>
                  <a:gd name="connsiteX3" fmla="*/ 0 w 389539"/>
                  <a:gd name="connsiteY3" fmla="*/ 1157377 h 1157376"/>
                  <a:gd name="connsiteX4" fmla="*/ 197789 w 389539"/>
                  <a:gd name="connsiteY4" fmla="*/ 660614 h 1157376"/>
                  <a:gd name="connsiteX5" fmla="*/ 323645 w 389539"/>
                  <a:gd name="connsiteY5" fmla="*/ 471466 h 1157376"/>
                  <a:gd name="connsiteX6" fmla="*/ 257750 w 389539"/>
                  <a:gd name="connsiteY6" fmla="*/ 362370 h 1157376"/>
                  <a:gd name="connsiteX7" fmla="*/ 389540 w 389539"/>
                  <a:gd name="connsiteY7" fmla="*/ 104203 h 1157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9539" h="1157376">
                    <a:moveTo>
                      <a:pt x="238700" y="0"/>
                    </a:moveTo>
                    <a:lnTo>
                      <a:pt x="120859" y="309487"/>
                    </a:lnTo>
                    <a:lnTo>
                      <a:pt x="99207" y="720159"/>
                    </a:lnTo>
                    <a:lnTo>
                      <a:pt x="0" y="1157377"/>
                    </a:lnTo>
                    <a:lnTo>
                      <a:pt x="197789" y="660614"/>
                    </a:lnTo>
                    <a:lnTo>
                      <a:pt x="323645" y="471466"/>
                    </a:lnTo>
                    <a:cubicBezTo>
                      <a:pt x="323645" y="471466"/>
                      <a:pt x="252337" y="383710"/>
                      <a:pt x="257750" y="362370"/>
                    </a:cubicBezTo>
                    <a:cubicBezTo>
                      <a:pt x="263163" y="341029"/>
                      <a:pt x="389540" y="104203"/>
                      <a:pt x="389540" y="104203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F599B59E-2AAA-BF0E-3F39-BEE71716CB72}"/>
                  </a:ext>
                </a:extLst>
              </p:cNvPr>
              <p:cNvSpPr/>
              <p:nvPr/>
            </p:nvSpPr>
            <p:spPr>
              <a:xfrm flipH="1">
                <a:off x="9795963" y="2936350"/>
                <a:ext cx="264412" cy="1528699"/>
              </a:xfrm>
              <a:custGeom>
                <a:avLst/>
                <a:gdLst>
                  <a:gd name="connsiteX0" fmla="*/ 191335 w 264412"/>
                  <a:gd name="connsiteY0" fmla="*/ 587745 h 1528699"/>
                  <a:gd name="connsiteX1" fmla="*/ 264204 w 264412"/>
                  <a:gd name="connsiteY1" fmla="*/ 678520 h 1528699"/>
                  <a:gd name="connsiteX2" fmla="*/ 264204 w 264412"/>
                  <a:gd name="connsiteY2" fmla="*/ 1146967 h 1528699"/>
                  <a:gd name="connsiteX3" fmla="*/ 159272 w 264412"/>
                  <a:gd name="connsiteY3" fmla="*/ 1528699 h 1528699"/>
                  <a:gd name="connsiteX4" fmla="*/ 138452 w 264412"/>
                  <a:gd name="connsiteY4" fmla="*/ 1248256 h 1528699"/>
                  <a:gd name="connsiteX5" fmla="*/ 0 w 264412"/>
                  <a:gd name="connsiteY5" fmla="*/ 1146967 h 1528699"/>
                  <a:gd name="connsiteX6" fmla="*/ 65687 w 264412"/>
                  <a:gd name="connsiteY6" fmla="*/ 853823 h 1528699"/>
                  <a:gd name="connsiteX7" fmla="*/ 158439 w 264412"/>
                  <a:gd name="connsiteY7" fmla="*/ 538610 h 1528699"/>
                  <a:gd name="connsiteX8" fmla="*/ 217151 w 264412"/>
                  <a:gd name="connsiteY8" fmla="*/ 233287 h 1528699"/>
                  <a:gd name="connsiteX9" fmla="*/ 264412 w 264412"/>
                  <a:gd name="connsiteY9" fmla="*/ 0 h 1528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4412" h="1528699">
                    <a:moveTo>
                      <a:pt x="191335" y="587745"/>
                    </a:moveTo>
                    <a:lnTo>
                      <a:pt x="264204" y="678520"/>
                    </a:lnTo>
                    <a:lnTo>
                      <a:pt x="264204" y="1146967"/>
                    </a:lnTo>
                    <a:cubicBezTo>
                      <a:pt x="264204" y="1146967"/>
                      <a:pt x="172284" y="1475296"/>
                      <a:pt x="159272" y="1528699"/>
                    </a:cubicBezTo>
                    <a:cubicBezTo>
                      <a:pt x="162291" y="1483312"/>
                      <a:pt x="138452" y="1248256"/>
                      <a:pt x="138452" y="1248256"/>
                    </a:cubicBezTo>
                    <a:lnTo>
                      <a:pt x="0" y="1146967"/>
                    </a:lnTo>
                    <a:lnTo>
                      <a:pt x="65687" y="853823"/>
                    </a:lnTo>
                    <a:cubicBezTo>
                      <a:pt x="65687" y="853823"/>
                      <a:pt x="159376" y="563698"/>
                      <a:pt x="158439" y="538610"/>
                    </a:cubicBezTo>
                    <a:cubicBezTo>
                      <a:pt x="157502" y="513522"/>
                      <a:pt x="217151" y="233287"/>
                      <a:pt x="217151" y="233287"/>
                    </a:cubicBezTo>
                    <a:lnTo>
                      <a:pt x="264412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D91C4983-146E-CD57-A5A8-CD0484480467}"/>
                  </a:ext>
                </a:extLst>
              </p:cNvPr>
              <p:cNvSpPr/>
              <p:nvPr/>
            </p:nvSpPr>
            <p:spPr>
              <a:xfrm flipH="1">
                <a:off x="8646706" y="2978718"/>
                <a:ext cx="297724" cy="1076004"/>
              </a:xfrm>
              <a:custGeom>
                <a:avLst/>
                <a:gdLst>
                  <a:gd name="connsiteX0" fmla="*/ 233807 w 297724"/>
                  <a:gd name="connsiteY0" fmla="*/ 0 h 1076004"/>
                  <a:gd name="connsiteX1" fmla="*/ 123982 w 297724"/>
                  <a:gd name="connsiteY1" fmla="*/ 399325 h 1076004"/>
                  <a:gd name="connsiteX2" fmla="*/ 65895 w 297724"/>
                  <a:gd name="connsiteY2" fmla="*/ 459182 h 1076004"/>
                  <a:gd name="connsiteX3" fmla="*/ 0 w 297724"/>
                  <a:gd name="connsiteY3" fmla="*/ 1075451 h 1076004"/>
                  <a:gd name="connsiteX4" fmla="*/ 124087 w 297724"/>
                  <a:gd name="connsiteY4" fmla="*/ 521642 h 1076004"/>
                  <a:gd name="connsiteX5" fmla="*/ 233807 w 297724"/>
                  <a:gd name="connsiteY5" fmla="*/ 416814 h 1076004"/>
                  <a:gd name="connsiteX6" fmla="*/ 297724 w 297724"/>
                  <a:gd name="connsiteY6" fmla="*/ 213924 h 107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7724" h="1076004">
                    <a:moveTo>
                      <a:pt x="233807" y="0"/>
                    </a:moveTo>
                    <a:lnTo>
                      <a:pt x="123982" y="399325"/>
                    </a:lnTo>
                    <a:lnTo>
                      <a:pt x="65895" y="459182"/>
                    </a:lnTo>
                    <a:cubicBezTo>
                      <a:pt x="65895" y="459182"/>
                      <a:pt x="0" y="1097415"/>
                      <a:pt x="0" y="1075451"/>
                    </a:cubicBezTo>
                    <a:cubicBezTo>
                      <a:pt x="0" y="1053486"/>
                      <a:pt x="124087" y="521642"/>
                      <a:pt x="124087" y="521642"/>
                    </a:cubicBezTo>
                    <a:lnTo>
                      <a:pt x="233807" y="416814"/>
                    </a:lnTo>
                    <a:lnTo>
                      <a:pt x="297724" y="213924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7D032944-2073-4F79-A990-C64ECCA948DB}"/>
                  </a:ext>
                </a:extLst>
              </p:cNvPr>
              <p:cNvSpPr/>
              <p:nvPr/>
            </p:nvSpPr>
            <p:spPr>
              <a:xfrm flipH="1">
                <a:off x="8243008" y="3502338"/>
                <a:ext cx="299702" cy="510711"/>
              </a:xfrm>
              <a:custGeom>
                <a:avLst/>
                <a:gdLst>
                  <a:gd name="connsiteX0" fmla="*/ 119610 w 299702"/>
                  <a:gd name="connsiteY0" fmla="*/ 0 h 510711"/>
                  <a:gd name="connsiteX1" fmla="*/ 0 w 299702"/>
                  <a:gd name="connsiteY1" fmla="*/ 364348 h 510711"/>
                  <a:gd name="connsiteX2" fmla="*/ 0 w 299702"/>
                  <a:gd name="connsiteY2" fmla="*/ 510711 h 510711"/>
                  <a:gd name="connsiteX3" fmla="*/ 59753 w 299702"/>
                  <a:gd name="connsiteY3" fmla="*/ 379026 h 510711"/>
                  <a:gd name="connsiteX4" fmla="*/ 166975 w 299702"/>
                  <a:gd name="connsiteY4" fmla="*/ 302200 h 510711"/>
                  <a:gd name="connsiteX5" fmla="*/ 299702 w 299702"/>
                  <a:gd name="connsiteY5" fmla="*/ 75784 h 510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9702" h="510711">
                    <a:moveTo>
                      <a:pt x="119610" y="0"/>
                    </a:moveTo>
                    <a:lnTo>
                      <a:pt x="0" y="364348"/>
                    </a:lnTo>
                    <a:lnTo>
                      <a:pt x="0" y="510711"/>
                    </a:lnTo>
                    <a:lnTo>
                      <a:pt x="59753" y="379026"/>
                    </a:lnTo>
                    <a:cubicBezTo>
                      <a:pt x="59753" y="379026"/>
                      <a:pt x="164581" y="316566"/>
                      <a:pt x="166975" y="302200"/>
                    </a:cubicBezTo>
                    <a:cubicBezTo>
                      <a:pt x="169370" y="287835"/>
                      <a:pt x="299702" y="75784"/>
                      <a:pt x="299702" y="7578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id="{EF1F6137-5F71-BBBC-885B-367B5D00A2C4}"/>
                </a:ext>
              </a:extLst>
            </p:cNvPr>
            <p:cNvGrpSpPr/>
            <p:nvPr/>
          </p:nvGrpSpPr>
          <p:grpSpPr>
            <a:xfrm>
              <a:off x="6168399" y="4104074"/>
              <a:ext cx="4525446" cy="1173315"/>
              <a:chOff x="6168399" y="4104074"/>
              <a:chExt cx="4525446" cy="1173315"/>
            </a:xfrm>
          </p:grpSpPr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3F443AF8-5534-F5DA-F056-CF32D489EFA2}"/>
                  </a:ext>
                </a:extLst>
              </p:cNvPr>
              <p:cNvSpPr/>
              <p:nvPr/>
            </p:nvSpPr>
            <p:spPr>
              <a:xfrm flipH="1">
                <a:off x="10127260" y="4345179"/>
                <a:ext cx="1564" cy="8197"/>
              </a:xfrm>
              <a:custGeom>
                <a:avLst/>
                <a:gdLst>
                  <a:gd name="connsiteX0" fmla="*/ 1396 w 1395"/>
                  <a:gd name="connsiteY0" fmla="*/ 0 h 7312"/>
                  <a:gd name="connsiteX1" fmla="*/ 355 w 1395"/>
                  <a:gd name="connsiteY1" fmla="*/ 6766 h 7312"/>
                  <a:gd name="connsiteX2" fmla="*/ 1396 w 1395"/>
                  <a:gd name="connsiteY2" fmla="*/ 0 h 7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95" h="7312">
                    <a:moveTo>
                      <a:pt x="1396" y="0"/>
                    </a:moveTo>
                    <a:cubicBezTo>
                      <a:pt x="1385" y="2295"/>
                      <a:pt x="1034" y="4575"/>
                      <a:pt x="355" y="6766"/>
                    </a:cubicBezTo>
                    <a:cubicBezTo>
                      <a:pt x="-374" y="8536"/>
                      <a:pt x="42" y="5934"/>
                      <a:pt x="1396" y="0"/>
                    </a:cubicBezTo>
                    <a:close/>
                  </a:path>
                </a:pathLst>
              </a:custGeom>
              <a:solidFill>
                <a:schemeClr val="accent1">
                  <a:alpha val="20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CFBFB79D-32D5-9FE0-10FA-7BAE53454BC8}"/>
                  </a:ext>
                </a:extLst>
              </p:cNvPr>
              <p:cNvSpPr/>
              <p:nvPr/>
            </p:nvSpPr>
            <p:spPr>
              <a:xfrm flipH="1">
                <a:off x="6168399" y="5013178"/>
                <a:ext cx="4525446" cy="264211"/>
              </a:xfrm>
              <a:custGeom>
                <a:avLst/>
                <a:gdLst>
                  <a:gd name="connsiteX0" fmla="*/ 4036765 w 4036764"/>
                  <a:gd name="connsiteY0" fmla="*/ 117840 h 235680"/>
                  <a:gd name="connsiteX1" fmla="*/ 2018383 w 4036764"/>
                  <a:gd name="connsiteY1" fmla="*/ 235681 h 235680"/>
                  <a:gd name="connsiteX2" fmla="*/ 0 w 4036764"/>
                  <a:gd name="connsiteY2" fmla="*/ 117840 h 235680"/>
                  <a:gd name="connsiteX3" fmla="*/ 2018383 w 4036764"/>
                  <a:gd name="connsiteY3" fmla="*/ 0 h 235680"/>
                  <a:gd name="connsiteX4" fmla="*/ 4036765 w 4036764"/>
                  <a:gd name="connsiteY4" fmla="*/ 117840 h 235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36764" h="235680">
                    <a:moveTo>
                      <a:pt x="4036765" y="117840"/>
                    </a:moveTo>
                    <a:cubicBezTo>
                      <a:pt x="4036765" y="182922"/>
                      <a:pt x="3133105" y="235681"/>
                      <a:pt x="2018383" y="235681"/>
                    </a:cubicBezTo>
                    <a:cubicBezTo>
                      <a:pt x="903661" y="235681"/>
                      <a:pt x="0" y="182922"/>
                      <a:pt x="0" y="117840"/>
                    </a:cubicBezTo>
                    <a:cubicBezTo>
                      <a:pt x="0" y="52759"/>
                      <a:pt x="903661" y="0"/>
                      <a:pt x="2018383" y="0"/>
                    </a:cubicBezTo>
                    <a:cubicBezTo>
                      <a:pt x="3133105" y="0"/>
                      <a:pt x="4036765" y="52759"/>
                      <a:pt x="4036765" y="117840"/>
                    </a:cubicBezTo>
                    <a:close/>
                  </a:path>
                </a:pathLst>
              </a:custGeom>
              <a:solidFill>
                <a:srgbClr val="F5F5F5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51A3765C-E4AA-F983-DE17-92CEEFC5C336}"/>
                  </a:ext>
                </a:extLst>
              </p:cNvPr>
              <p:cNvSpPr/>
              <p:nvPr/>
            </p:nvSpPr>
            <p:spPr>
              <a:xfrm flipH="1">
                <a:off x="6499247" y="4963447"/>
                <a:ext cx="416623" cy="181836"/>
              </a:xfrm>
              <a:custGeom>
                <a:avLst/>
                <a:gdLst>
                  <a:gd name="connsiteX0" fmla="*/ 0 w 371634"/>
                  <a:gd name="connsiteY0" fmla="*/ 162201 h 162200"/>
                  <a:gd name="connsiteX1" fmla="*/ 371635 w 371634"/>
                  <a:gd name="connsiteY1" fmla="*/ 162201 h 162200"/>
                  <a:gd name="connsiteX2" fmla="*/ 266078 w 371634"/>
                  <a:gd name="connsiteY2" fmla="*/ 63306 h 162200"/>
                  <a:gd name="connsiteX3" fmla="*/ 149175 w 371634"/>
                  <a:gd name="connsiteY3" fmla="*/ 3761 h 162200"/>
                  <a:gd name="connsiteX4" fmla="*/ 130853 w 371634"/>
                  <a:gd name="connsiteY4" fmla="*/ 50815 h 162200"/>
                  <a:gd name="connsiteX5" fmla="*/ 72870 w 371634"/>
                  <a:gd name="connsiteY5" fmla="*/ 75486 h 162200"/>
                  <a:gd name="connsiteX6" fmla="*/ 0 w 371634"/>
                  <a:gd name="connsiteY6" fmla="*/ 162201 h 162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1634" h="162200">
                    <a:moveTo>
                      <a:pt x="0" y="162201"/>
                    </a:moveTo>
                    <a:lnTo>
                      <a:pt x="371635" y="162201"/>
                    </a:lnTo>
                    <a:cubicBezTo>
                      <a:pt x="371635" y="162201"/>
                      <a:pt x="297620" y="48941"/>
                      <a:pt x="266078" y="63306"/>
                    </a:cubicBezTo>
                    <a:cubicBezTo>
                      <a:pt x="225063" y="82044"/>
                      <a:pt x="194562" y="-20598"/>
                      <a:pt x="149175" y="3761"/>
                    </a:cubicBezTo>
                    <a:cubicBezTo>
                      <a:pt x="133143" y="12298"/>
                      <a:pt x="140951" y="39780"/>
                      <a:pt x="130853" y="50815"/>
                    </a:cubicBezTo>
                    <a:cubicBezTo>
                      <a:pt x="114197" y="69032"/>
                      <a:pt x="93065" y="65493"/>
                      <a:pt x="72870" y="75486"/>
                    </a:cubicBezTo>
                    <a:cubicBezTo>
                      <a:pt x="33520" y="95161"/>
                      <a:pt x="19467" y="121186"/>
                      <a:pt x="0" y="16220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B24E3092-3949-A5A5-0039-EBC734760482}"/>
                  </a:ext>
                </a:extLst>
              </p:cNvPr>
              <p:cNvSpPr/>
              <p:nvPr/>
            </p:nvSpPr>
            <p:spPr>
              <a:xfrm flipH="1">
                <a:off x="6243946" y="4723895"/>
                <a:ext cx="315981" cy="388879"/>
              </a:xfrm>
              <a:custGeom>
                <a:avLst/>
                <a:gdLst>
                  <a:gd name="connsiteX0" fmla="*/ 13529 w 281860"/>
                  <a:gd name="connsiteY0" fmla="*/ 344343 h 346886"/>
                  <a:gd name="connsiteX1" fmla="*/ 5930 w 281860"/>
                  <a:gd name="connsiteY1" fmla="*/ 181948 h 346886"/>
                  <a:gd name="connsiteX2" fmla="*/ 25709 w 281860"/>
                  <a:gd name="connsiteY2" fmla="*/ 259190 h 346886"/>
                  <a:gd name="connsiteX3" fmla="*/ 118566 w 281860"/>
                  <a:gd name="connsiteY3" fmla="*/ 53594 h 346886"/>
                  <a:gd name="connsiteX4" fmla="*/ 75573 w 281860"/>
                  <a:gd name="connsiteY4" fmla="*/ 231083 h 346886"/>
                  <a:gd name="connsiteX5" fmla="*/ 275443 w 281860"/>
                  <a:gd name="connsiteY5" fmla="*/ 1544 h 346886"/>
                  <a:gd name="connsiteX6" fmla="*/ 113361 w 281860"/>
                  <a:gd name="connsiteY6" fmla="*/ 249405 h 346886"/>
                  <a:gd name="connsiteX7" fmla="*/ 251500 w 281860"/>
                  <a:gd name="connsiteY7" fmla="*/ 179554 h 346886"/>
                  <a:gd name="connsiteX8" fmla="*/ 125852 w 281860"/>
                  <a:gd name="connsiteY8" fmla="*/ 291149 h 346886"/>
                  <a:gd name="connsiteX9" fmla="*/ 192164 w 281860"/>
                  <a:gd name="connsiteY9" fmla="*/ 298332 h 346886"/>
                  <a:gd name="connsiteX10" fmla="*/ 13529 w 281860"/>
                  <a:gd name="connsiteY10" fmla="*/ 344343 h 34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1860" h="346886">
                    <a:moveTo>
                      <a:pt x="13529" y="344343"/>
                    </a:moveTo>
                    <a:cubicBezTo>
                      <a:pt x="13529" y="344343"/>
                      <a:pt x="-10934" y="202768"/>
                      <a:pt x="5930" y="181948"/>
                    </a:cubicBezTo>
                    <a:cubicBezTo>
                      <a:pt x="22794" y="161128"/>
                      <a:pt x="25709" y="259190"/>
                      <a:pt x="25709" y="259190"/>
                    </a:cubicBezTo>
                    <a:cubicBezTo>
                      <a:pt x="25709" y="259190"/>
                      <a:pt x="82339" y="54739"/>
                      <a:pt x="118566" y="53594"/>
                    </a:cubicBezTo>
                    <a:cubicBezTo>
                      <a:pt x="154792" y="52449"/>
                      <a:pt x="75573" y="231083"/>
                      <a:pt x="75573" y="231083"/>
                    </a:cubicBezTo>
                    <a:cubicBezTo>
                      <a:pt x="75573" y="231083"/>
                      <a:pt x="230368" y="-21982"/>
                      <a:pt x="275443" y="1544"/>
                    </a:cubicBezTo>
                    <a:cubicBezTo>
                      <a:pt x="320518" y="25071"/>
                      <a:pt x="113361" y="249405"/>
                      <a:pt x="113361" y="249405"/>
                    </a:cubicBezTo>
                    <a:cubicBezTo>
                      <a:pt x="113361" y="249405"/>
                      <a:pt x="226621" y="151968"/>
                      <a:pt x="251500" y="179554"/>
                    </a:cubicBezTo>
                    <a:cubicBezTo>
                      <a:pt x="276380" y="207141"/>
                      <a:pt x="125852" y="291149"/>
                      <a:pt x="125852" y="291149"/>
                    </a:cubicBezTo>
                    <a:cubicBezTo>
                      <a:pt x="125852" y="291149"/>
                      <a:pt x="192268" y="276263"/>
                      <a:pt x="192164" y="298332"/>
                    </a:cubicBezTo>
                    <a:cubicBezTo>
                      <a:pt x="192060" y="320401"/>
                      <a:pt x="79736" y="356835"/>
                      <a:pt x="13529" y="344343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2A7B9520-A4FC-C86E-59C3-479953028306}"/>
                  </a:ext>
                </a:extLst>
              </p:cNvPr>
              <p:cNvSpPr/>
              <p:nvPr/>
            </p:nvSpPr>
            <p:spPr>
              <a:xfrm flipH="1">
                <a:off x="6243946" y="4723895"/>
                <a:ext cx="315981" cy="388879"/>
              </a:xfrm>
              <a:custGeom>
                <a:avLst/>
                <a:gdLst>
                  <a:gd name="connsiteX0" fmla="*/ 13529 w 281860"/>
                  <a:gd name="connsiteY0" fmla="*/ 344343 h 346886"/>
                  <a:gd name="connsiteX1" fmla="*/ 5930 w 281860"/>
                  <a:gd name="connsiteY1" fmla="*/ 181948 h 346886"/>
                  <a:gd name="connsiteX2" fmla="*/ 25709 w 281860"/>
                  <a:gd name="connsiteY2" fmla="*/ 259190 h 346886"/>
                  <a:gd name="connsiteX3" fmla="*/ 118566 w 281860"/>
                  <a:gd name="connsiteY3" fmla="*/ 53594 h 346886"/>
                  <a:gd name="connsiteX4" fmla="*/ 75573 w 281860"/>
                  <a:gd name="connsiteY4" fmla="*/ 231083 h 346886"/>
                  <a:gd name="connsiteX5" fmla="*/ 275443 w 281860"/>
                  <a:gd name="connsiteY5" fmla="*/ 1544 h 346886"/>
                  <a:gd name="connsiteX6" fmla="*/ 113361 w 281860"/>
                  <a:gd name="connsiteY6" fmla="*/ 249405 h 346886"/>
                  <a:gd name="connsiteX7" fmla="*/ 251500 w 281860"/>
                  <a:gd name="connsiteY7" fmla="*/ 179554 h 346886"/>
                  <a:gd name="connsiteX8" fmla="*/ 125852 w 281860"/>
                  <a:gd name="connsiteY8" fmla="*/ 291149 h 346886"/>
                  <a:gd name="connsiteX9" fmla="*/ 192164 w 281860"/>
                  <a:gd name="connsiteY9" fmla="*/ 298332 h 346886"/>
                  <a:gd name="connsiteX10" fmla="*/ 13529 w 281860"/>
                  <a:gd name="connsiteY10" fmla="*/ 344343 h 34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1860" h="346886">
                    <a:moveTo>
                      <a:pt x="13529" y="344343"/>
                    </a:moveTo>
                    <a:cubicBezTo>
                      <a:pt x="13529" y="344343"/>
                      <a:pt x="-10934" y="202768"/>
                      <a:pt x="5930" y="181948"/>
                    </a:cubicBezTo>
                    <a:cubicBezTo>
                      <a:pt x="22794" y="161128"/>
                      <a:pt x="25709" y="259190"/>
                      <a:pt x="25709" y="259190"/>
                    </a:cubicBezTo>
                    <a:cubicBezTo>
                      <a:pt x="25709" y="259190"/>
                      <a:pt x="82339" y="54739"/>
                      <a:pt x="118566" y="53594"/>
                    </a:cubicBezTo>
                    <a:cubicBezTo>
                      <a:pt x="154792" y="52449"/>
                      <a:pt x="75573" y="231083"/>
                      <a:pt x="75573" y="231083"/>
                    </a:cubicBezTo>
                    <a:cubicBezTo>
                      <a:pt x="75573" y="231083"/>
                      <a:pt x="230368" y="-21982"/>
                      <a:pt x="275443" y="1544"/>
                    </a:cubicBezTo>
                    <a:cubicBezTo>
                      <a:pt x="320518" y="25071"/>
                      <a:pt x="113361" y="249405"/>
                      <a:pt x="113361" y="249405"/>
                    </a:cubicBezTo>
                    <a:cubicBezTo>
                      <a:pt x="113361" y="249405"/>
                      <a:pt x="226621" y="151968"/>
                      <a:pt x="251500" y="179554"/>
                    </a:cubicBezTo>
                    <a:cubicBezTo>
                      <a:pt x="276380" y="207141"/>
                      <a:pt x="125852" y="291149"/>
                      <a:pt x="125852" y="291149"/>
                    </a:cubicBezTo>
                    <a:cubicBezTo>
                      <a:pt x="125852" y="291149"/>
                      <a:pt x="192268" y="276263"/>
                      <a:pt x="192164" y="298332"/>
                    </a:cubicBezTo>
                    <a:cubicBezTo>
                      <a:pt x="192060" y="320401"/>
                      <a:pt x="79736" y="356835"/>
                      <a:pt x="13529" y="34434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AEDEB0C8-0E1E-D184-76A5-0A0FD12D9057}"/>
                  </a:ext>
                </a:extLst>
              </p:cNvPr>
              <p:cNvSpPr/>
              <p:nvPr/>
            </p:nvSpPr>
            <p:spPr>
              <a:xfrm flipH="1">
                <a:off x="6541711" y="4748791"/>
                <a:ext cx="247335" cy="338375"/>
              </a:xfrm>
              <a:custGeom>
                <a:avLst/>
                <a:gdLst>
                  <a:gd name="connsiteX0" fmla="*/ 195526 w 220626"/>
                  <a:gd name="connsiteY0" fmla="*/ 301836 h 301835"/>
                  <a:gd name="connsiteX1" fmla="*/ 67900 w 220626"/>
                  <a:gd name="connsiteY1" fmla="*/ 261862 h 301835"/>
                  <a:gd name="connsiteX2" fmla="*/ 133274 w 220626"/>
                  <a:gd name="connsiteY2" fmla="*/ 268420 h 301835"/>
                  <a:gd name="connsiteX3" fmla="*/ 443 w 220626"/>
                  <a:gd name="connsiteY3" fmla="*/ 138504 h 301835"/>
                  <a:gd name="connsiteX4" fmla="*/ 125363 w 220626"/>
                  <a:gd name="connsiteY4" fmla="*/ 221783 h 301835"/>
                  <a:gd name="connsiteX5" fmla="*/ 4399 w 220626"/>
                  <a:gd name="connsiteY5" fmla="*/ 2446 h 301835"/>
                  <a:gd name="connsiteX6" fmla="*/ 150138 w 220626"/>
                  <a:gd name="connsiteY6" fmla="*/ 197737 h 301835"/>
                  <a:gd name="connsiteX7" fmla="*/ 135044 w 220626"/>
                  <a:gd name="connsiteY7" fmla="*/ 71152 h 301835"/>
                  <a:gd name="connsiteX8" fmla="*/ 185844 w 220626"/>
                  <a:gd name="connsiteY8" fmla="*/ 199923 h 301835"/>
                  <a:gd name="connsiteX9" fmla="*/ 210204 w 220626"/>
                  <a:gd name="connsiteY9" fmla="*/ 150580 h 301835"/>
                  <a:gd name="connsiteX10" fmla="*/ 195526 w 220626"/>
                  <a:gd name="connsiteY10" fmla="*/ 301836 h 301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0626" h="301835">
                    <a:moveTo>
                      <a:pt x="195526" y="301836"/>
                    </a:moveTo>
                    <a:cubicBezTo>
                      <a:pt x="195526" y="301836"/>
                      <a:pt x="79247" y="281016"/>
                      <a:pt x="67900" y="261862"/>
                    </a:cubicBezTo>
                    <a:cubicBezTo>
                      <a:pt x="56553" y="242707"/>
                      <a:pt x="133274" y="268420"/>
                      <a:pt x="133274" y="268420"/>
                    </a:cubicBezTo>
                    <a:cubicBezTo>
                      <a:pt x="133274" y="268420"/>
                      <a:pt x="-8925" y="166819"/>
                      <a:pt x="443" y="138504"/>
                    </a:cubicBezTo>
                    <a:cubicBezTo>
                      <a:pt x="9812" y="110189"/>
                      <a:pt x="125363" y="221783"/>
                      <a:pt x="125363" y="221783"/>
                    </a:cubicBezTo>
                    <a:cubicBezTo>
                      <a:pt x="125363" y="221783"/>
                      <a:pt x="-26518" y="30553"/>
                      <a:pt x="4399" y="2446"/>
                    </a:cubicBezTo>
                    <a:cubicBezTo>
                      <a:pt x="35317" y="-25661"/>
                      <a:pt x="150138" y="197737"/>
                      <a:pt x="150138" y="197737"/>
                    </a:cubicBezTo>
                    <a:cubicBezTo>
                      <a:pt x="150138" y="197737"/>
                      <a:pt x="106729" y="83227"/>
                      <a:pt x="135044" y="71152"/>
                    </a:cubicBezTo>
                    <a:cubicBezTo>
                      <a:pt x="163359" y="59076"/>
                      <a:pt x="185844" y="199923"/>
                      <a:pt x="185844" y="199923"/>
                    </a:cubicBezTo>
                    <a:cubicBezTo>
                      <a:pt x="185844" y="199923"/>
                      <a:pt x="193131" y="144334"/>
                      <a:pt x="210204" y="150580"/>
                    </a:cubicBezTo>
                    <a:cubicBezTo>
                      <a:pt x="227276" y="156825"/>
                      <a:pt x="224049" y="253950"/>
                      <a:pt x="195526" y="301836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AF2B2336-0C7C-A41C-DE56-ED60D34BC6E7}"/>
                  </a:ext>
                </a:extLst>
              </p:cNvPr>
              <p:cNvSpPr/>
              <p:nvPr/>
            </p:nvSpPr>
            <p:spPr>
              <a:xfrm flipH="1">
                <a:off x="6541711" y="4748791"/>
                <a:ext cx="247335" cy="338375"/>
              </a:xfrm>
              <a:custGeom>
                <a:avLst/>
                <a:gdLst>
                  <a:gd name="connsiteX0" fmla="*/ 195526 w 220626"/>
                  <a:gd name="connsiteY0" fmla="*/ 301836 h 301835"/>
                  <a:gd name="connsiteX1" fmla="*/ 67900 w 220626"/>
                  <a:gd name="connsiteY1" fmla="*/ 261862 h 301835"/>
                  <a:gd name="connsiteX2" fmla="*/ 133274 w 220626"/>
                  <a:gd name="connsiteY2" fmla="*/ 268420 h 301835"/>
                  <a:gd name="connsiteX3" fmla="*/ 443 w 220626"/>
                  <a:gd name="connsiteY3" fmla="*/ 138504 h 301835"/>
                  <a:gd name="connsiteX4" fmla="*/ 125363 w 220626"/>
                  <a:gd name="connsiteY4" fmla="*/ 221783 h 301835"/>
                  <a:gd name="connsiteX5" fmla="*/ 4399 w 220626"/>
                  <a:gd name="connsiteY5" fmla="*/ 2446 h 301835"/>
                  <a:gd name="connsiteX6" fmla="*/ 150138 w 220626"/>
                  <a:gd name="connsiteY6" fmla="*/ 197737 h 301835"/>
                  <a:gd name="connsiteX7" fmla="*/ 135044 w 220626"/>
                  <a:gd name="connsiteY7" fmla="*/ 71152 h 301835"/>
                  <a:gd name="connsiteX8" fmla="*/ 185844 w 220626"/>
                  <a:gd name="connsiteY8" fmla="*/ 199923 h 301835"/>
                  <a:gd name="connsiteX9" fmla="*/ 210204 w 220626"/>
                  <a:gd name="connsiteY9" fmla="*/ 150580 h 301835"/>
                  <a:gd name="connsiteX10" fmla="*/ 195526 w 220626"/>
                  <a:gd name="connsiteY10" fmla="*/ 301836 h 301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0626" h="301835">
                    <a:moveTo>
                      <a:pt x="195526" y="301836"/>
                    </a:moveTo>
                    <a:cubicBezTo>
                      <a:pt x="195526" y="301836"/>
                      <a:pt x="79247" y="281016"/>
                      <a:pt x="67900" y="261862"/>
                    </a:cubicBezTo>
                    <a:cubicBezTo>
                      <a:pt x="56553" y="242707"/>
                      <a:pt x="133274" y="268420"/>
                      <a:pt x="133274" y="268420"/>
                    </a:cubicBezTo>
                    <a:cubicBezTo>
                      <a:pt x="133274" y="268420"/>
                      <a:pt x="-8925" y="166819"/>
                      <a:pt x="443" y="138504"/>
                    </a:cubicBezTo>
                    <a:cubicBezTo>
                      <a:pt x="9812" y="110189"/>
                      <a:pt x="125363" y="221783"/>
                      <a:pt x="125363" y="221783"/>
                    </a:cubicBezTo>
                    <a:cubicBezTo>
                      <a:pt x="125363" y="221783"/>
                      <a:pt x="-26518" y="30553"/>
                      <a:pt x="4399" y="2446"/>
                    </a:cubicBezTo>
                    <a:cubicBezTo>
                      <a:pt x="35317" y="-25661"/>
                      <a:pt x="150138" y="197737"/>
                      <a:pt x="150138" y="197737"/>
                    </a:cubicBezTo>
                    <a:cubicBezTo>
                      <a:pt x="150138" y="197737"/>
                      <a:pt x="106729" y="83227"/>
                      <a:pt x="135044" y="71152"/>
                    </a:cubicBezTo>
                    <a:cubicBezTo>
                      <a:pt x="163359" y="59076"/>
                      <a:pt x="185844" y="199923"/>
                      <a:pt x="185844" y="199923"/>
                    </a:cubicBezTo>
                    <a:cubicBezTo>
                      <a:pt x="185844" y="199923"/>
                      <a:pt x="193131" y="144334"/>
                      <a:pt x="210204" y="150580"/>
                    </a:cubicBezTo>
                    <a:cubicBezTo>
                      <a:pt x="227276" y="156825"/>
                      <a:pt x="224049" y="253950"/>
                      <a:pt x="195526" y="301836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D2C04EB3-BD65-BF36-BC99-ACC90F5DDD11}"/>
                  </a:ext>
                </a:extLst>
              </p:cNvPr>
              <p:cNvSpPr/>
              <p:nvPr/>
            </p:nvSpPr>
            <p:spPr>
              <a:xfrm flipH="1">
                <a:off x="6429240" y="4534684"/>
                <a:ext cx="274146" cy="535211"/>
              </a:xfrm>
              <a:custGeom>
                <a:avLst/>
                <a:gdLst>
                  <a:gd name="connsiteX0" fmla="*/ 110371 w 244542"/>
                  <a:gd name="connsiteY0" fmla="*/ 477416 h 477416"/>
                  <a:gd name="connsiteX1" fmla="*/ 26 w 244542"/>
                  <a:gd name="connsiteY1" fmla="*/ 335321 h 477416"/>
                  <a:gd name="connsiteX2" fmla="*/ 67274 w 244542"/>
                  <a:gd name="connsiteY2" fmla="*/ 392575 h 477416"/>
                  <a:gd name="connsiteX3" fmla="*/ 20117 w 244542"/>
                  <a:gd name="connsiteY3" fmla="*/ 147213 h 477416"/>
                  <a:gd name="connsiteX4" fmla="*/ 94340 w 244542"/>
                  <a:gd name="connsiteY4" fmla="*/ 335321 h 477416"/>
                  <a:gd name="connsiteX5" fmla="*/ 128901 w 244542"/>
                  <a:gd name="connsiteY5" fmla="*/ 120 h 477416"/>
                  <a:gd name="connsiteX6" fmla="*/ 140248 w 244542"/>
                  <a:gd name="connsiteY6" fmla="*/ 327825 h 477416"/>
                  <a:gd name="connsiteX7" fmla="*/ 220821 w 244542"/>
                  <a:gd name="connsiteY7" fmla="*/ 176361 h 477416"/>
                  <a:gd name="connsiteX8" fmla="*/ 178244 w 244542"/>
                  <a:gd name="connsiteY8" fmla="*/ 357702 h 477416"/>
                  <a:gd name="connsiteX9" fmla="*/ 242890 w 244542"/>
                  <a:gd name="connsiteY9" fmla="*/ 321787 h 477416"/>
                  <a:gd name="connsiteX10" fmla="*/ 110371 w 244542"/>
                  <a:gd name="connsiteY10" fmla="*/ 477416 h 477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4542" h="477416">
                    <a:moveTo>
                      <a:pt x="110371" y="477416"/>
                    </a:moveTo>
                    <a:cubicBezTo>
                      <a:pt x="110371" y="477416"/>
                      <a:pt x="-1952" y="364781"/>
                      <a:pt x="26" y="335321"/>
                    </a:cubicBezTo>
                    <a:cubicBezTo>
                      <a:pt x="2004" y="305860"/>
                      <a:pt x="67274" y="392575"/>
                      <a:pt x="67274" y="392575"/>
                    </a:cubicBezTo>
                    <a:cubicBezTo>
                      <a:pt x="67274" y="392575"/>
                      <a:pt x="-11946" y="171364"/>
                      <a:pt x="20117" y="147213"/>
                    </a:cubicBezTo>
                    <a:cubicBezTo>
                      <a:pt x="52180" y="123062"/>
                      <a:pt x="94340" y="335321"/>
                      <a:pt x="94340" y="335321"/>
                    </a:cubicBezTo>
                    <a:cubicBezTo>
                      <a:pt x="94340" y="335321"/>
                      <a:pt x="73520" y="7512"/>
                      <a:pt x="128901" y="120"/>
                    </a:cubicBezTo>
                    <a:cubicBezTo>
                      <a:pt x="184282" y="-7270"/>
                      <a:pt x="140248" y="327825"/>
                      <a:pt x="140248" y="327825"/>
                    </a:cubicBezTo>
                    <a:cubicBezTo>
                      <a:pt x="140248" y="327825"/>
                      <a:pt x="180638" y="167408"/>
                      <a:pt x="220821" y="176361"/>
                    </a:cubicBezTo>
                    <a:cubicBezTo>
                      <a:pt x="261003" y="185313"/>
                      <a:pt x="178244" y="357702"/>
                      <a:pt x="178244" y="357702"/>
                    </a:cubicBezTo>
                    <a:cubicBezTo>
                      <a:pt x="178244" y="357702"/>
                      <a:pt x="228836" y="301801"/>
                      <a:pt x="242890" y="321787"/>
                    </a:cubicBezTo>
                    <a:cubicBezTo>
                      <a:pt x="256943" y="341775"/>
                      <a:pt x="178660" y="446291"/>
                      <a:pt x="110371" y="477416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ECEDA321-2CAF-BC90-4909-32CD92BE12E0}"/>
                  </a:ext>
                </a:extLst>
              </p:cNvPr>
              <p:cNvSpPr/>
              <p:nvPr/>
            </p:nvSpPr>
            <p:spPr>
              <a:xfrm flipH="1">
                <a:off x="6429240" y="4534684"/>
                <a:ext cx="274146" cy="535211"/>
              </a:xfrm>
              <a:custGeom>
                <a:avLst/>
                <a:gdLst>
                  <a:gd name="connsiteX0" fmla="*/ 110371 w 244542"/>
                  <a:gd name="connsiteY0" fmla="*/ 477416 h 477416"/>
                  <a:gd name="connsiteX1" fmla="*/ 26 w 244542"/>
                  <a:gd name="connsiteY1" fmla="*/ 335321 h 477416"/>
                  <a:gd name="connsiteX2" fmla="*/ 67274 w 244542"/>
                  <a:gd name="connsiteY2" fmla="*/ 392575 h 477416"/>
                  <a:gd name="connsiteX3" fmla="*/ 20117 w 244542"/>
                  <a:gd name="connsiteY3" fmla="*/ 147213 h 477416"/>
                  <a:gd name="connsiteX4" fmla="*/ 94340 w 244542"/>
                  <a:gd name="connsiteY4" fmla="*/ 335321 h 477416"/>
                  <a:gd name="connsiteX5" fmla="*/ 128901 w 244542"/>
                  <a:gd name="connsiteY5" fmla="*/ 120 h 477416"/>
                  <a:gd name="connsiteX6" fmla="*/ 140248 w 244542"/>
                  <a:gd name="connsiteY6" fmla="*/ 327825 h 477416"/>
                  <a:gd name="connsiteX7" fmla="*/ 220821 w 244542"/>
                  <a:gd name="connsiteY7" fmla="*/ 176361 h 477416"/>
                  <a:gd name="connsiteX8" fmla="*/ 178244 w 244542"/>
                  <a:gd name="connsiteY8" fmla="*/ 357702 h 477416"/>
                  <a:gd name="connsiteX9" fmla="*/ 242890 w 244542"/>
                  <a:gd name="connsiteY9" fmla="*/ 321787 h 477416"/>
                  <a:gd name="connsiteX10" fmla="*/ 110371 w 244542"/>
                  <a:gd name="connsiteY10" fmla="*/ 477416 h 477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4542" h="477416">
                    <a:moveTo>
                      <a:pt x="110371" y="477416"/>
                    </a:moveTo>
                    <a:cubicBezTo>
                      <a:pt x="110371" y="477416"/>
                      <a:pt x="-1952" y="364781"/>
                      <a:pt x="26" y="335321"/>
                    </a:cubicBezTo>
                    <a:cubicBezTo>
                      <a:pt x="2004" y="305860"/>
                      <a:pt x="67274" y="392575"/>
                      <a:pt x="67274" y="392575"/>
                    </a:cubicBezTo>
                    <a:cubicBezTo>
                      <a:pt x="67274" y="392575"/>
                      <a:pt x="-11946" y="171364"/>
                      <a:pt x="20117" y="147213"/>
                    </a:cubicBezTo>
                    <a:cubicBezTo>
                      <a:pt x="52180" y="123062"/>
                      <a:pt x="94340" y="335321"/>
                      <a:pt x="94340" y="335321"/>
                    </a:cubicBezTo>
                    <a:cubicBezTo>
                      <a:pt x="94340" y="335321"/>
                      <a:pt x="73520" y="7512"/>
                      <a:pt x="128901" y="120"/>
                    </a:cubicBezTo>
                    <a:cubicBezTo>
                      <a:pt x="184282" y="-7270"/>
                      <a:pt x="140248" y="327825"/>
                      <a:pt x="140248" y="327825"/>
                    </a:cubicBezTo>
                    <a:cubicBezTo>
                      <a:pt x="140248" y="327825"/>
                      <a:pt x="180638" y="167408"/>
                      <a:pt x="220821" y="176361"/>
                    </a:cubicBezTo>
                    <a:cubicBezTo>
                      <a:pt x="261003" y="185313"/>
                      <a:pt x="178244" y="357702"/>
                      <a:pt x="178244" y="357702"/>
                    </a:cubicBezTo>
                    <a:cubicBezTo>
                      <a:pt x="178244" y="357702"/>
                      <a:pt x="228836" y="301801"/>
                      <a:pt x="242890" y="321787"/>
                    </a:cubicBezTo>
                    <a:cubicBezTo>
                      <a:pt x="256943" y="341775"/>
                      <a:pt x="178660" y="446291"/>
                      <a:pt x="110371" y="477416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06884B5F-B614-A6FC-E541-BE0D217DE042}"/>
                  </a:ext>
                </a:extLst>
              </p:cNvPr>
              <p:cNvSpPr/>
              <p:nvPr/>
            </p:nvSpPr>
            <p:spPr>
              <a:xfrm flipH="1">
                <a:off x="6400517" y="5000378"/>
                <a:ext cx="331782" cy="144906"/>
              </a:xfrm>
              <a:custGeom>
                <a:avLst/>
                <a:gdLst>
                  <a:gd name="connsiteX0" fmla="*/ 0 w 295954"/>
                  <a:gd name="connsiteY0" fmla="*/ 129258 h 129258"/>
                  <a:gd name="connsiteX1" fmla="*/ 295954 w 295954"/>
                  <a:gd name="connsiteY1" fmla="*/ 129258 h 129258"/>
                  <a:gd name="connsiteX2" fmla="*/ 211842 w 295954"/>
                  <a:gd name="connsiteY2" fmla="*/ 50455 h 129258"/>
                  <a:gd name="connsiteX3" fmla="*/ 118673 w 295954"/>
                  <a:gd name="connsiteY3" fmla="*/ 2986 h 129258"/>
                  <a:gd name="connsiteX4" fmla="*/ 104099 w 295954"/>
                  <a:gd name="connsiteY4" fmla="*/ 40462 h 129258"/>
                  <a:gd name="connsiteX5" fmla="*/ 57879 w 295954"/>
                  <a:gd name="connsiteY5" fmla="*/ 60240 h 129258"/>
                  <a:gd name="connsiteX6" fmla="*/ 0 w 295954"/>
                  <a:gd name="connsiteY6" fmla="*/ 129258 h 129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5954" h="129258">
                    <a:moveTo>
                      <a:pt x="0" y="129258"/>
                    </a:moveTo>
                    <a:lnTo>
                      <a:pt x="295954" y="129258"/>
                    </a:lnTo>
                    <a:cubicBezTo>
                      <a:pt x="295954" y="129258"/>
                      <a:pt x="236930" y="39004"/>
                      <a:pt x="211842" y="50455"/>
                    </a:cubicBezTo>
                    <a:cubicBezTo>
                      <a:pt x="179155" y="65341"/>
                      <a:pt x="154900" y="-16377"/>
                      <a:pt x="118673" y="2986"/>
                    </a:cubicBezTo>
                    <a:cubicBezTo>
                      <a:pt x="105869" y="9856"/>
                      <a:pt x="112115" y="31717"/>
                      <a:pt x="104099" y="40462"/>
                    </a:cubicBezTo>
                    <a:cubicBezTo>
                      <a:pt x="90775" y="55035"/>
                      <a:pt x="73911" y="52225"/>
                      <a:pt x="57879" y="60240"/>
                    </a:cubicBezTo>
                    <a:cubicBezTo>
                      <a:pt x="26649" y="75855"/>
                      <a:pt x="15511" y="96571"/>
                      <a:pt x="0" y="12925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65984E4A-E17B-DBE6-BA2F-91455ACE2255}"/>
                  </a:ext>
                </a:extLst>
              </p:cNvPr>
              <p:cNvSpPr/>
              <p:nvPr/>
            </p:nvSpPr>
            <p:spPr>
              <a:xfrm flipH="1">
                <a:off x="6400517" y="5000378"/>
                <a:ext cx="331782" cy="144906"/>
              </a:xfrm>
              <a:custGeom>
                <a:avLst/>
                <a:gdLst>
                  <a:gd name="connsiteX0" fmla="*/ 0 w 295954"/>
                  <a:gd name="connsiteY0" fmla="*/ 129258 h 129258"/>
                  <a:gd name="connsiteX1" fmla="*/ 295954 w 295954"/>
                  <a:gd name="connsiteY1" fmla="*/ 129258 h 129258"/>
                  <a:gd name="connsiteX2" fmla="*/ 211842 w 295954"/>
                  <a:gd name="connsiteY2" fmla="*/ 50455 h 129258"/>
                  <a:gd name="connsiteX3" fmla="*/ 118673 w 295954"/>
                  <a:gd name="connsiteY3" fmla="*/ 2986 h 129258"/>
                  <a:gd name="connsiteX4" fmla="*/ 104099 w 295954"/>
                  <a:gd name="connsiteY4" fmla="*/ 40462 h 129258"/>
                  <a:gd name="connsiteX5" fmla="*/ 57879 w 295954"/>
                  <a:gd name="connsiteY5" fmla="*/ 60240 h 129258"/>
                  <a:gd name="connsiteX6" fmla="*/ 0 w 295954"/>
                  <a:gd name="connsiteY6" fmla="*/ 129258 h 129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5954" h="129258">
                    <a:moveTo>
                      <a:pt x="0" y="129258"/>
                    </a:moveTo>
                    <a:lnTo>
                      <a:pt x="295954" y="129258"/>
                    </a:lnTo>
                    <a:cubicBezTo>
                      <a:pt x="295954" y="129258"/>
                      <a:pt x="236930" y="39004"/>
                      <a:pt x="211842" y="50455"/>
                    </a:cubicBezTo>
                    <a:cubicBezTo>
                      <a:pt x="179155" y="65341"/>
                      <a:pt x="154900" y="-16377"/>
                      <a:pt x="118673" y="2986"/>
                    </a:cubicBezTo>
                    <a:cubicBezTo>
                      <a:pt x="105869" y="9856"/>
                      <a:pt x="112115" y="31717"/>
                      <a:pt x="104099" y="40462"/>
                    </a:cubicBezTo>
                    <a:cubicBezTo>
                      <a:pt x="90775" y="55035"/>
                      <a:pt x="73911" y="52225"/>
                      <a:pt x="57879" y="60240"/>
                    </a:cubicBezTo>
                    <a:cubicBezTo>
                      <a:pt x="26649" y="75855"/>
                      <a:pt x="15511" y="96571"/>
                      <a:pt x="0" y="129258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4E58465B-013A-5620-FA5B-D13406E5CF81}"/>
                  </a:ext>
                </a:extLst>
              </p:cNvPr>
              <p:cNvSpPr/>
              <p:nvPr/>
            </p:nvSpPr>
            <p:spPr>
              <a:xfrm flipH="1">
                <a:off x="10094234" y="4284355"/>
                <a:ext cx="510125" cy="789387"/>
              </a:xfrm>
              <a:custGeom>
                <a:avLst/>
                <a:gdLst>
                  <a:gd name="connsiteX0" fmla="*/ 455039 w 455039"/>
                  <a:gd name="connsiteY0" fmla="*/ 560699 h 704145"/>
                  <a:gd name="connsiteX1" fmla="*/ 253711 w 455039"/>
                  <a:gd name="connsiteY1" fmla="*/ 24587 h 704145"/>
                  <a:gd name="connsiteX2" fmla="*/ 308155 w 455039"/>
                  <a:gd name="connsiteY2" fmla="*/ 316066 h 704145"/>
                  <a:gd name="connsiteX3" fmla="*/ 142116 w 455039"/>
                  <a:gd name="connsiteY3" fmla="*/ 56546 h 704145"/>
                  <a:gd name="connsiteX4" fmla="*/ 272969 w 455039"/>
                  <a:gd name="connsiteY4" fmla="*/ 354375 h 704145"/>
                  <a:gd name="connsiteX5" fmla="*/ 86527 w 455039"/>
                  <a:gd name="connsiteY5" fmla="*/ 160542 h 704145"/>
                  <a:gd name="connsiteX6" fmla="*/ 252149 w 455039"/>
                  <a:gd name="connsiteY6" fmla="*/ 436509 h 704145"/>
                  <a:gd name="connsiteX7" fmla="*/ 32396 w 455039"/>
                  <a:gd name="connsiteY7" fmla="*/ 328245 h 704145"/>
                  <a:gd name="connsiteX8" fmla="*/ 225604 w 455039"/>
                  <a:gd name="connsiteY8" fmla="*/ 503132 h 704145"/>
                  <a:gd name="connsiteX9" fmla="*/ 1478 w 455039"/>
                  <a:gd name="connsiteY9" fmla="*/ 533529 h 704145"/>
                  <a:gd name="connsiteX10" fmla="*/ 203223 w 455039"/>
                  <a:gd name="connsiteY10" fmla="*/ 594219 h 704145"/>
                  <a:gd name="connsiteX11" fmla="*/ 80490 w 455039"/>
                  <a:gd name="connsiteY11" fmla="*/ 664174 h 704145"/>
                  <a:gd name="connsiteX12" fmla="*/ 455039 w 455039"/>
                  <a:gd name="connsiteY12" fmla="*/ 560699 h 70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5039" h="704145">
                    <a:moveTo>
                      <a:pt x="455039" y="560699"/>
                    </a:moveTo>
                    <a:cubicBezTo>
                      <a:pt x="455039" y="560699"/>
                      <a:pt x="343965" y="153567"/>
                      <a:pt x="253711" y="24587"/>
                    </a:cubicBezTo>
                    <a:cubicBezTo>
                      <a:pt x="163457" y="-104391"/>
                      <a:pt x="308155" y="316066"/>
                      <a:pt x="308155" y="316066"/>
                    </a:cubicBezTo>
                    <a:cubicBezTo>
                      <a:pt x="308155" y="316066"/>
                      <a:pt x="181778" y="48010"/>
                      <a:pt x="142116" y="56546"/>
                    </a:cubicBezTo>
                    <a:cubicBezTo>
                      <a:pt x="102455" y="65082"/>
                      <a:pt x="272969" y="354375"/>
                      <a:pt x="272969" y="354375"/>
                    </a:cubicBezTo>
                    <a:cubicBezTo>
                      <a:pt x="272969" y="354375"/>
                      <a:pt x="143261" y="122753"/>
                      <a:pt x="86527" y="160542"/>
                    </a:cubicBezTo>
                    <a:cubicBezTo>
                      <a:pt x="29793" y="198329"/>
                      <a:pt x="252149" y="436509"/>
                      <a:pt x="252149" y="436509"/>
                    </a:cubicBezTo>
                    <a:cubicBezTo>
                      <a:pt x="252149" y="436509"/>
                      <a:pt x="52175" y="286606"/>
                      <a:pt x="32396" y="328245"/>
                    </a:cubicBezTo>
                    <a:cubicBezTo>
                      <a:pt x="12617" y="369885"/>
                      <a:pt x="225604" y="503132"/>
                      <a:pt x="225604" y="503132"/>
                    </a:cubicBezTo>
                    <a:cubicBezTo>
                      <a:pt x="225604" y="503132"/>
                      <a:pt x="23131" y="462013"/>
                      <a:pt x="1478" y="533529"/>
                    </a:cubicBezTo>
                    <a:cubicBezTo>
                      <a:pt x="-20175" y="605046"/>
                      <a:pt x="203223" y="594219"/>
                      <a:pt x="203223" y="594219"/>
                    </a:cubicBezTo>
                    <a:cubicBezTo>
                      <a:pt x="203223" y="594219"/>
                      <a:pt x="100060" y="589639"/>
                      <a:pt x="80490" y="664174"/>
                    </a:cubicBezTo>
                    <a:cubicBezTo>
                      <a:pt x="60919" y="738709"/>
                      <a:pt x="351252" y="711643"/>
                      <a:pt x="455039" y="560699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C4414DA0-EDC7-795C-498E-D9063F51C199}"/>
                  </a:ext>
                </a:extLst>
              </p:cNvPr>
              <p:cNvSpPr/>
              <p:nvPr/>
            </p:nvSpPr>
            <p:spPr>
              <a:xfrm flipH="1">
                <a:off x="10094234" y="4284355"/>
                <a:ext cx="510125" cy="789387"/>
              </a:xfrm>
              <a:custGeom>
                <a:avLst/>
                <a:gdLst>
                  <a:gd name="connsiteX0" fmla="*/ 455039 w 455039"/>
                  <a:gd name="connsiteY0" fmla="*/ 560699 h 704145"/>
                  <a:gd name="connsiteX1" fmla="*/ 253711 w 455039"/>
                  <a:gd name="connsiteY1" fmla="*/ 24587 h 704145"/>
                  <a:gd name="connsiteX2" fmla="*/ 308155 w 455039"/>
                  <a:gd name="connsiteY2" fmla="*/ 316066 h 704145"/>
                  <a:gd name="connsiteX3" fmla="*/ 142116 w 455039"/>
                  <a:gd name="connsiteY3" fmla="*/ 56546 h 704145"/>
                  <a:gd name="connsiteX4" fmla="*/ 272969 w 455039"/>
                  <a:gd name="connsiteY4" fmla="*/ 354375 h 704145"/>
                  <a:gd name="connsiteX5" fmla="*/ 86527 w 455039"/>
                  <a:gd name="connsiteY5" fmla="*/ 160542 h 704145"/>
                  <a:gd name="connsiteX6" fmla="*/ 252149 w 455039"/>
                  <a:gd name="connsiteY6" fmla="*/ 436509 h 704145"/>
                  <a:gd name="connsiteX7" fmla="*/ 32396 w 455039"/>
                  <a:gd name="connsiteY7" fmla="*/ 328245 h 704145"/>
                  <a:gd name="connsiteX8" fmla="*/ 225604 w 455039"/>
                  <a:gd name="connsiteY8" fmla="*/ 503132 h 704145"/>
                  <a:gd name="connsiteX9" fmla="*/ 1478 w 455039"/>
                  <a:gd name="connsiteY9" fmla="*/ 533529 h 704145"/>
                  <a:gd name="connsiteX10" fmla="*/ 203223 w 455039"/>
                  <a:gd name="connsiteY10" fmla="*/ 594219 h 704145"/>
                  <a:gd name="connsiteX11" fmla="*/ 80490 w 455039"/>
                  <a:gd name="connsiteY11" fmla="*/ 664174 h 704145"/>
                  <a:gd name="connsiteX12" fmla="*/ 455039 w 455039"/>
                  <a:gd name="connsiteY12" fmla="*/ 560699 h 70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5039" h="704145">
                    <a:moveTo>
                      <a:pt x="455039" y="560699"/>
                    </a:moveTo>
                    <a:cubicBezTo>
                      <a:pt x="455039" y="560699"/>
                      <a:pt x="343965" y="153567"/>
                      <a:pt x="253711" y="24587"/>
                    </a:cubicBezTo>
                    <a:cubicBezTo>
                      <a:pt x="163457" y="-104391"/>
                      <a:pt x="308155" y="316066"/>
                      <a:pt x="308155" y="316066"/>
                    </a:cubicBezTo>
                    <a:cubicBezTo>
                      <a:pt x="308155" y="316066"/>
                      <a:pt x="181778" y="48010"/>
                      <a:pt x="142116" y="56546"/>
                    </a:cubicBezTo>
                    <a:cubicBezTo>
                      <a:pt x="102455" y="65082"/>
                      <a:pt x="272969" y="354375"/>
                      <a:pt x="272969" y="354375"/>
                    </a:cubicBezTo>
                    <a:cubicBezTo>
                      <a:pt x="272969" y="354375"/>
                      <a:pt x="143261" y="122753"/>
                      <a:pt x="86527" y="160542"/>
                    </a:cubicBezTo>
                    <a:cubicBezTo>
                      <a:pt x="29793" y="198329"/>
                      <a:pt x="252149" y="436509"/>
                      <a:pt x="252149" y="436509"/>
                    </a:cubicBezTo>
                    <a:cubicBezTo>
                      <a:pt x="252149" y="436509"/>
                      <a:pt x="52175" y="286606"/>
                      <a:pt x="32396" y="328245"/>
                    </a:cubicBezTo>
                    <a:cubicBezTo>
                      <a:pt x="12617" y="369885"/>
                      <a:pt x="225604" y="503132"/>
                      <a:pt x="225604" y="503132"/>
                    </a:cubicBezTo>
                    <a:cubicBezTo>
                      <a:pt x="225604" y="503132"/>
                      <a:pt x="23131" y="462013"/>
                      <a:pt x="1478" y="533529"/>
                    </a:cubicBezTo>
                    <a:cubicBezTo>
                      <a:pt x="-20175" y="605046"/>
                      <a:pt x="203223" y="594219"/>
                      <a:pt x="203223" y="594219"/>
                    </a:cubicBezTo>
                    <a:cubicBezTo>
                      <a:pt x="203223" y="594219"/>
                      <a:pt x="100060" y="589639"/>
                      <a:pt x="80490" y="664174"/>
                    </a:cubicBezTo>
                    <a:cubicBezTo>
                      <a:pt x="60919" y="738709"/>
                      <a:pt x="351252" y="711643"/>
                      <a:pt x="455039" y="56069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9DF86ECB-C029-5DAC-61F6-2DF76112A2C0}"/>
                  </a:ext>
                </a:extLst>
              </p:cNvPr>
              <p:cNvSpPr/>
              <p:nvPr/>
            </p:nvSpPr>
            <p:spPr>
              <a:xfrm flipH="1">
                <a:off x="9499490" y="4142855"/>
                <a:ext cx="670385" cy="955662"/>
              </a:xfrm>
              <a:custGeom>
                <a:avLst/>
                <a:gdLst>
                  <a:gd name="connsiteX0" fmla="*/ 124208 w 597993"/>
                  <a:gd name="connsiteY0" fmla="*/ 804656 h 852464"/>
                  <a:gd name="connsiteX1" fmla="*/ 4077 w 597993"/>
                  <a:gd name="connsiteY1" fmla="*/ 463939 h 852464"/>
                  <a:gd name="connsiteX2" fmla="*/ 98912 w 597993"/>
                  <a:gd name="connsiteY2" fmla="*/ 577303 h 852464"/>
                  <a:gd name="connsiteX3" fmla="*/ 24689 w 597993"/>
                  <a:gd name="connsiteY3" fmla="*/ 164966 h 852464"/>
                  <a:gd name="connsiteX4" fmla="*/ 143570 w 597993"/>
                  <a:gd name="connsiteY4" fmla="*/ 484863 h 852464"/>
                  <a:gd name="connsiteX5" fmla="*/ 143570 w 597993"/>
                  <a:gd name="connsiteY5" fmla="*/ 39630 h 852464"/>
                  <a:gd name="connsiteX6" fmla="*/ 204052 w 597993"/>
                  <a:gd name="connsiteY6" fmla="*/ 422195 h 852464"/>
                  <a:gd name="connsiteX7" fmla="*/ 283064 w 597993"/>
                  <a:gd name="connsiteY7" fmla="*/ 72 h 852464"/>
                  <a:gd name="connsiteX8" fmla="*/ 283064 w 597993"/>
                  <a:gd name="connsiteY8" fmla="*/ 380868 h 852464"/>
                  <a:gd name="connsiteX9" fmla="*/ 448790 w 597993"/>
                  <a:gd name="connsiteY9" fmla="*/ 107399 h 852464"/>
                  <a:gd name="connsiteX10" fmla="*/ 366343 w 597993"/>
                  <a:gd name="connsiteY10" fmla="*/ 402416 h 852464"/>
                  <a:gd name="connsiteX11" fmla="*/ 541126 w 597993"/>
                  <a:gd name="connsiteY11" fmla="*/ 271459 h 852464"/>
                  <a:gd name="connsiteX12" fmla="*/ 419850 w 597993"/>
                  <a:gd name="connsiteY12" fmla="*/ 499020 h 852464"/>
                  <a:gd name="connsiteX13" fmla="*/ 593280 w 597993"/>
                  <a:gd name="connsiteY13" fmla="*/ 455923 h 852464"/>
                  <a:gd name="connsiteX14" fmla="*/ 449102 w 597993"/>
                  <a:gd name="connsiteY14" fmla="*/ 591253 h 852464"/>
                  <a:gd name="connsiteX15" fmla="*/ 585472 w 597993"/>
                  <a:gd name="connsiteY15" fmla="*/ 665787 h 852464"/>
                  <a:gd name="connsiteX16" fmla="*/ 449102 w 597993"/>
                  <a:gd name="connsiteY16" fmla="*/ 697017 h 852464"/>
                  <a:gd name="connsiteX17" fmla="*/ 124208 w 597993"/>
                  <a:gd name="connsiteY17" fmla="*/ 804656 h 852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97993" h="852464">
                    <a:moveTo>
                      <a:pt x="124208" y="804656"/>
                    </a:moveTo>
                    <a:cubicBezTo>
                      <a:pt x="124208" y="804656"/>
                      <a:pt x="-26424" y="514739"/>
                      <a:pt x="4077" y="463939"/>
                    </a:cubicBezTo>
                    <a:cubicBezTo>
                      <a:pt x="34578" y="413138"/>
                      <a:pt x="98912" y="577303"/>
                      <a:pt x="98912" y="577303"/>
                    </a:cubicBezTo>
                    <a:cubicBezTo>
                      <a:pt x="98912" y="577303"/>
                      <a:pt x="-17263" y="205876"/>
                      <a:pt x="24689" y="164966"/>
                    </a:cubicBezTo>
                    <a:cubicBezTo>
                      <a:pt x="66641" y="124055"/>
                      <a:pt x="143570" y="484863"/>
                      <a:pt x="143570" y="484863"/>
                    </a:cubicBezTo>
                    <a:cubicBezTo>
                      <a:pt x="143570" y="484863"/>
                      <a:pt x="102763" y="62220"/>
                      <a:pt x="143570" y="39630"/>
                    </a:cubicBezTo>
                    <a:cubicBezTo>
                      <a:pt x="184377" y="17040"/>
                      <a:pt x="204052" y="422195"/>
                      <a:pt x="204052" y="422195"/>
                    </a:cubicBezTo>
                    <a:cubicBezTo>
                      <a:pt x="204052" y="422195"/>
                      <a:pt x="231847" y="-6382"/>
                      <a:pt x="283064" y="72"/>
                    </a:cubicBezTo>
                    <a:cubicBezTo>
                      <a:pt x="334280" y="6526"/>
                      <a:pt x="283064" y="380868"/>
                      <a:pt x="283064" y="380868"/>
                    </a:cubicBezTo>
                    <a:cubicBezTo>
                      <a:pt x="283064" y="380868"/>
                      <a:pt x="397573" y="95948"/>
                      <a:pt x="448790" y="107399"/>
                    </a:cubicBezTo>
                    <a:cubicBezTo>
                      <a:pt x="500007" y="118850"/>
                      <a:pt x="366343" y="402416"/>
                      <a:pt x="366343" y="402416"/>
                    </a:cubicBezTo>
                    <a:cubicBezTo>
                      <a:pt x="366343" y="402416"/>
                      <a:pt x="501672" y="231277"/>
                      <a:pt x="541126" y="271459"/>
                    </a:cubicBezTo>
                    <a:cubicBezTo>
                      <a:pt x="580580" y="311641"/>
                      <a:pt x="419850" y="499020"/>
                      <a:pt x="419850" y="499020"/>
                    </a:cubicBezTo>
                    <a:cubicBezTo>
                      <a:pt x="419850" y="499020"/>
                      <a:pt x="557470" y="412826"/>
                      <a:pt x="593280" y="455923"/>
                    </a:cubicBezTo>
                    <a:cubicBezTo>
                      <a:pt x="629090" y="499020"/>
                      <a:pt x="449102" y="591253"/>
                      <a:pt x="449102" y="591253"/>
                    </a:cubicBezTo>
                    <a:cubicBezTo>
                      <a:pt x="449102" y="591253"/>
                      <a:pt x="595674" y="629249"/>
                      <a:pt x="585472" y="665787"/>
                    </a:cubicBezTo>
                    <a:cubicBezTo>
                      <a:pt x="575271" y="702326"/>
                      <a:pt x="449102" y="697017"/>
                      <a:pt x="449102" y="697017"/>
                    </a:cubicBezTo>
                    <a:cubicBezTo>
                      <a:pt x="449102" y="697017"/>
                      <a:pt x="394138" y="956849"/>
                      <a:pt x="124208" y="804656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4E016EB2-4917-B4FC-944A-3E52B4F7A433}"/>
                  </a:ext>
                </a:extLst>
              </p:cNvPr>
              <p:cNvSpPr/>
              <p:nvPr/>
            </p:nvSpPr>
            <p:spPr>
              <a:xfrm flipH="1">
                <a:off x="9499490" y="4142855"/>
                <a:ext cx="670385" cy="955662"/>
              </a:xfrm>
              <a:custGeom>
                <a:avLst/>
                <a:gdLst>
                  <a:gd name="connsiteX0" fmla="*/ 124208 w 597993"/>
                  <a:gd name="connsiteY0" fmla="*/ 804656 h 852464"/>
                  <a:gd name="connsiteX1" fmla="*/ 4077 w 597993"/>
                  <a:gd name="connsiteY1" fmla="*/ 463939 h 852464"/>
                  <a:gd name="connsiteX2" fmla="*/ 98912 w 597993"/>
                  <a:gd name="connsiteY2" fmla="*/ 577303 h 852464"/>
                  <a:gd name="connsiteX3" fmla="*/ 24689 w 597993"/>
                  <a:gd name="connsiteY3" fmla="*/ 164966 h 852464"/>
                  <a:gd name="connsiteX4" fmla="*/ 143570 w 597993"/>
                  <a:gd name="connsiteY4" fmla="*/ 484863 h 852464"/>
                  <a:gd name="connsiteX5" fmla="*/ 143570 w 597993"/>
                  <a:gd name="connsiteY5" fmla="*/ 39630 h 852464"/>
                  <a:gd name="connsiteX6" fmla="*/ 204052 w 597993"/>
                  <a:gd name="connsiteY6" fmla="*/ 422195 h 852464"/>
                  <a:gd name="connsiteX7" fmla="*/ 283064 w 597993"/>
                  <a:gd name="connsiteY7" fmla="*/ 72 h 852464"/>
                  <a:gd name="connsiteX8" fmla="*/ 283064 w 597993"/>
                  <a:gd name="connsiteY8" fmla="*/ 380868 h 852464"/>
                  <a:gd name="connsiteX9" fmla="*/ 448790 w 597993"/>
                  <a:gd name="connsiteY9" fmla="*/ 107399 h 852464"/>
                  <a:gd name="connsiteX10" fmla="*/ 366343 w 597993"/>
                  <a:gd name="connsiteY10" fmla="*/ 402416 h 852464"/>
                  <a:gd name="connsiteX11" fmla="*/ 541126 w 597993"/>
                  <a:gd name="connsiteY11" fmla="*/ 271459 h 852464"/>
                  <a:gd name="connsiteX12" fmla="*/ 419850 w 597993"/>
                  <a:gd name="connsiteY12" fmla="*/ 499020 h 852464"/>
                  <a:gd name="connsiteX13" fmla="*/ 593280 w 597993"/>
                  <a:gd name="connsiteY13" fmla="*/ 455923 h 852464"/>
                  <a:gd name="connsiteX14" fmla="*/ 449102 w 597993"/>
                  <a:gd name="connsiteY14" fmla="*/ 591253 h 852464"/>
                  <a:gd name="connsiteX15" fmla="*/ 585472 w 597993"/>
                  <a:gd name="connsiteY15" fmla="*/ 665787 h 852464"/>
                  <a:gd name="connsiteX16" fmla="*/ 449102 w 597993"/>
                  <a:gd name="connsiteY16" fmla="*/ 697017 h 852464"/>
                  <a:gd name="connsiteX17" fmla="*/ 124208 w 597993"/>
                  <a:gd name="connsiteY17" fmla="*/ 804656 h 852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97993" h="852464">
                    <a:moveTo>
                      <a:pt x="124208" y="804656"/>
                    </a:moveTo>
                    <a:cubicBezTo>
                      <a:pt x="124208" y="804656"/>
                      <a:pt x="-26424" y="514739"/>
                      <a:pt x="4077" y="463939"/>
                    </a:cubicBezTo>
                    <a:cubicBezTo>
                      <a:pt x="34578" y="413138"/>
                      <a:pt x="98912" y="577303"/>
                      <a:pt x="98912" y="577303"/>
                    </a:cubicBezTo>
                    <a:cubicBezTo>
                      <a:pt x="98912" y="577303"/>
                      <a:pt x="-17263" y="205876"/>
                      <a:pt x="24689" y="164966"/>
                    </a:cubicBezTo>
                    <a:cubicBezTo>
                      <a:pt x="66641" y="124055"/>
                      <a:pt x="143570" y="484863"/>
                      <a:pt x="143570" y="484863"/>
                    </a:cubicBezTo>
                    <a:cubicBezTo>
                      <a:pt x="143570" y="484863"/>
                      <a:pt x="102763" y="62220"/>
                      <a:pt x="143570" y="39630"/>
                    </a:cubicBezTo>
                    <a:cubicBezTo>
                      <a:pt x="184377" y="17040"/>
                      <a:pt x="204052" y="422195"/>
                      <a:pt x="204052" y="422195"/>
                    </a:cubicBezTo>
                    <a:cubicBezTo>
                      <a:pt x="204052" y="422195"/>
                      <a:pt x="231847" y="-6382"/>
                      <a:pt x="283064" y="72"/>
                    </a:cubicBezTo>
                    <a:cubicBezTo>
                      <a:pt x="334280" y="6526"/>
                      <a:pt x="283064" y="380868"/>
                      <a:pt x="283064" y="380868"/>
                    </a:cubicBezTo>
                    <a:cubicBezTo>
                      <a:pt x="283064" y="380868"/>
                      <a:pt x="397573" y="95948"/>
                      <a:pt x="448790" y="107399"/>
                    </a:cubicBezTo>
                    <a:cubicBezTo>
                      <a:pt x="500007" y="118850"/>
                      <a:pt x="366343" y="402416"/>
                      <a:pt x="366343" y="402416"/>
                    </a:cubicBezTo>
                    <a:cubicBezTo>
                      <a:pt x="366343" y="402416"/>
                      <a:pt x="501672" y="231277"/>
                      <a:pt x="541126" y="271459"/>
                    </a:cubicBezTo>
                    <a:cubicBezTo>
                      <a:pt x="580580" y="311641"/>
                      <a:pt x="419850" y="499020"/>
                      <a:pt x="419850" y="499020"/>
                    </a:cubicBezTo>
                    <a:cubicBezTo>
                      <a:pt x="419850" y="499020"/>
                      <a:pt x="557470" y="412826"/>
                      <a:pt x="593280" y="455923"/>
                    </a:cubicBezTo>
                    <a:cubicBezTo>
                      <a:pt x="629090" y="499020"/>
                      <a:pt x="449102" y="591253"/>
                      <a:pt x="449102" y="591253"/>
                    </a:cubicBezTo>
                    <a:cubicBezTo>
                      <a:pt x="449102" y="591253"/>
                      <a:pt x="595674" y="629249"/>
                      <a:pt x="585472" y="665787"/>
                    </a:cubicBezTo>
                    <a:cubicBezTo>
                      <a:pt x="575271" y="702326"/>
                      <a:pt x="449102" y="697017"/>
                      <a:pt x="449102" y="697017"/>
                    </a:cubicBezTo>
                    <a:cubicBezTo>
                      <a:pt x="449102" y="697017"/>
                      <a:pt x="394138" y="956849"/>
                      <a:pt x="124208" y="8046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7C690D6D-84F5-6C7F-0216-B5F0CBE19684}"/>
                  </a:ext>
                </a:extLst>
              </p:cNvPr>
              <p:cNvSpPr/>
              <p:nvPr/>
            </p:nvSpPr>
            <p:spPr>
              <a:xfrm flipH="1">
                <a:off x="10342342" y="4242595"/>
                <a:ext cx="51348" cy="51348"/>
              </a:xfrm>
              <a:custGeom>
                <a:avLst/>
                <a:gdLst>
                  <a:gd name="connsiteX0" fmla="*/ 0 w 45803"/>
                  <a:gd name="connsiteY0" fmla="*/ 22800 h 45803"/>
                  <a:gd name="connsiteX1" fmla="*/ 22800 w 45803"/>
                  <a:gd name="connsiteY1" fmla="*/ 45804 h 45803"/>
                  <a:gd name="connsiteX2" fmla="*/ 45803 w 45803"/>
                  <a:gd name="connsiteY2" fmla="*/ 23004 h 45803"/>
                  <a:gd name="connsiteX3" fmla="*/ 23004 w 45803"/>
                  <a:gd name="connsiteY3" fmla="*/ 0 h 45803"/>
                  <a:gd name="connsiteX4" fmla="*/ 22590 w 45803"/>
                  <a:gd name="connsiteY4" fmla="*/ 2 h 45803"/>
                  <a:gd name="connsiteX5" fmla="*/ 0 w 45803"/>
                  <a:gd name="connsiteY5" fmla="*/ 22800 h 45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803" h="45803">
                    <a:moveTo>
                      <a:pt x="0" y="22800"/>
                    </a:moveTo>
                    <a:cubicBezTo>
                      <a:pt x="-56" y="35448"/>
                      <a:pt x="10152" y="45747"/>
                      <a:pt x="22800" y="45804"/>
                    </a:cubicBezTo>
                    <a:cubicBezTo>
                      <a:pt x="35448" y="45860"/>
                      <a:pt x="45747" y="35652"/>
                      <a:pt x="45803" y="23004"/>
                    </a:cubicBezTo>
                    <a:cubicBezTo>
                      <a:pt x="45860" y="10356"/>
                      <a:pt x="35652" y="56"/>
                      <a:pt x="23004" y="0"/>
                    </a:cubicBezTo>
                    <a:cubicBezTo>
                      <a:pt x="22866" y="0"/>
                      <a:pt x="22728" y="0"/>
                      <a:pt x="22590" y="2"/>
                    </a:cubicBezTo>
                    <a:cubicBezTo>
                      <a:pt x="10080" y="117"/>
                      <a:pt x="0" y="10290"/>
                      <a:pt x="0" y="228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1DF7B06C-AF93-32AD-EFE0-3214E95B2A14}"/>
                  </a:ext>
                </a:extLst>
              </p:cNvPr>
              <p:cNvSpPr/>
              <p:nvPr/>
            </p:nvSpPr>
            <p:spPr>
              <a:xfrm flipH="1">
                <a:off x="10069266" y="4189639"/>
                <a:ext cx="332390" cy="753518"/>
              </a:xfrm>
              <a:custGeom>
                <a:avLst/>
                <a:gdLst>
                  <a:gd name="connsiteX0" fmla="*/ 291194 w 296497"/>
                  <a:gd name="connsiteY0" fmla="*/ 672149 h 672149"/>
                  <a:gd name="connsiteX1" fmla="*/ 286093 w 296497"/>
                  <a:gd name="connsiteY1" fmla="*/ 667881 h 672149"/>
                  <a:gd name="connsiteX2" fmla="*/ 1277 w 296497"/>
                  <a:gd name="connsiteY2" fmla="*/ 8620 h 672149"/>
                  <a:gd name="connsiteX3" fmla="*/ 1790 w 296497"/>
                  <a:gd name="connsiteY3" fmla="*/ 1277 h 672149"/>
                  <a:gd name="connsiteX4" fmla="*/ 8564 w 296497"/>
                  <a:gd name="connsiteY4" fmla="*/ 1229 h 672149"/>
                  <a:gd name="connsiteX5" fmla="*/ 296399 w 296497"/>
                  <a:gd name="connsiteY5" fmla="*/ 666007 h 672149"/>
                  <a:gd name="connsiteX6" fmla="*/ 292297 w 296497"/>
                  <a:gd name="connsiteY6" fmla="*/ 672119 h 672149"/>
                  <a:gd name="connsiteX7" fmla="*/ 292131 w 296497"/>
                  <a:gd name="connsiteY7" fmla="*/ 672149 h 672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6497" h="672149">
                    <a:moveTo>
                      <a:pt x="291194" y="672149"/>
                    </a:moveTo>
                    <a:cubicBezTo>
                      <a:pt x="288702" y="672100"/>
                      <a:pt x="286581" y="670325"/>
                      <a:pt x="286093" y="667881"/>
                    </a:cubicBezTo>
                    <a:cubicBezTo>
                      <a:pt x="285260" y="663301"/>
                      <a:pt x="201148" y="205159"/>
                      <a:pt x="1277" y="8620"/>
                    </a:cubicBezTo>
                    <a:cubicBezTo>
                      <a:pt x="-609" y="6450"/>
                      <a:pt x="-379" y="3163"/>
                      <a:pt x="1790" y="1277"/>
                    </a:cubicBezTo>
                    <a:cubicBezTo>
                      <a:pt x="3727" y="-407"/>
                      <a:pt x="6603" y="-428"/>
                      <a:pt x="8564" y="1229"/>
                    </a:cubicBezTo>
                    <a:cubicBezTo>
                      <a:pt x="210829" y="200059"/>
                      <a:pt x="295566" y="661427"/>
                      <a:pt x="296399" y="666007"/>
                    </a:cubicBezTo>
                    <a:cubicBezTo>
                      <a:pt x="296954" y="668828"/>
                      <a:pt x="295117" y="671564"/>
                      <a:pt x="292297" y="672119"/>
                    </a:cubicBezTo>
                    <a:cubicBezTo>
                      <a:pt x="292241" y="672130"/>
                      <a:pt x="292186" y="672140"/>
                      <a:pt x="292131" y="67214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195E93F9-B495-5842-1B8E-8642417CF8AA}"/>
                  </a:ext>
                </a:extLst>
              </p:cNvPr>
              <p:cNvSpPr/>
              <p:nvPr/>
            </p:nvSpPr>
            <p:spPr>
              <a:xfrm flipH="1">
                <a:off x="10366147" y="4165225"/>
                <a:ext cx="59984" cy="59984"/>
              </a:xfrm>
              <a:custGeom>
                <a:avLst/>
                <a:gdLst>
                  <a:gd name="connsiteX0" fmla="*/ 0 w 53507"/>
                  <a:gd name="connsiteY0" fmla="*/ 26754 h 53507"/>
                  <a:gd name="connsiteX1" fmla="*/ 26754 w 53507"/>
                  <a:gd name="connsiteY1" fmla="*/ 53507 h 53507"/>
                  <a:gd name="connsiteX2" fmla="*/ 53507 w 53507"/>
                  <a:gd name="connsiteY2" fmla="*/ 26754 h 53507"/>
                  <a:gd name="connsiteX3" fmla="*/ 26754 w 53507"/>
                  <a:gd name="connsiteY3" fmla="*/ 0 h 53507"/>
                  <a:gd name="connsiteX4" fmla="*/ 0 w 53507"/>
                  <a:gd name="connsiteY4" fmla="*/ 26754 h 53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507" h="53507">
                    <a:moveTo>
                      <a:pt x="0" y="26754"/>
                    </a:moveTo>
                    <a:cubicBezTo>
                      <a:pt x="0" y="41529"/>
                      <a:pt x="11978" y="53507"/>
                      <a:pt x="26754" y="53507"/>
                    </a:cubicBezTo>
                    <a:cubicBezTo>
                      <a:pt x="41529" y="53507"/>
                      <a:pt x="53507" y="41529"/>
                      <a:pt x="53507" y="26754"/>
                    </a:cubicBezTo>
                    <a:cubicBezTo>
                      <a:pt x="53507" y="11978"/>
                      <a:pt x="41529" y="0"/>
                      <a:pt x="26754" y="0"/>
                    </a:cubicBezTo>
                    <a:cubicBezTo>
                      <a:pt x="11978" y="0"/>
                      <a:pt x="0" y="11978"/>
                      <a:pt x="0" y="2675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81860643-D5B0-EF45-CA4A-24CE309C456C}"/>
                  </a:ext>
                </a:extLst>
              </p:cNvPr>
              <p:cNvSpPr/>
              <p:nvPr/>
            </p:nvSpPr>
            <p:spPr>
              <a:xfrm flipH="1">
                <a:off x="10278505" y="4411115"/>
                <a:ext cx="51348" cy="51349"/>
              </a:xfrm>
              <a:custGeom>
                <a:avLst/>
                <a:gdLst>
                  <a:gd name="connsiteX0" fmla="*/ 0 w 45803"/>
                  <a:gd name="connsiteY0" fmla="*/ 22902 h 45804"/>
                  <a:gd name="connsiteX1" fmla="*/ 22902 w 45803"/>
                  <a:gd name="connsiteY1" fmla="*/ 45804 h 45804"/>
                  <a:gd name="connsiteX2" fmla="*/ 45804 w 45803"/>
                  <a:gd name="connsiteY2" fmla="*/ 22902 h 45804"/>
                  <a:gd name="connsiteX3" fmla="*/ 22902 w 45803"/>
                  <a:gd name="connsiteY3" fmla="*/ 0 h 45804"/>
                  <a:gd name="connsiteX4" fmla="*/ 0 w 45803"/>
                  <a:gd name="connsiteY4" fmla="*/ 22694 h 45804"/>
                  <a:gd name="connsiteX5" fmla="*/ 0 w 45803"/>
                  <a:gd name="connsiteY5" fmla="*/ 22902 h 45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803" h="45804">
                    <a:moveTo>
                      <a:pt x="0" y="22902"/>
                    </a:moveTo>
                    <a:cubicBezTo>
                      <a:pt x="0" y="35551"/>
                      <a:pt x="10254" y="45804"/>
                      <a:pt x="22902" y="45804"/>
                    </a:cubicBezTo>
                    <a:cubicBezTo>
                      <a:pt x="35550" y="45804"/>
                      <a:pt x="45804" y="35551"/>
                      <a:pt x="45804" y="22902"/>
                    </a:cubicBezTo>
                    <a:cubicBezTo>
                      <a:pt x="45804" y="10254"/>
                      <a:pt x="35550" y="0"/>
                      <a:pt x="22902" y="0"/>
                    </a:cubicBezTo>
                    <a:cubicBezTo>
                      <a:pt x="10311" y="-57"/>
                      <a:pt x="58" y="10103"/>
                      <a:pt x="0" y="22694"/>
                    </a:cubicBezTo>
                    <a:cubicBezTo>
                      <a:pt x="0" y="22763"/>
                      <a:pt x="0" y="22833"/>
                      <a:pt x="0" y="229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55384BFA-6558-AFBD-B023-F3DC859D7B96}"/>
                  </a:ext>
                </a:extLst>
              </p:cNvPr>
              <p:cNvSpPr/>
              <p:nvPr/>
            </p:nvSpPr>
            <p:spPr>
              <a:xfrm flipH="1">
                <a:off x="10165539" y="4336776"/>
                <a:ext cx="51115" cy="51115"/>
              </a:xfrm>
              <a:custGeom>
                <a:avLst/>
                <a:gdLst>
                  <a:gd name="connsiteX0" fmla="*/ 0 w 45595"/>
                  <a:gd name="connsiteY0" fmla="*/ 22902 h 45595"/>
                  <a:gd name="connsiteX1" fmla="*/ 22902 w 45595"/>
                  <a:gd name="connsiteY1" fmla="*/ 45595 h 45595"/>
                  <a:gd name="connsiteX2" fmla="*/ 45595 w 45595"/>
                  <a:gd name="connsiteY2" fmla="*/ 22694 h 45595"/>
                  <a:gd name="connsiteX3" fmla="*/ 22798 w 45595"/>
                  <a:gd name="connsiteY3" fmla="*/ 0 h 45595"/>
                  <a:gd name="connsiteX4" fmla="*/ 0 w 45595"/>
                  <a:gd name="connsiteY4" fmla="*/ 22797 h 45595"/>
                  <a:gd name="connsiteX5" fmla="*/ 0 w 45595"/>
                  <a:gd name="connsiteY5" fmla="*/ 22902 h 45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595" h="45595">
                    <a:moveTo>
                      <a:pt x="0" y="22902"/>
                    </a:moveTo>
                    <a:cubicBezTo>
                      <a:pt x="58" y="35493"/>
                      <a:pt x="10311" y="45653"/>
                      <a:pt x="22902" y="45595"/>
                    </a:cubicBezTo>
                    <a:cubicBezTo>
                      <a:pt x="35493" y="45538"/>
                      <a:pt x="45653" y="35284"/>
                      <a:pt x="45595" y="22694"/>
                    </a:cubicBezTo>
                    <a:cubicBezTo>
                      <a:pt x="45538" y="10144"/>
                      <a:pt x="35348" y="0"/>
                      <a:pt x="22798" y="0"/>
                    </a:cubicBezTo>
                    <a:cubicBezTo>
                      <a:pt x="10207" y="0"/>
                      <a:pt x="0" y="10207"/>
                      <a:pt x="0" y="22797"/>
                    </a:cubicBezTo>
                    <a:cubicBezTo>
                      <a:pt x="0" y="22832"/>
                      <a:pt x="0" y="22867"/>
                      <a:pt x="0" y="229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ACB5081D-24D3-45B0-5126-D8C1B83CC342}"/>
                  </a:ext>
                </a:extLst>
              </p:cNvPr>
              <p:cNvSpPr/>
              <p:nvPr/>
            </p:nvSpPr>
            <p:spPr>
              <a:xfrm flipH="1">
                <a:off x="10244545" y="4504009"/>
                <a:ext cx="51115" cy="51115"/>
              </a:xfrm>
              <a:custGeom>
                <a:avLst/>
                <a:gdLst>
                  <a:gd name="connsiteX0" fmla="*/ 45596 w 45595"/>
                  <a:gd name="connsiteY0" fmla="*/ 22798 h 45595"/>
                  <a:gd name="connsiteX1" fmla="*/ 22798 w 45595"/>
                  <a:gd name="connsiteY1" fmla="*/ 45596 h 45595"/>
                  <a:gd name="connsiteX2" fmla="*/ 0 w 45595"/>
                  <a:gd name="connsiteY2" fmla="*/ 22798 h 45595"/>
                  <a:gd name="connsiteX3" fmla="*/ 22798 w 45595"/>
                  <a:gd name="connsiteY3" fmla="*/ 0 h 45595"/>
                  <a:gd name="connsiteX4" fmla="*/ 45596 w 45595"/>
                  <a:gd name="connsiteY4" fmla="*/ 22798 h 45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95" h="45595">
                    <a:moveTo>
                      <a:pt x="45596" y="22798"/>
                    </a:moveTo>
                    <a:cubicBezTo>
                      <a:pt x="45596" y="35389"/>
                      <a:pt x="35389" y="45596"/>
                      <a:pt x="22798" y="45596"/>
                    </a:cubicBezTo>
                    <a:cubicBezTo>
                      <a:pt x="10207" y="45596"/>
                      <a:pt x="0" y="35389"/>
                      <a:pt x="0" y="22798"/>
                    </a:cubicBezTo>
                    <a:cubicBezTo>
                      <a:pt x="0" y="10207"/>
                      <a:pt x="10207" y="0"/>
                      <a:pt x="22798" y="0"/>
                    </a:cubicBezTo>
                    <a:cubicBezTo>
                      <a:pt x="35389" y="0"/>
                      <a:pt x="45596" y="10207"/>
                      <a:pt x="45596" y="2279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CF23A2E5-0FC3-2C58-47E8-E5020149556A}"/>
                  </a:ext>
                </a:extLst>
              </p:cNvPr>
              <p:cNvSpPr/>
              <p:nvPr/>
            </p:nvSpPr>
            <p:spPr>
              <a:xfrm flipH="1">
                <a:off x="10127378" y="4467249"/>
                <a:ext cx="51348" cy="51348"/>
              </a:xfrm>
              <a:custGeom>
                <a:avLst/>
                <a:gdLst>
                  <a:gd name="connsiteX0" fmla="*/ 0 w 45803"/>
                  <a:gd name="connsiteY0" fmla="*/ 22902 h 45803"/>
                  <a:gd name="connsiteX1" fmla="*/ 22902 w 45803"/>
                  <a:gd name="connsiteY1" fmla="*/ 45804 h 45803"/>
                  <a:gd name="connsiteX2" fmla="*/ 45804 w 45803"/>
                  <a:gd name="connsiteY2" fmla="*/ 22902 h 45803"/>
                  <a:gd name="connsiteX3" fmla="*/ 22902 w 45803"/>
                  <a:gd name="connsiteY3" fmla="*/ 0 h 45803"/>
                  <a:gd name="connsiteX4" fmla="*/ 22798 w 45803"/>
                  <a:gd name="connsiteY4" fmla="*/ 0 h 45803"/>
                  <a:gd name="connsiteX5" fmla="*/ 0 w 45803"/>
                  <a:gd name="connsiteY5" fmla="*/ 22798 h 45803"/>
                  <a:gd name="connsiteX6" fmla="*/ 0 w 45803"/>
                  <a:gd name="connsiteY6" fmla="*/ 22902 h 45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803" h="45803">
                    <a:moveTo>
                      <a:pt x="0" y="22902"/>
                    </a:moveTo>
                    <a:cubicBezTo>
                      <a:pt x="0" y="35550"/>
                      <a:pt x="10254" y="45804"/>
                      <a:pt x="22902" y="45804"/>
                    </a:cubicBezTo>
                    <a:cubicBezTo>
                      <a:pt x="35551" y="45804"/>
                      <a:pt x="45804" y="35550"/>
                      <a:pt x="45804" y="22902"/>
                    </a:cubicBezTo>
                    <a:cubicBezTo>
                      <a:pt x="45804" y="10253"/>
                      <a:pt x="35550" y="0"/>
                      <a:pt x="22902" y="0"/>
                    </a:cubicBezTo>
                    <a:cubicBezTo>
                      <a:pt x="22867" y="0"/>
                      <a:pt x="22833" y="0"/>
                      <a:pt x="22798" y="0"/>
                    </a:cubicBezTo>
                    <a:cubicBezTo>
                      <a:pt x="10207" y="0"/>
                      <a:pt x="0" y="10207"/>
                      <a:pt x="0" y="22798"/>
                    </a:cubicBezTo>
                    <a:cubicBezTo>
                      <a:pt x="0" y="22832"/>
                      <a:pt x="0" y="22867"/>
                      <a:pt x="0" y="229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E5946636-76E7-78CD-A8C6-1B6EDF6C46F2}"/>
                  </a:ext>
                </a:extLst>
              </p:cNvPr>
              <p:cNvSpPr/>
              <p:nvPr/>
            </p:nvSpPr>
            <p:spPr>
              <a:xfrm flipH="1">
                <a:off x="10255048" y="4199535"/>
                <a:ext cx="51115" cy="51115"/>
              </a:xfrm>
              <a:custGeom>
                <a:avLst/>
                <a:gdLst>
                  <a:gd name="connsiteX0" fmla="*/ 0 w 45595"/>
                  <a:gd name="connsiteY0" fmla="*/ 22902 h 45595"/>
                  <a:gd name="connsiteX1" fmla="*/ 22902 w 45595"/>
                  <a:gd name="connsiteY1" fmla="*/ 45595 h 45595"/>
                  <a:gd name="connsiteX2" fmla="*/ 45595 w 45595"/>
                  <a:gd name="connsiteY2" fmla="*/ 22694 h 45595"/>
                  <a:gd name="connsiteX3" fmla="*/ 22798 w 45595"/>
                  <a:gd name="connsiteY3" fmla="*/ 0 h 45595"/>
                  <a:gd name="connsiteX4" fmla="*/ 0 w 45595"/>
                  <a:gd name="connsiteY4" fmla="*/ 22797 h 45595"/>
                  <a:gd name="connsiteX5" fmla="*/ 0 w 45595"/>
                  <a:gd name="connsiteY5" fmla="*/ 22902 h 45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595" h="45595">
                    <a:moveTo>
                      <a:pt x="0" y="22902"/>
                    </a:moveTo>
                    <a:cubicBezTo>
                      <a:pt x="58" y="35493"/>
                      <a:pt x="10311" y="45653"/>
                      <a:pt x="22902" y="45595"/>
                    </a:cubicBezTo>
                    <a:cubicBezTo>
                      <a:pt x="35493" y="45538"/>
                      <a:pt x="45653" y="35284"/>
                      <a:pt x="45595" y="22694"/>
                    </a:cubicBezTo>
                    <a:cubicBezTo>
                      <a:pt x="45538" y="10144"/>
                      <a:pt x="35348" y="0"/>
                      <a:pt x="22798" y="0"/>
                    </a:cubicBezTo>
                    <a:cubicBezTo>
                      <a:pt x="10207" y="0"/>
                      <a:pt x="0" y="10207"/>
                      <a:pt x="0" y="22797"/>
                    </a:cubicBezTo>
                    <a:cubicBezTo>
                      <a:pt x="0" y="22832"/>
                      <a:pt x="0" y="22867"/>
                      <a:pt x="0" y="229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54ABD26C-D957-B04D-D87F-A5AF09EDD3B4}"/>
                  </a:ext>
                </a:extLst>
              </p:cNvPr>
              <p:cNvSpPr/>
              <p:nvPr/>
            </p:nvSpPr>
            <p:spPr>
              <a:xfrm flipH="1">
                <a:off x="10274771" y="4218558"/>
                <a:ext cx="127156" cy="137941"/>
              </a:xfrm>
              <a:custGeom>
                <a:avLst/>
                <a:gdLst>
                  <a:gd name="connsiteX0" fmla="*/ 113218 w 113425"/>
                  <a:gd name="connsiteY0" fmla="*/ 123046 h 123045"/>
                  <a:gd name="connsiteX1" fmla="*/ 3913 w 113425"/>
                  <a:gd name="connsiteY1" fmla="*/ 95459 h 123045"/>
                  <a:gd name="connsiteX2" fmla="*/ 142 w 113425"/>
                  <a:gd name="connsiteY2" fmla="*/ 89310 h 123045"/>
                  <a:gd name="connsiteX3" fmla="*/ 166 w 113425"/>
                  <a:gd name="connsiteY3" fmla="*/ 89213 h 123045"/>
                  <a:gd name="connsiteX4" fmla="*/ 6412 w 113425"/>
                  <a:gd name="connsiteY4" fmla="*/ 85362 h 123045"/>
                  <a:gd name="connsiteX5" fmla="*/ 103016 w 113425"/>
                  <a:gd name="connsiteY5" fmla="*/ 109304 h 123045"/>
                  <a:gd name="connsiteX6" fmla="*/ 103016 w 113425"/>
                  <a:gd name="connsiteY6" fmla="*/ 5205 h 123045"/>
                  <a:gd name="connsiteX7" fmla="*/ 108221 w 113425"/>
                  <a:gd name="connsiteY7" fmla="*/ 0 h 123045"/>
                  <a:gd name="connsiteX8" fmla="*/ 113426 w 113425"/>
                  <a:gd name="connsiteY8" fmla="*/ 5205 h 123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3425" h="123045">
                    <a:moveTo>
                      <a:pt x="113218" y="123046"/>
                    </a:moveTo>
                    <a:lnTo>
                      <a:pt x="3913" y="95459"/>
                    </a:lnTo>
                    <a:cubicBezTo>
                      <a:pt x="1174" y="94803"/>
                      <a:pt x="-515" y="92050"/>
                      <a:pt x="142" y="89310"/>
                    </a:cubicBezTo>
                    <a:cubicBezTo>
                      <a:pt x="149" y="89278"/>
                      <a:pt x="157" y="89245"/>
                      <a:pt x="166" y="89213"/>
                    </a:cubicBezTo>
                    <a:cubicBezTo>
                      <a:pt x="883" y="86466"/>
                      <a:pt x="3635" y="84768"/>
                      <a:pt x="6412" y="85362"/>
                    </a:cubicBezTo>
                    <a:lnTo>
                      <a:pt x="103016" y="109304"/>
                    </a:lnTo>
                    <a:lnTo>
                      <a:pt x="103016" y="5205"/>
                    </a:lnTo>
                    <a:cubicBezTo>
                      <a:pt x="103016" y="2330"/>
                      <a:pt x="105346" y="0"/>
                      <a:pt x="108221" y="0"/>
                    </a:cubicBezTo>
                    <a:cubicBezTo>
                      <a:pt x="111096" y="0"/>
                      <a:pt x="113426" y="2330"/>
                      <a:pt x="113426" y="520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903AB262-4936-D5FF-28D2-DC696DCF093E}"/>
                  </a:ext>
                </a:extLst>
              </p:cNvPr>
              <p:cNvSpPr/>
              <p:nvPr/>
            </p:nvSpPr>
            <p:spPr>
              <a:xfrm flipH="1">
                <a:off x="10184571" y="4355728"/>
                <a:ext cx="125630" cy="110937"/>
              </a:xfrm>
              <a:custGeom>
                <a:avLst/>
                <a:gdLst>
                  <a:gd name="connsiteX0" fmla="*/ 80531 w 112064"/>
                  <a:gd name="connsiteY0" fmla="*/ 98958 h 98957"/>
                  <a:gd name="connsiteX1" fmla="*/ 4227 w 112064"/>
                  <a:gd name="connsiteY1" fmla="*/ 81886 h 98957"/>
                  <a:gd name="connsiteX2" fmla="*/ 115 w 112064"/>
                  <a:gd name="connsiteY2" fmla="*/ 75588 h 98957"/>
                  <a:gd name="connsiteX3" fmla="*/ 6413 w 112064"/>
                  <a:gd name="connsiteY3" fmla="*/ 71476 h 98957"/>
                  <a:gd name="connsiteX4" fmla="*/ 73661 w 112064"/>
                  <a:gd name="connsiteY4" fmla="*/ 86570 h 98957"/>
                  <a:gd name="connsiteX5" fmla="*/ 101768 w 112064"/>
                  <a:gd name="connsiteY5" fmla="*/ 4123 h 98957"/>
                  <a:gd name="connsiteX6" fmla="*/ 107941 w 112064"/>
                  <a:gd name="connsiteY6" fmla="*/ 115 h 98957"/>
                  <a:gd name="connsiteX7" fmla="*/ 111950 w 112064"/>
                  <a:gd name="connsiteY7" fmla="*/ 6288 h 98957"/>
                  <a:gd name="connsiteX8" fmla="*/ 111553 w 112064"/>
                  <a:gd name="connsiteY8" fmla="*/ 7454 h 98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2064" h="98957">
                    <a:moveTo>
                      <a:pt x="80531" y="98958"/>
                    </a:moveTo>
                    <a:lnTo>
                      <a:pt x="4227" y="81886"/>
                    </a:lnTo>
                    <a:cubicBezTo>
                      <a:pt x="1352" y="81282"/>
                      <a:pt x="-489" y="78462"/>
                      <a:pt x="115" y="75588"/>
                    </a:cubicBezTo>
                    <a:cubicBezTo>
                      <a:pt x="718" y="72713"/>
                      <a:pt x="3538" y="70872"/>
                      <a:pt x="6413" y="71476"/>
                    </a:cubicBezTo>
                    <a:lnTo>
                      <a:pt x="73661" y="86570"/>
                    </a:lnTo>
                    <a:lnTo>
                      <a:pt x="101768" y="4123"/>
                    </a:lnTo>
                    <a:cubicBezTo>
                      <a:pt x="102366" y="1312"/>
                      <a:pt x="105130" y="-483"/>
                      <a:pt x="107941" y="115"/>
                    </a:cubicBezTo>
                    <a:cubicBezTo>
                      <a:pt x="110753" y="713"/>
                      <a:pt x="112548" y="3477"/>
                      <a:pt x="111950" y="6288"/>
                    </a:cubicBezTo>
                    <a:cubicBezTo>
                      <a:pt x="111864" y="6692"/>
                      <a:pt x="111731" y="7083"/>
                      <a:pt x="111553" y="745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98CF6E56-48EB-0A79-A5BB-8E5224321CBC}"/>
                  </a:ext>
                </a:extLst>
              </p:cNvPr>
              <p:cNvSpPr/>
              <p:nvPr/>
            </p:nvSpPr>
            <p:spPr>
              <a:xfrm flipH="1">
                <a:off x="10147300" y="4487673"/>
                <a:ext cx="129156" cy="86241"/>
              </a:xfrm>
              <a:custGeom>
                <a:avLst/>
                <a:gdLst>
                  <a:gd name="connsiteX0" fmla="*/ 89364 w 115209"/>
                  <a:gd name="connsiteY0" fmla="*/ 76928 h 76928"/>
                  <a:gd name="connsiteX1" fmla="*/ 3690 w 115209"/>
                  <a:gd name="connsiteY1" fmla="*/ 42159 h 76928"/>
                  <a:gd name="connsiteX2" fmla="*/ 227 w 115209"/>
                  <a:gd name="connsiteY2" fmla="*/ 35663 h 76928"/>
                  <a:gd name="connsiteX3" fmla="*/ 6723 w 115209"/>
                  <a:gd name="connsiteY3" fmla="*/ 32200 h 76928"/>
                  <a:gd name="connsiteX4" fmla="*/ 7646 w 115209"/>
                  <a:gd name="connsiteY4" fmla="*/ 32582 h 76928"/>
                  <a:gd name="connsiteX5" fmla="*/ 83222 w 115209"/>
                  <a:gd name="connsiteY5" fmla="*/ 63811 h 76928"/>
                  <a:gd name="connsiteX6" fmla="*/ 105083 w 115209"/>
                  <a:gd name="connsiteY6" fmla="*/ 3434 h 76928"/>
                  <a:gd name="connsiteX7" fmla="*/ 111745 w 115209"/>
                  <a:gd name="connsiteY7" fmla="*/ 311 h 76928"/>
                  <a:gd name="connsiteX8" fmla="*/ 114938 w 115209"/>
                  <a:gd name="connsiteY8" fmla="*/ 6780 h 76928"/>
                  <a:gd name="connsiteX9" fmla="*/ 114868 w 115209"/>
                  <a:gd name="connsiteY9" fmla="*/ 6973 h 76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5209" h="76928">
                    <a:moveTo>
                      <a:pt x="89364" y="76928"/>
                    </a:moveTo>
                    <a:lnTo>
                      <a:pt x="3690" y="42159"/>
                    </a:lnTo>
                    <a:cubicBezTo>
                      <a:pt x="940" y="41322"/>
                      <a:pt x="-610" y="38413"/>
                      <a:pt x="227" y="35663"/>
                    </a:cubicBezTo>
                    <a:cubicBezTo>
                      <a:pt x="1065" y="32913"/>
                      <a:pt x="3973" y="31363"/>
                      <a:pt x="6723" y="32200"/>
                    </a:cubicBezTo>
                    <a:cubicBezTo>
                      <a:pt x="7042" y="32298"/>
                      <a:pt x="7351" y="32425"/>
                      <a:pt x="7646" y="32582"/>
                    </a:cubicBezTo>
                    <a:lnTo>
                      <a:pt x="83222" y="63811"/>
                    </a:lnTo>
                    <a:lnTo>
                      <a:pt x="105083" y="3434"/>
                    </a:lnTo>
                    <a:cubicBezTo>
                      <a:pt x="106061" y="733"/>
                      <a:pt x="109043" y="-665"/>
                      <a:pt x="111745" y="311"/>
                    </a:cubicBezTo>
                    <a:cubicBezTo>
                      <a:pt x="114413" y="1216"/>
                      <a:pt x="115843" y="4112"/>
                      <a:pt x="114938" y="6780"/>
                    </a:cubicBezTo>
                    <a:cubicBezTo>
                      <a:pt x="114916" y="6845"/>
                      <a:pt x="114893" y="6909"/>
                      <a:pt x="114868" y="697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38265691-0557-D785-62F3-DE784F195BBC}"/>
                  </a:ext>
                </a:extLst>
              </p:cNvPr>
              <p:cNvSpPr/>
              <p:nvPr/>
            </p:nvSpPr>
            <p:spPr>
              <a:xfrm flipH="1">
                <a:off x="9302523" y="4633522"/>
                <a:ext cx="472213" cy="444659"/>
              </a:xfrm>
              <a:custGeom>
                <a:avLst/>
                <a:gdLst>
                  <a:gd name="connsiteX0" fmla="*/ 5128 w 421221"/>
                  <a:gd name="connsiteY0" fmla="*/ 396642 h 396642"/>
                  <a:gd name="connsiteX1" fmla="*/ 2109 w 421221"/>
                  <a:gd name="connsiteY1" fmla="*/ 395705 h 396642"/>
                  <a:gd name="connsiteX2" fmla="*/ 964 w 421221"/>
                  <a:gd name="connsiteY2" fmla="*/ 388418 h 396642"/>
                  <a:gd name="connsiteX3" fmla="*/ 413926 w 421221"/>
                  <a:gd name="connsiteY3" fmla="*/ 440 h 396642"/>
                  <a:gd name="connsiteX4" fmla="*/ 420784 w 421221"/>
                  <a:gd name="connsiteY4" fmla="*/ 3116 h 396642"/>
                  <a:gd name="connsiteX5" fmla="*/ 420797 w 421221"/>
                  <a:gd name="connsiteY5" fmla="*/ 3146 h 396642"/>
                  <a:gd name="connsiteX6" fmla="*/ 418195 w 421221"/>
                  <a:gd name="connsiteY6" fmla="*/ 10017 h 396642"/>
                  <a:gd name="connsiteX7" fmla="*/ 9396 w 421221"/>
                  <a:gd name="connsiteY7" fmla="*/ 394456 h 396642"/>
                  <a:gd name="connsiteX8" fmla="*/ 5128 w 421221"/>
                  <a:gd name="connsiteY8" fmla="*/ 396642 h 396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1221" h="396642">
                    <a:moveTo>
                      <a:pt x="5128" y="396642"/>
                    </a:moveTo>
                    <a:cubicBezTo>
                      <a:pt x="4051" y="396637"/>
                      <a:pt x="3000" y="396310"/>
                      <a:pt x="2109" y="395705"/>
                    </a:cubicBezTo>
                    <a:cubicBezTo>
                      <a:pt x="-173" y="393981"/>
                      <a:pt x="-679" y="390759"/>
                      <a:pt x="964" y="388418"/>
                    </a:cubicBezTo>
                    <a:cubicBezTo>
                      <a:pt x="108811" y="239556"/>
                      <a:pt x="242163" y="77057"/>
                      <a:pt x="413926" y="440"/>
                    </a:cubicBezTo>
                    <a:cubicBezTo>
                      <a:pt x="416559" y="-715"/>
                      <a:pt x="419629" y="483"/>
                      <a:pt x="420784" y="3116"/>
                    </a:cubicBezTo>
                    <a:cubicBezTo>
                      <a:pt x="420788" y="3126"/>
                      <a:pt x="420793" y="3136"/>
                      <a:pt x="420797" y="3146"/>
                    </a:cubicBezTo>
                    <a:cubicBezTo>
                      <a:pt x="421910" y="5764"/>
                      <a:pt x="420762" y="8793"/>
                      <a:pt x="418195" y="10017"/>
                    </a:cubicBezTo>
                    <a:cubicBezTo>
                      <a:pt x="248721" y="85489"/>
                      <a:pt x="116306" y="246739"/>
                      <a:pt x="9396" y="394456"/>
                    </a:cubicBezTo>
                    <a:cubicBezTo>
                      <a:pt x="8426" y="395849"/>
                      <a:pt x="6826" y="396669"/>
                      <a:pt x="5128" y="39664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347DF97E-A959-8C70-8C60-6ED030EED168}"/>
                  </a:ext>
                </a:extLst>
              </p:cNvPr>
              <p:cNvSpPr/>
              <p:nvPr/>
            </p:nvSpPr>
            <p:spPr>
              <a:xfrm flipH="1">
                <a:off x="9278361" y="4609365"/>
                <a:ext cx="59967" cy="60000"/>
              </a:xfrm>
              <a:custGeom>
                <a:avLst/>
                <a:gdLst>
                  <a:gd name="connsiteX0" fmla="*/ 51814 w 53491"/>
                  <a:gd name="connsiteY0" fmla="*/ 36145 h 53521"/>
                  <a:gd name="connsiteX1" fmla="*/ 17376 w 53491"/>
                  <a:gd name="connsiteY1" fmla="*/ 51814 h 53521"/>
                  <a:gd name="connsiteX2" fmla="*/ 1707 w 53491"/>
                  <a:gd name="connsiteY2" fmla="*/ 17376 h 53521"/>
                  <a:gd name="connsiteX3" fmla="*/ 36095 w 53491"/>
                  <a:gd name="connsiteY3" fmla="*/ 1689 h 53521"/>
                  <a:gd name="connsiteX4" fmla="*/ 51814 w 53491"/>
                  <a:gd name="connsiteY4" fmla="*/ 36145 h 53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491" h="53521">
                    <a:moveTo>
                      <a:pt x="51814" y="36145"/>
                    </a:moveTo>
                    <a:cubicBezTo>
                      <a:pt x="46631" y="49982"/>
                      <a:pt x="31213" y="56997"/>
                      <a:pt x="17376" y="51814"/>
                    </a:cubicBezTo>
                    <a:cubicBezTo>
                      <a:pt x="3540" y="46631"/>
                      <a:pt x="-3476" y="31213"/>
                      <a:pt x="1707" y="17376"/>
                    </a:cubicBezTo>
                    <a:cubicBezTo>
                      <a:pt x="6883" y="3559"/>
                      <a:pt x="22268" y="-3460"/>
                      <a:pt x="36095" y="1689"/>
                    </a:cubicBezTo>
                    <a:cubicBezTo>
                      <a:pt x="49920" y="6896"/>
                      <a:pt x="56943" y="22291"/>
                      <a:pt x="51814" y="3614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F1A0F6B1-AA33-B05F-A57C-2D5637CB6250}"/>
                  </a:ext>
                </a:extLst>
              </p:cNvPr>
              <p:cNvSpPr/>
              <p:nvPr/>
            </p:nvSpPr>
            <p:spPr>
              <a:xfrm flipH="1">
                <a:off x="9453383" y="4807792"/>
                <a:ext cx="51128" cy="51128"/>
              </a:xfrm>
              <a:custGeom>
                <a:avLst/>
                <a:gdLst>
                  <a:gd name="connsiteX0" fmla="*/ 44112 w 45607"/>
                  <a:gd name="connsiteY0" fmla="*/ 30910 h 45607"/>
                  <a:gd name="connsiteX1" fmla="*/ 14698 w 45607"/>
                  <a:gd name="connsiteY1" fmla="*/ 44112 h 45607"/>
                  <a:gd name="connsiteX2" fmla="*/ 1496 w 45607"/>
                  <a:gd name="connsiteY2" fmla="*/ 14698 h 45607"/>
                  <a:gd name="connsiteX3" fmla="*/ 30787 w 45607"/>
                  <a:gd name="connsiteY3" fmla="*/ 1449 h 45607"/>
                  <a:gd name="connsiteX4" fmla="*/ 44158 w 45607"/>
                  <a:gd name="connsiteY4" fmla="*/ 30787 h 45607"/>
                  <a:gd name="connsiteX5" fmla="*/ 44112 w 45607"/>
                  <a:gd name="connsiteY5" fmla="*/ 30910 h 45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607" h="45607">
                    <a:moveTo>
                      <a:pt x="44112" y="30910"/>
                    </a:moveTo>
                    <a:cubicBezTo>
                      <a:pt x="39635" y="42678"/>
                      <a:pt x="26466" y="48589"/>
                      <a:pt x="14698" y="44112"/>
                    </a:cubicBezTo>
                    <a:cubicBezTo>
                      <a:pt x="2930" y="39635"/>
                      <a:pt x="-2981" y="26466"/>
                      <a:pt x="1496" y="14698"/>
                    </a:cubicBezTo>
                    <a:cubicBezTo>
                      <a:pt x="5954" y="2978"/>
                      <a:pt x="19041" y="-2942"/>
                      <a:pt x="30787" y="1449"/>
                    </a:cubicBezTo>
                    <a:cubicBezTo>
                      <a:pt x="42581" y="5859"/>
                      <a:pt x="48567" y="18993"/>
                      <a:pt x="44158" y="30787"/>
                    </a:cubicBezTo>
                    <a:cubicBezTo>
                      <a:pt x="44143" y="30828"/>
                      <a:pt x="44128" y="30869"/>
                      <a:pt x="44112" y="3091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CCFB79BF-0D71-4F2A-EAA4-5E8793D8476F}"/>
                  </a:ext>
                </a:extLst>
              </p:cNvPr>
              <p:cNvSpPr/>
              <p:nvPr/>
            </p:nvSpPr>
            <p:spPr>
              <a:xfrm flipH="1">
                <a:off x="9533715" y="4698374"/>
                <a:ext cx="51235" cy="51235"/>
              </a:xfrm>
              <a:custGeom>
                <a:avLst/>
                <a:gdLst>
                  <a:gd name="connsiteX0" fmla="*/ 44243 w 45702"/>
                  <a:gd name="connsiteY0" fmla="*/ 30867 h 45702"/>
                  <a:gd name="connsiteX1" fmla="*/ 14835 w 45702"/>
                  <a:gd name="connsiteY1" fmla="*/ 44244 h 45702"/>
                  <a:gd name="connsiteX2" fmla="*/ 1459 w 45702"/>
                  <a:gd name="connsiteY2" fmla="*/ 14835 h 45702"/>
                  <a:gd name="connsiteX3" fmla="*/ 30867 w 45702"/>
                  <a:gd name="connsiteY3" fmla="*/ 1459 h 45702"/>
                  <a:gd name="connsiteX4" fmla="*/ 44243 w 45702"/>
                  <a:gd name="connsiteY4" fmla="*/ 30867 h 45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02" h="45702">
                    <a:moveTo>
                      <a:pt x="44243" y="30867"/>
                    </a:moveTo>
                    <a:cubicBezTo>
                      <a:pt x="39817" y="42682"/>
                      <a:pt x="26650" y="48671"/>
                      <a:pt x="14835" y="44244"/>
                    </a:cubicBezTo>
                    <a:cubicBezTo>
                      <a:pt x="3021" y="39817"/>
                      <a:pt x="-2968" y="26650"/>
                      <a:pt x="1459" y="14835"/>
                    </a:cubicBezTo>
                    <a:cubicBezTo>
                      <a:pt x="5886" y="3021"/>
                      <a:pt x="19052" y="-2968"/>
                      <a:pt x="30867" y="1459"/>
                    </a:cubicBezTo>
                    <a:cubicBezTo>
                      <a:pt x="42681" y="5886"/>
                      <a:pt x="48670" y="19052"/>
                      <a:pt x="44243" y="308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7C2CA6FE-37C5-F9DC-7325-865C1A763DF2}"/>
                  </a:ext>
                </a:extLst>
              </p:cNvPr>
              <p:cNvSpPr/>
              <p:nvPr/>
            </p:nvSpPr>
            <p:spPr>
              <a:xfrm flipH="1">
                <a:off x="9517958" y="4882820"/>
                <a:ext cx="51179" cy="51223"/>
              </a:xfrm>
              <a:custGeom>
                <a:avLst/>
                <a:gdLst>
                  <a:gd name="connsiteX0" fmla="*/ 44192 w 45652"/>
                  <a:gd name="connsiteY0" fmla="*/ 30815 h 45692"/>
                  <a:gd name="connsiteX1" fmla="*/ 14890 w 45652"/>
                  <a:gd name="connsiteY1" fmla="*/ 44264 h 45692"/>
                  <a:gd name="connsiteX2" fmla="*/ 14835 w 45652"/>
                  <a:gd name="connsiteY2" fmla="*/ 44244 h 45692"/>
                  <a:gd name="connsiteX3" fmla="*/ 1459 w 45652"/>
                  <a:gd name="connsiteY3" fmla="*/ 14835 h 45692"/>
                  <a:gd name="connsiteX4" fmla="*/ 30867 w 45652"/>
                  <a:gd name="connsiteY4" fmla="*/ 1459 h 45692"/>
                  <a:gd name="connsiteX5" fmla="*/ 44191 w 45652"/>
                  <a:gd name="connsiteY5" fmla="*/ 30815 h 45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652" h="45692">
                    <a:moveTo>
                      <a:pt x="44192" y="30815"/>
                    </a:moveTo>
                    <a:cubicBezTo>
                      <a:pt x="39814" y="42620"/>
                      <a:pt x="26695" y="48641"/>
                      <a:pt x="14890" y="44264"/>
                    </a:cubicBezTo>
                    <a:cubicBezTo>
                      <a:pt x="14871" y="44257"/>
                      <a:pt x="14854" y="44250"/>
                      <a:pt x="14835" y="44244"/>
                    </a:cubicBezTo>
                    <a:cubicBezTo>
                      <a:pt x="3021" y="39817"/>
                      <a:pt x="-2968" y="26650"/>
                      <a:pt x="1459" y="14835"/>
                    </a:cubicBezTo>
                    <a:cubicBezTo>
                      <a:pt x="5886" y="3021"/>
                      <a:pt x="19052" y="-2968"/>
                      <a:pt x="30867" y="1459"/>
                    </a:cubicBezTo>
                    <a:cubicBezTo>
                      <a:pt x="42652" y="5886"/>
                      <a:pt x="48617" y="19029"/>
                      <a:pt x="44191" y="3081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F1797976-0202-8981-D133-A699C701DABC}"/>
                  </a:ext>
                </a:extLst>
              </p:cNvPr>
              <p:cNvSpPr/>
              <p:nvPr/>
            </p:nvSpPr>
            <p:spPr>
              <a:xfrm flipH="1">
                <a:off x="9614601" y="4807465"/>
                <a:ext cx="51128" cy="51128"/>
              </a:xfrm>
              <a:custGeom>
                <a:avLst/>
                <a:gdLst>
                  <a:gd name="connsiteX0" fmla="*/ 44159 w 45607"/>
                  <a:gd name="connsiteY0" fmla="*/ 30785 h 45607"/>
                  <a:gd name="connsiteX1" fmla="*/ 14823 w 45607"/>
                  <a:gd name="connsiteY1" fmla="*/ 44159 h 45607"/>
                  <a:gd name="connsiteX2" fmla="*/ 1449 w 45607"/>
                  <a:gd name="connsiteY2" fmla="*/ 14823 h 45607"/>
                  <a:gd name="connsiteX3" fmla="*/ 30730 w 45607"/>
                  <a:gd name="connsiteY3" fmla="*/ 1428 h 45607"/>
                  <a:gd name="connsiteX4" fmla="*/ 44179 w 45607"/>
                  <a:gd name="connsiteY4" fmla="*/ 30730 h 45607"/>
                  <a:gd name="connsiteX5" fmla="*/ 44159 w 45607"/>
                  <a:gd name="connsiteY5" fmla="*/ 30784 h 45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607" h="45607">
                    <a:moveTo>
                      <a:pt x="44159" y="30785"/>
                    </a:moveTo>
                    <a:cubicBezTo>
                      <a:pt x="39752" y="42579"/>
                      <a:pt x="26618" y="48567"/>
                      <a:pt x="14823" y="44159"/>
                    </a:cubicBezTo>
                    <a:cubicBezTo>
                      <a:pt x="3029" y="39752"/>
                      <a:pt x="-2959" y="26617"/>
                      <a:pt x="1449" y="14823"/>
                    </a:cubicBezTo>
                    <a:cubicBezTo>
                      <a:pt x="5848" y="3050"/>
                      <a:pt x="18946" y="-2941"/>
                      <a:pt x="30730" y="1428"/>
                    </a:cubicBezTo>
                    <a:cubicBezTo>
                      <a:pt x="42536" y="5806"/>
                      <a:pt x="48557" y="18925"/>
                      <a:pt x="44179" y="30730"/>
                    </a:cubicBezTo>
                    <a:cubicBezTo>
                      <a:pt x="44173" y="30748"/>
                      <a:pt x="44166" y="30766"/>
                      <a:pt x="44159" y="3078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6FA8D610-BB7F-46D7-25E3-4F38F55D0AAD}"/>
                  </a:ext>
                </a:extLst>
              </p:cNvPr>
              <p:cNvSpPr/>
              <p:nvPr/>
            </p:nvSpPr>
            <p:spPr>
              <a:xfrm flipH="1">
                <a:off x="9401349" y="4601385"/>
                <a:ext cx="51128" cy="51128"/>
              </a:xfrm>
              <a:custGeom>
                <a:avLst/>
                <a:gdLst>
                  <a:gd name="connsiteX0" fmla="*/ 44125 w 45607"/>
                  <a:gd name="connsiteY0" fmla="*/ 30876 h 45607"/>
                  <a:gd name="connsiteX1" fmla="*/ 14732 w 45607"/>
                  <a:gd name="connsiteY1" fmla="*/ 44125 h 45607"/>
                  <a:gd name="connsiteX2" fmla="*/ 1483 w 45607"/>
                  <a:gd name="connsiteY2" fmla="*/ 14732 h 45607"/>
                  <a:gd name="connsiteX3" fmla="*/ 30696 w 45607"/>
                  <a:gd name="connsiteY3" fmla="*/ 1416 h 45607"/>
                  <a:gd name="connsiteX4" fmla="*/ 44192 w 45607"/>
                  <a:gd name="connsiteY4" fmla="*/ 30696 h 45607"/>
                  <a:gd name="connsiteX5" fmla="*/ 44125 w 45607"/>
                  <a:gd name="connsiteY5" fmla="*/ 30876 h 45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607" h="45607">
                    <a:moveTo>
                      <a:pt x="44125" y="30876"/>
                    </a:moveTo>
                    <a:cubicBezTo>
                      <a:pt x="39667" y="42651"/>
                      <a:pt x="26507" y="48583"/>
                      <a:pt x="14732" y="44125"/>
                    </a:cubicBezTo>
                    <a:cubicBezTo>
                      <a:pt x="2957" y="39667"/>
                      <a:pt x="-2975" y="26507"/>
                      <a:pt x="1483" y="14732"/>
                    </a:cubicBezTo>
                    <a:cubicBezTo>
                      <a:pt x="5915" y="3027"/>
                      <a:pt x="18954" y="-2917"/>
                      <a:pt x="30696" y="1416"/>
                    </a:cubicBezTo>
                    <a:cubicBezTo>
                      <a:pt x="42508" y="5774"/>
                      <a:pt x="48551" y="18884"/>
                      <a:pt x="44192" y="30696"/>
                    </a:cubicBezTo>
                    <a:cubicBezTo>
                      <a:pt x="44170" y="30756"/>
                      <a:pt x="44147" y="30816"/>
                      <a:pt x="44125" y="3087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C20CD008-4A30-8D85-DB69-171E9FF4309C}"/>
                  </a:ext>
                </a:extLst>
              </p:cNvPr>
              <p:cNvSpPr/>
              <p:nvPr/>
            </p:nvSpPr>
            <p:spPr>
              <a:xfrm flipH="1">
                <a:off x="9346166" y="4620505"/>
                <a:ext cx="132466" cy="142125"/>
              </a:xfrm>
              <a:custGeom>
                <a:avLst/>
                <a:gdLst>
                  <a:gd name="connsiteX0" fmla="*/ 112740 w 118162"/>
                  <a:gd name="connsiteY0" fmla="*/ 126665 h 126778"/>
                  <a:gd name="connsiteX1" fmla="*/ 112011 w 118162"/>
                  <a:gd name="connsiteY1" fmla="*/ 126665 h 126778"/>
                  <a:gd name="connsiteX2" fmla="*/ 0 w 118162"/>
                  <a:gd name="connsiteY2" fmla="*/ 113652 h 126778"/>
                  <a:gd name="connsiteX3" fmla="*/ 41119 w 118162"/>
                  <a:gd name="connsiteY3" fmla="*/ 3931 h 126778"/>
                  <a:gd name="connsiteX4" fmla="*/ 47441 w 118162"/>
                  <a:gd name="connsiteY4" fmla="*/ 160 h 126778"/>
                  <a:gd name="connsiteX5" fmla="*/ 51212 w 118162"/>
                  <a:gd name="connsiteY5" fmla="*/ 6481 h 126778"/>
                  <a:gd name="connsiteX6" fmla="*/ 50800 w 118162"/>
                  <a:gd name="connsiteY6" fmla="*/ 7575 h 126778"/>
                  <a:gd name="connsiteX7" fmla="*/ 14470 w 118162"/>
                  <a:gd name="connsiteY7" fmla="*/ 104908 h 126778"/>
                  <a:gd name="connsiteX8" fmla="*/ 113260 w 118162"/>
                  <a:gd name="connsiteY8" fmla="*/ 116359 h 126778"/>
                  <a:gd name="connsiteX9" fmla="*/ 118153 w 118162"/>
                  <a:gd name="connsiteY9" fmla="*/ 121876 h 126778"/>
                  <a:gd name="connsiteX10" fmla="*/ 112635 w 118162"/>
                  <a:gd name="connsiteY10" fmla="*/ 126769 h 126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162" h="126778">
                    <a:moveTo>
                      <a:pt x="112740" y="126665"/>
                    </a:moveTo>
                    <a:lnTo>
                      <a:pt x="112011" y="126665"/>
                    </a:lnTo>
                    <a:lnTo>
                      <a:pt x="0" y="113652"/>
                    </a:lnTo>
                    <a:lnTo>
                      <a:pt x="41119" y="3931"/>
                    </a:lnTo>
                    <a:cubicBezTo>
                      <a:pt x="41823" y="1144"/>
                      <a:pt x="44653" y="-544"/>
                      <a:pt x="47441" y="160"/>
                    </a:cubicBezTo>
                    <a:cubicBezTo>
                      <a:pt x="50228" y="864"/>
                      <a:pt x="51916" y="3694"/>
                      <a:pt x="51212" y="6481"/>
                    </a:cubicBezTo>
                    <a:cubicBezTo>
                      <a:pt x="51116" y="6860"/>
                      <a:pt x="50978" y="7227"/>
                      <a:pt x="50800" y="7575"/>
                    </a:cubicBezTo>
                    <a:lnTo>
                      <a:pt x="14470" y="104908"/>
                    </a:lnTo>
                    <a:lnTo>
                      <a:pt x="113260" y="116359"/>
                    </a:lnTo>
                    <a:cubicBezTo>
                      <a:pt x="116135" y="116531"/>
                      <a:pt x="118325" y="119001"/>
                      <a:pt x="118153" y="121876"/>
                    </a:cubicBezTo>
                    <a:cubicBezTo>
                      <a:pt x="117980" y="124751"/>
                      <a:pt x="115510" y="126941"/>
                      <a:pt x="112635" y="12676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1E562EBE-D59A-2566-BC51-680C7147A3C5}"/>
                  </a:ext>
                </a:extLst>
              </p:cNvPr>
              <p:cNvSpPr/>
              <p:nvPr/>
            </p:nvSpPr>
            <p:spPr>
              <a:xfrm flipH="1">
                <a:off x="9474835" y="4718507"/>
                <a:ext cx="93542" cy="125455"/>
              </a:xfrm>
              <a:custGeom>
                <a:avLst/>
                <a:gdLst>
                  <a:gd name="connsiteX0" fmla="*/ 78075 w 83441"/>
                  <a:gd name="connsiteY0" fmla="*/ 111907 h 111908"/>
                  <a:gd name="connsiteX1" fmla="*/ 77554 w 83441"/>
                  <a:gd name="connsiteY1" fmla="*/ 111907 h 111908"/>
                  <a:gd name="connsiteX2" fmla="*/ 0 w 83441"/>
                  <a:gd name="connsiteY2" fmla="*/ 101497 h 111908"/>
                  <a:gd name="connsiteX3" fmla="*/ 2915 w 83441"/>
                  <a:gd name="connsiteY3" fmla="*/ 4997 h 111908"/>
                  <a:gd name="connsiteX4" fmla="*/ 8328 w 83441"/>
                  <a:gd name="connsiteY4" fmla="*/ 0 h 111908"/>
                  <a:gd name="connsiteX5" fmla="*/ 13325 w 83441"/>
                  <a:gd name="connsiteY5" fmla="*/ 5405 h 111908"/>
                  <a:gd name="connsiteX6" fmla="*/ 13325 w 83441"/>
                  <a:gd name="connsiteY6" fmla="*/ 5413 h 111908"/>
                  <a:gd name="connsiteX7" fmla="*/ 10722 w 83441"/>
                  <a:gd name="connsiteY7" fmla="*/ 92440 h 111908"/>
                  <a:gd name="connsiteX8" fmla="*/ 78907 w 83441"/>
                  <a:gd name="connsiteY8" fmla="*/ 101913 h 111908"/>
                  <a:gd name="connsiteX9" fmla="*/ 83409 w 83441"/>
                  <a:gd name="connsiteY9" fmla="*/ 107550 h 111908"/>
                  <a:gd name="connsiteX10" fmla="*/ 83384 w 83441"/>
                  <a:gd name="connsiteY10" fmla="*/ 107743 h 111908"/>
                  <a:gd name="connsiteX11" fmla="*/ 78075 w 83441"/>
                  <a:gd name="connsiteY11" fmla="*/ 111907 h 111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441" h="111908">
                    <a:moveTo>
                      <a:pt x="78075" y="111907"/>
                    </a:moveTo>
                    <a:lnTo>
                      <a:pt x="77554" y="111907"/>
                    </a:lnTo>
                    <a:lnTo>
                      <a:pt x="0" y="101497"/>
                    </a:lnTo>
                    <a:lnTo>
                      <a:pt x="2915" y="4997"/>
                    </a:lnTo>
                    <a:cubicBezTo>
                      <a:pt x="3180" y="2194"/>
                      <a:pt x="5513" y="41"/>
                      <a:pt x="8328" y="0"/>
                    </a:cubicBezTo>
                    <a:cubicBezTo>
                      <a:pt x="11200" y="112"/>
                      <a:pt x="13438" y="2532"/>
                      <a:pt x="13325" y="5405"/>
                    </a:cubicBezTo>
                    <a:cubicBezTo>
                      <a:pt x="13325" y="5408"/>
                      <a:pt x="13325" y="5410"/>
                      <a:pt x="13325" y="5413"/>
                    </a:cubicBezTo>
                    <a:lnTo>
                      <a:pt x="10722" y="92440"/>
                    </a:lnTo>
                    <a:lnTo>
                      <a:pt x="78907" y="101913"/>
                    </a:lnTo>
                    <a:cubicBezTo>
                      <a:pt x="81707" y="102227"/>
                      <a:pt x="83722" y="104751"/>
                      <a:pt x="83409" y="107550"/>
                    </a:cubicBezTo>
                    <a:cubicBezTo>
                      <a:pt x="83402" y="107615"/>
                      <a:pt x="83393" y="107679"/>
                      <a:pt x="83384" y="107743"/>
                    </a:cubicBezTo>
                    <a:cubicBezTo>
                      <a:pt x="82837" y="110221"/>
                      <a:pt x="80612" y="111967"/>
                      <a:pt x="78075" y="1119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011CC0F5-9841-A32F-41BE-287E146F9A98}"/>
                  </a:ext>
                </a:extLst>
              </p:cNvPr>
              <p:cNvSpPr/>
              <p:nvPr/>
            </p:nvSpPr>
            <p:spPr>
              <a:xfrm flipH="1">
                <a:off x="9537797" y="4827272"/>
                <a:ext cx="109120" cy="89860"/>
              </a:xfrm>
              <a:custGeom>
                <a:avLst/>
                <a:gdLst>
                  <a:gd name="connsiteX0" fmla="*/ 0 w 97337"/>
                  <a:gd name="connsiteY0" fmla="*/ 80157 h 80156"/>
                  <a:gd name="connsiteX1" fmla="*/ 729 w 97337"/>
                  <a:gd name="connsiteY1" fmla="*/ 5101 h 80156"/>
                  <a:gd name="connsiteX2" fmla="*/ 5934 w 97337"/>
                  <a:gd name="connsiteY2" fmla="*/ 0 h 80156"/>
                  <a:gd name="connsiteX3" fmla="*/ 5934 w 97337"/>
                  <a:gd name="connsiteY3" fmla="*/ 0 h 80156"/>
                  <a:gd name="connsiteX4" fmla="*/ 11035 w 97337"/>
                  <a:gd name="connsiteY4" fmla="*/ 5100 h 80156"/>
                  <a:gd name="connsiteX5" fmla="*/ 11034 w 97337"/>
                  <a:gd name="connsiteY5" fmla="*/ 5205 h 80156"/>
                  <a:gd name="connsiteX6" fmla="*/ 10410 w 97337"/>
                  <a:gd name="connsiteY6" fmla="*/ 69434 h 80156"/>
                  <a:gd name="connsiteX7" fmla="*/ 92024 w 97337"/>
                  <a:gd name="connsiteY7" fmla="*/ 67144 h 80156"/>
                  <a:gd name="connsiteX8" fmla="*/ 97333 w 97337"/>
                  <a:gd name="connsiteY8" fmla="*/ 72245 h 80156"/>
                  <a:gd name="connsiteX9" fmla="*/ 92444 w 97337"/>
                  <a:gd name="connsiteY9" fmla="*/ 77550 h 80156"/>
                  <a:gd name="connsiteX10" fmla="*/ 92232 w 97337"/>
                  <a:gd name="connsiteY10" fmla="*/ 77554 h 80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7337" h="80156">
                    <a:moveTo>
                      <a:pt x="0" y="80157"/>
                    </a:moveTo>
                    <a:lnTo>
                      <a:pt x="729" y="5101"/>
                    </a:lnTo>
                    <a:cubicBezTo>
                      <a:pt x="838" y="2291"/>
                      <a:pt x="3121" y="53"/>
                      <a:pt x="5934" y="0"/>
                    </a:cubicBezTo>
                    <a:lnTo>
                      <a:pt x="5934" y="0"/>
                    </a:lnTo>
                    <a:cubicBezTo>
                      <a:pt x="8751" y="-1"/>
                      <a:pt x="11035" y="2283"/>
                      <a:pt x="11035" y="5100"/>
                    </a:cubicBezTo>
                    <a:cubicBezTo>
                      <a:pt x="11035" y="5135"/>
                      <a:pt x="11035" y="5170"/>
                      <a:pt x="11034" y="5205"/>
                    </a:cubicBezTo>
                    <a:lnTo>
                      <a:pt x="10410" y="69434"/>
                    </a:lnTo>
                    <a:lnTo>
                      <a:pt x="92024" y="67144"/>
                    </a:lnTo>
                    <a:cubicBezTo>
                      <a:pt x="94855" y="67194"/>
                      <a:pt x="97170" y="69418"/>
                      <a:pt x="97333" y="72245"/>
                    </a:cubicBezTo>
                    <a:cubicBezTo>
                      <a:pt x="97448" y="75060"/>
                      <a:pt x="95259" y="77435"/>
                      <a:pt x="92444" y="77550"/>
                    </a:cubicBezTo>
                    <a:cubicBezTo>
                      <a:pt x="92374" y="77553"/>
                      <a:pt x="92303" y="77554"/>
                      <a:pt x="92232" y="7755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A579A908-11F2-330D-E683-3237C3BB7578}"/>
                  </a:ext>
                </a:extLst>
              </p:cNvPr>
              <p:cNvSpPr/>
              <p:nvPr/>
            </p:nvSpPr>
            <p:spPr>
              <a:xfrm flipH="1">
                <a:off x="9279774" y="4747946"/>
                <a:ext cx="1367507" cy="397220"/>
              </a:xfrm>
              <a:custGeom>
                <a:avLst/>
                <a:gdLst>
                  <a:gd name="connsiteX0" fmla="*/ 1219836 w 1219836"/>
                  <a:gd name="connsiteY0" fmla="*/ 354327 h 354326"/>
                  <a:gd name="connsiteX1" fmla="*/ 0 w 1219836"/>
                  <a:gd name="connsiteY1" fmla="*/ 354327 h 354326"/>
                  <a:gd name="connsiteX2" fmla="*/ 316254 w 1219836"/>
                  <a:gd name="connsiteY2" fmla="*/ 225139 h 354326"/>
                  <a:gd name="connsiteX3" fmla="*/ 361329 w 1219836"/>
                  <a:gd name="connsiteY3" fmla="*/ 152270 h 354326"/>
                  <a:gd name="connsiteX4" fmla="*/ 464804 w 1219836"/>
                  <a:gd name="connsiteY4" fmla="*/ 85021 h 354326"/>
                  <a:gd name="connsiteX5" fmla="*/ 538714 w 1219836"/>
                  <a:gd name="connsiteY5" fmla="*/ 1222 h 354326"/>
                  <a:gd name="connsiteX6" fmla="*/ 739210 w 1219836"/>
                  <a:gd name="connsiteY6" fmla="*/ 82523 h 354326"/>
                  <a:gd name="connsiteX7" fmla="*/ 809581 w 1219836"/>
                  <a:gd name="connsiteY7" fmla="*/ 206818 h 354326"/>
                  <a:gd name="connsiteX8" fmla="*/ 975307 w 1219836"/>
                  <a:gd name="connsiteY8" fmla="*/ 225452 h 354326"/>
                  <a:gd name="connsiteX9" fmla="*/ 1100226 w 1219836"/>
                  <a:gd name="connsiteY9" fmla="*/ 310085 h 354326"/>
                  <a:gd name="connsiteX10" fmla="*/ 1219836 w 1219836"/>
                  <a:gd name="connsiteY10" fmla="*/ 354327 h 354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19836" h="354326">
                    <a:moveTo>
                      <a:pt x="1219836" y="354327"/>
                    </a:moveTo>
                    <a:lnTo>
                      <a:pt x="0" y="354327"/>
                    </a:lnTo>
                    <a:cubicBezTo>
                      <a:pt x="0" y="354327"/>
                      <a:pt x="308446" y="253663"/>
                      <a:pt x="316254" y="225139"/>
                    </a:cubicBezTo>
                    <a:cubicBezTo>
                      <a:pt x="324061" y="196616"/>
                      <a:pt x="323645" y="176837"/>
                      <a:pt x="361329" y="152270"/>
                    </a:cubicBezTo>
                    <a:cubicBezTo>
                      <a:pt x="399013" y="127702"/>
                      <a:pt x="450438" y="112192"/>
                      <a:pt x="464804" y="85021"/>
                    </a:cubicBezTo>
                    <a:cubicBezTo>
                      <a:pt x="479169" y="57852"/>
                      <a:pt x="523412" y="14026"/>
                      <a:pt x="538714" y="1222"/>
                    </a:cubicBezTo>
                    <a:cubicBezTo>
                      <a:pt x="554017" y="-11583"/>
                      <a:pt x="737023" y="80441"/>
                      <a:pt x="739210" y="82523"/>
                    </a:cubicBezTo>
                    <a:cubicBezTo>
                      <a:pt x="741396" y="84605"/>
                      <a:pt x="792196" y="184437"/>
                      <a:pt x="809581" y="206818"/>
                    </a:cubicBezTo>
                    <a:cubicBezTo>
                      <a:pt x="826965" y="229199"/>
                      <a:pt x="946680" y="201925"/>
                      <a:pt x="975307" y="225452"/>
                    </a:cubicBezTo>
                    <a:cubicBezTo>
                      <a:pt x="1003934" y="248978"/>
                      <a:pt x="1100226" y="310085"/>
                      <a:pt x="1100226" y="310085"/>
                    </a:cubicBezTo>
                    <a:cubicBezTo>
                      <a:pt x="1100226" y="310085"/>
                      <a:pt x="1147071" y="303214"/>
                      <a:pt x="1219836" y="3543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9B6B73FB-A23F-3922-27E6-8ECD2E7AD501}"/>
                  </a:ext>
                </a:extLst>
              </p:cNvPr>
              <p:cNvSpPr/>
              <p:nvPr/>
            </p:nvSpPr>
            <p:spPr>
              <a:xfrm flipH="1">
                <a:off x="9279774" y="4747946"/>
                <a:ext cx="1367507" cy="397220"/>
              </a:xfrm>
              <a:custGeom>
                <a:avLst/>
                <a:gdLst>
                  <a:gd name="connsiteX0" fmla="*/ 1219836 w 1219836"/>
                  <a:gd name="connsiteY0" fmla="*/ 354327 h 354326"/>
                  <a:gd name="connsiteX1" fmla="*/ 0 w 1219836"/>
                  <a:gd name="connsiteY1" fmla="*/ 354327 h 354326"/>
                  <a:gd name="connsiteX2" fmla="*/ 316254 w 1219836"/>
                  <a:gd name="connsiteY2" fmla="*/ 225139 h 354326"/>
                  <a:gd name="connsiteX3" fmla="*/ 361329 w 1219836"/>
                  <a:gd name="connsiteY3" fmla="*/ 152270 h 354326"/>
                  <a:gd name="connsiteX4" fmla="*/ 464804 w 1219836"/>
                  <a:gd name="connsiteY4" fmla="*/ 85021 h 354326"/>
                  <a:gd name="connsiteX5" fmla="*/ 538714 w 1219836"/>
                  <a:gd name="connsiteY5" fmla="*/ 1222 h 354326"/>
                  <a:gd name="connsiteX6" fmla="*/ 739210 w 1219836"/>
                  <a:gd name="connsiteY6" fmla="*/ 82523 h 354326"/>
                  <a:gd name="connsiteX7" fmla="*/ 809581 w 1219836"/>
                  <a:gd name="connsiteY7" fmla="*/ 206818 h 354326"/>
                  <a:gd name="connsiteX8" fmla="*/ 975307 w 1219836"/>
                  <a:gd name="connsiteY8" fmla="*/ 225452 h 354326"/>
                  <a:gd name="connsiteX9" fmla="*/ 1100226 w 1219836"/>
                  <a:gd name="connsiteY9" fmla="*/ 310085 h 354326"/>
                  <a:gd name="connsiteX10" fmla="*/ 1219836 w 1219836"/>
                  <a:gd name="connsiteY10" fmla="*/ 354327 h 354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19836" h="354326">
                    <a:moveTo>
                      <a:pt x="1219836" y="354327"/>
                    </a:moveTo>
                    <a:lnTo>
                      <a:pt x="0" y="354327"/>
                    </a:lnTo>
                    <a:cubicBezTo>
                      <a:pt x="0" y="354327"/>
                      <a:pt x="308446" y="253663"/>
                      <a:pt x="316254" y="225139"/>
                    </a:cubicBezTo>
                    <a:cubicBezTo>
                      <a:pt x="324061" y="196616"/>
                      <a:pt x="323645" y="176837"/>
                      <a:pt x="361329" y="152270"/>
                    </a:cubicBezTo>
                    <a:cubicBezTo>
                      <a:pt x="399013" y="127702"/>
                      <a:pt x="450438" y="112192"/>
                      <a:pt x="464804" y="85021"/>
                    </a:cubicBezTo>
                    <a:cubicBezTo>
                      <a:pt x="479169" y="57852"/>
                      <a:pt x="523412" y="14026"/>
                      <a:pt x="538714" y="1222"/>
                    </a:cubicBezTo>
                    <a:cubicBezTo>
                      <a:pt x="554017" y="-11583"/>
                      <a:pt x="737023" y="80441"/>
                      <a:pt x="739210" y="82523"/>
                    </a:cubicBezTo>
                    <a:cubicBezTo>
                      <a:pt x="741396" y="84605"/>
                      <a:pt x="792196" y="184437"/>
                      <a:pt x="809581" y="206818"/>
                    </a:cubicBezTo>
                    <a:cubicBezTo>
                      <a:pt x="826965" y="229199"/>
                      <a:pt x="946680" y="201925"/>
                      <a:pt x="975307" y="225452"/>
                    </a:cubicBezTo>
                    <a:cubicBezTo>
                      <a:pt x="1003934" y="248978"/>
                      <a:pt x="1100226" y="310085"/>
                      <a:pt x="1100226" y="310085"/>
                    </a:cubicBezTo>
                    <a:cubicBezTo>
                      <a:pt x="1100226" y="310085"/>
                      <a:pt x="1147071" y="303214"/>
                      <a:pt x="1219836" y="354327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431E4EA8-328D-ABEA-1519-B54A9589E1AA}"/>
                  </a:ext>
                </a:extLst>
              </p:cNvPr>
              <p:cNvSpPr/>
              <p:nvPr/>
            </p:nvSpPr>
            <p:spPr>
              <a:xfrm flipH="1">
                <a:off x="8886125" y="4516613"/>
                <a:ext cx="817043" cy="625402"/>
              </a:xfrm>
              <a:custGeom>
                <a:avLst/>
                <a:gdLst>
                  <a:gd name="connsiteX0" fmla="*/ 687056 w 728814"/>
                  <a:gd name="connsiteY0" fmla="*/ 352376 h 557868"/>
                  <a:gd name="connsiteX1" fmla="*/ 728696 w 728814"/>
                  <a:gd name="connsiteY1" fmla="*/ 245570 h 557868"/>
                  <a:gd name="connsiteX2" fmla="*/ 613041 w 728814"/>
                  <a:gd name="connsiteY2" fmla="*/ 125648 h 557868"/>
                  <a:gd name="connsiteX3" fmla="*/ 587016 w 728814"/>
                  <a:gd name="connsiteY3" fmla="*/ 53820 h 557868"/>
                  <a:gd name="connsiteX4" fmla="*/ 555787 w 728814"/>
                  <a:gd name="connsiteY4" fmla="*/ 105869 h 557868"/>
                  <a:gd name="connsiteX5" fmla="*/ 498324 w 728814"/>
                  <a:gd name="connsiteY5" fmla="*/ 0 h 557868"/>
                  <a:gd name="connsiteX6" fmla="*/ 498324 w 728814"/>
                  <a:gd name="connsiteY6" fmla="*/ 124919 h 557868"/>
                  <a:gd name="connsiteX7" fmla="*/ 411505 w 728814"/>
                  <a:gd name="connsiteY7" fmla="*/ 124919 h 557868"/>
                  <a:gd name="connsiteX8" fmla="*/ 440653 w 728814"/>
                  <a:gd name="connsiteY8" fmla="*/ 191231 h 557868"/>
                  <a:gd name="connsiteX9" fmla="*/ 392663 w 728814"/>
                  <a:gd name="connsiteY9" fmla="*/ 303554 h 557868"/>
                  <a:gd name="connsiteX10" fmla="*/ 319169 w 728814"/>
                  <a:gd name="connsiteY10" fmla="*/ 350711 h 557868"/>
                  <a:gd name="connsiteX11" fmla="*/ 303137 w 728814"/>
                  <a:gd name="connsiteY11" fmla="*/ 278778 h 557868"/>
                  <a:gd name="connsiteX12" fmla="*/ 287002 w 728814"/>
                  <a:gd name="connsiteY12" fmla="*/ 351648 h 557868"/>
                  <a:gd name="connsiteX13" fmla="*/ 222773 w 728814"/>
                  <a:gd name="connsiteY13" fmla="*/ 303554 h 557868"/>
                  <a:gd name="connsiteX14" fmla="*/ 236514 w 728814"/>
                  <a:gd name="connsiteY14" fmla="*/ 392767 h 557868"/>
                  <a:gd name="connsiteX15" fmla="*/ 169890 w 728814"/>
                  <a:gd name="connsiteY15" fmla="*/ 401824 h 557868"/>
                  <a:gd name="connsiteX16" fmla="*/ 202057 w 728814"/>
                  <a:gd name="connsiteY16" fmla="*/ 452520 h 557868"/>
                  <a:gd name="connsiteX17" fmla="*/ 142304 w 728814"/>
                  <a:gd name="connsiteY17" fmla="*/ 507276 h 557868"/>
                  <a:gd name="connsiteX18" fmla="*/ 0 w 728814"/>
                  <a:gd name="connsiteY18" fmla="*/ 557869 h 557868"/>
                  <a:gd name="connsiteX19" fmla="*/ 684349 w 728814"/>
                  <a:gd name="connsiteY19" fmla="*/ 557869 h 557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28814" h="557868">
                    <a:moveTo>
                      <a:pt x="687056" y="352376"/>
                    </a:moveTo>
                    <a:cubicBezTo>
                      <a:pt x="687056" y="352376"/>
                      <a:pt x="725364" y="350294"/>
                      <a:pt x="728696" y="245570"/>
                    </a:cubicBezTo>
                    <a:cubicBezTo>
                      <a:pt x="732027" y="140846"/>
                      <a:pt x="664987" y="112844"/>
                      <a:pt x="613041" y="125648"/>
                    </a:cubicBezTo>
                    <a:cubicBezTo>
                      <a:pt x="613041" y="125648"/>
                      <a:pt x="620640" y="51113"/>
                      <a:pt x="587016" y="53820"/>
                    </a:cubicBezTo>
                    <a:cubicBezTo>
                      <a:pt x="553392" y="56526"/>
                      <a:pt x="555787" y="105869"/>
                      <a:pt x="555787" y="105869"/>
                    </a:cubicBezTo>
                    <a:cubicBezTo>
                      <a:pt x="555787" y="105869"/>
                      <a:pt x="544231" y="104"/>
                      <a:pt x="498324" y="0"/>
                    </a:cubicBezTo>
                    <a:cubicBezTo>
                      <a:pt x="452416" y="-104"/>
                      <a:pt x="498324" y="124919"/>
                      <a:pt x="498324" y="124919"/>
                    </a:cubicBezTo>
                    <a:cubicBezTo>
                      <a:pt x="498324" y="124919"/>
                      <a:pt x="434823" y="94418"/>
                      <a:pt x="411505" y="124919"/>
                    </a:cubicBezTo>
                    <a:cubicBezTo>
                      <a:pt x="388186" y="155420"/>
                      <a:pt x="440653" y="191231"/>
                      <a:pt x="440653" y="191231"/>
                    </a:cubicBezTo>
                    <a:cubicBezTo>
                      <a:pt x="440653" y="191231"/>
                      <a:pt x="358206" y="218088"/>
                      <a:pt x="392663" y="303554"/>
                    </a:cubicBezTo>
                    <a:cubicBezTo>
                      <a:pt x="392663" y="303554"/>
                      <a:pt x="335304" y="312507"/>
                      <a:pt x="319169" y="350711"/>
                    </a:cubicBezTo>
                    <a:cubicBezTo>
                      <a:pt x="319169" y="350711"/>
                      <a:pt x="323749" y="273573"/>
                      <a:pt x="303137" y="278778"/>
                    </a:cubicBezTo>
                    <a:cubicBezTo>
                      <a:pt x="282526" y="283983"/>
                      <a:pt x="287002" y="351648"/>
                      <a:pt x="287002" y="351648"/>
                    </a:cubicBezTo>
                    <a:cubicBezTo>
                      <a:pt x="287002" y="351648"/>
                      <a:pt x="252649" y="277217"/>
                      <a:pt x="222773" y="303554"/>
                    </a:cubicBezTo>
                    <a:cubicBezTo>
                      <a:pt x="192896" y="329891"/>
                      <a:pt x="236514" y="392767"/>
                      <a:pt x="236514" y="392767"/>
                    </a:cubicBezTo>
                    <a:cubicBezTo>
                      <a:pt x="236514" y="392767"/>
                      <a:pt x="179155" y="364869"/>
                      <a:pt x="169890" y="401824"/>
                    </a:cubicBezTo>
                    <a:cubicBezTo>
                      <a:pt x="160625" y="438779"/>
                      <a:pt x="202057" y="452520"/>
                      <a:pt x="202057" y="452520"/>
                    </a:cubicBezTo>
                    <a:cubicBezTo>
                      <a:pt x="202057" y="452520"/>
                      <a:pt x="142304" y="438779"/>
                      <a:pt x="142304" y="507276"/>
                    </a:cubicBezTo>
                    <a:cubicBezTo>
                      <a:pt x="142304" y="507276"/>
                      <a:pt x="27795" y="496346"/>
                      <a:pt x="0" y="557869"/>
                    </a:cubicBezTo>
                    <a:lnTo>
                      <a:pt x="684349" y="557869"/>
                    </a:ln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A2F984ED-0567-8755-1160-67C002ADDB72}"/>
                  </a:ext>
                </a:extLst>
              </p:cNvPr>
              <p:cNvSpPr/>
              <p:nvPr/>
            </p:nvSpPr>
            <p:spPr>
              <a:xfrm flipH="1">
                <a:off x="8886125" y="4516613"/>
                <a:ext cx="817043" cy="625402"/>
              </a:xfrm>
              <a:custGeom>
                <a:avLst/>
                <a:gdLst>
                  <a:gd name="connsiteX0" fmla="*/ 687056 w 728814"/>
                  <a:gd name="connsiteY0" fmla="*/ 352376 h 557868"/>
                  <a:gd name="connsiteX1" fmla="*/ 728696 w 728814"/>
                  <a:gd name="connsiteY1" fmla="*/ 245570 h 557868"/>
                  <a:gd name="connsiteX2" fmla="*/ 613041 w 728814"/>
                  <a:gd name="connsiteY2" fmla="*/ 125648 h 557868"/>
                  <a:gd name="connsiteX3" fmla="*/ 587016 w 728814"/>
                  <a:gd name="connsiteY3" fmla="*/ 53820 h 557868"/>
                  <a:gd name="connsiteX4" fmla="*/ 555787 w 728814"/>
                  <a:gd name="connsiteY4" fmla="*/ 105869 h 557868"/>
                  <a:gd name="connsiteX5" fmla="*/ 498324 w 728814"/>
                  <a:gd name="connsiteY5" fmla="*/ 0 h 557868"/>
                  <a:gd name="connsiteX6" fmla="*/ 498324 w 728814"/>
                  <a:gd name="connsiteY6" fmla="*/ 124919 h 557868"/>
                  <a:gd name="connsiteX7" fmla="*/ 411505 w 728814"/>
                  <a:gd name="connsiteY7" fmla="*/ 124919 h 557868"/>
                  <a:gd name="connsiteX8" fmla="*/ 440653 w 728814"/>
                  <a:gd name="connsiteY8" fmla="*/ 191231 h 557868"/>
                  <a:gd name="connsiteX9" fmla="*/ 392663 w 728814"/>
                  <a:gd name="connsiteY9" fmla="*/ 303554 h 557868"/>
                  <a:gd name="connsiteX10" fmla="*/ 319169 w 728814"/>
                  <a:gd name="connsiteY10" fmla="*/ 350711 h 557868"/>
                  <a:gd name="connsiteX11" fmla="*/ 303137 w 728814"/>
                  <a:gd name="connsiteY11" fmla="*/ 278778 h 557868"/>
                  <a:gd name="connsiteX12" fmla="*/ 287002 w 728814"/>
                  <a:gd name="connsiteY12" fmla="*/ 351648 h 557868"/>
                  <a:gd name="connsiteX13" fmla="*/ 222773 w 728814"/>
                  <a:gd name="connsiteY13" fmla="*/ 303554 h 557868"/>
                  <a:gd name="connsiteX14" fmla="*/ 236514 w 728814"/>
                  <a:gd name="connsiteY14" fmla="*/ 392767 h 557868"/>
                  <a:gd name="connsiteX15" fmla="*/ 169890 w 728814"/>
                  <a:gd name="connsiteY15" fmla="*/ 401824 h 557868"/>
                  <a:gd name="connsiteX16" fmla="*/ 202057 w 728814"/>
                  <a:gd name="connsiteY16" fmla="*/ 452520 h 557868"/>
                  <a:gd name="connsiteX17" fmla="*/ 142304 w 728814"/>
                  <a:gd name="connsiteY17" fmla="*/ 507276 h 557868"/>
                  <a:gd name="connsiteX18" fmla="*/ 0 w 728814"/>
                  <a:gd name="connsiteY18" fmla="*/ 557869 h 557868"/>
                  <a:gd name="connsiteX19" fmla="*/ 684349 w 728814"/>
                  <a:gd name="connsiteY19" fmla="*/ 557869 h 557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28814" h="557868">
                    <a:moveTo>
                      <a:pt x="687056" y="352376"/>
                    </a:moveTo>
                    <a:cubicBezTo>
                      <a:pt x="687056" y="352376"/>
                      <a:pt x="725364" y="350294"/>
                      <a:pt x="728696" y="245570"/>
                    </a:cubicBezTo>
                    <a:cubicBezTo>
                      <a:pt x="732027" y="140846"/>
                      <a:pt x="664987" y="112844"/>
                      <a:pt x="613041" y="125648"/>
                    </a:cubicBezTo>
                    <a:cubicBezTo>
                      <a:pt x="613041" y="125648"/>
                      <a:pt x="620640" y="51113"/>
                      <a:pt x="587016" y="53820"/>
                    </a:cubicBezTo>
                    <a:cubicBezTo>
                      <a:pt x="553392" y="56526"/>
                      <a:pt x="555787" y="105869"/>
                      <a:pt x="555787" y="105869"/>
                    </a:cubicBezTo>
                    <a:cubicBezTo>
                      <a:pt x="555787" y="105869"/>
                      <a:pt x="544231" y="104"/>
                      <a:pt x="498324" y="0"/>
                    </a:cubicBezTo>
                    <a:cubicBezTo>
                      <a:pt x="452416" y="-104"/>
                      <a:pt x="498324" y="124919"/>
                      <a:pt x="498324" y="124919"/>
                    </a:cubicBezTo>
                    <a:cubicBezTo>
                      <a:pt x="498324" y="124919"/>
                      <a:pt x="434823" y="94418"/>
                      <a:pt x="411505" y="124919"/>
                    </a:cubicBezTo>
                    <a:cubicBezTo>
                      <a:pt x="388186" y="155420"/>
                      <a:pt x="440653" y="191231"/>
                      <a:pt x="440653" y="191231"/>
                    </a:cubicBezTo>
                    <a:cubicBezTo>
                      <a:pt x="440653" y="191231"/>
                      <a:pt x="358206" y="218088"/>
                      <a:pt x="392663" y="303554"/>
                    </a:cubicBezTo>
                    <a:cubicBezTo>
                      <a:pt x="392663" y="303554"/>
                      <a:pt x="335304" y="312507"/>
                      <a:pt x="319169" y="350711"/>
                    </a:cubicBezTo>
                    <a:cubicBezTo>
                      <a:pt x="319169" y="350711"/>
                      <a:pt x="323749" y="273573"/>
                      <a:pt x="303137" y="278778"/>
                    </a:cubicBezTo>
                    <a:cubicBezTo>
                      <a:pt x="282526" y="283983"/>
                      <a:pt x="287002" y="351648"/>
                      <a:pt x="287002" y="351648"/>
                    </a:cubicBezTo>
                    <a:cubicBezTo>
                      <a:pt x="287002" y="351648"/>
                      <a:pt x="252649" y="277217"/>
                      <a:pt x="222773" y="303554"/>
                    </a:cubicBezTo>
                    <a:cubicBezTo>
                      <a:pt x="192896" y="329891"/>
                      <a:pt x="236514" y="392767"/>
                      <a:pt x="236514" y="392767"/>
                    </a:cubicBezTo>
                    <a:cubicBezTo>
                      <a:pt x="236514" y="392767"/>
                      <a:pt x="179155" y="364869"/>
                      <a:pt x="169890" y="401824"/>
                    </a:cubicBezTo>
                    <a:cubicBezTo>
                      <a:pt x="160625" y="438779"/>
                      <a:pt x="202057" y="452520"/>
                      <a:pt x="202057" y="452520"/>
                    </a:cubicBezTo>
                    <a:cubicBezTo>
                      <a:pt x="202057" y="452520"/>
                      <a:pt x="142304" y="438779"/>
                      <a:pt x="142304" y="507276"/>
                    </a:cubicBezTo>
                    <a:cubicBezTo>
                      <a:pt x="142304" y="507276"/>
                      <a:pt x="27795" y="496346"/>
                      <a:pt x="0" y="557869"/>
                    </a:cubicBezTo>
                    <a:lnTo>
                      <a:pt x="684349" y="557869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0BEBEDC5-E526-FF24-35FF-3CE003EE7EB9}"/>
                  </a:ext>
                </a:extLst>
              </p:cNvPr>
              <p:cNvSpPr/>
              <p:nvPr/>
            </p:nvSpPr>
            <p:spPr>
              <a:xfrm flipH="1">
                <a:off x="8030136" y="4104074"/>
                <a:ext cx="1128851" cy="1038759"/>
              </a:xfrm>
              <a:custGeom>
                <a:avLst/>
                <a:gdLst>
                  <a:gd name="connsiteX0" fmla="*/ 0 w 1006952"/>
                  <a:gd name="connsiteY0" fmla="*/ 926589 h 926588"/>
                  <a:gd name="connsiteX1" fmla="*/ 1006953 w 1006952"/>
                  <a:gd name="connsiteY1" fmla="*/ 926589 h 926588"/>
                  <a:gd name="connsiteX2" fmla="*/ 992379 w 1006952"/>
                  <a:gd name="connsiteY2" fmla="*/ 870271 h 926588"/>
                  <a:gd name="connsiteX3" fmla="*/ 905352 w 1006952"/>
                  <a:gd name="connsiteY3" fmla="*/ 838833 h 926588"/>
                  <a:gd name="connsiteX4" fmla="*/ 992379 w 1006952"/>
                  <a:gd name="connsiteY4" fmla="*/ 718390 h 926588"/>
                  <a:gd name="connsiteX5" fmla="*/ 933667 w 1006952"/>
                  <a:gd name="connsiteY5" fmla="*/ 585663 h 926588"/>
                  <a:gd name="connsiteX6" fmla="*/ 766900 w 1006952"/>
                  <a:gd name="connsiteY6" fmla="*/ 592742 h 926588"/>
                  <a:gd name="connsiteX7" fmla="*/ 798546 w 1006952"/>
                  <a:gd name="connsiteY7" fmla="*/ 383294 h 926588"/>
                  <a:gd name="connsiteX8" fmla="*/ 759821 w 1006952"/>
                  <a:gd name="connsiteY8" fmla="*/ 291062 h 926588"/>
                  <a:gd name="connsiteX9" fmla="*/ 624804 w 1006952"/>
                  <a:gd name="connsiteY9" fmla="*/ 273261 h 926588"/>
                  <a:gd name="connsiteX10" fmla="*/ 656763 w 1006952"/>
                  <a:gd name="connsiteY10" fmla="*/ 134809 h 926588"/>
                  <a:gd name="connsiteX11" fmla="*/ 604817 w 1006952"/>
                  <a:gd name="connsiteY11" fmla="*/ 0 h 926588"/>
                  <a:gd name="connsiteX12" fmla="*/ 524869 w 1006952"/>
                  <a:gd name="connsiteY12" fmla="*/ 0 h 926588"/>
                  <a:gd name="connsiteX13" fmla="*/ 283358 w 1006952"/>
                  <a:gd name="connsiteY13" fmla="*/ 420874 h 926588"/>
                  <a:gd name="connsiteX14" fmla="*/ 266598 w 1006952"/>
                  <a:gd name="connsiteY14" fmla="*/ 369137 h 926588"/>
                  <a:gd name="connsiteX15" fmla="*/ 202681 w 1006952"/>
                  <a:gd name="connsiteY15" fmla="*/ 312298 h 926588"/>
                  <a:gd name="connsiteX16" fmla="*/ 134913 w 1006952"/>
                  <a:gd name="connsiteY16" fmla="*/ 383294 h 926588"/>
                  <a:gd name="connsiteX17" fmla="*/ 0 w 1006952"/>
                  <a:gd name="connsiteY17" fmla="*/ 926589 h 926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06952" h="926588">
                    <a:moveTo>
                      <a:pt x="0" y="926589"/>
                    </a:moveTo>
                    <a:lnTo>
                      <a:pt x="1006953" y="926589"/>
                    </a:lnTo>
                    <a:lnTo>
                      <a:pt x="992379" y="870271"/>
                    </a:lnTo>
                    <a:lnTo>
                      <a:pt x="905352" y="838833"/>
                    </a:lnTo>
                    <a:lnTo>
                      <a:pt x="992379" y="718390"/>
                    </a:lnTo>
                    <a:lnTo>
                      <a:pt x="933667" y="585663"/>
                    </a:lnTo>
                    <a:lnTo>
                      <a:pt x="766900" y="592742"/>
                    </a:lnTo>
                    <a:lnTo>
                      <a:pt x="798546" y="383294"/>
                    </a:lnTo>
                    <a:lnTo>
                      <a:pt x="759821" y="291062"/>
                    </a:lnTo>
                    <a:lnTo>
                      <a:pt x="624804" y="273261"/>
                    </a:lnTo>
                    <a:lnTo>
                      <a:pt x="656763" y="134809"/>
                    </a:lnTo>
                    <a:lnTo>
                      <a:pt x="604817" y="0"/>
                    </a:lnTo>
                    <a:lnTo>
                      <a:pt x="524869" y="0"/>
                    </a:lnTo>
                    <a:lnTo>
                      <a:pt x="283358" y="420874"/>
                    </a:lnTo>
                    <a:lnTo>
                      <a:pt x="266598" y="369137"/>
                    </a:lnTo>
                    <a:lnTo>
                      <a:pt x="202681" y="312298"/>
                    </a:lnTo>
                    <a:lnTo>
                      <a:pt x="134913" y="383294"/>
                    </a:lnTo>
                    <a:lnTo>
                      <a:pt x="0" y="926589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BCAC6EA4-DF8C-899C-C898-7D65BE449EBC}"/>
                  </a:ext>
                </a:extLst>
              </p:cNvPr>
              <p:cNvSpPr/>
              <p:nvPr/>
            </p:nvSpPr>
            <p:spPr>
              <a:xfrm flipH="1">
                <a:off x="8030136" y="4465264"/>
                <a:ext cx="1128851" cy="677567"/>
              </a:xfrm>
              <a:custGeom>
                <a:avLst/>
                <a:gdLst>
                  <a:gd name="connsiteX0" fmla="*/ 0 w 1006952"/>
                  <a:gd name="connsiteY0" fmla="*/ 604401 h 604400"/>
                  <a:gd name="connsiteX1" fmla="*/ 1006953 w 1006952"/>
                  <a:gd name="connsiteY1" fmla="*/ 604401 h 604400"/>
                  <a:gd name="connsiteX2" fmla="*/ 992379 w 1006952"/>
                  <a:gd name="connsiteY2" fmla="*/ 548083 h 604400"/>
                  <a:gd name="connsiteX3" fmla="*/ 905352 w 1006952"/>
                  <a:gd name="connsiteY3" fmla="*/ 516645 h 604400"/>
                  <a:gd name="connsiteX4" fmla="*/ 992379 w 1006952"/>
                  <a:gd name="connsiteY4" fmla="*/ 396202 h 604400"/>
                  <a:gd name="connsiteX5" fmla="*/ 901709 w 1006952"/>
                  <a:gd name="connsiteY5" fmla="*/ 412129 h 604400"/>
                  <a:gd name="connsiteX6" fmla="*/ 745560 w 1006952"/>
                  <a:gd name="connsiteY6" fmla="*/ 507276 h 604400"/>
                  <a:gd name="connsiteX7" fmla="*/ 785846 w 1006952"/>
                  <a:gd name="connsiteY7" fmla="*/ 357477 h 604400"/>
                  <a:gd name="connsiteX8" fmla="*/ 766900 w 1006952"/>
                  <a:gd name="connsiteY8" fmla="*/ 270554 h 604400"/>
                  <a:gd name="connsiteX9" fmla="*/ 721929 w 1006952"/>
                  <a:gd name="connsiteY9" fmla="*/ 217880 h 604400"/>
                  <a:gd name="connsiteX10" fmla="*/ 572755 w 1006952"/>
                  <a:gd name="connsiteY10" fmla="*/ 367471 h 604400"/>
                  <a:gd name="connsiteX11" fmla="*/ 660302 w 1006952"/>
                  <a:gd name="connsiteY11" fmla="*/ 320001 h 604400"/>
                  <a:gd name="connsiteX12" fmla="*/ 681643 w 1006952"/>
                  <a:gd name="connsiteY12" fmla="*/ 355083 h 604400"/>
                  <a:gd name="connsiteX13" fmla="*/ 634277 w 1006952"/>
                  <a:gd name="connsiteY13" fmla="*/ 524036 h 604400"/>
                  <a:gd name="connsiteX14" fmla="*/ 478024 w 1006952"/>
                  <a:gd name="connsiteY14" fmla="*/ 547250 h 604400"/>
                  <a:gd name="connsiteX15" fmla="*/ 371531 w 1006952"/>
                  <a:gd name="connsiteY15" fmla="*/ 501343 h 604400"/>
                  <a:gd name="connsiteX16" fmla="*/ 373925 w 1006952"/>
                  <a:gd name="connsiteY16" fmla="*/ 332806 h 604400"/>
                  <a:gd name="connsiteX17" fmla="*/ 451999 w 1006952"/>
                  <a:gd name="connsiteY17" fmla="*/ 288772 h 604400"/>
                  <a:gd name="connsiteX18" fmla="*/ 524869 w 1006952"/>
                  <a:gd name="connsiteY18" fmla="*/ 367471 h 604400"/>
                  <a:gd name="connsiteX19" fmla="*/ 604817 w 1006952"/>
                  <a:gd name="connsiteY19" fmla="*/ 0 h 604400"/>
                  <a:gd name="connsiteX20" fmla="*/ 503425 w 1006952"/>
                  <a:gd name="connsiteY20" fmla="*/ 194145 h 604400"/>
                  <a:gd name="connsiteX21" fmla="*/ 442526 w 1006952"/>
                  <a:gd name="connsiteY21" fmla="*/ 141055 h 604400"/>
                  <a:gd name="connsiteX22" fmla="*/ 333638 w 1006952"/>
                  <a:gd name="connsiteY22" fmla="*/ 184672 h 604400"/>
                  <a:gd name="connsiteX23" fmla="*/ 283358 w 1006952"/>
                  <a:gd name="connsiteY23" fmla="*/ 98686 h 604400"/>
                  <a:gd name="connsiteX24" fmla="*/ 266598 w 1006952"/>
                  <a:gd name="connsiteY24" fmla="*/ 46949 h 604400"/>
                  <a:gd name="connsiteX25" fmla="*/ 275239 w 1006952"/>
                  <a:gd name="connsiteY25" fmla="*/ 317711 h 604400"/>
                  <a:gd name="connsiteX26" fmla="*/ 246091 w 1006952"/>
                  <a:gd name="connsiteY26" fmla="*/ 474381 h 604400"/>
                  <a:gd name="connsiteX27" fmla="*/ 202681 w 1006952"/>
                  <a:gd name="connsiteY27" fmla="*/ 426495 h 604400"/>
                  <a:gd name="connsiteX28" fmla="*/ 144282 w 1006952"/>
                  <a:gd name="connsiteY28" fmla="*/ 412129 h 604400"/>
                  <a:gd name="connsiteX29" fmla="*/ 0 w 1006952"/>
                  <a:gd name="connsiteY29" fmla="*/ 604401 h 60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006952" h="604400">
                    <a:moveTo>
                      <a:pt x="0" y="604401"/>
                    </a:moveTo>
                    <a:lnTo>
                      <a:pt x="1006953" y="604401"/>
                    </a:lnTo>
                    <a:lnTo>
                      <a:pt x="992379" y="548083"/>
                    </a:lnTo>
                    <a:lnTo>
                      <a:pt x="905352" y="516645"/>
                    </a:lnTo>
                    <a:lnTo>
                      <a:pt x="992379" y="396202"/>
                    </a:lnTo>
                    <a:lnTo>
                      <a:pt x="901709" y="412129"/>
                    </a:lnTo>
                    <a:lnTo>
                      <a:pt x="745560" y="507276"/>
                    </a:lnTo>
                    <a:lnTo>
                      <a:pt x="785846" y="357477"/>
                    </a:lnTo>
                    <a:lnTo>
                      <a:pt x="766900" y="270554"/>
                    </a:lnTo>
                    <a:lnTo>
                      <a:pt x="721929" y="217880"/>
                    </a:lnTo>
                    <a:lnTo>
                      <a:pt x="572755" y="367471"/>
                    </a:lnTo>
                    <a:lnTo>
                      <a:pt x="660302" y="320001"/>
                    </a:lnTo>
                    <a:lnTo>
                      <a:pt x="681643" y="355083"/>
                    </a:lnTo>
                    <a:lnTo>
                      <a:pt x="634277" y="524036"/>
                    </a:lnTo>
                    <a:lnTo>
                      <a:pt x="478024" y="547250"/>
                    </a:lnTo>
                    <a:lnTo>
                      <a:pt x="371531" y="501343"/>
                    </a:lnTo>
                    <a:lnTo>
                      <a:pt x="373925" y="332806"/>
                    </a:lnTo>
                    <a:lnTo>
                      <a:pt x="451999" y="288772"/>
                    </a:lnTo>
                    <a:lnTo>
                      <a:pt x="524869" y="367471"/>
                    </a:lnTo>
                    <a:lnTo>
                      <a:pt x="604817" y="0"/>
                    </a:lnTo>
                    <a:lnTo>
                      <a:pt x="503425" y="194145"/>
                    </a:lnTo>
                    <a:lnTo>
                      <a:pt x="442526" y="141055"/>
                    </a:lnTo>
                    <a:lnTo>
                      <a:pt x="333638" y="184672"/>
                    </a:lnTo>
                    <a:lnTo>
                      <a:pt x="283358" y="98686"/>
                    </a:lnTo>
                    <a:lnTo>
                      <a:pt x="266598" y="46949"/>
                    </a:lnTo>
                    <a:lnTo>
                      <a:pt x="275239" y="317711"/>
                    </a:lnTo>
                    <a:lnTo>
                      <a:pt x="246091" y="474381"/>
                    </a:lnTo>
                    <a:lnTo>
                      <a:pt x="202681" y="426495"/>
                    </a:lnTo>
                    <a:lnTo>
                      <a:pt x="144282" y="412129"/>
                    </a:lnTo>
                    <a:lnTo>
                      <a:pt x="0" y="604401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EF6430F5-F599-7DE1-F86F-0DEAC20EC44E}"/>
                  </a:ext>
                </a:extLst>
              </p:cNvPr>
              <p:cNvSpPr/>
              <p:nvPr/>
            </p:nvSpPr>
            <p:spPr>
              <a:xfrm flipH="1">
                <a:off x="8985438" y="4675714"/>
                <a:ext cx="264424" cy="464434"/>
              </a:xfrm>
              <a:custGeom>
                <a:avLst/>
                <a:gdLst>
                  <a:gd name="connsiteX0" fmla="*/ 43273 w 235870"/>
                  <a:gd name="connsiteY0" fmla="*/ 414283 h 414282"/>
                  <a:gd name="connsiteX1" fmla="*/ 904 w 235870"/>
                  <a:gd name="connsiteY1" fmla="*/ 265629 h 414282"/>
                  <a:gd name="connsiteX2" fmla="*/ 47228 w 235870"/>
                  <a:gd name="connsiteY2" fmla="*/ 330483 h 414282"/>
                  <a:gd name="connsiteX3" fmla="*/ 59616 w 235870"/>
                  <a:gd name="connsiteY3" fmla="*/ 105316 h 414282"/>
                  <a:gd name="connsiteX4" fmla="*/ 83559 w 235870"/>
                  <a:gd name="connsiteY4" fmla="*/ 286241 h 414282"/>
                  <a:gd name="connsiteX5" fmla="*/ 187034 w 235870"/>
                  <a:gd name="connsiteY5" fmla="*/ 72 h 414282"/>
                  <a:gd name="connsiteX6" fmla="*/ 125407 w 235870"/>
                  <a:gd name="connsiteY6" fmla="*/ 289780 h 414282"/>
                  <a:gd name="connsiteX7" fmla="*/ 229506 w 235870"/>
                  <a:gd name="connsiteY7" fmla="*/ 174646 h 414282"/>
                  <a:gd name="connsiteX8" fmla="*/ 152577 w 235870"/>
                  <a:gd name="connsiteY8" fmla="*/ 324133 h 414282"/>
                  <a:gd name="connsiteX9" fmla="*/ 217014 w 235870"/>
                  <a:gd name="connsiteY9" fmla="*/ 306852 h 414282"/>
                  <a:gd name="connsiteX10" fmla="*/ 43273 w 235870"/>
                  <a:gd name="connsiteY10" fmla="*/ 414283 h 414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5870" h="414282">
                    <a:moveTo>
                      <a:pt x="43273" y="414283"/>
                    </a:moveTo>
                    <a:cubicBezTo>
                      <a:pt x="43273" y="414283"/>
                      <a:pt x="-7320" y="291133"/>
                      <a:pt x="904" y="265629"/>
                    </a:cubicBezTo>
                    <a:cubicBezTo>
                      <a:pt x="9128" y="240125"/>
                      <a:pt x="47228" y="330483"/>
                      <a:pt x="47228" y="330483"/>
                    </a:cubicBezTo>
                    <a:cubicBezTo>
                      <a:pt x="47228" y="330483"/>
                      <a:pt x="26408" y="119369"/>
                      <a:pt x="59616" y="105316"/>
                    </a:cubicBezTo>
                    <a:cubicBezTo>
                      <a:pt x="92824" y="91262"/>
                      <a:pt x="83559" y="286241"/>
                      <a:pt x="83559" y="286241"/>
                    </a:cubicBezTo>
                    <a:cubicBezTo>
                      <a:pt x="83559" y="286241"/>
                      <a:pt x="136546" y="-5238"/>
                      <a:pt x="187034" y="72"/>
                    </a:cubicBezTo>
                    <a:cubicBezTo>
                      <a:pt x="237522" y="5381"/>
                      <a:pt x="125407" y="289780"/>
                      <a:pt x="125407" y="289780"/>
                    </a:cubicBezTo>
                    <a:cubicBezTo>
                      <a:pt x="125407" y="289780"/>
                      <a:pt x="195882" y="157990"/>
                      <a:pt x="229506" y="174646"/>
                    </a:cubicBezTo>
                    <a:cubicBezTo>
                      <a:pt x="263130" y="191302"/>
                      <a:pt x="152577" y="324133"/>
                      <a:pt x="152577" y="324133"/>
                    </a:cubicBezTo>
                    <a:cubicBezTo>
                      <a:pt x="152577" y="324133"/>
                      <a:pt x="209103" y="286241"/>
                      <a:pt x="217014" y="306852"/>
                    </a:cubicBezTo>
                    <a:cubicBezTo>
                      <a:pt x="224926" y="327464"/>
                      <a:pt x="109271" y="401999"/>
                      <a:pt x="43273" y="41428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1D53D4FC-025A-6AB2-C9CE-18FE37EBF560}"/>
                  </a:ext>
                </a:extLst>
              </p:cNvPr>
              <p:cNvSpPr/>
              <p:nvPr/>
            </p:nvSpPr>
            <p:spPr>
              <a:xfrm flipH="1">
                <a:off x="8985438" y="4675714"/>
                <a:ext cx="264424" cy="464434"/>
              </a:xfrm>
              <a:custGeom>
                <a:avLst/>
                <a:gdLst>
                  <a:gd name="connsiteX0" fmla="*/ 43273 w 235870"/>
                  <a:gd name="connsiteY0" fmla="*/ 414283 h 414282"/>
                  <a:gd name="connsiteX1" fmla="*/ 904 w 235870"/>
                  <a:gd name="connsiteY1" fmla="*/ 265629 h 414282"/>
                  <a:gd name="connsiteX2" fmla="*/ 47228 w 235870"/>
                  <a:gd name="connsiteY2" fmla="*/ 330483 h 414282"/>
                  <a:gd name="connsiteX3" fmla="*/ 59616 w 235870"/>
                  <a:gd name="connsiteY3" fmla="*/ 105316 h 414282"/>
                  <a:gd name="connsiteX4" fmla="*/ 83559 w 235870"/>
                  <a:gd name="connsiteY4" fmla="*/ 286241 h 414282"/>
                  <a:gd name="connsiteX5" fmla="*/ 187034 w 235870"/>
                  <a:gd name="connsiteY5" fmla="*/ 72 h 414282"/>
                  <a:gd name="connsiteX6" fmla="*/ 125407 w 235870"/>
                  <a:gd name="connsiteY6" fmla="*/ 289780 h 414282"/>
                  <a:gd name="connsiteX7" fmla="*/ 229506 w 235870"/>
                  <a:gd name="connsiteY7" fmla="*/ 174646 h 414282"/>
                  <a:gd name="connsiteX8" fmla="*/ 152577 w 235870"/>
                  <a:gd name="connsiteY8" fmla="*/ 324133 h 414282"/>
                  <a:gd name="connsiteX9" fmla="*/ 217014 w 235870"/>
                  <a:gd name="connsiteY9" fmla="*/ 306852 h 414282"/>
                  <a:gd name="connsiteX10" fmla="*/ 43273 w 235870"/>
                  <a:gd name="connsiteY10" fmla="*/ 414283 h 414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5870" h="414282">
                    <a:moveTo>
                      <a:pt x="43273" y="414283"/>
                    </a:moveTo>
                    <a:cubicBezTo>
                      <a:pt x="43273" y="414283"/>
                      <a:pt x="-7320" y="291133"/>
                      <a:pt x="904" y="265629"/>
                    </a:cubicBezTo>
                    <a:cubicBezTo>
                      <a:pt x="9128" y="240125"/>
                      <a:pt x="47228" y="330483"/>
                      <a:pt x="47228" y="330483"/>
                    </a:cubicBezTo>
                    <a:cubicBezTo>
                      <a:pt x="47228" y="330483"/>
                      <a:pt x="26408" y="119369"/>
                      <a:pt x="59616" y="105316"/>
                    </a:cubicBezTo>
                    <a:cubicBezTo>
                      <a:pt x="92824" y="91262"/>
                      <a:pt x="83559" y="286241"/>
                      <a:pt x="83559" y="286241"/>
                    </a:cubicBezTo>
                    <a:cubicBezTo>
                      <a:pt x="83559" y="286241"/>
                      <a:pt x="136546" y="-5238"/>
                      <a:pt x="187034" y="72"/>
                    </a:cubicBezTo>
                    <a:cubicBezTo>
                      <a:pt x="237522" y="5381"/>
                      <a:pt x="125407" y="289780"/>
                      <a:pt x="125407" y="289780"/>
                    </a:cubicBezTo>
                    <a:cubicBezTo>
                      <a:pt x="125407" y="289780"/>
                      <a:pt x="195882" y="157990"/>
                      <a:pt x="229506" y="174646"/>
                    </a:cubicBezTo>
                    <a:cubicBezTo>
                      <a:pt x="263130" y="191302"/>
                      <a:pt x="152577" y="324133"/>
                      <a:pt x="152577" y="324133"/>
                    </a:cubicBezTo>
                    <a:cubicBezTo>
                      <a:pt x="152577" y="324133"/>
                      <a:pt x="209103" y="286241"/>
                      <a:pt x="217014" y="306852"/>
                    </a:cubicBezTo>
                    <a:cubicBezTo>
                      <a:pt x="224926" y="327464"/>
                      <a:pt x="109271" y="401999"/>
                      <a:pt x="43273" y="414283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41ABE8AA-E833-225C-E098-0D5459FE5312}"/>
                  </a:ext>
                </a:extLst>
              </p:cNvPr>
              <p:cNvSpPr/>
              <p:nvPr/>
            </p:nvSpPr>
            <p:spPr>
              <a:xfrm flipH="1">
                <a:off x="9199871" y="4886385"/>
                <a:ext cx="329578" cy="258915"/>
              </a:xfrm>
              <a:custGeom>
                <a:avLst/>
                <a:gdLst>
                  <a:gd name="connsiteX0" fmla="*/ 292667 w 293988"/>
                  <a:gd name="connsiteY0" fmla="*/ 226360 h 230956"/>
                  <a:gd name="connsiteX1" fmla="*/ 154423 w 293988"/>
                  <a:gd name="connsiteY1" fmla="*/ 224382 h 230956"/>
                  <a:gd name="connsiteX2" fmla="*/ 217612 w 293988"/>
                  <a:gd name="connsiteY2" fmla="*/ 206894 h 230956"/>
                  <a:gd name="connsiteX3" fmla="*/ 46889 w 293988"/>
                  <a:gd name="connsiteY3" fmla="*/ 134024 h 230956"/>
                  <a:gd name="connsiteX4" fmla="*/ 193669 w 293988"/>
                  <a:gd name="connsiteY4" fmla="*/ 166607 h 230956"/>
                  <a:gd name="connsiteX5" fmla="*/ 1189 w 293988"/>
                  <a:gd name="connsiteY5" fmla="*/ 5461 h 230956"/>
                  <a:gd name="connsiteX6" fmla="*/ 207722 w 293988"/>
                  <a:gd name="connsiteY6" fmla="*/ 134753 h 230956"/>
                  <a:gd name="connsiteX7" fmla="*/ 147865 w 293988"/>
                  <a:gd name="connsiteY7" fmla="*/ 22117 h 230956"/>
                  <a:gd name="connsiteX8" fmla="*/ 241554 w 293988"/>
                  <a:gd name="connsiteY8" fmla="*/ 123823 h 230956"/>
                  <a:gd name="connsiteX9" fmla="*/ 246343 w 293988"/>
                  <a:gd name="connsiteY9" fmla="*/ 69066 h 230956"/>
                  <a:gd name="connsiteX10" fmla="*/ 292667 w 293988"/>
                  <a:gd name="connsiteY10" fmla="*/ 226360 h 2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3988" h="230956">
                    <a:moveTo>
                      <a:pt x="292667" y="226360"/>
                    </a:moveTo>
                    <a:cubicBezTo>
                      <a:pt x="292667" y="226360"/>
                      <a:pt x="171704" y="237916"/>
                      <a:pt x="154423" y="224382"/>
                    </a:cubicBezTo>
                    <a:cubicBezTo>
                      <a:pt x="137143" y="210850"/>
                      <a:pt x="217612" y="206894"/>
                      <a:pt x="217612" y="206894"/>
                    </a:cubicBezTo>
                    <a:cubicBezTo>
                      <a:pt x="217612" y="206894"/>
                      <a:pt x="48346" y="163485"/>
                      <a:pt x="46889" y="134024"/>
                    </a:cubicBezTo>
                    <a:cubicBezTo>
                      <a:pt x="45431" y="104564"/>
                      <a:pt x="193669" y="166607"/>
                      <a:pt x="193669" y="166607"/>
                    </a:cubicBezTo>
                    <a:cubicBezTo>
                      <a:pt x="193669" y="166607"/>
                      <a:pt x="-17653" y="42833"/>
                      <a:pt x="1189" y="5461"/>
                    </a:cubicBezTo>
                    <a:cubicBezTo>
                      <a:pt x="20031" y="-31910"/>
                      <a:pt x="207722" y="134753"/>
                      <a:pt x="207722" y="134753"/>
                    </a:cubicBezTo>
                    <a:cubicBezTo>
                      <a:pt x="207722" y="134753"/>
                      <a:pt x="125692" y="43146"/>
                      <a:pt x="147865" y="22117"/>
                    </a:cubicBezTo>
                    <a:cubicBezTo>
                      <a:pt x="170038" y="1089"/>
                      <a:pt x="241554" y="123823"/>
                      <a:pt x="241554" y="123823"/>
                    </a:cubicBezTo>
                    <a:cubicBezTo>
                      <a:pt x="241554" y="123823"/>
                      <a:pt x="228126" y="69379"/>
                      <a:pt x="246343" y="69066"/>
                    </a:cubicBezTo>
                    <a:cubicBezTo>
                      <a:pt x="264560" y="68754"/>
                      <a:pt x="301412" y="171396"/>
                      <a:pt x="292667" y="22636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DB04CCA6-D684-D72E-DB95-91157B68330F}"/>
                  </a:ext>
                </a:extLst>
              </p:cNvPr>
              <p:cNvSpPr/>
              <p:nvPr/>
            </p:nvSpPr>
            <p:spPr>
              <a:xfrm flipH="1">
                <a:off x="9199871" y="4886385"/>
                <a:ext cx="329578" cy="258915"/>
              </a:xfrm>
              <a:custGeom>
                <a:avLst/>
                <a:gdLst>
                  <a:gd name="connsiteX0" fmla="*/ 292667 w 293988"/>
                  <a:gd name="connsiteY0" fmla="*/ 226360 h 230956"/>
                  <a:gd name="connsiteX1" fmla="*/ 154423 w 293988"/>
                  <a:gd name="connsiteY1" fmla="*/ 224382 h 230956"/>
                  <a:gd name="connsiteX2" fmla="*/ 217612 w 293988"/>
                  <a:gd name="connsiteY2" fmla="*/ 206894 h 230956"/>
                  <a:gd name="connsiteX3" fmla="*/ 46889 w 293988"/>
                  <a:gd name="connsiteY3" fmla="*/ 134024 h 230956"/>
                  <a:gd name="connsiteX4" fmla="*/ 193669 w 293988"/>
                  <a:gd name="connsiteY4" fmla="*/ 166607 h 230956"/>
                  <a:gd name="connsiteX5" fmla="*/ 1189 w 293988"/>
                  <a:gd name="connsiteY5" fmla="*/ 5461 h 230956"/>
                  <a:gd name="connsiteX6" fmla="*/ 207722 w 293988"/>
                  <a:gd name="connsiteY6" fmla="*/ 134753 h 230956"/>
                  <a:gd name="connsiteX7" fmla="*/ 147865 w 293988"/>
                  <a:gd name="connsiteY7" fmla="*/ 22117 h 230956"/>
                  <a:gd name="connsiteX8" fmla="*/ 241554 w 293988"/>
                  <a:gd name="connsiteY8" fmla="*/ 123823 h 230956"/>
                  <a:gd name="connsiteX9" fmla="*/ 246343 w 293988"/>
                  <a:gd name="connsiteY9" fmla="*/ 69066 h 230956"/>
                  <a:gd name="connsiteX10" fmla="*/ 292667 w 293988"/>
                  <a:gd name="connsiteY10" fmla="*/ 226360 h 2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3988" h="230956">
                    <a:moveTo>
                      <a:pt x="292667" y="226360"/>
                    </a:moveTo>
                    <a:cubicBezTo>
                      <a:pt x="292667" y="226360"/>
                      <a:pt x="171704" y="237916"/>
                      <a:pt x="154423" y="224382"/>
                    </a:cubicBezTo>
                    <a:cubicBezTo>
                      <a:pt x="137143" y="210850"/>
                      <a:pt x="217612" y="206894"/>
                      <a:pt x="217612" y="206894"/>
                    </a:cubicBezTo>
                    <a:cubicBezTo>
                      <a:pt x="217612" y="206894"/>
                      <a:pt x="48346" y="163485"/>
                      <a:pt x="46889" y="134024"/>
                    </a:cubicBezTo>
                    <a:cubicBezTo>
                      <a:pt x="45431" y="104564"/>
                      <a:pt x="193669" y="166607"/>
                      <a:pt x="193669" y="166607"/>
                    </a:cubicBezTo>
                    <a:cubicBezTo>
                      <a:pt x="193669" y="166607"/>
                      <a:pt x="-17653" y="42833"/>
                      <a:pt x="1189" y="5461"/>
                    </a:cubicBezTo>
                    <a:cubicBezTo>
                      <a:pt x="20031" y="-31910"/>
                      <a:pt x="207722" y="134753"/>
                      <a:pt x="207722" y="134753"/>
                    </a:cubicBezTo>
                    <a:cubicBezTo>
                      <a:pt x="207722" y="134753"/>
                      <a:pt x="125692" y="43146"/>
                      <a:pt x="147865" y="22117"/>
                    </a:cubicBezTo>
                    <a:cubicBezTo>
                      <a:pt x="170038" y="1089"/>
                      <a:pt x="241554" y="123823"/>
                      <a:pt x="241554" y="123823"/>
                    </a:cubicBezTo>
                    <a:cubicBezTo>
                      <a:pt x="241554" y="123823"/>
                      <a:pt x="228126" y="69379"/>
                      <a:pt x="246343" y="69066"/>
                    </a:cubicBezTo>
                    <a:cubicBezTo>
                      <a:pt x="264560" y="68754"/>
                      <a:pt x="301412" y="171396"/>
                      <a:pt x="292667" y="22636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035B1514-1DD8-E7CB-E8FE-0DA83794D67E}"/>
                  </a:ext>
                </a:extLst>
              </p:cNvPr>
              <p:cNvSpPr/>
              <p:nvPr/>
            </p:nvSpPr>
            <p:spPr>
              <a:xfrm flipH="1">
                <a:off x="9136862" y="4607383"/>
                <a:ext cx="315671" cy="532766"/>
              </a:xfrm>
              <a:custGeom>
                <a:avLst/>
                <a:gdLst>
                  <a:gd name="connsiteX0" fmla="*/ 224057 w 281583"/>
                  <a:gd name="connsiteY0" fmla="*/ 475235 h 475235"/>
                  <a:gd name="connsiteX1" fmla="*/ 51252 w 281583"/>
                  <a:gd name="connsiteY1" fmla="*/ 360726 h 475235"/>
                  <a:gd name="connsiteX2" fmla="*/ 134532 w 281583"/>
                  <a:gd name="connsiteY2" fmla="*/ 389874 h 475235"/>
                  <a:gd name="connsiteX3" fmla="*/ 2013 w 281583"/>
                  <a:gd name="connsiteY3" fmla="*/ 178136 h 475235"/>
                  <a:gd name="connsiteX4" fmla="*/ 139112 w 281583"/>
                  <a:gd name="connsiteY4" fmla="*/ 326685 h 475235"/>
                  <a:gd name="connsiteX5" fmla="*/ 50316 w 281583"/>
                  <a:gd name="connsiteY5" fmla="*/ 1583 h 475235"/>
                  <a:gd name="connsiteX6" fmla="*/ 179295 w 281583"/>
                  <a:gd name="connsiteY6" fmla="*/ 303471 h 475235"/>
                  <a:gd name="connsiteX7" fmla="*/ 200114 w 281583"/>
                  <a:gd name="connsiteY7" fmla="*/ 133165 h 475235"/>
                  <a:gd name="connsiteX8" fmla="*/ 225931 w 281583"/>
                  <a:gd name="connsiteY8" fmla="*/ 317525 h 475235"/>
                  <a:gd name="connsiteX9" fmla="*/ 273296 w 281583"/>
                  <a:gd name="connsiteY9" fmla="*/ 260791 h 475235"/>
                  <a:gd name="connsiteX10" fmla="*/ 224057 w 281583"/>
                  <a:gd name="connsiteY10" fmla="*/ 475235 h 475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1583" h="475235">
                    <a:moveTo>
                      <a:pt x="224057" y="475235"/>
                    </a:moveTo>
                    <a:cubicBezTo>
                      <a:pt x="224057" y="475235"/>
                      <a:pt x="60101" y="388729"/>
                      <a:pt x="51252" y="360726"/>
                    </a:cubicBezTo>
                    <a:cubicBezTo>
                      <a:pt x="42404" y="332723"/>
                      <a:pt x="134532" y="389874"/>
                      <a:pt x="134532" y="389874"/>
                    </a:cubicBezTo>
                    <a:cubicBezTo>
                      <a:pt x="134532" y="389874"/>
                      <a:pt x="-19223" y="212176"/>
                      <a:pt x="2013" y="178136"/>
                    </a:cubicBezTo>
                    <a:cubicBezTo>
                      <a:pt x="23250" y="144095"/>
                      <a:pt x="139112" y="326685"/>
                      <a:pt x="139112" y="326685"/>
                    </a:cubicBezTo>
                    <a:cubicBezTo>
                      <a:pt x="139112" y="326685"/>
                      <a:pt x="973" y="28649"/>
                      <a:pt x="50316" y="1583"/>
                    </a:cubicBezTo>
                    <a:cubicBezTo>
                      <a:pt x="99659" y="-25483"/>
                      <a:pt x="179295" y="303471"/>
                      <a:pt x="179295" y="303471"/>
                    </a:cubicBezTo>
                    <a:cubicBezTo>
                      <a:pt x="179295" y="303471"/>
                      <a:pt x="158995" y="139202"/>
                      <a:pt x="200114" y="133165"/>
                    </a:cubicBezTo>
                    <a:cubicBezTo>
                      <a:pt x="241234" y="127127"/>
                      <a:pt x="225931" y="317525"/>
                      <a:pt x="225931" y="317525"/>
                    </a:cubicBezTo>
                    <a:cubicBezTo>
                      <a:pt x="225931" y="317525"/>
                      <a:pt x="252893" y="247154"/>
                      <a:pt x="273296" y="260791"/>
                    </a:cubicBezTo>
                    <a:cubicBezTo>
                      <a:pt x="293700" y="274428"/>
                      <a:pt x="276107" y="421624"/>
                      <a:pt x="224057" y="47523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DDF6E96B-E875-0C2D-7BBD-817F35657CE8}"/>
                  </a:ext>
                </a:extLst>
              </p:cNvPr>
              <p:cNvSpPr/>
              <p:nvPr/>
            </p:nvSpPr>
            <p:spPr>
              <a:xfrm flipH="1">
                <a:off x="9136862" y="4607383"/>
                <a:ext cx="315671" cy="532766"/>
              </a:xfrm>
              <a:custGeom>
                <a:avLst/>
                <a:gdLst>
                  <a:gd name="connsiteX0" fmla="*/ 224057 w 281583"/>
                  <a:gd name="connsiteY0" fmla="*/ 475235 h 475235"/>
                  <a:gd name="connsiteX1" fmla="*/ 51252 w 281583"/>
                  <a:gd name="connsiteY1" fmla="*/ 360726 h 475235"/>
                  <a:gd name="connsiteX2" fmla="*/ 134532 w 281583"/>
                  <a:gd name="connsiteY2" fmla="*/ 389874 h 475235"/>
                  <a:gd name="connsiteX3" fmla="*/ 2013 w 281583"/>
                  <a:gd name="connsiteY3" fmla="*/ 178136 h 475235"/>
                  <a:gd name="connsiteX4" fmla="*/ 139112 w 281583"/>
                  <a:gd name="connsiteY4" fmla="*/ 326685 h 475235"/>
                  <a:gd name="connsiteX5" fmla="*/ 50316 w 281583"/>
                  <a:gd name="connsiteY5" fmla="*/ 1583 h 475235"/>
                  <a:gd name="connsiteX6" fmla="*/ 179295 w 281583"/>
                  <a:gd name="connsiteY6" fmla="*/ 303471 h 475235"/>
                  <a:gd name="connsiteX7" fmla="*/ 200114 w 281583"/>
                  <a:gd name="connsiteY7" fmla="*/ 133165 h 475235"/>
                  <a:gd name="connsiteX8" fmla="*/ 225931 w 281583"/>
                  <a:gd name="connsiteY8" fmla="*/ 317525 h 475235"/>
                  <a:gd name="connsiteX9" fmla="*/ 273296 w 281583"/>
                  <a:gd name="connsiteY9" fmla="*/ 260791 h 475235"/>
                  <a:gd name="connsiteX10" fmla="*/ 224057 w 281583"/>
                  <a:gd name="connsiteY10" fmla="*/ 475235 h 475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1583" h="475235">
                    <a:moveTo>
                      <a:pt x="224057" y="475235"/>
                    </a:moveTo>
                    <a:cubicBezTo>
                      <a:pt x="224057" y="475235"/>
                      <a:pt x="60101" y="388729"/>
                      <a:pt x="51252" y="360726"/>
                    </a:cubicBezTo>
                    <a:cubicBezTo>
                      <a:pt x="42404" y="332723"/>
                      <a:pt x="134532" y="389874"/>
                      <a:pt x="134532" y="389874"/>
                    </a:cubicBezTo>
                    <a:cubicBezTo>
                      <a:pt x="134532" y="389874"/>
                      <a:pt x="-19223" y="212176"/>
                      <a:pt x="2013" y="178136"/>
                    </a:cubicBezTo>
                    <a:cubicBezTo>
                      <a:pt x="23250" y="144095"/>
                      <a:pt x="139112" y="326685"/>
                      <a:pt x="139112" y="326685"/>
                    </a:cubicBezTo>
                    <a:cubicBezTo>
                      <a:pt x="139112" y="326685"/>
                      <a:pt x="973" y="28649"/>
                      <a:pt x="50316" y="1583"/>
                    </a:cubicBezTo>
                    <a:cubicBezTo>
                      <a:pt x="99659" y="-25483"/>
                      <a:pt x="179295" y="303471"/>
                      <a:pt x="179295" y="303471"/>
                    </a:cubicBezTo>
                    <a:cubicBezTo>
                      <a:pt x="179295" y="303471"/>
                      <a:pt x="158995" y="139202"/>
                      <a:pt x="200114" y="133165"/>
                    </a:cubicBezTo>
                    <a:cubicBezTo>
                      <a:pt x="241234" y="127127"/>
                      <a:pt x="225931" y="317525"/>
                      <a:pt x="225931" y="317525"/>
                    </a:cubicBezTo>
                    <a:cubicBezTo>
                      <a:pt x="225931" y="317525"/>
                      <a:pt x="252893" y="247154"/>
                      <a:pt x="273296" y="260791"/>
                    </a:cubicBezTo>
                    <a:cubicBezTo>
                      <a:pt x="293700" y="274428"/>
                      <a:pt x="276107" y="421624"/>
                      <a:pt x="224057" y="475235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105230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F44CC4F-99F3-4662-A812-8E7D1EEB3D72}"/>
              </a:ext>
            </a:extLst>
          </p:cNvPr>
          <p:cNvSpPr txBox="1"/>
          <p:nvPr/>
        </p:nvSpPr>
        <p:spPr>
          <a:xfrm>
            <a:off x="1845355" y="2801497"/>
            <a:ext cx="389510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7200" b="1" kern="100" spc="75">
                <a:gradFill>
                  <a:gsLst>
                    <a:gs pos="0">
                      <a:schemeClr val="accent1"/>
                    </a:gs>
                    <a:gs pos="68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/>
                <a:latin typeface="+mj-ea"/>
                <a:ea typeface="+mj-ea"/>
                <a:cs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谢谢聆听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6BEFC472-1BAC-4A39-A3F9-9B9A9374FCD7}"/>
              </a:ext>
            </a:extLst>
          </p:cNvPr>
          <p:cNvCxnSpPr>
            <a:cxnSpLocks/>
          </p:cNvCxnSpPr>
          <p:nvPr/>
        </p:nvCxnSpPr>
        <p:spPr>
          <a:xfrm flipH="1">
            <a:off x="1955800" y="4108585"/>
            <a:ext cx="502920" cy="0"/>
          </a:xfrm>
          <a:prstGeom prst="line">
            <a:avLst/>
          </a:prstGeom>
          <a:ln w="476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F3FFC653-8990-60D2-8C0F-9BAF381CEFF4}"/>
              </a:ext>
            </a:extLst>
          </p:cNvPr>
          <p:cNvGrpSpPr/>
          <p:nvPr/>
        </p:nvGrpSpPr>
        <p:grpSpPr>
          <a:xfrm>
            <a:off x="6168399" y="1313823"/>
            <a:ext cx="4525446" cy="3963566"/>
            <a:chOff x="6168399" y="1313823"/>
            <a:chExt cx="4525446" cy="3963566"/>
          </a:xfrm>
        </p:grpSpPr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D9A36B0D-6447-83E0-3FB6-1405FBBE4943}"/>
                </a:ext>
              </a:extLst>
            </p:cNvPr>
            <p:cNvSpPr/>
            <p:nvPr/>
          </p:nvSpPr>
          <p:spPr>
            <a:xfrm flipH="1">
              <a:off x="6317914" y="1313823"/>
              <a:ext cx="3962058" cy="3712043"/>
            </a:xfrm>
            <a:custGeom>
              <a:avLst/>
              <a:gdLst>
                <a:gd name="connsiteX0" fmla="*/ 81882 w 3534214"/>
                <a:gd name="connsiteY0" fmla="*/ 443497 h 3311197"/>
                <a:gd name="connsiteX1" fmla="*/ 1802853 w 3534214"/>
                <a:gd name="connsiteY1" fmla="*/ 347101 h 3311197"/>
                <a:gd name="connsiteX2" fmla="*/ 2689884 w 3534214"/>
                <a:gd name="connsiteY2" fmla="*/ 898827 h 3311197"/>
                <a:gd name="connsiteX3" fmla="*/ 3533088 w 3534214"/>
                <a:gd name="connsiteY3" fmla="*/ 1296175 h 3311197"/>
                <a:gd name="connsiteX4" fmla="*/ 2470755 w 3534214"/>
                <a:gd name="connsiteY4" fmla="*/ 2603246 h 3311197"/>
                <a:gd name="connsiteX5" fmla="*/ 918633 w 3534214"/>
                <a:gd name="connsiteY5" fmla="*/ 3294154 h 3311197"/>
                <a:gd name="connsiteX6" fmla="*/ 493699 w 3534214"/>
                <a:gd name="connsiteY6" fmla="*/ 2270857 h 3311197"/>
                <a:gd name="connsiteX7" fmla="*/ 81882 w 3534214"/>
                <a:gd name="connsiteY7" fmla="*/ 443497 h 331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34214" h="3311197">
                  <a:moveTo>
                    <a:pt x="81882" y="443497"/>
                  </a:moveTo>
                  <a:cubicBezTo>
                    <a:pt x="372528" y="-175374"/>
                    <a:pt x="1404569" y="-88139"/>
                    <a:pt x="1802853" y="347101"/>
                  </a:cubicBezTo>
                  <a:cubicBezTo>
                    <a:pt x="2201137" y="782340"/>
                    <a:pt x="2330533" y="1061222"/>
                    <a:pt x="2689884" y="898827"/>
                  </a:cubicBezTo>
                  <a:cubicBezTo>
                    <a:pt x="3049234" y="736432"/>
                    <a:pt x="3507272" y="779738"/>
                    <a:pt x="3533088" y="1296175"/>
                  </a:cubicBezTo>
                  <a:cubicBezTo>
                    <a:pt x="3558905" y="1812611"/>
                    <a:pt x="3138864" y="2422946"/>
                    <a:pt x="2470755" y="2603246"/>
                  </a:cubicBezTo>
                  <a:cubicBezTo>
                    <a:pt x="1802645" y="2783546"/>
                    <a:pt x="1802853" y="3423133"/>
                    <a:pt x="918633" y="3294154"/>
                  </a:cubicBezTo>
                  <a:cubicBezTo>
                    <a:pt x="436549" y="3223887"/>
                    <a:pt x="425618" y="2702245"/>
                    <a:pt x="493699" y="2270857"/>
                  </a:cubicBezTo>
                  <a:cubicBezTo>
                    <a:pt x="561780" y="1839469"/>
                    <a:pt x="-255192" y="1161158"/>
                    <a:pt x="81882" y="443497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04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id="{3A0A12A2-9530-B532-008A-D5E8C27DC51B}"/>
                </a:ext>
              </a:extLst>
            </p:cNvPr>
            <p:cNvGrpSpPr/>
            <p:nvPr/>
          </p:nvGrpSpPr>
          <p:grpSpPr>
            <a:xfrm>
              <a:off x="7457712" y="2516310"/>
              <a:ext cx="246239" cy="325988"/>
              <a:chOff x="7519619" y="2814464"/>
              <a:chExt cx="219649" cy="290786"/>
            </a:xfrm>
          </p:grpSpPr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CF49C36E-396E-CF68-E881-369D3904110E}"/>
                  </a:ext>
                </a:extLst>
              </p:cNvPr>
              <p:cNvSpPr/>
              <p:nvPr/>
            </p:nvSpPr>
            <p:spPr>
              <a:xfrm rot="89400" flipH="1">
                <a:off x="7519619" y="2814464"/>
                <a:ext cx="219649" cy="219649"/>
              </a:xfrm>
              <a:custGeom>
                <a:avLst/>
                <a:gdLst>
                  <a:gd name="connsiteX0" fmla="*/ 181237 w 219649"/>
                  <a:gd name="connsiteY0" fmla="*/ 0 h 219649"/>
                  <a:gd name="connsiteX1" fmla="*/ 219650 w 219649"/>
                  <a:gd name="connsiteY1" fmla="*/ 0 h 219649"/>
                  <a:gd name="connsiteX2" fmla="*/ 219650 w 219649"/>
                  <a:gd name="connsiteY2" fmla="*/ 219650 h 219649"/>
                  <a:gd name="connsiteX3" fmla="*/ 181237 w 219649"/>
                  <a:gd name="connsiteY3" fmla="*/ 219650 h 219649"/>
                  <a:gd name="connsiteX4" fmla="*/ 38413 w 219649"/>
                  <a:gd name="connsiteY4" fmla="*/ 219650 h 219649"/>
                  <a:gd name="connsiteX5" fmla="*/ 0 w 219649"/>
                  <a:gd name="connsiteY5" fmla="*/ 219650 h 219649"/>
                  <a:gd name="connsiteX6" fmla="*/ 0 w 219649"/>
                  <a:gd name="connsiteY6" fmla="*/ 0 h 219649"/>
                  <a:gd name="connsiteX7" fmla="*/ 38413 w 219649"/>
                  <a:gd name="connsiteY7" fmla="*/ 0 h 219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9649" h="219649">
                    <a:moveTo>
                      <a:pt x="181237" y="0"/>
                    </a:moveTo>
                    <a:cubicBezTo>
                      <a:pt x="202452" y="0"/>
                      <a:pt x="219650" y="0"/>
                      <a:pt x="219650" y="0"/>
                    </a:cubicBezTo>
                    <a:lnTo>
                      <a:pt x="219650" y="219650"/>
                    </a:lnTo>
                    <a:cubicBezTo>
                      <a:pt x="219650" y="219650"/>
                      <a:pt x="202452" y="219650"/>
                      <a:pt x="181237" y="219650"/>
                    </a:cubicBezTo>
                    <a:lnTo>
                      <a:pt x="38413" y="219650"/>
                    </a:lnTo>
                    <a:cubicBezTo>
                      <a:pt x="17198" y="219650"/>
                      <a:pt x="0" y="219650"/>
                      <a:pt x="0" y="219650"/>
                    </a:cubicBezTo>
                    <a:lnTo>
                      <a:pt x="0" y="0"/>
                    </a:lnTo>
                    <a:cubicBezTo>
                      <a:pt x="0" y="0"/>
                      <a:pt x="17198" y="0"/>
                      <a:pt x="3841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E0A57809-64A9-622F-C3F8-364CFA414D7E}"/>
                  </a:ext>
                </a:extLst>
              </p:cNvPr>
              <p:cNvSpPr/>
              <p:nvPr/>
            </p:nvSpPr>
            <p:spPr>
              <a:xfrm flipH="1">
                <a:off x="7603319" y="3015101"/>
                <a:ext cx="91086" cy="90149"/>
              </a:xfrm>
              <a:custGeom>
                <a:avLst/>
                <a:gdLst>
                  <a:gd name="connsiteX0" fmla="*/ 91087 w 91086"/>
                  <a:gd name="connsiteY0" fmla="*/ 1249 h 90149"/>
                  <a:gd name="connsiteX1" fmla="*/ 0 w 91086"/>
                  <a:gd name="connsiteY1" fmla="*/ 90150 h 90149"/>
                  <a:gd name="connsiteX2" fmla="*/ 30709 w 91086"/>
                  <a:gd name="connsiteY2" fmla="*/ 0 h 90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86" h="90149">
                    <a:moveTo>
                      <a:pt x="91087" y="1249"/>
                    </a:moveTo>
                    <a:cubicBezTo>
                      <a:pt x="91087" y="1249"/>
                      <a:pt x="64021" y="67873"/>
                      <a:pt x="0" y="90150"/>
                    </a:cubicBezTo>
                    <a:cubicBezTo>
                      <a:pt x="0" y="90150"/>
                      <a:pt x="35186" y="68601"/>
                      <a:pt x="3070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99BF3DEB-CD95-C6B1-6005-BD68FFF9074D}"/>
                  </a:ext>
                </a:extLst>
              </p:cNvPr>
              <p:cNvSpPr/>
              <p:nvPr/>
            </p:nvSpPr>
            <p:spPr>
              <a:xfrm flipH="1">
                <a:off x="7615808" y="2864781"/>
                <a:ext cx="26963" cy="119408"/>
              </a:xfrm>
              <a:custGeom>
                <a:avLst/>
                <a:gdLst>
                  <a:gd name="connsiteX0" fmla="*/ 0 w 26963"/>
                  <a:gd name="connsiteY0" fmla="*/ 106181 h 119408"/>
                  <a:gd name="connsiteX1" fmla="*/ 12997 w 26963"/>
                  <a:gd name="connsiteY1" fmla="*/ 93154 h 119408"/>
                  <a:gd name="connsiteX2" fmla="*/ 13637 w 26963"/>
                  <a:gd name="connsiteY2" fmla="*/ 93169 h 119408"/>
                  <a:gd name="connsiteX3" fmla="*/ 26953 w 26963"/>
                  <a:gd name="connsiteY3" fmla="*/ 105440 h 119408"/>
                  <a:gd name="connsiteX4" fmla="*/ 26962 w 26963"/>
                  <a:gd name="connsiteY4" fmla="*/ 106181 h 119408"/>
                  <a:gd name="connsiteX5" fmla="*/ 14163 w 26963"/>
                  <a:gd name="connsiteY5" fmla="*/ 119404 h 119408"/>
                  <a:gd name="connsiteX6" fmla="*/ 13637 w 26963"/>
                  <a:gd name="connsiteY6" fmla="*/ 119402 h 119408"/>
                  <a:gd name="connsiteX7" fmla="*/ 7 w 26963"/>
                  <a:gd name="connsiteY7" fmla="*/ 106604 h 119408"/>
                  <a:gd name="connsiteX8" fmla="*/ 0 w 26963"/>
                  <a:gd name="connsiteY8" fmla="*/ 106181 h 119408"/>
                  <a:gd name="connsiteX9" fmla="*/ 1145 w 26963"/>
                  <a:gd name="connsiteY9" fmla="*/ 0 h 119408"/>
                  <a:gd name="connsiteX10" fmla="*/ 26129 w 26963"/>
                  <a:gd name="connsiteY10" fmla="*/ 0 h 119408"/>
                  <a:gd name="connsiteX11" fmla="*/ 21861 w 26963"/>
                  <a:gd name="connsiteY11" fmla="*/ 79011 h 119408"/>
                  <a:gd name="connsiteX12" fmla="*/ 5205 w 26963"/>
                  <a:gd name="connsiteY12" fmla="*/ 79011 h 119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963" h="119408">
                    <a:moveTo>
                      <a:pt x="0" y="106181"/>
                    </a:moveTo>
                    <a:cubicBezTo>
                      <a:pt x="-8" y="98995"/>
                      <a:pt x="5811" y="93162"/>
                      <a:pt x="12997" y="93154"/>
                    </a:cubicBezTo>
                    <a:cubicBezTo>
                      <a:pt x="13211" y="93154"/>
                      <a:pt x="13424" y="93159"/>
                      <a:pt x="13637" y="93169"/>
                    </a:cubicBezTo>
                    <a:cubicBezTo>
                      <a:pt x="20703" y="92880"/>
                      <a:pt x="26664" y="98374"/>
                      <a:pt x="26953" y="105440"/>
                    </a:cubicBezTo>
                    <a:cubicBezTo>
                      <a:pt x="26963" y="105687"/>
                      <a:pt x="26966" y="105934"/>
                      <a:pt x="26962" y="106181"/>
                    </a:cubicBezTo>
                    <a:cubicBezTo>
                      <a:pt x="27079" y="113367"/>
                      <a:pt x="21349" y="119287"/>
                      <a:pt x="14163" y="119404"/>
                    </a:cubicBezTo>
                    <a:cubicBezTo>
                      <a:pt x="13988" y="119407"/>
                      <a:pt x="13812" y="119406"/>
                      <a:pt x="13637" y="119402"/>
                    </a:cubicBezTo>
                    <a:cubicBezTo>
                      <a:pt x="6339" y="119632"/>
                      <a:pt x="236" y="113902"/>
                      <a:pt x="7" y="106604"/>
                    </a:cubicBezTo>
                    <a:cubicBezTo>
                      <a:pt x="2" y="106463"/>
                      <a:pt x="0" y="106322"/>
                      <a:pt x="0" y="106181"/>
                    </a:cubicBezTo>
                    <a:close/>
                    <a:moveTo>
                      <a:pt x="1145" y="0"/>
                    </a:moveTo>
                    <a:lnTo>
                      <a:pt x="26129" y="0"/>
                    </a:lnTo>
                    <a:lnTo>
                      <a:pt x="21861" y="79011"/>
                    </a:lnTo>
                    <a:lnTo>
                      <a:pt x="5205" y="79011"/>
                    </a:lnTo>
                    <a:close/>
                  </a:path>
                </a:pathLst>
              </a:custGeom>
              <a:solidFill>
                <a:srgbClr val="FFFF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8" name="组合 127">
              <a:extLst>
                <a:ext uri="{FF2B5EF4-FFF2-40B4-BE49-F238E27FC236}">
                  <a16:creationId xmlns:a16="http://schemas.microsoft.com/office/drawing/2014/main" id="{97A6EB2B-122C-5A09-735B-FFE81953D7C1}"/>
                </a:ext>
              </a:extLst>
            </p:cNvPr>
            <p:cNvGrpSpPr/>
            <p:nvPr/>
          </p:nvGrpSpPr>
          <p:grpSpPr>
            <a:xfrm>
              <a:off x="6899074" y="2750405"/>
              <a:ext cx="1726912" cy="1932373"/>
              <a:chOff x="7021306" y="3023280"/>
              <a:chExt cx="1540431" cy="1723705"/>
            </a:xfrm>
          </p:grpSpPr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6254ABD9-BFB3-854C-BCF3-81EC37B9F5E4}"/>
                  </a:ext>
                </a:extLst>
              </p:cNvPr>
              <p:cNvSpPr/>
              <p:nvPr/>
            </p:nvSpPr>
            <p:spPr>
              <a:xfrm flipH="1">
                <a:off x="7778205" y="4383070"/>
                <a:ext cx="139493" cy="139180"/>
              </a:xfrm>
              <a:custGeom>
                <a:avLst/>
                <a:gdLst>
                  <a:gd name="connsiteX0" fmla="*/ 139493 w 139493"/>
                  <a:gd name="connsiteY0" fmla="*/ 93377 h 139180"/>
                  <a:gd name="connsiteX1" fmla="*/ 96916 w 139493"/>
                  <a:gd name="connsiteY1" fmla="*/ 139181 h 139180"/>
                  <a:gd name="connsiteX2" fmla="*/ 0 w 139493"/>
                  <a:gd name="connsiteY2" fmla="*/ 45804 h 139180"/>
                  <a:gd name="connsiteX3" fmla="*/ 42472 w 139493"/>
                  <a:gd name="connsiteY3" fmla="*/ 0 h 139180"/>
                  <a:gd name="connsiteX4" fmla="*/ 139493 w 139493"/>
                  <a:gd name="connsiteY4" fmla="*/ 93377 h 13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493" h="139180">
                    <a:moveTo>
                      <a:pt x="139493" y="93377"/>
                    </a:moveTo>
                    <a:lnTo>
                      <a:pt x="96916" y="139181"/>
                    </a:lnTo>
                    <a:lnTo>
                      <a:pt x="0" y="45804"/>
                    </a:lnTo>
                    <a:lnTo>
                      <a:pt x="42472" y="0"/>
                    </a:lnTo>
                    <a:lnTo>
                      <a:pt x="139493" y="93377"/>
                    </a:ln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2467BFC4-448F-52B1-6A39-1189CCA5180F}"/>
                  </a:ext>
                </a:extLst>
              </p:cNvPr>
              <p:cNvSpPr/>
              <p:nvPr/>
            </p:nvSpPr>
            <p:spPr>
              <a:xfrm flipH="1">
                <a:off x="7825154" y="4383070"/>
                <a:ext cx="92544" cy="94001"/>
              </a:xfrm>
              <a:custGeom>
                <a:avLst/>
                <a:gdLst>
                  <a:gd name="connsiteX0" fmla="*/ 42472 w 92544"/>
                  <a:gd name="connsiteY0" fmla="*/ 0 h 94001"/>
                  <a:gd name="connsiteX1" fmla="*/ 0 w 92544"/>
                  <a:gd name="connsiteY1" fmla="*/ 45804 h 94001"/>
                  <a:gd name="connsiteX2" fmla="*/ 50072 w 92544"/>
                  <a:gd name="connsiteY2" fmla="*/ 94002 h 94001"/>
                  <a:gd name="connsiteX3" fmla="*/ 92544 w 92544"/>
                  <a:gd name="connsiteY3" fmla="*/ 48094 h 94001"/>
                  <a:gd name="connsiteX4" fmla="*/ 42472 w 92544"/>
                  <a:gd name="connsiteY4" fmla="*/ 0 h 94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544" h="94001">
                    <a:moveTo>
                      <a:pt x="42472" y="0"/>
                    </a:moveTo>
                    <a:lnTo>
                      <a:pt x="0" y="45804"/>
                    </a:lnTo>
                    <a:lnTo>
                      <a:pt x="50072" y="94002"/>
                    </a:lnTo>
                    <a:lnTo>
                      <a:pt x="92544" y="48094"/>
                    </a:lnTo>
                    <a:lnTo>
                      <a:pt x="42472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DB2EC743-C80E-DB29-1DC8-34A3C8504861}"/>
                  </a:ext>
                </a:extLst>
              </p:cNvPr>
              <p:cNvSpPr/>
              <p:nvPr/>
            </p:nvSpPr>
            <p:spPr>
              <a:xfrm flipH="1">
                <a:off x="7731458" y="4471532"/>
                <a:ext cx="200439" cy="128584"/>
              </a:xfrm>
              <a:custGeom>
                <a:avLst/>
                <a:gdLst>
                  <a:gd name="connsiteX0" fmla="*/ 95709 w 200439"/>
                  <a:gd name="connsiteY0" fmla="*/ 35312 h 128584"/>
                  <a:gd name="connsiteX1" fmla="*/ 158169 w 200439"/>
                  <a:gd name="connsiteY1" fmla="*/ 751 h 128584"/>
                  <a:gd name="connsiteX2" fmla="*/ 164623 w 200439"/>
                  <a:gd name="connsiteY2" fmla="*/ 1688 h 128584"/>
                  <a:gd name="connsiteX3" fmla="*/ 198560 w 200439"/>
                  <a:gd name="connsiteY3" fmla="*/ 41558 h 128584"/>
                  <a:gd name="connsiteX4" fmla="*/ 196974 w 200439"/>
                  <a:gd name="connsiteY4" fmla="*/ 54119 h 128584"/>
                  <a:gd name="connsiteX5" fmla="*/ 196790 w 200439"/>
                  <a:gd name="connsiteY5" fmla="*/ 54258 h 128584"/>
                  <a:gd name="connsiteX6" fmla="*/ 195229 w 200439"/>
                  <a:gd name="connsiteY6" fmla="*/ 55195 h 128584"/>
                  <a:gd name="connsiteX7" fmla="*/ 134539 w 200439"/>
                  <a:gd name="connsiteY7" fmla="*/ 86945 h 128584"/>
                  <a:gd name="connsiteX8" fmla="*/ 22320 w 200439"/>
                  <a:gd name="connsiteY8" fmla="*/ 128585 h 128584"/>
                  <a:gd name="connsiteX9" fmla="*/ 6080 w 200439"/>
                  <a:gd name="connsiteY9" fmla="*/ 101727 h 128584"/>
                  <a:gd name="connsiteX10" fmla="*/ 88422 w 200439"/>
                  <a:gd name="connsiteY10" fmla="*/ 43223 h 128584"/>
                  <a:gd name="connsiteX11" fmla="*/ 95709 w 200439"/>
                  <a:gd name="connsiteY11" fmla="*/ 35312 h 128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0439" h="128584">
                    <a:moveTo>
                      <a:pt x="95709" y="35312"/>
                    </a:moveTo>
                    <a:lnTo>
                      <a:pt x="158169" y="751"/>
                    </a:lnTo>
                    <a:cubicBezTo>
                      <a:pt x="160265" y="-533"/>
                      <a:pt x="162979" y="-139"/>
                      <a:pt x="164623" y="1688"/>
                    </a:cubicBezTo>
                    <a:lnTo>
                      <a:pt x="198560" y="41558"/>
                    </a:lnTo>
                    <a:cubicBezTo>
                      <a:pt x="201590" y="45465"/>
                      <a:pt x="200880" y="51088"/>
                      <a:pt x="196974" y="54119"/>
                    </a:cubicBezTo>
                    <a:cubicBezTo>
                      <a:pt x="196913" y="54166"/>
                      <a:pt x="196852" y="54212"/>
                      <a:pt x="196790" y="54258"/>
                    </a:cubicBezTo>
                    <a:cubicBezTo>
                      <a:pt x="196334" y="54667"/>
                      <a:pt x="195804" y="54986"/>
                      <a:pt x="195229" y="55195"/>
                    </a:cubicBezTo>
                    <a:cubicBezTo>
                      <a:pt x="173472" y="66750"/>
                      <a:pt x="161708" y="71955"/>
                      <a:pt x="134539" y="86945"/>
                    </a:cubicBezTo>
                    <a:cubicBezTo>
                      <a:pt x="117883" y="96106"/>
                      <a:pt x="47511" y="128585"/>
                      <a:pt x="22320" y="128585"/>
                    </a:cubicBezTo>
                    <a:cubicBezTo>
                      <a:pt x="-2873" y="128585"/>
                      <a:pt x="-4330" y="104850"/>
                      <a:pt x="6080" y="101727"/>
                    </a:cubicBezTo>
                    <a:cubicBezTo>
                      <a:pt x="58962" y="85592"/>
                      <a:pt x="80615" y="62169"/>
                      <a:pt x="88422" y="43223"/>
                    </a:cubicBezTo>
                    <a:cubicBezTo>
                      <a:pt x="89948" y="39878"/>
                      <a:pt x="92501" y="37107"/>
                      <a:pt x="95709" y="3531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6A0DA6A1-9D74-23C1-5C61-ABF863A07256}"/>
                  </a:ext>
                </a:extLst>
              </p:cNvPr>
              <p:cNvSpPr/>
              <p:nvPr/>
            </p:nvSpPr>
            <p:spPr>
              <a:xfrm flipH="1">
                <a:off x="7836069" y="4513572"/>
                <a:ext cx="32140" cy="15569"/>
              </a:xfrm>
              <a:custGeom>
                <a:avLst/>
                <a:gdLst>
                  <a:gd name="connsiteX0" fmla="*/ 18384 w 32140"/>
                  <a:gd name="connsiteY0" fmla="*/ 12322 h 15569"/>
                  <a:gd name="connsiteX1" fmla="*/ 6517 w 32140"/>
                  <a:gd name="connsiteY1" fmla="*/ 15549 h 15569"/>
                  <a:gd name="connsiteX2" fmla="*/ 583 w 32140"/>
                  <a:gd name="connsiteY2" fmla="*/ 10552 h 15569"/>
                  <a:gd name="connsiteX3" fmla="*/ 583 w 32140"/>
                  <a:gd name="connsiteY3" fmla="*/ 5868 h 15569"/>
                  <a:gd name="connsiteX4" fmla="*/ 30772 w 32140"/>
                  <a:gd name="connsiteY4" fmla="*/ 38 h 15569"/>
                  <a:gd name="connsiteX5" fmla="*/ 31917 w 32140"/>
                  <a:gd name="connsiteY5" fmla="*/ 871 h 15569"/>
                  <a:gd name="connsiteX6" fmla="*/ 31917 w 32140"/>
                  <a:gd name="connsiteY6" fmla="*/ 2537 h 15569"/>
                  <a:gd name="connsiteX7" fmla="*/ 18384 w 32140"/>
                  <a:gd name="connsiteY7" fmla="*/ 12322 h 15569"/>
                  <a:gd name="connsiteX8" fmla="*/ 4851 w 32140"/>
                  <a:gd name="connsiteY8" fmla="*/ 6180 h 15569"/>
                  <a:gd name="connsiteX9" fmla="*/ 3290 w 32140"/>
                  <a:gd name="connsiteY9" fmla="*/ 7429 h 15569"/>
                  <a:gd name="connsiteX10" fmla="*/ 3290 w 32140"/>
                  <a:gd name="connsiteY10" fmla="*/ 9303 h 15569"/>
                  <a:gd name="connsiteX11" fmla="*/ 7246 w 32140"/>
                  <a:gd name="connsiteY11" fmla="*/ 12738 h 15569"/>
                  <a:gd name="connsiteX12" fmla="*/ 27233 w 32140"/>
                  <a:gd name="connsiteY12" fmla="*/ 2328 h 15569"/>
                  <a:gd name="connsiteX13" fmla="*/ 4852 w 32140"/>
                  <a:gd name="connsiteY13" fmla="*/ 6180 h 15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140" h="15569">
                    <a:moveTo>
                      <a:pt x="18384" y="12322"/>
                    </a:moveTo>
                    <a:cubicBezTo>
                      <a:pt x="14863" y="14612"/>
                      <a:pt x="10713" y="15740"/>
                      <a:pt x="6517" y="15549"/>
                    </a:cubicBezTo>
                    <a:cubicBezTo>
                      <a:pt x="3783" y="15073"/>
                      <a:pt x="1517" y="13165"/>
                      <a:pt x="583" y="10552"/>
                    </a:cubicBezTo>
                    <a:cubicBezTo>
                      <a:pt x="-194" y="9087"/>
                      <a:pt x="-194" y="7332"/>
                      <a:pt x="583" y="5868"/>
                    </a:cubicBezTo>
                    <a:cubicBezTo>
                      <a:pt x="5268" y="-378"/>
                      <a:pt x="28170" y="-66"/>
                      <a:pt x="30772" y="38"/>
                    </a:cubicBezTo>
                    <a:cubicBezTo>
                      <a:pt x="31300" y="18"/>
                      <a:pt x="31773" y="363"/>
                      <a:pt x="31917" y="871"/>
                    </a:cubicBezTo>
                    <a:cubicBezTo>
                      <a:pt x="32215" y="1386"/>
                      <a:pt x="32215" y="2021"/>
                      <a:pt x="31917" y="2537"/>
                    </a:cubicBezTo>
                    <a:cubicBezTo>
                      <a:pt x="27745" y="6244"/>
                      <a:pt x="23211" y="9522"/>
                      <a:pt x="18384" y="12322"/>
                    </a:cubicBezTo>
                    <a:close/>
                    <a:moveTo>
                      <a:pt x="4851" y="6180"/>
                    </a:moveTo>
                    <a:cubicBezTo>
                      <a:pt x="4245" y="6477"/>
                      <a:pt x="3712" y="6903"/>
                      <a:pt x="3290" y="7429"/>
                    </a:cubicBezTo>
                    <a:cubicBezTo>
                      <a:pt x="2874" y="7985"/>
                      <a:pt x="2874" y="8748"/>
                      <a:pt x="3290" y="9303"/>
                    </a:cubicBezTo>
                    <a:cubicBezTo>
                      <a:pt x="3855" y="11103"/>
                      <a:pt x="5385" y="12432"/>
                      <a:pt x="7246" y="12738"/>
                    </a:cubicBezTo>
                    <a:cubicBezTo>
                      <a:pt x="14943" y="11783"/>
                      <a:pt x="22038" y="8087"/>
                      <a:pt x="27233" y="2328"/>
                    </a:cubicBezTo>
                    <a:cubicBezTo>
                      <a:pt x="19600" y="2233"/>
                      <a:pt x="12014" y="3539"/>
                      <a:pt x="4852" y="6180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E8B74B54-8FDA-7952-90DD-C0B0796EBB3B}"/>
                  </a:ext>
                </a:extLst>
              </p:cNvPr>
              <p:cNvSpPr/>
              <p:nvPr/>
            </p:nvSpPr>
            <p:spPr>
              <a:xfrm flipH="1">
                <a:off x="7835475" y="4497777"/>
                <a:ext cx="27182" cy="18540"/>
              </a:xfrm>
              <a:custGeom>
                <a:avLst/>
                <a:gdLst>
                  <a:gd name="connsiteX0" fmla="*/ 26469 w 27182"/>
                  <a:gd name="connsiteY0" fmla="*/ 18540 h 18540"/>
                  <a:gd name="connsiteX1" fmla="*/ 25740 w 27182"/>
                  <a:gd name="connsiteY1" fmla="*/ 18540 h 18540"/>
                  <a:gd name="connsiteX2" fmla="*/ 132 w 27182"/>
                  <a:gd name="connsiteY2" fmla="*/ 7089 h 18540"/>
                  <a:gd name="connsiteX3" fmla="*/ 2734 w 27182"/>
                  <a:gd name="connsiteY3" fmla="*/ 1572 h 18540"/>
                  <a:gd name="connsiteX4" fmla="*/ 8980 w 27182"/>
                  <a:gd name="connsiteY4" fmla="*/ 114 h 18540"/>
                  <a:gd name="connsiteX5" fmla="*/ 26989 w 27182"/>
                  <a:gd name="connsiteY5" fmla="*/ 16562 h 18540"/>
                  <a:gd name="connsiteX6" fmla="*/ 26469 w 27182"/>
                  <a:gd name="connsiteY6" fmla="*/ 18540 h 18540"/>
                  <a:gd name="connsiteX7" fmla="*/ 4400 w 27182"/>
                  <a:gd name="connsiteY7" fmla="*/ 3446 h 18540"/>
                  <a:gd name="connsiteX8" fmla="*/ 3775 w 27182"/>
                  <a:gd name="connsiteY8" fmla="*/ 3446 h 18540"/>
                  <a:gd name="connsiteX9" fmla="*/ 2526 w 27182"/>
                  <a:gd name="connsiteY9" fmla="*/ 5736 h 18540"/>
                  <a:gd name="connsiteX10" fmla="*/ 22513 w 27182"/>
                  <a:gd name="connsiteY10" fmla="*/ 15105 h 18540"/>
                  <a:gd name="connsiteX11" fmla="*/ 7939 w 27182"/>
                  <a:gd name="connsiteY11" fmla="*/ 2509 h 18540"/>
                  <a:gd name="connsiteX12" fmla="*/ 4400 w 27182"/>
                  <a:gd name="connsiteY12" fmla="*/ 3133 h 18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182" h="18540">
                    <a:moveTo>
                      <a:pt x="26469" y="18540"/>
                    </a:moveTo>
                    <a:lnTo>
                      <a:pt x="25740" y="18540"/>
                    </a:lnTo>
                    <a:cubicBezTo>
                      <a:pt x="18662" y="18540"/>
                      <a:pt x="1902" y="13439"/>
                      <a:pt x="132" y="7089"/>
                    </a:cubicBezTo>
                    <a:cubicBezTo>
                      <a:pt x="-394" y="4868"/>
                      <a:pt x="686" y="2579"/>
                      <a:pt x="2734" y="1572"/>
                    </a:cubicBezTo>
                    <a:cubicBezTo>
                      <a:pt x="4538" y="272"/>
                      <a:pt x="6787" y="-253"/>
                      <a:pt x="8980" y="114"/>
                    </a:cubicBezTo>
                    <a:cubicBezTo>
                      <a:pt x="17933" y="1468"/>
                      <a:pt x="26677" y="15729"/>
                      <a:pt x="26989" y="16562"/>
                    </a:cubicBezTo>
                    <a:cubicBezTo>
                      <a:pt x="27385" y="17253"/>
                      <a:pt x="27154" y="18134"/>
                      <a:pt x="26469" y="18540"/>
                    </a:cubicBezTo>
                    <a:close/>
                    <a:moveTo>
                      <a:pt x="4400" y="3446"/>
                    </a:moveTo>
                    <a:lnTo>
                      <a:pt x="3775" y="3446"/>
                    </a:lnTo>
                    <a:cubicBezTo>
                      <a:pt x="2214" y="4591"/>
                      <a:pt x="2422" y="5424"/>
                      <a:pt x="2526" y="5736"/>
                    </a:cubicBezTo>
                    <a:cubicBezTo>
                      <a:pt x="3567" y="9483"/>
                      <a:pt x="14914" y="14168"/>
                      <a:pt x="22513" y="15105"/>
                    </a:cubicBezTo>
                    <a:cubicBezTo>
                      <a:pt x="19703" y="11149"/>
                      <a:pt x="13561" y="3342"/>
                      <a:pt x="7939" y="2509"/>
                    </a:cubicBezTo>
                    <a:cubicBezTo>
                      <a:pt x="6723" y="2290"/>
                      <a:pt x="5468" y="2512"/>
                      <a:pt x="4400" y="3133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519A3E79-0CAD-C5AB-BF9B-4082778653C1}"/>
                  </a:ext>
                </a:extLst>
              </p:cNvPr>
              <p:cNvSpPr/>
              <p:nvPr/>
            </p:nvSpPr>
            <p:spPr>
              <a:xfrm flipH="1">
                <a:off x="7075431" y="4499661"/>
                <a:ext cx="145322" cy="128875"/>
              </a:xfrm>
              <a:custGeom>
                <a:avLst/>
                <a:gdLst>
                  <a:gd name="connsiteX0" fmla="*/ 145323 w 145322"/>
                  <a:gd name="connsiteY0" fmla="*/ 76825 h 128875"/>
                  <a:gd name="connsiteX1" fmla="*/ 110553 w 145322"/>
                  <a:gd name="connsiteY1" fmla="*/ 128875 h 128875"/>
                  <a:gd name="connsiteX2" fmla="*/ 0 w 145322"/>
                  <a:gd name="connsiteY2" fmla="*/ 52050 h 128875"/>
                  <a:gd name="connsiteX3" fmla="*/ 34769 w 145322"/>
                  <a:gd name="connsiteY3" fmla="*/ 0 h 128875"/>
                  <a:gd name="connsiteX4" fmla="*/ 145323 w 145322"/>
                  <a:gd name="connsiteY4" fmla="*/ 76825 h 12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322" h="128875">
                    <a:moveTo>
                      <a:pt x="145323" y="76825"/>
                    </a:moveTo>
                    <a:lnTo>
                      <a:pt x="110553" y="128875"/>
                    </a:lnTo>
                    <a:lnTo>
                      <a:pt x="0" y="52050"/>
                    </a:lnTo>
                    <a:lnTo>
                      <a:pt x="34769" y="0"/>
                    </a:lnTo>
                    <a:lnTo>
                      <a:pt x="145323" y="76825"/>
                    </a:ln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C9D2F76B-881C-8046-07F5-4EE2D629462D}"/>
                  </a:ext>
                </a:extLst>
              </p:cNvPr>
              <p:cNvSpPr/>
              <p:nvPr/>
            </p:nvSpPr>
            <p:spPr>
              <a:xfrm flipH="1">
                <a:off x="7021306" y="4561457"/>
                <a:ext cx="144636" cy="185528"/>
              </a:xfrm>
              <a:custGeom>
                <a:avLst/>
                <a:gdLst>
                  <a:gd name="connsiteX0" fmla="*/ 46791 w 144636"/>
                  <a:gd name="connsiteY0" fmla="*/ 63749 h 185528"/>
                  <a:gd name="connsiteX1" fmla="*/ 83746 w 144636"/>
                  <a:gd name="connsiteY1" fmla="*/ 2642 h 185528"/>
                  <a:gd name="connsiteX2" fmla="*/ 89783 w 144636"/>
                  <a:gd name="connsiteY2" fmla="*/ 248 h 185528"/>
                  <a:gd name="connsiteX3" fmla="*/ 139127 w 144636"/>
                  <a:gd name="connsiteY3" fmla="*/ 17945 h 185528"/>
                  <a:gd name="connsiteX4" fmla="*/ 143915 w 144636"/>
                  <a:gd name="connsiteY4" fmla="*/ 29812 h 185528"/>
                  <a:gd name="connsiteX5" fmla="*/ 142978 w 144636"/>
                  <a:gd name="connsiteY5" fmla="*/ 31478 h 185528"/>
                  <a:gd name="connsiteX6" fmla="*/ 106127 w 144636"/>
                  <a:gd name="connsiteY6" fmla="*/ 89149 h 185528"/>
                  <a:gd name="connsiteX7" fmla="*/ 29510 w 144636"/>
                  <a:gd name="connsiteY7" fmla="*/ 181381 h 185528"/>
                  <a:gd name="connsiteX8" fmla="*/ 2132 w 144636"/>
                  <a:gd name="connsiteY8" fmla="*/ 165974 h 185528"/>
                  <a:gd name="connsiteX9" fmla="*/ 44396 w 144636"/>
                  <a:gd name="connsiteY9" fmla="*/ 74367 h 185528"/>
                  <a:gd name="connsiteX10" fmla="*/ 46791 w 144636"/>
                  <a:gd name="connsiteY10" fmla="*/ 63749 h 185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4636" h="185528">
                    <a:moveTo>
                      <a:pt x="46791" y="63749"/>
                    </a:moveTo>
                    <a:lnTo>
                      <a:pt x="83746" y="2642"/>
                    </a:lnTo>
                    <a:cubicBezTo>
                      <a:pt x="84924" y="500"/>
                      <a:pt x="87457" y="-504"/>
                      <a:pt x="89783" y="248"/>
                    </a:cubicBezTo>
                    <a:lnTo>
                      <a:pt x="139127" y="17945"/>
                    </a:lnTo>
                    <a:cubicBezTo>
                      <a:pt x="143723" y="19903"/>
                      <a:pt x="145865" y="25213"/>
                      <a:pt x="143915" y="29812"/>
                    </a:cubicBezTo>
                    <a:cubicBezTo>
                      <a:pt x="143665" y="30400"/>
                      <a:pt x="143351" y="30959"/>
                      <a:pt x="142978" y="31478"/>
                    </a:cubicBezTo>
                    <a:cubicBezTo>
                      <a:pt x="129862" y="52298"/>
                      <a:pt x="122158" y="62708"/>
                      <a:pt x="106127" y="89149"/>
                    </a:cubicBezTo>
                    <a:cubicBezTo>
                      <a:pt x="96238" y="105388"/>
                      <a:pt x="51371" y="168577"/>
                      <a:pt x="29510" y="181381"/>
                    </a:cubicBezTo>
                    <a:cubicBezTo>
                      <a:pt x="7649" y="194185"/>
                      <a:pt x="-5363" y="173990"/>
                      <a:pt x="2132" y="165974"/>
                    </a:cubicBezTo>
                    <a:cubicBezTo>
                      <a:pt x="40024" y="125687"/>
                      <a:pt x="47103" y="94666"/>
                      <a:pt x="44396" y="74367"/>
                    </a:cubicBezTo>
                    <a:cubicBezTo>
                      <a:pt x="43966" y="70658"/>
                      <a:pt x="44810" y="66914"/>
                      <a:pt x="46791" y="6374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65441701-A2C8-F711-3DAB-072A3B089667}"/>
                  </a:ext>
                </a:extLst>
              </p:cNvPr>
              <p:cNvSpPr/>
              <p:nvPr/>
            </p:nvSpPr>
            <p:spPr>
              <a:xfrm flipH="1">
                <a:off x="7128938" y="4499661"/>
                <a:ext cx="91815" cy="91607"/>
              </a:xfrm>
              <a:custGeom>
                <a:avLst/>
                <a:gdLst>
                  <a:gd name="connsiteX0" fmla="*/ 34769 w 91815"/>
                  <a:gd name="connsiteY0" fmla="*/ 0 h 91607"/>
                  <a:gd name="connsiteX1" fmla="*/ 0 w 91815"/>
                  <a:gd name="connsiteY1" fmla="*/ 52050 h 91607"/>
                  <a:gd name="connsiteX2" fmla="*/ 57047 w 91815"/>
                  <a:gd name="connsiteY2" fmla="*/ 91607 h 91607"/>
                  <a:gd name="connsiteX3" fmla="*/ 91816 w 91815"/>
                  <a:gd name="connsiteY3" fmla="*/ 39558 h 91607"/>
                  <a:gd name="connsiteX4" fmla="*/ 34769 w 91815"/>
                  <a:gd name="connsiteY4" fmla="*/ 0 h 91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815" h="91607">
                    <a:moveTo>
                      <a:pt x="34769" y="0"/>
                    </a:moveTo>
                    <a:lnTo>
                      <a:pt x="0" y="52050"/>
                    </a:lnTo>
                    <a:lnTo>
                      <a:pt x="57047" y="91607"/>
                    </a:lnTo>
                    <a:lnTo>
                      <a:pt x="91816" y="39558"/>
                    </a:lnTo>
                    <a:lnTo>
                      <a:pt x="34769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F2C75047-2E1D-A005-BE39-AC4E78C2DD5A}"/>
                  </a:ext>
                </a:extLst>
              </p:cNvPr>
              <p:cNvSpPr/>
              <p:nvPr/>
            </p:nvSpPr>
            <p:spPr>
              <a:xfrm flipH="1">
                <a:off x="7115077" y="4631321"/>
                <a:ext cx="24899" cy="26306"/>
              </a:xfrm>
              <a:custGeom>
                <a:avLst/>
                <a:gdLst>
                  <a:gd name="connsiteX0" fmla="*/ 18430 w 24899"/>
                  <a:gd name="connsiteY0" fmla="*/ 17099 h 26306"/>
                  <a:gd name="connsiteX1" fmla="*/ 9686 w 24899"/>
                  <a:gd name="connsiteY1" fmla="*/ 25843 h 26306"/>
                  <a:gd name="connsiteX2" fmla="*/ 2087 w 24899"/>
                  <a:gd name="connsiteY2" fmla="*/ 24490 h 26306"/>
                  <a:gd name="connsiteX3" fmla="*/ 5 w 24899"/>
                  <a:gd name="connsiteY3" fmla="*/ 20326 h 26306"/>
                  <a:gd name="connsiteX4" fmla="*/ 23219 w 24899"/>
                  <a:gd name="connsiteY4" fmla="*/ 234 h 26306"/>
                  <a:gd name="connsiteX5" fmla="*/ 24676 w 24899"/>
                  <a:gd name="connsiteY5" fmla="*/ 234 h 26306"/>
                  <a:gd name="connsiteX6" fmla="*/ 24676 w 24899"/>
                  <a:gd name="connsiteY6" fmla="*/ 1900 h 26306"/>
                  <a:gd name="connsiteX7" fmla="*/ 18430 w 24899"/>
                  <a:gd name="connsiteY7" fmla="*/ 17098 h 26306"/>
                  <a:gd name="connsiteX8" fmla="*/ 3544 w 24899"/>
                  <a:gd name="connsiteY8" fmla="*/ 18556 h 26306"/>
                  <a:gd name="connsiteX9" fmla="*/ 2920 w 24899"/>
                  <a:gd name="connsiteY9" fmla="*/ 20430 h 26306"/>
                  <a:gd name="connsiteX10" fmla="*/ 3648 w 24899"/>
                  <a:gd name="connsiteY10" fmla="*/ 22095 h 26306"/>
                  <a:gd name="connsiteX11" fmla="*/ 8853 w 24899"/>
                  <a:gd name="connsiteY11" fmla="*/ 23032 h 26306"/>
                  <a:gd name="connsiteX12" fmla="*/ 21346 w 24899"/>
                  <a:gd name="connsiteY12" fmla="*/ 4607 h 26306"/>
                  <a:gd name="connsiteX13" fmla="*/ 3545 w 24899"/>
                  <a:gd name="connsiteY13" fmla="*/ 18556 h 26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4899" h="26306">
                    <a:moveTo>
                      <a:pt x="18430" y="17099"/>
                    </a:moveTo>
                    <a:cubicBezTo>
                      <a:pt x="16525" y="20873"/>
                      <a:pt x="13461" y="23938"/>
                      <a:pt x="9686" y="25843"/>
                    </a:cubicBezTo>
                    <a:cubicBezTo>
                      <a:pt x="7093" y="26785"/>
                      <a:pt x="4195" y="26269"/>
                      <a:pt x="2087" y="24490"/>
                    </a:cubicBezTo>
                    <a:cubicBezTo>
                      <a:pt x="719" y="23555"/>
                      <a:pt x="-68" y="21980"/>
                      <a:pt x="5" y="20326"/>
                    </a:cubicBezTo>
                    <a:cubicBezTo>
                      <a:pt x="942" y="12518"/>
                      <a:pt x="20825" y="1380"/>
                      <a:pt x="23219" y="234"/>
                    </a:cubicBezTo>
                    <a:cubicBezTo>
                      <a:pt x="23654" y="-78"/>
                      <a:pt x="24241" y="-78"/>
                      <a:pt x="24676" y="234"/>
                    </a:cubicBezTo>
                    <a:cubicBezTo>
                      <a:pt x="24974" y="750"/>
                      <a:pt x="24974" y="1385"/>
                      <a:pt x="24676" y="1900"/>
                    </a:cubicBezTo>
                    <a:cubicBezTo>
                      <a:pt x="23114" y="7164"/>
                      <a:pt x="21021" y="12257"/>
                      <a:pt x="18430" y="17098"/>
                    </a:cubicBezTo>
                    <a:close/>
                    <a:moveTo>
                      <a:pt x="3544" y="18556"/>
                    </a:moveTo>
                    <a:cubicBezTo>
                      <a:pt x="3214" y="19133"/>
                      <a:pt x="3001" y="19770"/>
                      <a:pt x="2920" y="20430"/>
                    </a:cubicBezTo>
                    <a:cubicBezTo>
                      <a:pt x="2837" y="21077"/>
                      <a:pt x="3117" y="21717"/>
                      <a:pt x="3648" y="22095"/>
                    </a:cubicBezTo>
                    <a:cubicBezTo>
                      <a:pt x="5063" y="23376"/>
                      <a:pt x="7082" y="23739"/>
                      <a:pt x="8853" y="23032"/>
                    </a:cubicBezTo>
                    <a:cubicBezTo>
                      <a:pt x="15065" y="18560"/>
                      <a:pt x="19490" y="12032"/>
                      <a:pt x="21346" y="4607"/>
                    </a:cubicBezTo>
                    <a:cubicBezTo>
                      <a:pt x="14612" y="8135"/>
                      <a:pt x="8580" y="12862"/>
                      <a:pt x="3545" y="1855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E4A85A9A-4136-6036-D27C-38BD8DFF29B9}"/>
                  </a:ext>
                </a:extLst>
              </p:cNvPr>
              <p:cNvSpPr/>
              <p:nvPr/>
            </p:nvSpPr>
            <p:spPr>
              <a:xfrm flipH="1">
                <a:off x="7114233" y="4625371"/>
                <a:ext cx="30500" cy="13262"/>
              </a:xfrm>
              <a:custGeom>
                <a:avLst/>
                <a:gdLst>
                  <a:gd name="connsiteX0" fmla="*/ 29849 w 30500"/>
                  <a:gd name="connsiteY0" fmla="*/ 8266 h 13262"/>
                  <a:gd name="connsiteX1" fmla="*/ 29225 w 30500"/>
                  <a:gd name="connsiteY1" fmla="*/ 8266 h 13262"/>
                  <a:gd name="connsiteX2" fmla="*/ 1326 w 30500"/>
                  <a:gd name="connsiteY2" fmla="*/ 11076 h 13262"/>
                  <a:gd name="connsiteX3" fmla="*/ 805 w 30500"/>
                  <a:gd name="connsiteY3" fmla="*/ 5039 h 13262"/>
                  <a:gd name="connsiteX4" fmla="*/ 6010 w 30500"/>
                  <a:gd name="connsiteY4" fmla="*/ 771 h 13262"/>
                  <a:gd name="connsiteX5" fmla="*/ 29849 w 30500"/>
                  <a:gd name="connsiteY5" fmla="*/ 6080 h 13262"/>
                  <a:gd name="connsiteX6" fmla="*/ 30474 w 30500"/>
                  <a:gd name="connsiteY6" fmla="*/ 7433 h 13262"/>
                  <a:gd name="connsiteX7" fmla="*/ 29849 w 30500"/>
                  <a:gd name="connsiteY7" fmla="*/ 8266 h 13262"/>
                  <a:gd name="connsiteX8" fmla="*/ 3720 w 30500"/>
                  <a:gd name="connsiteY8" fmla="*/ 6184 h 13262"/>
                  <a:gd name="connsiteX9" fmla="*/ 3720 w 30500"/>
                  <a:gd name="connsiteY9" fmla="*/ 6704 h 13262"/>
                  <a:gd name="connsiteX10" fmla="*/ 3720 w 30500"/>
                  <a:gd name="connsiteY10" fmla="*/ 9411 h 13262"/>
                  <a:gd name="connsiteX11" fmla="*/ 25789 w 30500"/>
                  <a:gd name="connsiteY11" fmla="*/ 7537 h 13262"/>
                  <a:gd name="connsiteX12" fmla="*/ 6843 w 30500"/>
                  <a:gd name="connsiteY12" fmla="*/ 3790 h 13262"/>
                  <a:gd name="connsiteX13" fmla="*/ 4032 w 30500"/>
                  <a:gd name="connsiteY13" fmla="*/ 6184 h 13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0500" h="13262">
                    <a:moveTo>
                      <a:pt x="29849" y="8266"/>
                    </a:moveTo>
                    <a:lnTo>
                      <a:pt x="29225" y="8266"/>
                    </a:lnTo>
                    <a:cubicBezTo>
                      <a:pt x="23187" y="12013"/>
                      <a:pt x="6010" y="15761"/>
                      <a:pt x="1326" y="11076"/>
                    </a:cubicBezTo>
                    <a:cubicBezTo>
                      <a:pt x="-223" y="9426"/>
                      <a:pt x="-439" y="6929"/>
                      <a:pt x="805" y="5039"/>
                    </a:cubicBezTo>
                    <a:cubicBezTo>
                      <a:pt x="1873" y="2955"/>
                      <a:pt x="3758" y="1409"/>
                      <a:pt x="6010" y="771"/>
                    </a:cubicBezTo>
                    <a:cubicBezTo>
                      <a:pt x="14338" y="-2456"/>
                      <a:pt x="29120" y="5455"/>
                      <a:pt x="29849" y="6080"/>
                    </a:cubicBezTo>
                    <a:cubicBezTo>
                      <a:pt x="30333" y="6344"/>
                      <a:pt x="30587" y="6894"/>
                      <a:pt x="30474" y="7433"/>
                    </a:cubicBezTo>
                    <a:cubicBezTo>
                      <a:pt x="30429" y="7802"/>
                      <a:pt x="30191" y="8120"/>
                      <a:pt x="29849" y="8266"/>
                    </a:cubicBezTo>
                    <a:close/>
                    <a:moveTo>
                      <a:pt x="3720" y="6184"/>
                    </a:moveTo>
                    <a:lnTo>
                      <a:pt x="3720" y="6704"/>
                    </a:lnTo>
                    <a:cubicBezTo>
                      <a:pt x="2887" y="8474"/>
                      <a:pt x="3720" y="9098"/>
                      <a:pt x="3720" y="9411"/>
                    </a:cubicBezTo>
                    <a:cubicBezTo>
                      <a:pt x="6427" y="12117"/>
                      <a:pt x="18710" y="10556"/>
                      <a:pt x="25789" y="7537"/>
                    </a:cubicBezTo>
                    <a:cubicBezTo>
                      <a:pt x="20028" y="4317"/>
                      <a:pt x="13396" y="3006"/>
                      <a:pt x="6843" y="3790"/>
                    </a:cubicBezTo>
                    <a:cubicBezTo>
                      <a:pt x="5650" y="4226"/>
                      <a:pt x="4653" y="5075"/>
                      <a:pt x="4032" y="618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39EBA61E-5F19-3DB9-ED68-39A5189B7F81}"/>
                  </a:ext>
                </a:extLst>
              </p:cNvPr>
              <p:cNvSpPr/>
              <p:nvPr/>
            </p:nvSpPr>
            <p:spPr>
              <a:xfrm flipH="1">
                <a:off x="7153922" y="3646463"/>
                <a:ext cx="1115876" cy="937102"/>
              </a:xfrm>
              <a:custGeom>
                <a:avLst/>
                <a:gdLst>
                  <a:gd name="connsiteX0" fmla="*/ 1115877 w 1115876"/>
                  <a:gd name="connsiteY0" fmla="*/ 867876 h 937102"/>
                  <a:gd name="connsiteX1" fmla="*/ 1109214 w 1115876"/>
                  <a:gd name="connsiteY1" fmla="*/ 878286 h 937102"/>
                  <a:gd name="connsiteX2" fmla="*/ 1103593 w 1115876"/>
                  <a:gd name="connsiteY2" fmla="*/ 887031 h 937102"/>
                  <a:gd name="connsiteX3" fmla="*/ 1070594 w 1115876"/>
                  <a:gd name="connsiteY3" fmla="*/ 937102 h 937102"/>
                  <a:gd name="connsiteX4" fmla="*/ 737476 w 1115876"/>
                  <a:gd name="connsiteY4" fmla="*/ 729736 h 937102"/>
                  <a:gd name="connsiteX5" fmla="*/ 513350 w 1115876"/>
                  <a:gd name="connsiteY5" fmla="*/ 350086 h 937102"/>
                  <a:gd name="connsiteX6" fmla="*/ 513350 w 1115876"/>
                  <a:gd name="connsiteY6" fmla="*/ 350086 h 937102"/>
                  <a:gd name="connsiteX7" fmla="*/ 291202 w 1115876"/>
                  <a:gd name="connsiteY7" fmla="*/ 428681 h 937102"/>
                  <a:gd name="connsiteX8" fmla="*/ 196784 w 1115876"/>
                  <a:gd name="connsiteY8" fmla="*/ 479898 h 937102"/>
                  <a:gd name="connsiteX9" fmla="*/ 431632 w 1115876"/>
                  <a:gd name="connsiteY9" fmla="*/ 768878 h 937102"/>
                  <a:gd name="connsiteX10" fmla="*/ 370109 w 1115876"/>
                  <a:gd name="connsiteY10" fmla="*/ 808540 h 937102"/>
                  <a:gd name="connsiteX11" fmla="*/ 244 w 1115876"/>
                  <a:gd name="connsiteY11" fmla="*/ 434302 h 937102"/>
                  <a:gd name="connsiteX12" fmla="*/ 394780 w 1115876"/>
                  <a:gd name="connsiteY12" fmla="*/ 176969 h 937102"/>
                  <a:gd name="connsiteX13" fmla="*/ 401859 w 1115876"/>
                  <a:gd name="connsiteY13" fmla="*/ 0 h 937102"/>
                  <a:gd name="connsiteX14" fmla="*/ 616200 w 1115876"/>
                  <a:gd name="connsiteY14" fmla="*/ 28419 h 937102"/>
                  <a:gd name="connsiteX15" fmla="*/ 627443 w 1115876"/>
                  <a:gd name="connsiteY15" fmla="*/ 29876 h 937102"/>
                  <a:gd name="connsiteX16" fmla="*/ 645556 w 1115876"/>
                  <a:gd name="connsiteY16" fmla="*/ 32271 h 937102"/>
                  <a:gd name="connsiteX17" fmla="*/ 827938 w 1115876"/>
                  <a:gd name="connsiteY17" fmla="*/ 621369 h 937102"/>
                  <a:gd name="connsiteX18" fmla="*/ 1115877 w 1115876"/>
                  <a:gd name="connsiteY18" fmla="*/ 867876 h 937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115876" h="937102">
                    <a:moveTo>
                      <a:pt x="1115877" y="867876"/>
                    </a:moveTo>
                    <a:lnTo>
                      <a:pt x="1109214" y="878286"/>
                    </a:lnTo>
                    <a:lnTo>
                      <a:pt x="1103593" y="887031"/>
                    </a:lnTo>
                    <a:lnTo>
                      <a:pt x="1070594" y="937102"/>
                    </a:lnTo>
                    <a:cubicBezTo>
                      <a:pt x="1070594" y="937102"/>
                      <a:pt x="773078" y="759197"/>
                      <a:pt x="737476" y="729736"/>
                    </a:cubicBezTo>
                    <a:cubicBezTo>
                      <a:pt x="701874" y="700276"/>
                      <a:pt x="513350" y="350086"/>
                      <a:pt x="513350" y="350086"/>
                    </a:cubicBezTo>
                    <a:lnTo>
                      <a:pt x="513350" y="350086"/>
                    </a:lnTo>
                    <a:cubicBezTo>
                      <a:pt x="510227" y="351023"/>
                      <a:pt x="383330" y="391726"/>
                      <a:pt x="291202" y="428681"/>
                    </a:cubicBezTo>
                    <a:cubicBezTo>
                      <a:pt x="237799" y="450021"/>
                      <a:pt x="196159" y="470321"/>
                      <a:pt x="196784" y="479898"/>
                    </a:cubicBezTo>
                    <a:cubicBezTo>
                      <a:pt x="198553" y="507380"/>
                      <a:pt x="431632" y="768878"/>
                      <a:pt x="431632" y="768878"/>
                    </a:cubicBezTo>
                    <a:lnTo>
                      <a:pt x="370109" y="808540"/>
                    </a:lnTo>
                    <a:cubicBezTo>
                      <a:pt x="370109" y="808540"/>
                      <a:pt x="-10999" y="552872"/>
                      <a:pt x="244" y="434302"/>
                    </a:cubicBezTo>
                    <a:cubicBezTo>
                      <a:pt x="11487" y="315733"/>
                      <a:pt x="394780" y="176969"/>
                      <a:pt x="394780" y="176969"/>
                    </a:cubicBezTo>
                    <a:lnTo>
                      <a:pt x="401859" y="0"/>
                    </a:lnTo>
                    <a:lnTo>
                      <a:pt x="616200" y="28419"/>
                    </a:lnTo>
                    <a:lnTo>
                      <a:pt x="627443" y="29876"/>
                    </a:lnTo>
                    <a:lnTo>
                      <a:pt x="645556" y="32271"/>
                    </a:lnTo>
                    <a:cubicBezTo>
                      <a:pt x="723318" y="211530"/>
                      <a:pt x="816383" y="590139"/>
                      <a:pt x="827938" y="621369"/>
                    </a:cubicBezTo>
                    <a:cubicBezTo>
                      <a:pt x="839493" y="652599"/>
                      <a:pt x="1115877" y="867876"/>
                      <a:pt x="1115877" y="86787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9D65ED0D-501E-4917-03B0-EFBA75B16238}"/>
                  </a:ext>
                </a:extLst>
              </p:cNvPr>
              <p:cNvSpPr/>
              <p:nvPr/>
            </p:nvSpPr>
            <p:spPr>
              <a:xfrm flipH="1">
                <a:off x="7160583" y="3663535"/>
                <a:ext cx="495721" cy="869646"/>
              </a:xfrm>
              <a:custGeom>
                <a:avLst/>
                <a:gdLst>
                  <a:gd name="connsiteX0" fmla="*/ 495721 w 495721"/>
                  <a:gd name="connsiteY0" fmla="*/ 860902 h 869646"/>
                  <a:gd name="connsiteX1" fmla="*/ 490100 w 495721"/>
                  <a:gd name="connsiteY1" fmla="*/ 869646 h 869646"/>
                  <a:gd name="connsiteX2" fmla="*/ 179155 w 495721"/>
                  <a:gd name="connsiteY2" fmla="*/ 606275 h 869646"/>
                  <a:gd name="connsiteX3" fmla="*/ 2707 w 495721"/>
                  <a:gd name="connsiteY3" fmla="*/ 11763 h 869646"/>
                  <a:gd name="connsiteX4" fmla="*/ 0 w 495721"/>
                  <a:gd name="connsiteY4" fmla="*/ 3019 h 869646"/>
                  <a:gd name="connsiteX5" fmla="*/ 10410 w 495721"/>
                  <a:gd name="connsiteY5" fmla="*/ 0 h 869646"/>
                  <a:gd name="connsiteX6" fmla="*/ 14470 w 495721"/>
                  <a:gd name="connsiteY6" fmla="*/ 13221 h 869646"/>
                  <a:gd name="connsiteX7" fmla="*/ 189877 w 495721"/>
                  <a:gd name="connsiteY7" fmla="*/ 604297 h 869646"/>
                  <a:gd name="connsiteX8" fmla="*/ 495721 w 495721"/>
                  <a:gd name="connsiteY8" fmla="*/ 860902 h 869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5721" h="869646">
                    <a:moveTo>
                      <a:pt x="495721" y="860902"/>
                    </a:moveTo>
                    <a:lnTo>
                      <a:pt x="490100" y="869646"/>
                    </a:lnTo>
                    <a:cubicBezTo>
                      <a:pt x="410984" y="812600"/>
                      <a:pt x="187275" y="648123"/>
                      <a:pt x="179155" y="606275"/>
                    </a:cubicBezTo>
                    <a:cubicBezTo>
                      <a:pt x="171035" y="564427"/>
                      <a:pt x="24359" y="82967"/>
                      <a:pt x="2707" y="11763"/>
                    </a:cubicBezTo>
                    <a:cubicBezTo>
                      <a:pt x="937" y="6350"/>
                      <a:pt x="104" y="3435"/>
                      <a:pt x="0" y="3019"/>
                    </a:cubicBezTo>
                    <a:lnTo>
                      <a:pt x="10410" y="0"/>
                    </a:lnTo>
                    <a:lnTo>
                      <a:pt x="14470" y="13221"/>
                    </a:lnTo>
                    <a:cubicBezTo>
                      <a:pt x="40911" y="99831"/>
                      <a:pt x="181029" y="560887"/>
                      <a:pt x="189877" y="604297"/>
                    </a:cubicBezTo>
                    <a:cubicBezTo>
                      <a:pt x="195499" y="635423"/>
                      <a:pt x="367575" y="768565"/>
                      <a:pt x="495721" y="8609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15A6939A-C8F5-4D15-4C23-720C276784FC}"/>
                  </a:ext>
                </a:extLst>
              </p:cNvPr>
              <p:cNvSpPr/>
              <p:nvPr/>
            </p:nvSpPr>
            <p:spPr>
              <a:xfrm flipH="1">
                <a:off x="8375735" y="3206227"/>
                <a:ext cx="186002" cy="133247"/>
              </a:xfrm>
              <a:custGeom>
                <a:avLst/>
                <a:gdLst>
                  <a:gd name="connsiteX0" fmla="*/ 186003 w 186002"/>
                  <a:gd name="connsiteY0" fmla="*/ 89942 h 133247"/>
                  <a:gd name="connsiteX1" fmla="*/ 95124 w 186002"/>
                  <a:gd name="connsiteY1" fmla="*/ 56734 h 133247"/>
                  <a:gd name="connsiteX2" fmla="*/ 87733 w 186002"/>
                  <a:gd name="connsiteY2" fmla="*/ 33624 h 133247"/>
                  <a:gd name="connsiteX3" fmla="*/ 1018 w 186002"/>
                  <a:gd name="connsiteY3" fmla="*/ 2395 h 133247"/>
                  <a:gd name="connsiteX4" fmla="*/ 13093 w 186002"/>
                  <a:gd name="connsiteY4" fmla="*/ 60794 h 133247"/>
                  <a:gd name="connsiteX5" fmla="*/ 90127 w 186002"/>
                  <a:gd name="connsiteY5" fmla="*/ 89422 h 133247"/>
                  <a:gd name="connsiteX6" fmla="*/ 166015 w 186002"/>
                  <a:gd name="connsiteY6" fmla="*/ 133247 h 133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6002" h="133247">
                    <a:moveTo>
                      <a:pt x="186003" y="89942"/>
                    </a:moveTo>
                    <a:lnTo>
                      <a:pt x="95124" y="56734"/>
                    </a:lnTo>
                    <a:cubicBezTo>
                      <a:pt x="94662" y="48529"/>
                      <a:pt x="92118" y="40575"/>
                      <a:pt x="87733" y="33624"/>
                    </a:cubicBezTo>
                    <a:cubicBezTo>
                      <a:pt x="80966" y="24984"/>
                      <a:pt x="706" y="-9265"/>
                      <a:pt x="1018" y="2395"/>
                    </a:cubicBezTo>
                    <a:cubicBezTo>
                      <a:pt x="1330" y="14054"/>
                      <a:pt x="-5644" y="44034"/>
                      <a:pt x="13093" y="60794"/>
                    </a:cubicBezTo>
                    <a:cubicBezTo>
                      <a:pt x="31831" y="77554"/>
                      <a:pt x="80758" y="102434"/>
                      <a:pt x="90127" y="89422"/>
                    </a:cubicBezTo>
                    <a:lnTo>
                      <a:pt x="166015" y="133247"/>
                    </a:ln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0C69A170-212D-5A7E-4A7D-62EA623404A6}"/>
                  </a:ext>
                </a:extLst>
              </p:cNvPr>
              <p:cNvSpPr/>
              <p:nvPr/>
            </p:nvSpPr>
            <p:spPr>
              <a:xfrm flipH="1">
                <a:off x="8014198" y="3277860"/>
                <a:ext cx="419087" cy="206937"/>
              </a:xfrm>
              <a:custGeom>
                <a:avLst/>
                <a:gdLst>
                  <a:gd name="connsiteX0" fmla="*/ 419088 w 419087"/>
                  <a:gd name="connsiteY0" fmla="*/ 206937 h 206937"/>
                  <a:gd name="connsiteX1" fmla="*/ 305619 w 419087"/>
                  <a:gd name="connsiteY1" fmla="*/ 182370 h 206937"/>
                  <a:gd name="connsiteX2" fmla="*/ 226816 w 419087"/>
                  <a:gd name="connsiteY2" fmla="*/ 164881 h 206937"/>
                  <a:gd name="connsiteX3" fmla="*/ 920 w 419087"/>
                  <a:gd name="connsiteY3" fmla="*/ 58804 h 206937"/>
                  <a:gd name="connsiteX4" fmla="*/ 41103 w 419087"/>
                  <a:gd name="connsiteY4" fmla="*/ 92 h 206937"/>
                  <a:gd name="connsiteX5" fmla="*/ 231084 w 419087"/>
                  <a:gd name="connsiteY5" fmla="*/ 55785 h 206937"/>
                  <a:gd name="connsiteX6" fmla="*/ 385672 w 419087"/>
                  <a:gd name="connsiteY6" fmla="*/ 57867 h 206937"/>
                  <a:gd name="connsiteX7" fmla="*/ 401495 w 419087"/>
                  <a:gd name="connsiteY7" fmla="*/ 128967 h 206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9087" h="206937">
                    <a:moveTo>
                      <a:pt x="419088" y="206937"/>
                    </a:moveTo>
                    <a:cubicBezTo>
                      <a:pt x="419088" y="206937"/>
                      <a:pt x="363291" y="195070"/>
                      <a:pt x="305619" y="182370"/>
                    </a:cubicBezTo>
                    <a:lnTo>
                      <a:pt x="226816" y="164881"/>
                    </a:lnTo>
                    <a:cubicBezTo>
                      <a:pt x="159151" y="149266"/>
                      <a:pt x="6230" y="78582"/>
                      <a:pt x="920" y="58804"/>
                    </a:cubicBezTo>
                    <a:cubicBezTo>
                      <a:pt x="-4389" y="39025"/>
                      <a:pt x="13829" y="-2199"/>
                      <a:pt x="41103" y="92"/>
                    </a:cubicBezTo>
                    <a:cubicBezTo>
                      <a:pt x="68377" y="2382"/>
                      <a:pt x="231084" y="55785"/>
                      <a:pt x="231084" y="55785"/>
                    </a:cubicBezTo>
                    <a:lnTo>
                      <a:pt x="385672" y="57867"/>
                    </a:lnTo>
                    <a:lnTo>
                      <a:pt x="401495" y="128967"/>
                    </a:ln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A5B475FA-3388-6163-0057-3C40ACC86755}"/>
                  </a:ext>
                </a:extLst>
              </p:cNvPr>
              <p:cNvSpPr/>
              <p:nvPr/>
            </p:nvSpPr>
            <p:spPr>
              <a:xfrm flipH="1">
                <a:off x="8038350" y="3279712"/>
                <a:ext cx="386208" cy="73124"/>
              </a:xfrm>
              <a:custGeom>
                <a:avLst/>
                <a:gdLst>
                  <a:gd name="connsiteX0" fmla="*/ 273886 w 386208"/>
                  <a:gd name="connsiteY0" fmla="*/ 72462 h 73124"/>
                  <a:gd name="connsiteX1" fmla="*/ 223085 w 386208"/>
                  <a:gd name="connsiteY1" fmla="*/ 72462 h 73124"/>
                  <a:gd name="connsiteX2" fmla="*/ 180717 w 386208"/>
                  <a:gd name="connsiteY2" fmla="*/ 59346 h 73124"/>
                  <a:gd name="connsiteX3" fmla="*/ 0 w 386208"/>
                  <a:gd name="connsiteY3" fmla="*/ 10419 h 73124"/>
                  <a:gd name="connsiteX4" fmla="*/ 0 w 386208"/>
                  <a:gd name="connsiteY4" fmla="*/ 9 h 73124"/>
                  <a:gd name="connsiteX5" fmla="*/ 184152 w 386208"/>
                  <a:gd name="connsiteY5" fmla="*/ 49456 h 73124"/>
                  <a:gd name="connsiteX6" fmla="*/ 225167 w 386208"/>
                  <a:gd name="connsiteY6" fmla="*/ 62261 h 73124"/>
                  <a:gd name="connsiteX7" fmla="*/ 386209 w 386208"/>
                  <a:gd name="connsiteY7" fmla="*/ 58825 h 73124"/>
                  <a:gd name="connsiteX8" fmla="*/ 386209 w 386208"/>
                  <a:gd name="connsiteY8" fmla="*/ 69235 h 73124"/>
                  <a:gd name="connsiteX9" fmla="*/ 273886 w 386208"/>
                  <a:gd name="connsiteY9" fmla="*/ 72462 h 73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6208" h="73124">
                    <a:moveTo>
                      <a:pt x="273886" y="72462"/>
                    </a:moveTo>
                    <a:cubicBezTo>
                      <a:pt x="256964" y="73346"/>
                      <a:pt x="240007" y="73346"/>
                      <a:pt x="223085" y="72462"/>
                    </a:cubicBezTo>
                    <a:cubicBezTo>
                      <a:pt x="218921" y="71734"/>
                      <a:pt x="205700" y="67466"/>
                      <a:pt x="180717" y="59346"/>
                    </a:cubicBezTo>
                    <a:cubicBezTo>
                      <a:pt x="127522" y="41961"/>
                      <a:pt x="28523" y="9795"/>
                      <a:pt x="0" y="10419"/>
                    </a:cubicBezTo>
                    <a:lnTo>
                      <a:pt x="0" y="9"/>
                    </a:lnTo>
                    <a:cubicBezTo>
                      <a:pt x="30293" y="-615"/>
                      <a:pt x="126689" y="30718"/>
                      <a:pt x="184152" y="49456"/>
                    </a:cubicBezTo>
                    <a:cubicBezTo>
                      <a:pt x="204243" y="55911"/>
                      <a:pt x="221524" y="61532"/>
                      <a:pt x="225167" y="62261"/>
                    </a:cubicBezTo>
                    <a:cubicBezTo>
                      <a:pt x="235577" y="64134"/>
                      <a:pt x="327080" y="61220"/>
                      <a:pt x="386209" y="58825"/>
                    </a:cubicBezTo>
                    <a:lnTo>
                      <a:pt x="386209" y="69235"/>
                    </a:lnTo>
                    <a:cubicBezTo>
                      <a:pt x="376736" y="69235"/>
                      <a:pt x="318336" y="71525"/>
                      <a:pt x="273886" y="724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DE7860A0-B9F4-1A4E-AB57-E8328C212CAE}"/>
                  </a:ext>
                </a:extLst>
              </p:cNvPr>
              <p:cNvSpPr/>
              <p:nvPr/>
            </p:nvSpPr>
            <p:spPr>
              <a:xfrm flipH="1">
                <a:off x="8404571" y="3267021"/>
                <a:ext cx="47781" cy="65478"/>
              </a:xfrm>
              <a:custGeom>
                <a:avLst/>
                <a:gdLst>
                  <a:gd name="connsiteX0" fmla="*/ 15823 w 47781"/>
                  <a:gd name="connsiteY0" fmla="*/ 0 h 65478"/>
                  <a:gd name="connsiteX1" fmla="*/ 47782 w 47781"/>
                  <a:gd name="connsiteY1" fmla="*/ 12908 h 65478"/>
                  <a:gd name="connsiteX2" fmla="*/ 19571 w 47781"/>
                  <a:gd name="connsiteY2" fmla="*/ 65478 h 65478"/>
                  <a:gd name="connsiteX3" fmla="*/ 0 w 47781"/>
                  <a:gd name="connsiteY3" fmla="*/ 52362 h 65478"/>
                  <a:gd name="connsiteX4" fmla="*/ 15823 w 47781"/>
                  <a:gd name="connsiteY4" fmla="*/ 0 h 65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781" h="65478">
                    <a:moveTo>
                      <a:pt x="15823" y="0"/>
                    </a:moveTo>
                    <a:lnTo>
                      <a:pt x="47782" y="12908"/>
                    </a:lnTo>
                    <a:lnTo>
                      <a:pt x="19571" y="65478"/>
                    </a:lnTo>
                    <a:lnTo>
                      <a:pt x="0" y="52362"/>
                    </a:lnTo>
                    <a:lnTo>
                      <a:pt x="15823" y="0"/>
                    </a:ln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7BE72678-E80C-83ED-8C95-CC5F71457BE6}"/>
                  </a:ext>
                </a:extLst>
              </p:cNvPr>
              <p:cNvSpPr/>
              <p:nvPr/>
            </p:nvSpPr>
            <p:spPr>
              <a:xfrm flipH="1">
                <a:off x="8404571" y="3267021"/>
                <a:ext cx="47781" cy="65478"/>
              </a:xfrm>
              <a:custGeom>
                <a:avLst/>
                <a:gdLst>
                  <a:gd name="connsiteX0" fmla="*/ 15823 w 47781"/>
                  <a:gd name="connsiteY0" fmla="*/ 0 h 65478"/>
                  <a:gd name="connsiteX1" fmla="*/ 47782 w 47781"/>
                  <a:gd name="connsiteY1" fmla="*/ 12908 h 65478"/>
                  <a:gd name="connsiteX2" fmla="*/ 19571 w 47781"/>
                  <a:gd name="connsiteY2" fmla="*/ 65478 h 65478"/>
                  <a:gd name="connsiteX3" fmla="*/ 0 w 47781"/>
                  <a:gd name="connsiteY3" fmla="*/ 52362 h 65478"/>
                  <a:gd name="connsiteX4" fmla="*/ 15823 w 47781"/>
                  <a:gd name="connsiteY4" fmla="*/ 0 h 65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781" h="65478">
                    <a:moveTo>
                      <a:pt x="15823" y="0"/>
                    </a:moveTo>
                    <a:lnTo>
                      <a:pt x="47782" y="12908"/>
                    </a:lnTo>
                    <a:lnTo>
                      <a:pt x="19571" y="65478"/>
                    </a:lnTo>
                    <a:lnTo>
                      <a:pt x="0" y="52362"/>
                    </a:lnTo>
                    <a:lnTo>
                      <a:pt x="15823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C619512F-0069-EA88-4592-444CA9DD3D93}"/>
                  </a:ext>
                </a:extLst>
              </p:cNvPr>
              <p:cNvSpPr/>
              <p:nvPr/>
            </p:nvSpPr>
            <p:spPr>
              <a:xfrm flipH="1">
                <a:off x="8014198" y="3406826"/>
                <a:ext cx="113468" cy="77970"/>
              </a:xfrm>
              <a:custGeom>
                <a:avLst/>
                <a:gdLst>
                  <a:gd name="connsiteX0" fmla="*/ 113468 w 113468"/>
                  <a:gd name="connsiteY0" fmla="*/ 77970 h 77970"/>
                  <a:gd name="connsiteX1" fmla="*/ 0 w 113468"/>
                  <a:gd name="connsiteY1" fmla="*/ 53403 h 77970"/>
                  <a:gd name="connsiteX2" fmla="*/ 95875 w 113468"/>
                  <a:gd name="connsiteY2" fmla="*/ 0 h 77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68" h="77970">
                    <a:moveTo>
                      <a:pt x="113468" y="77970"/>
                    </a:moveTo>
                    <a:cubicBezTo>
                      <a:pt x="113468" y="77970"/>
                      <a:pt x="57671" y="66103"/>
                      <a:pt x="0" y="53403"/>
                    </a:cubicBezTo>
                    <a:cubicBezTo>
                      <a:pt x="11659" y="18738"/>
                      <a:pt x="68081" y="4893"/>
                      <a:pt x="95875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019B8252-3B84-1E73-4BFD-B51D91446E6E}"/>
                  </a:ext>
                </a:extLst>
              </p:cNvPr>
              <p:cNvSpPr/>
              <p:nvPr/>
            </p:nvSpPr>
            <p:spPr>
              <a:xfrm flipH="1">
                <a:off x="7604767" y="3323514"/>
                <a:ext cx="460215" cy="351505"/>
              </a:xfrm>
              <a:custGeom>
                <a:avLst/>
                <a:gdLst>
                  <a:gd name="connsiteX0" fmla="*/ 460103 w 460215"/>
                  <a:gd name="connsiteY0" fmla="*/ 312436 h 351505"/>
                  <a:gd name="connsiteX1" fmla="*/ 442510 w 460215"/>
                  <a:gd name="connsiteY1" fmla="*/ 339189 h 351505"/>
                  <a:gd name="connsiteX2" fmla="*/ 435743 w 460215"/>
                  <a:gd name="connsiteY2" fmla="*/ 340438 h 351505"/>
                  <a:gd name="connsiteX3" fmla="*/ 432100 w 460215"/>
                  <a:gd name="connsiteY3" fmla="*/ 340438 h 351505"/>
                  <a:gd name="connsiteX4" fmla="*/ 196939 w 460215"/>
                  <a:gd name="connsiteY4" fmla="*/ 351473 h 351505"/>
                  <a:gd name="connsiteX5" fmla="*/ 171227 w 460215"/>
                  <a:gd name="connsiteY5" fmla="*/ 333360 h 351505"/>
                  <a:gd name="connsiteX6" fmla="*/ 159568 w 460215"/>
                  <a:gd name="connsiteY6" fmla="*/ 302130 h 351505"/>
                  <a:gd name="connsiteX7" fmla="*/ 72645 w 460215"/>
                  <a:gd name="connsiteY7" fmla="*/ 181062 h 351505"/>
                  <a:gd name="connsiteX8" fmla="*/ 37459 w 460215"/>
                  <a:gd name="connsiteY8" fmla="*/ 149832 h 351505"/>
                  <a:gd name="connsiteX9" fmla="*/ 192 w 460215"/>
                  <a:gd name="connsiteY9" fmla="*/ 78941 h 351505"/>
                  <a:gd name="connsiteX10" fmla="*/ 10602 w 460215"/>
                  <a:gd name="connsiteY10" fmla="*/ 25538 h 351505"/>
                  <a:gd name="connsiteX11" fmla="*/ 16743 w 460215"/>
                  <a:gd name="connsiteY11" fmla="*/ 14607 h 351505"/>
                  <a:gd name="connsiteX12" fmla="*/ 18097 w 460215"/>
                  <a:gd name="connsiteY12" fmla="*/ 12525 h 351505"/>
                  <a:gd name="connsiteX13" fmla="*/ 326751 w 460215"/>
                  <a:gd name="connsiteY13" fmla="*/ 19500 h 351505"/>
                  <a:gd name="connsiteX14" fmla="*/ 460103 w 460215"/>
                  <a:gd name="connsiteY14" fmla="*/ 312436 h 351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60215" h="351505">
                    <a:moveTo>
                      <a:pt x="460103" y="312436"/>
                    </a:moveTo>
                    <a:cubicBezTo>
                      <a:pt x="461224" y="324372"/>
                      <a:pt x="453914" y="335489"/>
                      <a:pt x="442510" y="339189"/>
                    </a:cubicBezTo>
                    <a:cubicBezTo>
                      <a:pt x="440325" y="339924"/>
                      <a:pt x="438047" y="340344"/>
                      <a:pt x="435743" y="340438"/>
                    </a:cubicBezTo>
                    <a:lnTo>
                      <a:pt x="432100" y="340438"/>
                    </a:lnTo>
                    <a:lnTo>
                      <a:pt x="196939" y="351473"/>
                    </a:lnTo>
                    <a:cubicBezTo>
                      <a:pt x="185223" y="352068"/>
                      <a:pt x="174611" y="344592"/>
                      <a:pt x="171227" y="333360"/>
                    </a:cubicBezTo>
                    <a:cubicBezTo>
                      <a:pt x="168028" y="322706"/>
                      <a:pt x="164133" y="312274"/>
                      <a:pt x="159568" y="302130"/>
                    </a:cubicBezTo>
                    <a:cubicBezTo>
                      <a:pt x="138489" y="256653"/>
                      <a:pt x="108996" y="215574"/>
                      <a:pt x="72645" y="181062"/>
                    </a:cubicBezTo>
                    <a:cubicBezTo>
                      <a:pt x="62235" y="170652"/>
                      <a:pt x="50367" y="160242"/>
                      <a:pt x="37459" y="149832"/>
                    </a:cubicBezTo>
                    <a:cubicBezTo>
                      <a:pt x="15450" y="132635"/>
                      <a:pt x="1879" y="106820"/>
                      <a:pt x="192" y="78941"/>
                    </a:cubicBezTo>
                    <a:cubicBezTo>
                      <a:pt x="-900" y="60546"/>
                      <a:pt x="2682" y="42175"/>
                      <a:pt x="10602" y="25538"/>
                    </a:cubicBezTo>
                    <a:cubicBezTo>
                      <a:pt x="12450" y="21786"/>
                      <a:pt x="14500" y="18137"/>
                      <a:pt x="16743" y="14607"/>
                    </a:cubicBezTo>
                    <a:lnTo>
                      <a:pt x="18097" y="12525"/>
                    </a:lnTo>
                    <a:cubicBezTo>
                      <a:pt x="18097" y="12525"/>
                      <a:pt x="215886" y="-19850"/>
                      <a:pt x="326751" y="19500"/>
                    </a:cubicBezTo>
                    <a:cubicBezTo>
                      <a:pt x="401420" y="100349"/>
                      <a:pt x="448163" y="203031"/>
                      <a:pt x="460103" y="31243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895C3782-597E-3312-2964-3BED9FDA7D20}"/>
                  </a:ext>
                </a:extLst>
              </p:cNvPr>
              <p:cNvSpPr/>
              <p:nvPr/>
            </p:nvSpPr>
            <p:spPr>
              <a:xfrm flipH="1">
                <a:off x="7622454" y="3331401"/>
                <a:ext cx="432655" cy="346083"/>
              </a:xfrm>
              <a:custGeom>
                <a:avLst/>
                <a:gdLst>
                  <a:gd name="connsiteX0" fmla="*/ 432637 w 432655"/>
                  <a:gd name="connsiteY0" fmla="*/ 331301 h 346083"/>
                  <a:gd name="connsiteX1" fmla="*/ 430971 w 432655"/>
                  <a:gd name="connsiteY1" fmla="*/ 346084 h 346083"/>
                  <a:gd name="connsiteX2" fmla="*/ 420561 w 432655"/>
                  <a:gd name="connsiteY2" fmla="*/ 342960 h 346083"/>
                  <a:gd name="connsiteX3" fmla="*/ 421811 w 432655"/>
                  <a:gd name="connsiteY3" fmla="*/ 332550 h 346083"/>
                  <a:gd name="connsiteX4" fmla="*/ 308759 w 432655"/>
                  <a:gd name="connsiteY4" fmla="*/ 30662 h 346083"/>
                  <a:gd name="connsiteX5" fmla="*/ 0 w 432655"/>
                  <a:gd name="connsiteY5" fmla="*/ 16817 h 346083"/>
                  <a:gd name="connsiteX6" fmla="*/ 6142 w 432655"/>
                  <a:gd name="connsiteY6" fmla="*/ 5887 h 346083"/>
                  <a:gd name="connsiteX7" fmla="*/ 313547 w 432655"/>
                  <a:gd name="connsiteY7" fmla="*/ 21293 h 346083"/>
                  <a:gd name="connsiteX8" fmla="*/ 432637 w 432655"/>
                  <a:gd name="connsiteY8" fmla="*/ 331301 h 346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2655" h="346083">
                    <a:moveTo>
                      <a:pt x="432637" y="331301"/>
                    </a:moveTo>
                    <a:cubicBezTo>
                      <a:pt x="432766" y="336282"/>
                      <a:pt x="432206" y="341256"/>
                      <a:pt x="430971" y="346084"/>
                    </a:cubicBezTo>
                    <a:lnTo>
                      <a:pt x="420561" y="342960"/>
                    </a:lnTo>
                    <a:cubicBezTo>
                      <a:pt x="421599" y="339594"/>
                      <a:pt x="422022" y="336067"/>
                      <a:pt x="421811" y="332550"/>
                    </a:cubicBezTo>
                    <a:cubicBezTo>
                      <a:pt x="422331" y="268009"/>
                      <a:pt x="326455" y="41593"/>
                      <a:pt x="308759" y="30662"/>
                    </a:cubicBezTo>
                    <a:cubicBezTo>
                      <a:pt x="245258" y="-568"/>
                      <a:pt x="49968" y="12757"/>
                      <a:pt x="0" y="16817"/>
                    </a:cubicBezTo>
                    <a:cubicBezTo>
                      <a:pt x="1848" y="13065"/>
                      <a:pt x="3898" y="9416"/>
                      <a:pt x="6142" y="5887"/>
                    </a:cubicBezTo>
                    <a:cubicBezTo>
                      <a:pt x="66103" y="1202"/>
                      <a:pt x="249318" y="-10145"/>
                      <a:pt x="313547" y="21293"/>
                    </a:cubicBezTo>
                    <a:cubicBezTo>
                      <a:pt x="333430" y="31495"/>
                      <a:pt x="432012" y="255829"/>
                      <a:pt x="432637" y="3313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E5F0C3C4-615E-A41C-BD9C-7860628CE732}"/>
                  </a:ext>
                </a:extLst>
              </p:cNvPr>
              <p:cNvSpPr/>
              <p:nvPr/>
            </p:nvSpPr>
            <p:spPr>
              <a:xfrm flipH="1">
                <a:off x="7602069" y="3656352"/>
                <a:ext cx="276071" cy="52570"/>
              </a:xfrm>
              <a:custGeom>
                <a:avLst/>
                <a:gdLst>
                  <a:gd name="connsiteX0" fmla="*/ 0 w 276071"/>
                  <a:gd name="connsiteY0" fmla="*/ 12596 h 52570"/>
                  <a:gd name="connsiteX1" fmla="*/ 265766 w 276071"/>
                  <a:gd name="connsiteY1" fmla="*/ 0 h 52570"/>
                  <a:gd name="connsiteX2" fmla="*/ 276071 w 276071"/>
                  <a:gd name="connsiteY2" fmla="*/ 39558 h 52570"/>
                  <a:gd name="connsiteX3" fmla="*/ 1874 w 276071"/>
                  <a:gd name="connsiteY3" fmla="*/ 52570 h 52570"/>
                  <a:gd name="connsiteX4" fmla="*/ 0 w 276071"/>
                  <a:gd name="connsiteY4" fmla="*/ 12596 h 52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071" h="52570">
                    <a:moveTo>
                      <a:pt x="0" y="12596"/>
                    </a:moveTo>
                    <a:lnTo>
                      <a:pt x="265766" y="0"/>
                    </a:lnTo>
                    <a:lnTo>
                      <a:pt x="276071" y="39558"/>
                    </a:lnTo>
                    <a:lnTo>
                      <a:pt x="1874" y="52570"/>
                    </a:lnTo>
                    <a:lnTo>
                      <a:pt x="0" y="12596"/>
                    </a:ln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5F81583A-C926-04E6-FA86-C2993AF80120}"/>
                  </a:ext>
                </a:extLst>
              </p:cNvPr>
              <p:cNvSpPr/>
              <p:nvPr/>
            </p:nvSpPr>
            <p:spPr>
              <a:xfrm flipH="1">
                <a:off x="7602069" y="3656352"/>
                <a:ext cx="276071" cy="52570"/>
              </a:xfrm>
              <a:custGeom>
                <a:avLst/>
                <a:gdLst>
                  <a:gd name="connsiteX0" fmla="*/ 0 w 276071"/>
                  <a:gd name="connsiteY0" fmla="*/ 12596 h 52570"/>
                  <a:gd name="connsiteX1" fmla="*/ 265766 w 276071"/>
                  <a:gd name="connsiteY1" fmla="*/ 0 h 52570"/>
                  <a:gd name="connsiteX2" fmla="*/ 276071 w 276071"/>
                  <a:gd name="connsiteY2" fmla="*/ 39558 h 52570"/>
                  <a:gd name="connsiteX3" fmla="*/ 1874 w 276071"/>
                  <a:gd name="connsiteY3" fmla="*/ 52570 h 52570"/>
                  <a:gd name="connsiteX4" fmla="*/ 0 w 276071"/>
                  <a:gd name="connsiteY4" fmla="*/ 12596 h 52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071" h="52570">
                    <a:moveTo>
                      <a:pt x="0" y="12596"/>
                    </a:moveTo>
                    <a:lnTo>
                      <a:pt x="265766" y="0"/>
                    </a:lnTo>
                    <a:lnTo>
                      <a:pt x="276071" y="39558"/>
                    </a:lnTo>
                    <a:lnTo>
                      <a:pt x="1874" y="52570"/>
                    </a:lnTo>
                    <a:lnTo>
                      <a:pt x="0" y="1259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D2EFEF33-215D-EB03-A404-DCB7C4AFECE7}"/>
                  </a:ext>
                </a:extLst>
              </p:cNvPr>
              <p:cNvSpPr/>
              <p:nvPr/>
            </p:nvSpPr>
            <p:spPr>
              <a:xfrm flipH="1">
                <a:off x="7860844" y="3293660"/>
                <a:ext cx="115149" cy="76941"/>
              </a:xfrm>
              <a:custGeom>
                <a:avLst/>
                <a:gdLst>
                  <a:gd name="connsiteX0" fmla="*/ 0 w 115149"/>
                  <a:gd name="connsiteY0" fmla="*/ 26348 h 76941"/>
                  <a:gd name="connsiteX1" fmla="*/ 105453 w 115149"/>
                  <a:gd name="connsiteY1" fmla="*/ 2093 h 76941"/>
                  <a:gd name="connsiteX2" fmla="*/ 115134 w 115149"/>
                  <a:gd name="connsiteY2" fmla="*/ 38944 h 76941"/>
                  <a:gd name="connsiteX3" fmla="*/ 27378 w 115149"/>
                  <a:gd name="connsiteY3" fmla="*/ 75587 h 76941"/>
                  <a:gd name="connsiteX4" fmla="*/ 0 w 115149"/>
                  <a:gd name="connsiteY4" fmla="*/ 26348 h 76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149" h="76941">
                    <a:moveTo>
                      <a:pt x="0" y="26348"/>
                    </a:moveTo>
                    <a:cubicBezTo>
                      <a:pt x="6871" y="13544"/>
                      <a:pt x="94939" y="-6548"/>
                      <a:pt x="105453" y="2093"/>
                    </a:cubicBezTo>
                    <a:cubicBezTo>
                      <a:pt x="115967" y="10733"/>
                      <a:pt x="115134" y="38944"/>
                      <a:pt x="115134" y="38944"/>
                    </a:cubicBezTo>
                    <a:cubicBezTo>
                      <a:pt x="115134" y="38944"/>
                      <a:pt x="52674" y="85372"/>
                      <a:pt x="27378" y="75587"/>
                    </a:cubicBezTo>
                    <a:cubicBezTo>
                      <a:pt x="2082" y="65802"/>
                      <a:pt x="0" y="26348"/>
                      <a:pt x="0" y="26348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A8E14CE1-DA97-2447-0CB7-7D6128DC964D}"/>
                  </a:ext>
                </a:extLst>
              </p:cNvPr>
              <p:cNvSpPr/>
              <p:nvPr/>
            </p:nvSpPr>
            <p:spPr>
              <a:xfrm flipH="1">
                <a:off x="7860844" y="3293660"/>
                <a:ext cx="115149" cy="76941"/>
              </a:xfrm>
              <a:custGeom>
                <a:avLst/>
                <a:gdLst>
                  <a:gd name="connsiteX0" fmla="*/ 0 w 115149"/>
                  <a:gd name="connsiteY0" fmla="*/ 26348 h 76941"/>
                  <a:gd name="connsiteX1" fmla="*/ 105453 w 115149"/>
                  <a:gd name="connsiteY1" fmla="*/ 2093 h 76941"/>
                  <a:gd name="connsiteX2" fmla="*/ 115134 w 115149"/>
                  <a:gd name="connsiteY2" fmla="*/ 38944 h 76941"/>
                  <a:gd name="connsiteX3" fmla="*/ 27378 w 115149"/>
                  <a:gd name="connsiteY3" fmla="*/ 75587 h 76941"/>
                  <a:gd name="connsiteX4" fmla="*/ 0 w 115149"/>
                  <a:gd name="connsiteY4" fmla="*/ 26348 h 76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149" h="76941">
                    <a:moveTo>
                      <a:pt x="0" y="26348"/>
                    </a:moveTo>
                    <a:cubicBezTo>
                      <a:pt x="6871" y="13544"/>
                      <a:pt x="94939" y="-6548"/>
                      <a:pt x="105453" y="2093"/>
                    </a:cubicBezTo>
                    <a:cubicBezTo>
                      <a:pt x="115967" y="10733"/>
                      <a:pt x="115134" y="38944"/>
                      <a:pt x="115134" y="38944"/>
                    </a:cubicBezTo>
                    <a:cubicBezTo>
                      <a:pt x="115134" y="38944"/>
                      <a:pt x="52674" y="85372"/>
                      <a:pt x="27378" y="75587"/>
                    </a:cubicBezTo>
                    <a:cubicBezTo>
                      <a:pt x="2082" y="65802"/>
                      <a:pt x="0" y="26348"/>
                      <a:pt x="0" y="26348"/>
                    </a:cubicBezTo>
                    <a:close/>
                  </a:path>
                </a:pathLst>
              </a:custGeom>
              <a:solidFill>
                <a:srgbClr val="000000">
                  <a:alpha val="4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402010D4-4808-ADF3-889F-93312702DB32}"/>
                  </a:ext>
                </a:extLst>
              </p:cNvPr>
              <p:cNvSpPr/>
              <p:nvPr/>
            </p:nvSpPr>
            <p:spPr>
              <a:xfrm flipH="1">
                <a:off x="7861068" y="3188322"/>
                <a:ext cx="120234" cy="196854"/>
              </a:xfrm>
              <a:custGeom>
                <a:avLst/>
                <a:gdLst>
                  <a:gd name="connsiteX0" fmla="*/ 120235 w 120234"/>
                  <a:gd name="connsiteY0" fmla="*/ 138660 h 196854"/>
                  <a:gd name="connsiteX1" fmla="*/ 45491 w 120234"/>
                  <a:gd name="connsiteY1" fmla="*/ 196539 h 196854"/>
                  <a:gd name="connsiteX2" fmla="*/ 8536 w 120234"/>
                  <a:gd name="connsiteY2" fmla="*/ 177698 h 196854"/>
                  <a:gd name="connsiteX3" fmla="*/ 18946 w 120234"/>
                  <a:gd name="connsiteY3" fmla="*/ 153963 h 196854"/>
                  <a:gd name="connsiteX4" fmla="*/ 0 w 120234"/>
                  <a:gd name="connsiteY4" fmla="*/ 98166 h 196854"/>
                  <a:gd name="connsiteX5" fmla="*/ 0 w 120234"/>
                  <a:gd name="connsiteY5" fmla="*/ 97541 h 196854"/>
                  <a:gd name="connsiteX6" fmla="*/ 0 w 120234"/>
                  <a:gd name="connsiteY6" fmla="*/ 97541 h 196854"/>
                  <a:gd name="connsiteX7" fmla="*/ 31230 w 120234"/>
                  <a:gd name="connsiteY7" fmla="*/ 39870 h 196854"/>
                  <a:gd name="connsiteX8" fmla="*/ 52050 w 120234"/>
                  <a:gd name="connsiteY8" fmla="*/ 0 h 196854"/>
                  <a:gd name="connsiteX9" fmla="*/ 120235 w 120234"/>
                  <a:gd name="connsiteY9" fmla="*/ 138660 h 196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0234" h="196854">
                    <a:moveTo>
                      <a:pt x="120235" y="138660"/>
                    </a:moveTo>
                    <a:cubicBezTo>
                      <a:pt x="118257" y="164997"/>
                      <a:pt x="95563" y="192688"/>
                      <a:pt x="45491" y="196539"/>
                    </a:cubicBezTo>
                    <a:cubicBezTo>
                      <a:pt x="14262" y="199038"/>
                      <a:pt x="7287" y="186130"/>
                      <a:pt x="8536" y="177698"/>
                    </a:cubicBezTo>
                    <a:cubicBezTo>
                      <a:pt x="24359" y="166663"/>
                      <a:pt x="16135" y="165934"/>
                      <a:pt x="18946" y="153963"/>
                    </a:cubicBezTo>
                    <a:cubicBezTo>
                      <a:pt x="22590" y="135017"/>
                      <a:pt x="12492" y="115758"/>
                      <a:pt x="0" y="98166"/>
                    </a:cubicBezTo>
                    <a:lnTo>
                      <a:pt x="0" y="97541"/>
                    </a:lnTo>
                    <a:lnTo>
                      <a:pt x="0" y="97541"/>
                    </a:lnTo>
                    <a:lnTo>
                      <a:pt x="31230" y="39870"/>
                    </a:lnTo>
                    <a:lnTo>
                      <a:pt x="52050" y="0"/>
                    </a:lnTo>
                    <a:cubicBezTo>
                      <a:pt x="59337" y="44138"/>
                      <a:pt x="80781" y="122525"/>
                      <a:pt x="120235" y="138660"/>
                    </a:cubicBez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F2A320D6-E1A2-8341-7E91-36206B165C3A}"/>
                  </a:ext>
                </a:extLst>
              </p:cNvPr>
              <p:cNvSpPr/>
              <p:nvPr/>
            </p:nvSpPr>
            <p:spPr>
              <a:xfrm flipH="1">
                <a:off x="7925128" y="3226050"/>
                <a:ext cx="56591" cy="116234"/>
              </a:xfrm>
              <a:custGeom>
                <a:avLst/>
                <a:gdLst>
                  <a:gd name="connsiteX0" fmla="*/ 54340 w 56591"/>
                  <a:gd name="connsiteY0" fmla="*/ 2350 h 116234"/>
                  <a:gd name="connsiteX1" fmla="*/ 18946 w 56591"/>
                  <a:gd name="connsiteY1" fmla="*/ 116234 h 116234"/>
                  <a:gd name="connsiteX2" fmla="*/ 0 w 56591"/>
                  <a:gd name="connsiteY2" fmla="*/ 60437 h 116234"/>
                  <a:gd name="connsiteX3" fmla="*/ 0 w 56591"/>
                  <a:gd name="connsiteY3" fmla="*/ 59708 h 116234"/>
                  <a:gd name="connsiteX4" fmla="*/ 31230 w 56591"/>
                  <a:gd name="connsiteY4" fmla="*/ 2037 h 116234"/>
                  <a:gd name="connsiteX5" fmla="*/ 54340 w 56591"/>
                  <a:gd name="connsiteY5" fmla="*/ 2350 h 116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591" h="116234">
                    <a:moveTo>
                      <a:pt x="54340" y="2350"/>
                    </a:moveTo>
                    <a:cubicBezTo>
                      <a:pt x="62264" y="43838"/>
                      <a:pt x="48991" y="86546"/>
                      <a:pt x="18946" y="116234"/>
                    </a:cubicBezTo>
                    <a:cubicBezTo>
                      <a:pt x="22590" y="97288"/>
                      <a:pt x="12492" y="78030"/>
                      <a:pt x="0" y="60437"/>
                    </a:cubicBezTo>
                    <a:cubicBezTo>
                      <a:pt x="0" y="60437"/>
                      <a:pt x="0" y="59812"/>
                      <a:pt x="0" y="59708"/>
                    </a:cubicBezTo>
                    <a:lnTo>
                      <a:pt x="31230" y="2037"/>
                    </a:lnTo>
                    <a:cubicBezTo>
                      <a:pt x="34978" y="8596"/>
                      <a:pt x="52466" y="-5250"/>
                      <a:pt x="54340" y="235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E617E99E-AAF1-F3B0-7697-CBEAB0291A31}"/>
                  </a:ext>
                </a:extLst>
              </p:cNvPr>
              <p:cNvSpPr/>
              <p:nvPr/>
            </p:nvSpPr>
            <p:spPr>
              <a:xfrm flipH="1">
                <a:off x="7834835" y="3295752"/>
                <a:ext cx="156877" cy="102238"/>
              </a:xfrm>
              <a:custGeom>
                <a:avLst/>
                <a:gdLst>
                  <a:gd name="connsiteX0" fmla="*/ 15719 w 156877"/>
                  <a:gd name="connsiteY0" fmla="*/ 24255 h 102238"/>
                  <a:gd name="connsiteX1" fmla="*/ 50280 w 156877"/>
                  <a:gd name="connsiteY1" fmla="*/ 45596 h 102238"/>
                  <a:gd name="connsiteX2" fmla="*/ 121172 w 156877"/>
                  <a:gd name="connsiteY2" fmla="*/ 0 h 102238"/>
                  <a:gd name="connsiteX3" fmla="*/ 156878 w 156877"/>
                  <a:gd name="connsiteY3" fmla="*/ 29356 h 102238"/>
                  <a:gd name="connsiteX4" fmla="*/ 56526 w 156877"/>
                  <a:gd name="connsiteY4" fmla="*/ 102226 h 102238"/>
                  <a:gd name="connsiteX5" fmla="*/ 0 w 156877"/>
                  <a:gd name="connsiteY5" fmla="*/ 55589 h 102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6877" h="102238">
                    <a:moveTo>
                      <a:pt x="15719" y="24255"/>
                    </a:moveTo>
                    <a:cubicBezTo>
                      <a:pt x="21506" y="38014"/>
                      <a:pt x="35386" y="46585"/>
                      <a:pt x="50280" y="45596"/>
                    </a:cubicBezTo>
                    <a:cubicBezTo>
                      <a:pt x="76305" y="44346"/>
                      <a:pt x="121172" y="0"/>
                      <a:pt x="121172" y="0"/>
                    </a:cubicBezTo>
                    <a:lnTo>
                      <a:pt x="156878" y="29356"/>
                    </a:lnTo>
                    <a:cubicBezTo>
                      <a:pt x="156878" y="29356"/>
                      <a:pt x="99415" y="103371"/>
                      <a:pt x="56526" y="102226"/>
                    </a:cubicBezTo>
                    <a:cubicBezTo>
                      <a:pt x="13637" y="101081"/>
                      <a:pt x="0" y="55589"/>
                      <a:pt x="0" y="55589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259B9D63-4A99-03C7-0A39-D13858A56B3F}"/>
                  </a:ext>
                </a:extLst>
              </p:cNvPr>
              <p:cNvSpPr/>
              <p:nvPr/>
            </p:nvSpPr>
            <p:spPr>
              <a:xfrm flipH="1">
                <a:off x="7834835" y="3295752"/>
                <a:ext cx="156877" cy="102238"/>
              </a:xfrm>
              <a:custGeom>
                <a:avLst/>
                <a:gdLst>
                  <a:gd name="connsiteX0" fmla="*/ 15719 w 156877"/>
                  <a:gd name="connsiteY0" fmla="*/ 24255 h 102238"/>
                  <a:gd name="connsiteX1" fmla="*/ 50280 w 156877"/>
                  <a:gd name="connsiteY1" fmla="*/ 45596 h 102238"/>
                  <a:gd name="connsiteX2" fmla="*/ 121172 w 156877"/>
                  <a:gd name="connsiteY2" fmla="*/ 0 h 102238"/>
                  <a:gd name="connsiteX3" fmla="*/ 156878 w 156877"/>
                  <a:gd name="connsiteY3" fmla="*/ 29356 h 102238"/>
                  <a:gd name="connsiteX4" fmla="*/ 56526 w 156877"/>
                  <a:gd name="connsiteY4" fmla="*/ 102226 h 102238"/>
                  <a:gd name="connsiteX5" fmla="*/ 0 w 156877"/>
                  <a:gd name="connsiteY5" fmla="*/ 55589 h 102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6877" h="102238">
                    <a:moveTo>
                      <a:pt x="15719" y="24255"/>
                    </a:moveTo>
                    <a:cubicBezTo>
                      <a:pt x="21506" y="38014"/>
                      <a:pt x="35386" y="46585"/>
                      <a:pt x="50280" y="45596"/>
                    </a:cubicBezTo>
                    <a:cubicBezTo>
                      <a:pt x="76305" y="44346"/>
                      <a:pt x="121172" y="0"/>
                      <a:pt x="121172" y="0"/>
                    </a:cubicBezTo>
                    <a:lnTo>
                      <a:pt x="156878" y="29356"/>
                    </a:lnTo>
                    <a:cubicBezTo>
                      <a:pt x="156878" y="29356"/>
                      <a:pt x="99415" y="103371"/>
                      <a:pt x="56526" y="102226"/>
                    </a:cubicBezTo>
                    <a:cubicBezTo>
                      <a:pt x="13637" y="101081"/>
                      <a:pt x="0" y="55589"/>
                      <a:pt x="0" y="55589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3D68D12E-BA07-BF7E-FAF7-520FD39BACC2}"/>
                  </a:ext>
                </a:extLst>
              </p:cNvPr>
              <p:cNvSpPr/>
              <p:nvPr/>
            </p:nvSpPr>
            <p:spPr>
              <a:xfrm flipH="1">
                <a:off x="7808185" y="3340723"/>
                <a:ext cx="138348" cy="366429"/>
              </a:xfrm>
              <a:custGeom>
                <a:avLst/>
                <a:gdLst>
                  <a:gd name="connsiteX0" fmla="*/ 128355 w 138348"/>
                  <a:gd name="connsiteY0" fmla="*/ 366430 h 366429"/>
                  <a:gd name="connsiteX1" fmla="*/ 118673 w 138348"/>
                  <a:gd name="connsiteY1" fmla="*/ 328746 h 366429"/>
                  <a:gd name="connsiteX2" fmla="*/ 103163 w 138348"/>
                  <a:gd name="connsiteY2" fmla="*/ 301368 h 366429"/>
                  <a:gd name="connsiteX3" fmla="*/ 58296 w 138348"/>
                  <a:gd name="connsiteY3" fmla="*/ 210073 h 366429"/>
                  <a:gd name="connsiteX4" fmla="*/ 6246 w 138348"/>
                  <a:gd name="connsiteY4" fmla="*/ 56838 h 366429"/>
                  <a:gd name="connsiteX5" fmla="*/ 0 w 138348"/>
                  <a:gd name="connsiteY5" fmla="*/ 1145 h 366429"/>
                  <a:gd name="connsiteX6" fmla="*/ 10410 w 138348"/>
                  <a:gd name="connsiteY6" fmla="*/ 0 h 366429"/>
                  <a:gd name="connsiteX7" fmla="*/ 16656 w 138348"/>
                  <a:gd name="connsiteY7" fmla="*/ 57046 h 366429"/>
                  <a:gd name="connsiteX8" fmla="*/ 16656 w 138348"/>
                  <a:gd name="connsiteY8" fmla="*/ 57671 h 366429"/>
                  <a:gd name="connsiteX9" fmla="*/ 67040 w 138348"/>
                  <a:gd name="connsiteY9" fmla="*/ 204347 h 366429"/>
                  <a:gd name="connsiteX10" fmla="*/ 113260 w 138348"/>
                  <a:gd name="connsiteY10" fmla="*/ 298869 h 366429"/>
                  <a:gd name="connsiteX11" fmla="*/ 126377 w 138348"/>
                  <a:gd name="connsiteY11" fmla="*/ 321563 h 366429"/>
                  <a:gd name="connsiteX12" fmla="*/ 127938 w 138348"/>
                  <a:gd name="connsiteY12" fmla="*/ 322604 h 366429"/>
                  <a:gd name="connsiteX13" fmla="*/ 138348 w 138348"/>
                  <a:gd name="connsiteY13" fmla="*/ 364244 h 366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8348" h="366429">
                    <a:moveTo>
                      <a:pt x="128355" y="366430"/>
                    </a:moveTo>
                    <a:lnTo>
                      <a:pt x="118673" y="328746"/>
                    </a:lnTo>
                    <a:cubicBezTo>
                      <a:pt x="110121" y="322000"/>
                      <a:pt x="104553" y="312171"/>
                      <a:pt x="103163" y="301368"/>
                    </a:cubicBezTo>
                    <a:cubicBezTo>
                      <a:pt x="99207" y="286169"/>
                      <a:pt x="92753" y="260665"/>
                      <a:pt x="58296" y="210073"/>
                    </a:cubicBezTo>
                    <a:cubicBezTo>
                      <a:pt x="416" y="124607"/>
                      <a:pt x="5205" y="64333"/>
                      <a:pt x="6246" y="56838"/>
                    </a:cubicBezTo>
                    <a:lnTo>
                      <a:pt x="0" y="1145"/>
                    </a:lnTo>
                    <a:lnTo>
                      <a:pt x="10410" y="0"/>
                    </a:lnTo>
                    <a:lnTo>
                      <a:pt x="16656" y="57046"/>
                    </a:lnTo>
                    <a:lnTo>
                      <a:pt x="16656" y="57671"/>
                    </a:lnTo>
                    <a:cubicBezTo>
                      <a:pt x="16656" y="58296"/>
                      <a:pt x="8849" y="118465"/>
                      <a:pt x="67040" y="204347"/>
                    </a:cubicBezTo>
                    <a:cubicBezTo>
                      <a:pt x="102330" y="256397"/>
                      <a:pt x="109200" y="282942"/>
                      <a:pt x="113260" y="298869"/>
                    </a:cubicBezTo>
                    <a:cubicBezTo>
                      <a:pt x="114187" y="307962"/>
                      <a:pt x="118961" y="316222"/>
                      <a:pt x="126377" y="321563"/>
                    </a:cubicBezTo>
                    <a:lnTo>
                      <a:pt x="127938" y="322604"/>
                    </a:lnTo>
                    <a:lnTo>
                      <a:pt x="138348" y="364244"/>
                    </a:ln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D1973221-D7B5-428E-1507-C2970AA1C825}"/>
                  </a:ext>
                </a:extLst>
              </p:cNvPr>
              <p:cNvSpPr/>
              <p:nvPr/>
            </p:nvSpPr>
            <p:spPr>
              <a:xfrm flipH="1">
                <a:off x="7720429" y="3370093"/>
                <a:ext cx="271908" cy="255966"/>
              </a:xfrm>
              <a:custGeom>
                <a:avLst/>
                <a:gdLst>
                  <a:gd name="connsiteX0" fmla="*/ 219858 w 271908"/>
                  <a:gd name="connsiteY0" fmla="*/ 208081 h 255966"/>
                  <a:gd name="connsiteX1" fmla="*/ 86923 w 271908"/>
                  <a:gd name="connsiteY1" fmla="*/ 255966 h 255966"/>
                  <a:gd name="connsiteX2" fmla="*/ 0 w 271908"/>
                  <a:gd name="connsiteY2" fmla="*/ 134482 h 255966"/>
                  <a:gd name="connsiteX3" fmla="*/ 110866 w 271908"/>
                  <a:gd name="connsiteY3" fmla="*/ 120533 h 255966"/>
                  <a:gd name="connsiteX4" fmla="*/ 195291 w 271908"/>
                  <a:gd name="connsiteY4" fmla="*/ 2901 h 255966"/>
                  <a:gd name="connsiteX5" fmla="*/ 271283 w 271908"/>
                  <a:gd name="connsiteY5" fmla="*/ 59531 h 255966"/>
                  <a:gd name="connsiteX6" fmla="*/ 219858 w 271908"/>
                  <a:gd name="connsiteY6" fmla="*/ 208081 h 255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1908" h="255966">
                    <a:moveTo>
                      <a:pt x="219858" y="208081"/>
                    </a:moveTo>
                    <a:cubicBezTo>
                      <a:pt x="192063" y="233897"/>
                      <a:pt x="128875" y="248680"/>
                      <a:pt x="86923" y="255966"/>
                    </a:cubicBezTo>
                    <a:cubicBezTo>
                      <a:pt x="65889" y="210341"/>
                      <a:pt x="36394" y="169118"/>
                      <a:pt x="0" y="134482"/>
                    </a:cubicBezTo>
                    <a:cubicBezTo>
                      <a:pt x="45283" y="128653"/>
                      <a:pt x="110866" y="120533"/>
                      <a:pt x="110866" y="120533"/>
                    </a:cubicBezTo>
                    <a:cubicBezTo>
                      <a:pt x="135225" y="67443"/>
                      <a:pt x="164373" y="17683"/>
                      <a:pt x="195291" y="2901"/>
                    </a:cubicBezTo>
                    <a:cubicBezTo>
                      <a:pt x="224022" y="-10736"/>
                      <a:pt x="267639" y="26323"/>
                      <a:pt x="271283" y="59531"/>
                    </a:cubicBezTo>
                    <a:cubicBezTo>
                      <a:pt x="274926" y="92739"/>
                      <a:pt x="263267" y="167898"/>
                      <a:pt x="219858" y="20808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DE6CD993-2FC2-269B-524E-A493CB05B0ED}"/>
                  </a:ext>
                </a:extLst>
              </p:cNvPr>
              <p:cNvSpPr/>
              <p:nvPr/>
            </p:nvSpPr>
            <p:spPr>
              <a:xfrm flipH="1">
                <a:off x="7802564" y="3023280"/>
                <a:ext cx="262088" cy="229977"/>
              </a:xfrm>
              <a:custGeom>
                <a:avLst/>
                <a:gdLst>
                  <a:gd name="connsiteX0" fmla="*/ 14853 w 262088"/>
                  <a:gd name="connsiteY0" fmla="*/ 63753 h 229977"/>
                  <a:gd name="connsiteX1" fmla="*/ 34070 w 262088"/>
                  <a:gd name="connsiteY1" fmla="*/ 8089 h 229977"/>
                  <a:gd name="connsiteX2" fmla="*/ 36713 w 262088"/>
                  <a:gd name="connsiteY2" fmla="*/ 6914 h 229977"/>
                  <a:gd name="connsiteX3" fmla="*/ 208061 w 262088"/>
                  <a:gd name="connsiteY3" fmla="*/ 52302 h 229977"/>
                  <a:gd name="connsiteX4" fmla="*/ 262089 w 262088"/>
                  <a:gd name="connsiteY4" fmla="*/ 100708 h 229977"/>
                  <a:gd name="connsiteX5" fmla="*/ 236793 w 262088"/>
                  <a:gd name="connsiteY5" fmla="*/ 116531 h 229977"/>
                  <a:gd name="connsiteX6" fmla="*/ 259278 w 262088"/>
                  <a:gd name="connsiteY6" fmla="*/ 144638 h 229977"/>
                  <a:gd name="connsiteX7" fmla="*/ 235960 w 262088"/>
                  <a:gd name="connsiteY7" fmla="*/ 155673 h 229977"/>
                  <a:gd name="connsiteX8" fmla="*/ 222739 w 262088"/>
                  <a:gd name="connsiteY8" fmla="*/ 184612 h 229977"/>
                  <a:gd name="connsiteX9" fmla="*/ 204210 w 262088"/>
                  <a:gd name="connsiteY9" fmla="*/ 195022 h 229977"/>
                  <a:gd name="connsiteX10" fmla="*/ 150598 w 262088"/>
                  <a:gd name="connsiteY10" fmla="*/ 227189 h 229977"/>
                  <a:gd name="connsiteX11" fmla="*/ 1840 w 262088"/>
                  <a:gd name="connsiteY11" fmla="*/ 105705 h 229977"/>
                  <a:gd name="connsiteX12" fmla="*/ 14853 w 262088"/>
                  <a:gd name="connsiteY12" fmla="*/ 63753 h 229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2088" h="229977">
                    <a:moveTo>
                      <a:pt x="14853" y="63753"/>
                    </a:moveTo>
                    <a:cubicBezTo>
                      <a:pt x="4789" y="43075"/>
                      <a:pt x="13393" y="18154"/>
                      <a:pt x="34070" y="8089"/>
                    </a:cubicBezTo>
                    <a:cubicBezTo>
                      <a:pt x="34938" y="7667"/>
                      <a:pt x="35819" y="7275"/>
                      <a:pt x="36713" y="6914"/>
                    </a:cubicBezTo>
                    <a:cubicBezTo>
                      <a:pt x="76271" y="-12864"/>
                      <a:pt x="182453" y="12120"/>
                      <a:pt x="208061" y="52302"/>
                    </a:cubicBezTo>
                    <a:cubicBezTo>
                      <a:pt x="233670" y="92484"/>
                      <a:pt x="262089" y="100708"/>
                      <a:pt x="262089" y="100708"/>
                    </a:cubicBezTo>
                    <a:cubicBezTo>
                      <a:pt x="258408" y="111260"/>
                      <a:pt x="247891" y="117838"/>
                      <a:pt x="236793" y="116531"/>
                    </a:cubicBezTo>
                    <a:cubicBezTo>
                      <a:pt x="249587" y="120037"/>
                      <a:pt x="258667" y="131386"/>
                      <a:pt x="259278" y="144638"/>
                    </a:cubicBezTo>
                    <a:cubicBezTo>
                      <a:pt x="251034" y="147223"/>
                      <a:pt x="243187" y="150937"/>
                      <a:pt x="235960" y="155673"/>
                    </a:cubicBezTo>
                    <a:cubicBezTo>
                      <a:pt x="230963" y="160669"/>
                      <a:pt x="235960" y="186902"/>
                      <a:pt x="222739" y="184612"/>
                    </a:cubicBezTo>
                    <a:cubicBezTo>
                      <a:pt x="209518" y="182322"/>
                      <a:pt x="212329" y="180448"/>
                      <a:pt x="204210" y="195022"/>
                    </a:cubicBezTo>
                    <a:cubicBezTo>
                      <a:pt x="196090" y="209596"/>
                      <a:pt x="163298" y="239160"/>
                      <a:pt x="150598" y="227189"/>
                    </a:cubicBezTo>
                    <a:cubicBezTo>
                      <a:pt x="137898" y="215217"/>
                      <a:pt x="1840" y="105705"/>
                      <a:pt x="1840" y="105705"/>
                    </a:cubicBezTo>
                    <a:cubicBezTo>
                      <a:pt x="1840" y="105705"/>
                      <a:pt x="-7217" y="60734"/>
                      <a:pt x="14853" y="6375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A981B2E9-C6DB-1F60-C62E-A25E13EC90FE}"/>
                  </a:ext>
                </a:extLst>
              </p:cNvPr>
              <p:cNvSpPr/>
              <p:nvPr/>
            </p:nvSpPr>
            <p:spPr>
              <a:xfrm flipH="1">
                <a:off x="7902701" y="3072436"/>
                <a:ext cx="176670" cy="235441"/>
              </a:xfrm>
              <a:custGeom>
                <a:avLst/>
                <a:gdLst>
                  <a:gd name="connsiteX0" fmla="*/ 175623 w 176670"/>
                  <a:gd name="connsiteY0" fmla="*/ 95482 h 235441"/>
                  <a:gd name="connsiteX1" fmla="*/ 141270 w 176670"/>
                  <a:gd name="connsiteY1" fmla="*/ 207181 h 235441"/>
                  <a:gd name="connsiteX2" fmla="*/ 130860 w 176670"/>
                  <a:gd name="connsiteY2" fmla="*/ 217070 h 235441"/>
                  <a:gd name="connsiteX3" fmla="*/ 1777 w 176670"/>
                  <a:gd name="connsiteY3" fmla="*/ 163980 h 235441"/>
                  <a:gd name="connsiteX4" fmla="*/ 111 w 176670"/>
                  <a:gd name="connsiteY4" fmla="*/ 130668 h 235441"/>
                  <a:gd name="connsiteX5" fmla="*/ 70899 w 176670"/>
                  <a:gd name="connsiteY5" fmla="*/ 3667 h 235441"/>
                  <a:gd name="connsiteX6" fmla="*/ 172866 w 176670"/>
                  <a:gd name="connsiteY6" fmla="*/ 57429 h 235441"/>
                  <a:gd name="connsiteX7" fmla="*/ 172916 w 176670"/>
                  <a:gd name="connsiteY7" fmla="*/ 57590 h 235441"/>
                  <a:gd name="connsiteX8" fmla="*/ 175623 w 176670"/>
                  <a:gd name="connsiteY8" fmla="*/ 95482 h 235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670" h="235441">
                    <a:moveTo>
                      <a:pt x="175623" y="95482"/>
                    </a:moveTo>
                    <a:cubicBezTo>
                      <a:pt x="167607" y="147532"/>
                      <a:pt x="164692" y="181156"/>
                      <a:pt x="141270" y="207181"/>
                    </a:cubicBezTo>
                    <a:cubicBezTo>
                      <a:pt x="138062" y="210743"/>
                      <a:pt x="134581" y="214049"/>
                      <a:pt x="130860" y="217070"/>
                    </a:cubicBezTo>
                    <a:cubicBezTo>
                      <a:pt x="81413" y="258710"/>
                      <a:pt x="10625" y="224670"/>
                      <a:pt x="1777" y="163980"/>
                    </a:cubicBezTo>
                    <a:cubicBezTo>
                      <a:pt x="297" y="152941"/>
                      <a:pt x="-260" y="141799"/>
                      <a:pt x="111" y="130668"/>
                    </a:cubicBezTo>
                    <a:cubicBezTo>
                      <a:pt x="1673" y="79243"/>
                      <a:pt x="21660" y="18449"/>
                      <a:pt x="70899" y="3667"/>
                    </a:cubicBezTo>
                    <a:cubicBezTo>
                      <a:pt x="113903" y="-9645"/>
                      <a:pt x="159555" y="14425"/>
                      <a:pt x="172866" y="57429"/>
                    </a:cubicBezTo>
                    <a:cubicBezTo>
                      <a:pt x="172883" y="57482"/>
                      <a:pt x="172900" y="57536"/>
                      <a:pt x="172916" y="57590"/>
                    </a:cubicBezTo>
                    <a:cubicBezTo>
                      <a:pt x="176726" y="69844"/>
                      <a:pt x="177652" y="82812"/>
                      <a:pt x="175623" y="95482"/>
                    </a:cubicBez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F206E6BC-2A78-608C-59AD-F99E7945C543}"/>
                  </a:ext>
                </a:extLst>
              </p:cNvPr>
              <p:cNvSpPr/>
              <p:nvPr/>
            </p:nvSpPr>
            <p:spPr>
              <a:xfrm flipH="1">
                <a:off x="7995411" y="3166754"/>
                <a:ext cx="11653" cy="17526"/>
              </a:xfrm>
              <a:custGeom>
                <a:avLst/>
                <a:gdLst>
                  <a:gd name="connsiteX0" fmla="*/ 11604 w 11653"/>
                  <a:gd name="connsiteY0" fmla="*/ 9284 h 17526"/>
                  <a:gd name="connsiteX1" fmla="*/ 5046 w 11653"/>
                  <a:gd name="connsiteY1" fmla="*/ 17508 h 17526"/>
                  <a:gd name="connsiteX2" fmla="*/ 49 w 11653"/>
                  <a:gd name="connsiteY2" fmla="*/ 8139 h 17526"/>
                  <a:gd name="connsiteX3" fmla="*/ 6607 w 11653"/>
                  <a:gd name="connsiteY3" fmla="*/ 19 h 17526"/>
                  <a:gd name="connsiteX4" fmla="*/ 11604 w 11653"/>
                  <a:gd name="connsiteY4" fmla="*/ 9284 h 1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53" h="17526">
                    <a:moveTo>
                      <a:pt x="11604" y="9284"/>
                    </a:moveTo>
                    <a:cubicBezTo>
                      <a:pt x="11604" y="14177"/>
                      <a:pt x="8169" y="17820"/>
                      <a:pt x="5046" y="17508"/>
                    </a:cubicBezTo>
                    <a:cubicBezTo>
                      <a:pt x="1923" y="17196"/>
                      <a:pt x="-368" y="13032"/>
                      <a:pt x="49" y="8139"/>
                    </a:cubicBezTo>
                    <a:cubicBezTo>
                      <a:pt x="465" y="3246"/>
                      <a:pt x="3484" y="-293"/>
                      <a:pt x="6607" y="19"/>
                    </a:cubicBezTo>
                    <a:cubicBezTo>
                      <a:pt x="9730" y="331"/>
                      <a:pt x="12020" y="4391"/>
                      <a:pt x="11604" y="928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6A3E4389-8754-879F-54A5-46D1A8AE5C23}"/>
                  </a:ext>
                </a:extLst>
              </p:cNvPr>
              <p:cNvSpPr/>
              <p:nvPr/>
            </p:nvSpPr>
            <p:spPr>
              <a:xfrm flipH="1">
                <a:off x="8050166" y="3161550"/>
                <a:ext cx="11552" cy="17629"/>
              </a:xfrm>
              <a:custGeom>
                <a:avLst/>
                <a:gdLst>
                  <a:gd name="connsiteX0" fmla="*/ 11502 w 11552"/>
                  <a:gd name="connsiteY0" fmla="*/ 9387 h 17629"/>
                  <a:gd name="connsiteX1" fmla="*/ 4944 w 11552"/>
                  <a:gd name="connsiteY1" fmla="*/ 17611 h 17629"/>
                  <a:gd name="connsiteX2" fmla="*/ 51 w 11552"/>
                  <a:gd name="connsiteY2" fmla="*/ 8242 h 17629"/>
                  <a:gd name="connsiteX3" fmla="*/ 6609 w 11552"/>
                  <a:gd name="connsiteY3" fmla="*/ 18 h 17629"/>
                  <a:gd name="connsiteX4" fmla="*/ 11502 w 11552"/>
                  <a:gd name="connsiteY4" fmla="*/ 9387 h 1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52" h="17629">
                    <a:moveTo>
                      <a:pt x="11502" y="9387"/>
                    </a:moveTo>
                    <a:cubicBezTo>
                      <a:pt x="11502" y="14176"/>
                      <a:pt x="8066" y="17923"/>
                      <a:pt x="4944" y="17611"/>
                    </a:cubicBezTo>
                    <a:cubicBezTo>
                      <a:pt x="1821" y="17299"/>
                      <a:pt x="-366" y="13031"/>
                      <a:pt x="51" y="8242"/>
                    </a:cubicBezTo>
                    <a:cubicBezTo>
                      <a:pt x="467" y="3453"/>
                      <a:pt x="3486" y="-294"/>
                      <a:pt x="6609" y="18"/>
                    </a:cubicBezTo>
                    <a:cubicBezTo>
                      <a:pt x="9732" y="330"/>
                      <a:pt x="11918" y="4807"/>
                      <a:pt x="11502" y="938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41F3A017-EE7A-2C92-ED6B-13A0EBC37072}"/>
                  </a:ext>
                </a:extLst>
              </p:cNvPr>
              <p:cNvSpPr/>
              <p:nvPr/>
            </p:nvSpPr>
            <p:spPr>
              <a:xfrm flipH="1">
                <a:off x="8033041" y="3174893"/>
                <a:ext cx="27065" cy="46126"/>
              </a:xfrm>
              <a:custGeom>
                <a:avLst/>
                <a:gdLst>
                  <a:gd name="connsiteX0" fmla="*/ 27066 w 27065"/>
                  <a:gd name="connsiteY0" fmla="*/ 0 h 46126"/>
                  <a:gd name="connsiteX1" fmla="*/ 0 w 27065"/>
                  <a:gd name="connsiteY1" fmla="*/ 39246 h 46126"/>
                  <a:gd name="connsiteX2" fmla="*/ 22902 w 27065"/>
                  <a:gd name="connsiteY2" fmla="*/ 45804 h 46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065" h="46126">
                    <a:moveTo>
                      <a:pt x="27066" y="0"/>
                    </a:moveTo>
                    <a:cubicBezTo>
                      <a:pt x="19906" y="14273"/>
                      <a:pt x="10797" y="27481"/>
                      <a:pt x="0" y="39246"/>
                    </a:cubicBezTo>
                    <a:cubicBezTo>
                      <a:pt x="6319" y="44655"/>
                      <a:pt x="14678" y="47049"/>
                      <a:pt x="22902" y="45804"/>
                    </a:cubicBezTo>
                    <a:close/>
                  </a:path>
                </a:pathLst>
              </a:custGeom>
              <a:solidFill>
                <a:srgbClr val="D4827D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FFD1FEE2-90DE-A5BF-688B-FDF98DA681E1}"/>
                  </a:ext>
                </a:extLst>
              </p:cNvPr>
              <p:cNvSpPr/>
              <p:nvPr/>
            </p:nvSpPr>
            <p:spPr>
              <a:xfrm flipH="1">
                <a:off x="7972563" y="3145102"/>
                <a:ext cx="28717" cy="10569"/>
              </a:xfrm>
              <a:custGeom>
                <a:avLst/>
                <a:gdLst>
                  <a:gd name="connsiteX0" fmla="*/ 27161 w 28717"/>
                  <a:gd name="connsiteY0" fmla="*/ 10220 h 10569"/>
                  <a:gd name="connsiteX1" fmla="*/ 24142 w 28717"/>
                  <a:gd name="connsiteY1" fmla="*/ 10220 h 10569"/>
                  <a:gd name="connsiteX2" fmla="*/ 3946 w 28717"/>
                  <a:gd name="connsiteY2" fmla="*/ 6576 h 10569"/>
                  <a:gd name="connsiteX3" fmla="*/ 199 w 28717"/>
                  <a:gd name="connsiteY3" fmla="*/ 5015 h 10569"/>
                  <a:gd name="connsiteX4" fmla="*/ 1760 w 28717"/>
                  <a:gd name="connsiteY4" fmla="*/ 1371 h 10569"/>
                  <a:gd name="connsiteX5" fmla="*/ 1760 w 28717"/>
                  <a:gd name="connsiteY5" fmla="*/ 1371 h 10569"/>
                  <a:gd name="connsiteX6" fmla="*/ 27473 w 28717"/>
                  <a:gd name="connsiteY6" fmla="*/ 5639 h 10569"/>
                  <a:gd name="connsiteX7" fmla="*/ 28240 w 28717"/>
                  <a:gd name="connsiteY7" fmla="*/ 9540 h 10569"/>
                  <a:gd name="connsiteX8" fmla="*/ 28202 w 28717"/>
                  <a:gd name="connsiteY8" fmla="*/ 9595 h 10569"/>
                  <a:gd name="connsiteX9" fmla="*/ 28202 w 28717"/>
                  <a:gd name="connsiteY9" fmla="*/ 9595 h 10569"/>
                  <a:gd name="connsiteX10" fmla="*/ 27161 w 28717"/>
                  <a:gd name="connsiteY10" fmla="*/ 10220 h 10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717" h="10569">
                    <a:moveTo>
                      <a:pt x="27161" y="10220"/>
                    </a:moveTo>
                    <a:cubicBezTo>
                      <a:pt x="26208" y="10686"/>
                      <a:pt x="25094" y="10686"/>
                      <a:pt x="24142" y="10220"/>
                    </a:cubicBezTo>
                    <a:cubicBezTo>
                      <a:pt x="18375" y="5857"/>
                      <a:pt x="10874" y="4504"/>
                      <a:pt x="3946" y="6576"/>
                    </a:cubicBezTo>
                    <a:cubicBezTo>
                      <a:pt x="2480" y="7154"/>
                      <a:pt x="821" y="6463"/>
                      <a:pt x="199" y="5015"/>
                    </a:cubicBezTo>
                    <a:cubicBezTo>
                      <a:pt x="-371" y="3578"/>
                      <a:pt x="326" y="1950"/>
                      <a:pt x="1760" y="1371"/>
                    </a:cubicBezTo>
                    <a:lnTo>
                      <a:pt x="1760" y="1371"/>
                    </a:lnTo>
                    <a:cubicBezTo>
                      <a:pt x="10517" y="-1452"/>
                      <a:pt x="20098" y="139"/>
                      <a:pt x="27473" y="5639"/>
                    </a:cubicBezTo>
                    <a:cubicBezTo>
                      <a:pt x="28762" y="6505"/>
                      <a:pt x="29105" y="8251"/>
                      <a:pt x="28240" y="9540"/>
                    </a:cubicBezTo>
                    <a:cubicBezTo>
                      <a:pt x="28227" y="9558"/>
                      <a:pt x="28214" y="9577"/>
                      <a:pt x="28202" y="9595"/>
                    </a:cubicBezTo>
                    <a:lnTo>
                      <a:pt x="28202" y="9595"/>
                    </a:lnTo>
                    <a:cubicBezTo>
                      <a:pt x="27902" y="9874"/>
                      <a:pt x="27548" y="10087"/>
                      <a:pt x="27161" y="1022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03674EFA-74A3-3551-64CB-91ADA61E002C}"/>
                  </a:ext>
                </a:extLst>
              </p:cNvPr>
              <p:cNvSpPr/>
              <p:nvPr/>
            </p:nvSpPr>
            <p:spPr>
              <a:xfrm flipH="1">
                <a:off x="7990548" y="3222089"/>
                <a:ext cx="35429" cy="24532"/>
              </a:xfrm>
              <a:custGeom>
                <a:avLst/>
                <a:gdLst>
                  <a:gd name="connsiteX0" fmla="*/ 1474 w 35429"/>
                  <a:gd name="connsiteY0" fmla="*/ 24320 h 24532"/>
                  <a:gd name="connsiteX1" fmla="*/ 1474 w 35429"/>
                  <a:gd name="connsiteY1" fmla="*/ 24320 h 24532"/>
                  <a:gd name="connsiteX2" fmla="*/ 35306 w 35429"/>
                  <a:gd name="connsiteY2" fmla="*/ 2251 h 24532"/>
                  <a:gd name="connsiteX3" fmla="*/ 34577 w 35429"/>
                  <a:gd name="connsiteY3" fmla="*/ 169 h 24532"/>
                  <a:gd name="connsiteX4" fmla="*/ 32608 w 35429"/>
                  <a:gd name="connsiteY4" fmla="*/ 777 h 24532"/>
                  <a:gd name="connsiteX5" fmla="*/ 32599 w 35429"/>
                  <a:gd name="connsiteY5" fmla="*/ 794 h 24532"/>
                  <a:gd name="connsiteX6" fmla="*/ 32599 w 35429"/>
                  <a:gd name="connsiteY6" fmla="*/ 793 h 24532"/>
                  <a:gd name="connsiteX7" fmla="*/ 1369 w 35429"/>
                  <a:gd name="connsiteY7" fmla="*/ 21613 h 24532"/>
                  <a:gd name="connsiteX8" fmla="*/ 0 w 35429"/>
                  <a:gd name="connsiteY8" fmla="*/ 22950 h 24532"/>
                  <a:gd name="connsiteX9" fmla="*/ 16 w 35429"/>
                  <a:gd name="connsiteY9" fmla="*/ 23175 h 24532"/>
                  <a:gd name="connsiteX10" fmla="*/ 16 w 35429"/>
                  <a:gd name="connsiteY10" fmla="*/ 23175 h 24532"/>
                  <a:gd name="connsiteX11" fmla="*/ 1570 w 35429"/>
                  <a:gd name="connsiteY11" fmla="*/ 24529 h 24532"/>
                  <a:gd name="connsiteX12" fmla="*/ 1577 w 35429"/>
                  <a:gd name="connsiteY12" fmla="*/ 24528 h 24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429" h="24532">
                    <a:moveTo>
                      <a:pt x="1474" y="24320"/>
                    </a:moveTo>
                    <a:lnTo>
                      <a:pt x="1474" y="24320"/>
                    </a:lnTo>
                    <a:cubicBezTo>
                      <a:pt x="15647" y="22842"/>
                      <a:pt x="28241" y="14627"/>
                      <a:pt x="35306" y="2251"/>
                    </a:cubicBezTo>
                    <a:cubicBezTo>
                      <a:pt x="35623" y="1472"/>
                      <a:pt x="35311" y="580"/>
                      <a:pt x="34577" y="169"/>
                    </a:cubicBezTo>
                    <a:cubicBezTo>
                      <a:pt x="33865" y="-207"/>
                      <a:pt x="32984" y="65"/>
                      <a:pt x="32608" y="777"/>
                    </a:cubicBezTo>
                    <a:cubicBezTo>
                      <a:pt x="32605" y="782"/>
                      <a:pt x="32602" y="788"/>
                      <a:pt x="32599" y="794"/>
                    </a:cubicBezTo>
                    <a:lnTo>
                      <a:pt x="32599" y="793"/>
                    </a:lnTo>
                    <a:cubicBezTo>
                      <a:pt x="26085" y="12298"/>
                      <a:pt x="14494" y="20024"/>
                      <a:pt x="1369" y="21613"/>
                    </a:cubicBezTo>
                    <a:cubicBezTo>
                      <a:pt x="622" y="21604"/>
                      <a:pt x="9" y="22203"/>
                      <a:pt x="0" y="22950"/>
                    </a:cubicBezTo>
                    <a:cubicBezTo>
                      <a:pt x="-1" y="23025"/>
                      <a:pt x="5" y="23101"/>
                      <a:pt x="16" y="23175"/>
                    </a:cubicBezTo>
                    <a:lnTo>
                      <a:pt x="16" y="23175"/>
                    </a:lnTo>
                    <a:cubicBezTo>
                      <a:pt x="71" y="23978"/>
                      <a:pt x="767" y="24584"/>
                      <a:pt x="1570" y="24529"/>
                    </a:cubicBezTo>
                    <a:cubicBezTo>
                      <a:pt x="1573" y="24528"/>
                      <a:pt x="1575" y="24528"/>
                      <a:pt x="1577" y="2452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C76B9A19-F554-6411-C8D9-47FE49CE4EFA}"/>
                  </a:ext>
                </a:extLst>
              </p:cNvPr>
              <p:cNvSpPr/>
              <p:nvPr/>
            </p:nvSpPr>
            <p:spPr>
              <a:xfrm flipH="1">
                <a:off x="8044302" y="3132163"/>
                <a:ext cx="27810" cy="13771"/>
              </a:xfrm>
              <a:custGeom>
                <a:avLst/>
                <a:gdLst>
                  <a:gd name="connsiteX0" fmla="*/ 972 w 27810"/>
                  <a:gd name="connsiteY0" fmla="*/ 4734 h 13771"/>
                  <a:gd name="connsiteX1" fmla="*/ 35 w 27810"/>
                  <a:gd name="connsiteY1" fmla="*/ 3381 h 13771"/>
                  <a:gd name="connsiteX2" fmla="*/ 2276 w 27810"/>
                  <a:gd name="connsiteY2" fmla="*/ 278 h 13771"/>
                  <a:gd name="connsiteX3" fmla="*/ 2429 w 27810"/>
                  <a:gd name="connsiteY3" fmla="*/ 258 h 13771"/>
                  <a:gd name="connsiteX4" fmla="*/ 2429 w 27810"/>
                  <a:gd name="connsiteY4" fmla="*/ 258 h 13771"/>
                  <a:gd name="connsiteX5" fmla="*/ 26997 w 27810"/>
                  <a:gd name="connsiteY5" fmla="*/ 9002 h 13771"/>
                  <a:gd name="connsiteX6" fmla="*/ 26997 w 27810"/>
                  <a:gd name="connsiteY6" fmla="*/ 12958 h 13771"/>
                  <a:gd name="connsiteX7" fmla="*/ 26997 w 27810"/>
                  <a:gd name="connsiteY7" fmla="*/ 12958 h 13771"/>
                  <a:gd name="connsiteX8" fmla="*/ 23041 w 27810"/>
                  <a:gd name="connsiteY8" fmla="*/ 12958 h 13771"/>
                  <a:gd name="connsiteX9" fmla="*/ 23041 w 27810"/>
                  <a:gd name="connsiteY9" fmla="*/ 12958 h 13771"/>
                  <a:gd name="connsiteX10" fmla="*/ 3470 w 27810"/>
                  <a:gd name="connsiteY10" fmla="*/ 6400 h 13771"/>
                  <a:gd name="connsiteX11" fmla="*/ 972 w 27810"/>
                  <a:gd name="connsiteY11" fmla="*/ 4734 h 13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810" h="13771">
                    <a:moveTo>
                      <a:pt x="972" y="4734"/>
                    </a:moveTo>
                    <a:cubicBezTo>
                      <a:pt x="516" y="4402"/>
                      <a:pt x="185" y="3925"/>
                      <a:pt x="35" y="3381"/>
                    </a:cubicBezTo>
                    <a:cubicBezTo>
                      <a:pt x="-203" y="1905"/>
                      <a:pt x="801" y="516"/>
                      <a:pt x="2276" y="278"/>
                    </a:cubicBezTo>
                    <a:cubicBezTo>
                      <a:pt x="2327" y="270"/>
                      <a:pt x="2378" y="263"/>
                      <a:pt x="2429" y="258"/>
                    </a:cubicBezTo>
                    <a:lnTo>
                      <a:pt x="2429" y="258"/>
                    </a:lnTo>
                    <a:cubicBezTo>
                      <a:pt x="11551" y="-978"/>
                      <a:pt x="20707" y="2280"/>
                      <a:pt x="26997" y="9002"/>
                    </a:cubicBezTo>
                    <a:cubicBezTo>
                      <a:pt x="28082" y="10097"/>
                      <a:pt x="28082" y="11862"/>
                      <a:pt x="26997" y="12958"/>
                    </a:cubicBezTo>
                    <a:lnTo>
                      <a:pt x="26997" y="12958"/>
                    </a:lnTo>
                    <a:cubicBezTo>
                      <a:pt x="25901" y="14043"/>
                      <a:pt x="24136" y="14043"/>
                      <a:pt x="23041" y="12958"/>
                    </a:cubicBezTo>
                    <a:lnTo>
                      <a:pt x="23041" y="12958"/>
                    </a:lnTo>
                    <a:cubicBezTo>
                      <a:pt x="17937" y="7775"/>
                      <a:pt x="10666" y="5338"/>
                      <a:pt x="3470" y="6400"/>
                    </a:cubicBezTo>
                    <a:cubicBezTo>
                      <a:pt x="2407" y="6307"/>
                      <a:pt x="1465" y="5679"/>
                      <a:pt x="972" y="473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470E05F7-3106-F85C-424F-249B4F5001B3}"/>
                  </a:ext>
                </a:extLst>
              </p:cNvPr>
              <p:cNvSpPr/>
              <p:nvPr/>
            </p:nvSpPr>
            <p:spPr>
              <a:xfrm flipH="1">
                <a:off x="7879045" y="3049453"/>
                <a:ext cx="164405" cy="208094"/>
              </a:xfrm>
              <a:custGeom>
                <a:avLst/>
                <a:gdLst>
                  <a:gd name="connsiteX0" fmla="*/ 0 w 164405"/>
                  <a:gd name="connsiteY0" fmla="*/ 46428 h 208094"/>
                  <a:gd name="connsiteX1" fmla="*/ 27586 w 164405"/>
                  <a:gd name="connsiteY1" fmla="*/ 55485 h 208094"/>
                  <a:gd name="connsiteX2" fmla="*/ 83383 w 164405"/>
                  <a:gd name="connsiteY2" fmla="*/ 56838 h 208094"/>
                  <a:gd name="connsiteX3" fmla="*/ 107743 w 164405"/>
                  <a:gd name="connsiteY3" fmla="*/ 83175 h 208094"/>
                  <a:gd name="connsiteX4" fmla="*/ 100248 w 164405"/>
                  <a:gd name="connsiteY4" fmla="*/ 96396 h 208094"/>
                  <a:gd name="connsiteX5" fmla="*/ 101289 w 164405"/>
                  <a:gd name="connsiteY5" fmla="*/ 166455 h 208094"/>
                  <a:gd name="connsiteX6" fmla="*/ 122733 w 164405"/>
                  <a:gd name="connsiteY6" fmla="*/ 208095 h 208094"/>
                  <a:gd name="connsiteX7" fmla="*/ 164373 w 164405"/>
                  <a:gd name="connsiteY7" fmla="*/ 77970 h 208094"/>
                  <a:gd name="connsiteX8" fmla="*/ 13012 w 164405"/>
                  <a:gd name="connsiteY8" fmla="*/ 0 h 208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4405" h="208094">
                    <a:moveTo>
                      <a:pt x="0" y="46428"/>
                    </a:moveTo>
                    <a:cubicBezTo>
                      <a:pt x="10108" y="44940"/>
                      <a:pt x="20327" y="48295"/>
                      <a:pt x="27586" y="55485"/>
                    </a:cubicBezTo>
                    <a:cubicBezTo>
                      <a:pt x="46189" y="54288"/>
                      <a:pt x="64861" y="54741"/>
                      <a:pt x="83383" y="56838"/>
                    </a:cubicBezTo>
                    <a:cubicBezTo>
                      <a:pt x="95859" y="60257"/>
                      <a:pt x="105306" y="70471"/>
                      <a:pt x="107743" y="83175"/>
                    </a:cubicBezTo>
                    <a:cubicBezTo>
                      <a:pt x="109200" y="87756"/>
                      <a:pt x="100248" y="96396"/>
                      <a:pt x="100248" y="96396"/>
                    </a:cubicBezTo>
                    <a:cubicBezTo>
                      <a:pt x="100248" y="96396"/>
                      <a:pt x="100977" y="151257"/>
                      <a:pt x="101289" y="166455"/>
                    </a:cubicBezTo>
                    <a:lnTo>
                      <a:pt x="122733" y="208095"/>
                    </a:lnTo>
                    <a:cubicBezTo>
                      <a:pt x="148545" y="169485"/>
                      <a:pt x="162974" y="124393"/>
                      <a:pt x="164373" y="77970"/>
                    </a:cubicBezTo>
                    <a:cubicBezTo>
                      <a:pt x="166975" y="-104"/>
                      <a:pt x="13012" y="0"/>
                      <a:pt x="13012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AB086143-5C3B-5B04-C2DF-1310C58D0F1C}"/>
                  </a:ext>
                </a:extLst>
              </p:cNvPr>
              <p:cNvSpPr/>
              <p:nvPr/>
            </p:nvSpPr>
            <p:spPr>
              <a:xfrm flipH="1">
                <a:off x="7876737" y="3193914"/>
                <a:ext cx="65930" cy="63862"/>
              </a:xfrm>
              <a:custGeom>
                <a:avLst/>
                <a:gdLst>
                  <a:gd name="connsiteX0" fmla="*/ 59530 w 65930"/>
                  <a:gd name="connsiteY0" fmla="*/ 41982 h 63862"/>
                  <a:gd name="connsiteX1" fmla="*/ 21951 w 65930"/>
                  <a:gd name="connsiteY1" fmla="*/ 63634 h 63862"/>
                  <a:gd name="connsiteX2" fmla="*/ 3212 w 65930"/>
                  <a:gd name="connsiteY2" fmla="*/ 30531 h 63862"/>
                  <a:gd name="connsiteX3" fmla="*/ 47975 w 65930"/>
                  <a:gd name="connsiteY3" fmla="*/ 966 h 63862"/>
                  <a:gd name="connsiteX4" fmla="*/ 64833 w 65930"/>
                  <a:gd name="connsiteY4" fmla="*/ 32520 h 63862"/>
                  <a:gd name="connsiteX5" fmla="*/ 59531 w 65930"/>
                  <a:gd name="connsiteY5" fmla="*/ 41982 h 63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930" h="63862">
                    <a:moveTo>
                      <a:pt x="59530" y="41982"/>
                    </a:moveTo>
                    <a:cubicBezTo>
                      <a:pt x="50404" y="53935"/>
                      <a:pt x="36869" y="61734"/>
                      <a:pt x="21951" y="63634"/>
                    </a:cubicBezTo>
                    <a:cubicBezTo>
                      <a:pt x="2172" y="66133"/>
                      <a:pt x="-4699" y="47707"/>
                      <a:pt x="3212" y="30531"/>
                    </a:cubicBezTo>
                    <a:cubicBezTo>
                      <a:pt x="10395" y="15436"/>
                      <a:pt x="29342" y="-4655"/>
                      <a:pt x="47975" y="966"/>
                    </a:cubicBezTo>
                    <a:cubicBezTo>
                      <a:pt x="61344" y="5025"/>
                      <a:pt x="68891" y="19151"/>
                      <a:pt x="64833" y="32520"/>
                    </a:cubicBezTo>
                    <a:cubicBezTo>
                      <a:pt x="63770" y="36020"/>
                      <a:pt x="61961" y="39248"/>
                      <a:pt x="59531" y="41982"/>
                    </a:cubicBez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BC6995F8-4ED0-4DDB-6044-C61A88BE0EA8}"/>
                  </a:ext>
                </a:extLst>
              </p:cNvPr>
              <p:cNvSpPr/>
              <p:nvPr/>
            </p:nvSpPr>
            <p:spPr>
              <a:xfrm flipH="1">
                <a:off x="8022422" y="3534029"/>
                <a:ext cx="191141" cy="86541"/>
              </a:xfrm>
              <a:custGeom>
                <a:avLst/>
                <a:gdLst>
                  <a:gd name="connsiteX0" fmla="*/ 184271 w 191141"/>
                  <a:gd name="connsiteY0" fmla="*/ 26031 h 86541"/>
                  <a:gd name="connsiteX1" fmla="*/ 82150 w 191141"/>
                  <a:gd name="connsiteY1" fmla="*/ 37690 h 86541"/>
                  <a:gd name="connsiteX2" fmla="*/ 9280 w 191141"/>
                  <a:gd name="connsiteY2" fmla="*/ 6 h 86541"/>
                  <a:gd name="connsiteX3" fmla="*/ 12716 w 191141"/>
                  <a:gd name="connsiteY3" fmla="*/ 72876 h 86541"/>
                  <a:gd name="connsiteX4" fmla="*/ 72468 w 191141"/>
                  <a:gd name="connsiteY4" fmla="*/ 86513 h 86541"/>
                  <a:gd name="connsiteX5" fmla="*/ 87042 w 191141"/>
                  <a:gd name="connsiteY5" fmla="*/ 74854 h 86541"/>
                  <a:gd name="connsiteX6" fmla="*/ 191142 w 191141"/>
                  <a:gd name="connsiteY6" fmla="*/ 63091 h 86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141" h="86541">
                    <a:moveTo>
                      <a:pt x="184271" y="26031"/>
                    </a:moveTo>
                    <a:lnTo>
                      <a:pt x="82150" y="37690"/>
                    </a:lnTo>
                    <a:cubicBezTo>
                      <a:pt x="82150" y="37690"/>
                      <a:pt x="22709" y="735"/>
                      <a:pt x="9280" y="6"/>
                    </a:cubicBezTo>
                    <a:cubicBezTo>
                      <a:pt x="-4149" y="-722"/>
                      <a:pt x="-3004" y="61009"/>
                      <a:pt x="12716" y="72876"/>
                    </a:cubicBezTo>
                    <a:cubicBezTo>
                      <a:pt x="28435" y="84743"/>
                      <a:pt x="66951" y="86825"/>
                      <a:pt x="72468" y="86513"/>
                    </a:cubicBezTo>
                    <a:cubicBezTo>
                      <a:pt x="77986" y="86201"/>
                      <a:pt x="87042" y="74854"/>
                      <a:pt x="87042" y="74854"/>
                    </a:cubicBezTo>
                    <a:lnTo>
                      <a:pt x="191142" y="63091"/>
                    </a:ln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AB9ADF12-8859-F4E8-8915-3DAC023875E6}"/>
                  </a:ext>
                </a:extLst>
              </p:cNvPr>
              <p:cNvSpPr/>
              <p:nvPr/>
            </p:nvSpPr>
            <p:spPr>
              <a:xfrm flipH="1">
                <a:off x="7722698" y="3340058"/>
                <a:ext cx="350336" cy="275192"/>
              </a:xfrm>
              <a:custGeom>
                <a:avLst/>
                <a:gdLst>
                  <a:gd name="connsiteX0" fmla="*/ 250171 w 350336"/>
                  <a:gd name="connsiteY0" fmla="*/ 238949 h 275192"/>
                  <a:gd name="connsiteX1" fmla="*/ 17717 w 350336"/>
                  <a:gd name="connsiteY1" fmla="*/ 271740 h 275192"/>
                  <a:gd name="connsiteX2" fmla="*/ 14906 w 350336"/>
                  <a:gd name="connsiteY2" fmla="*/ 267784 h 275192"/>
                  <a:gd name="connsiteX3" fmla="*/ 11888 w 350336"/>
                  <a:gd name="connsiteY3" fmla="*/ 262892 h 275192"/>
                  <a:gd name="connsiteX4" fmla="*/ 9597 w 350336"/>
                  <a:gd name="connsiteY4" fmla="*/ 208239 h 275192"/>
                  <a:gd name="connsiteX5" fmla="*/ 200307 w 350336"/>
                  <a:gd name="connsiteY5" fmla="*/ 158480 h 275192"/>
                  <a:gd name="connsiteX6" fmla="*/ 334491 w 350336"/>
                  <a:gd name="connsiteY6" fmla="*/ 2331 h 275192"/>
                  <a:gd name="connsiteX7" fmla="*/ 337823 w 350336"/>
                  <a:gd name="connsiteY7" fmla="*/ 4205 h 275192"/>
                  <a:gd name="connsiteX8" fmla="*/ 347400 w 350336"/>
                  <a:gd name="connsiteY8" fmla="*/ 16072 h 275192"/>
                  <a:gd name="connsiteX9" fmla="*/ 250171 w 350336"/>
                  <a:gd name="connsiteY9" fmla="*/ 238949 h 275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0336" h="275192">
                    <a:moveTo>
                      <a:pt x="250171" y="238949"/>
                    </a:moveTo>
                    <a:cubicBezTo>
                      <a:pt x="223209" y="248630"/>
                      <a:pt x="28231" y="286730"/>
                      <a:pt x="17717" y="271740"/>
                    </a:cubicBezTo>
                    <a:lnTo>
                      <a:pt x="14906" y="267784"/>
                    </a:lnTo>
                    <a:lnTo>
                      <a:pt x="11888" y="262892"/>
                    </a:lnTo>
                    <a:cubicBezTo>
                      <a:pt x="1998" y="246652"/>
                      <a:pt x="-7892" y="222709"/>
                      <a:pt x="9597" y="208239"/>
                    </a:cubicBezTo>
                    <a:cubicBezTo>
                      <a:pt x="30417" y="190751"/>
                      <a:pt x="189689" y="171909"/>
                      <a:pt x="200307" y="158480"/>
                    </a:cubicBezTo>
                    <a:cubicBezTo>
                      <a:pt x="210925" y="145051"/>
                      <a:pt x="274946" y="-21508"/>
                      <a:pt x="334491" y="2331"/>
                    </a:cubicBezTo>
                    <a:cubicBezTo>
                      <a:pt x="335668" y="2830"/>
                      <a:pt x="336785" y="3458"/>
                      <a:pt x="337823" y="4205"/>
                    </a:cubicBezTo>
                    <a:cubicBezTo>
                      <a:pt x="342312" y="6910"/>
                      <a:pt x="345703" y="11113"/>
                      <a:pt x="347400" y="16072"/>
                    </a:cubicBezTo>
                    <a:cubicBezTo>
                      <a:pt x="368011" y="68122"/>
                      <a:pt x="274218" y="230517"/>
                      <a:pt x="250171" y="23894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1AE22A03-9FC7-B0FF-857E-A64F0E4FBDCF}"/>
                  </a:ext>
                </a:extLst>
              </p:cNvPr>
              <p:cNvSpPr/>
              <p:nvPr/>
            </p:nvSpPr>
            <p:spPr>
              <a:xfrm flipH="1">
                <a:off x="7725635" y="3344054"/>
                <a:ext cx="336553" cy="263371"/>
              </a:xfrm>
              <a:custGeom>
                <a:avLst/>
                <a:gdLst>
                  <a:gd name="connsiteX0" fmla="*/ 336553 w 336553"/>
                  <a:gd name="connsiteY0" fmla="*/ 12076 h 263371"/>
                  <a:gd name="connsiteX1" fmla="*/ 323436 w 336553"/>
                  <a:gd name="connsiteY1" fmla="*/ 62356 h 263371"/>
                  <a:gd name="connsiteX2" fmla="*/ 229747 w 336553"/>
                  <a:gd name="connsiteY2" fmla="*/ 222981 h 263371"/>
                  <a:gd name="connsiteX3" fmla="*/ 3644 w 336553"/>
                  <a:gd name="connsiteY3" fmla="*/ 263372 h 263371"/>
                  <a:gd name="connsiteX4" fmla="*/ 1145 w 336553"/>
                  <a:gd name="connsiteY4" fmla="*/ 263372 h 263371"/>
                  <a:gd name="connsiteX5" fmla="*/ 625 w 336553"/>
                  <a:gd name="connsiteY5" fmla="*/ 258270 h 263371"/>
                  <a:gd name="connsiteX6" fmla="*/ 0 w 336553"/>
                  <a:gd name="connsiteY6" fmla="*/ 253170 h 263371"/>
                  <a:gd name="connsiteX7" fmla="*/ 225479 w 336553"/>
                  <a:gd name="connsiteY7" fmla="*/ 213299 h 263371"/>
                  <a:gd name="connsiteX8" fmla="*/ 313235 w 336553"/>
                  <a:gd name="connsiteY8" fmla="*/ 58712 h 263371"/>
                  <a:gd name="connsiteX9" fmla="*/ 326560 w 336553"/>
                  <a:gd name="connsiteY9" fmla="*/ 0 h 263371"/>
                  <a:gd name="connsiteX10" fmla="*/ 336553 w 336553"/>
                  <a:gd name="connsiteY10" fmla="*/ 12076 h 263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6553" h="263371">
                    <a:moveTo>
                      <a:pt x="336553" y="12076"/>
                    </a:moveTo>
                    <a:cubicBezTo>
                      <a:pt x="333622" y="29179"/>
                      <a:pt x="329234" y="46000"/>
                      <a:pt x="323436" y="62356"/>
                    </a:cubicBezTo>
                    <a:cubicBezTo>
                      <a:pt x="303762" y="120339"/>
                      <a:pt x="261810" y="208095"/>
                      <a:pt x="229747" y="222981"/>
                    </a:cubicBezTo>
                    <a:cubicBezTo>
                      <a:pt x="188732" y="241823"/>
                      <a:pt x="26649" y="260769"/>
                      <a:pt x="3644" y="263372"/>
                    </a:cubicBezTo>
                    <a:lnTo>
                      <a:pt x="1145" y="263372"/>
                    </a:lnTo>
                    <a:lnTo>
                      <a:pt x="625" y="258270"/>
                    </a:lnTo>
                    <a:lnTo>
                      <a:pt x="0" y="253170"/>
                    </a:lnTo>
                    <a:cubicBezTo>
                      <a:pt x="1874" y="253170"/>
                      <a:pt x="183735" y="232350"/>
                      <a:pt x="225479" y="213299"/>
                    </a:cubicBezTo>
                    <a:cubicBezTo>
                      <a:pt x="250463" y="201849"/>
                      <a:pt x="290958" y="124191"/>
                      <a:pt x="313235" y="58712"/>
                    </a:cubicBezTo>
                    <a:cubicBezTo>
                      <a:pt x="320685" y="39948"/>
                      <a:pt x="325180" y="20142"/>
                      <a:pt x="326560" y="0"/>
                    </a:cubicBezTo>
                    <a:cubicBezTo>
                      <a:pt x="331244" y="2682"/>
                      <a:pt x="334795" y="6973"/>
                      <a:pt x="336553" y="120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9AD3E870-EFD8-58B4-FC93-6E46448609D0}"/>
                  </a:ext>
                </a:extLst>
              </p:cNvPr>
              <p:cNvSpPr/>
              <p:nvPr/>
            </p:nvSpPr>
            <p:spPr>
              <a:xfrm flipH="1">
                <a:off x="8050946" y="3552670"/>
                <a:ext cx="46844" cy="63604"/>
              </a:xfrm>
              <a:custGeom>
                <a:avLst/>
                <a:gdLst>
                  <a:gd name="connsiteX0" fmla="*/ 0 w 46844"/>
                  <a:gd name="connsiteY0" fmla="*/ 5517 h 63604"/>
                  <a:gd name="connsiteX1" fmla="*/ 31126 w 46844"/>
                  <a:gd name="connsiteY1" fmla="*/ 0 h 63604"/>
                  <a:gd name="connsiteX2" fmla="*/ 46845 w 46844"/>
                  <a:gd name="connsiteY2" fmla="*/ 59336 h 63604"/>
                  <a:gd name="connsiteX3" fmla="*/ 10410 w 46844"/>
                  <a:gd name="connsiteY3" fmla="*/ 63605 h 63604"/>
                  <a:gd name="connsiteX4" fmla="*/ 0 w 46844"/>
                  <a:gd name="connsiteY4" fmla="*/ 5517 h 6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844" h="63604">
                    <a:moveTo>
                      <a:pt x="0" y="5517"/>
                    </a:moveTo>
                    <a:lnTo>
                      <a:pt x="31126" y="0"/>
                    </a:lnTo>
                    <a:lnTo>
                      <a:pt x="46845" y="59336"/>
                    </a:lnTo>
                    <a:lnTo>
                      <a:pt x="10410" y="63605"/>
                    </a:lnTo>
                    <a:lnTo>
                      <a:pt x="0" y="5517"/>
                    </a:ln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3FA9FCAC-AC3F-DCE6-00FA-3A50A16C2437}"/>
                  </a:ext>
                </a:extLst>
              </p:cNvPr>
              <p:cNvSpPr/>
              <p:nvPr/>
            </p:nvSpPr>
            <p:spPr>
              <a:xfrm flipH="1">
                <a:off x="8050946" y="3552670"/>
                <a:ext cx="46844" cy="63604"/>
              </a:xfrm>
              <a:custGeom>
                <a:avLst/>
                <a:gdLst>
                  <a:gd name="connsiteX0" fmla="*/ 0 w 46844"/>
                  <a:gd name="connsiteY0" fmla="*/ 5517 h 63604"/>
                  <a:gd name="connsiteX1" fmla="*/ 31126 w 46844"/>
                  <a:gd name="connsiteY1" fmla="*/ 0 h 63604"/>
                  <a:gd name="connsiteX2" fmla="*/ 46845 w 46844"/>
                  <a:gd name="connsiteY2" fmla="*/ 59336 h 63604"/>
                  <a:gd name="connsiteX3" fmla="*/ 10410 w 46844"/>
                  <a:gd name="connsiteY3" fmla="*/ 63605 h 63604"/>
                  <a:gd name="connsiteX4" fmla="*/ 0 w 46844"/>
                  <a:gd name="connsiteY4" fmla="*/ 5517 h 6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844" h="63604">
                    <a:moveTo>
                      <a:pt x="0" y="5517"/>
                    </a:moveTo>
                    <a:lnTo>
                      <a:pt x="31126" y="0"/>
                    </a:lnTo>
                    <a:lnTo>
                      <a:pt x="46845" y="59336"/>
                    </a:lnTo>
                    <a:lnTo>
                      <a:pt x="10410" y="63605"/>
                    </a:lnTo>
                    <a:lnTo>
                      <a:pt x="0" y="5517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6BE15B4A-5E7D-B274-441C-DD36867F588C}"/>
                  </a:ext>
                </a:extLst>
              </p:cNvPr>
              <p:cNvSpPr/>
              <p:nvPr/>
            </p:nvSpPr>
            <p:spPr>
              <a:xfrm flipH="1">
                <a:off x="7137474" y="4498933"/>
                <a:ext cx="77553" cy="97437"/>
              </a:xfrm>
              <a:custGeom>
                <a:avLst/>
                <a:gdLst>
                  <a:gd name="connsiteX0" fmla="*/ 25816 w 77553"/>
                  <a:gd name="connsiteY0" fmla="*/ 97437 h 97437"/>
                  <a:gd name="connsiteX1" fmla="*/ 77554 w 77553"/>
                  <a:gd name="connsiteY1" fmla="*/ 14470 h 97437"/>
                  <a:gd name="connsiteX2" fmla="*/ 55173 w 77553"/>
                  <a:gd name="connsiteY2" fmla="*/ 0 h 97437"/>
                  <a:gd name="connsiteX3" fmla="*/ 0 w 77553"/>
                  <a:gd name="connsiteY3" fmla="*/ 85257 h 97437"/>
                  <a:gd name="connsiteX4" fmla="*/ 25816 w 77553"/>
                  <a:gd name="connsiteY4" fmla="*/ 97437 h 97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553" h="97437">
                    <a:moveTo>
                      <a:pt x="25816" y="97437"/>
                    </a:moveTo>
                    <a:lnTo>
                      <a:pt x="77554" y="14470"/>
                    </a:lnTo>
                    <a:lnTo>
                      <a:pt x="55173" y="0"/>
                    </a:lnTo>
                    <a:lnTo>
                      <a:pt x="0" y="85257"/>
                    </a:lnTo>
                    <a:lnTo>
                      <a:pt x="25816" y="97437"/>
                    </a:ln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B23D6A26-7899-394C-310C-49EDEF4BA74A}"/>
                  </a:ext>
                </a:extLst>
              </p:cNvPr>
              <p:cNvSpPr/>
              <p:nvPr/>
            </p:nvSpPr>
            <p:spPr>
              <a:xfrm flipH="1">
                <a:off x="7137474" y="4498933"/>
                <a:ext cx="77553" cy="97437"/>
              </a:xfrm>
              <a:custGeom>
                <a:avLst/>
                <a:gdLst>
                  <a:gd name="connsiteX0" fmla="*/ 25816 w 77553"/>
                  <a:gd name="connsiteY0" fmla="*/ 97437 h 97437"/>
                  <a:gd name="connsiteX1" fmla="*/ 77554 w 77553"/>
                  <a:gd name="connsiteY1" fmla="*/ 14470 h 97437"/>
                  <a:gd name="connsiteX2" fmla="*/ 55173 w 77553"/>
                  <a:gd name="connsiteY2" fmla="*/ 0 h 97437"/>
                  <a:gd name="connsiteX3" fmla="*/ 0 w 77553"/>
                  <a:gd name="connsiteY3" fmla="*/ 85257 h 97437"/>
                  <a:gd name="connsiteX4" fmla="*/ 25816 w 77553"/>
                  <a:gd name="connsiteY4" fmla="*/ 97437 h 97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553" h="97437">
                    <a:moveTo>
                      <a:pt x="25816" y="97437"/>
                    </a:moveTo>
                    <a:lnTo>
                      <a:pt x="77554" y="14470"/>
                    </a:lnTo>
                    <a:lnTo>
                      <a:pt x="55173" y="0"/>
                    </a:lnTo>
                    <a:lnTo>
                      <a:pt x="0" y="85257"/>
                    </a:lnTo>
                    <a:lnTo>
                      <a:pt x="25816" y="97437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3CA83DAD-9228-7A0D-7724-C0F66599FBD3}"/>
                  </a:ext>
                </a:extLst>
              </p:cNvPr>
              <p:cNvSpPr/>
              <p:nvPr/>
            </p:nvSpPr>
            <p:spPr>
              <a:xfrm flipH="1">
                <a:off x="7826403" y="4389733"/>
                <a:ext cx="94001" cy="85569"/>
              </a:xfrm>
              <a:custGeom>
                <a:avLst/>
                <a:gdLst>
                  <a:gd name="connsiteX0" fmla="*/ 21444 w 94001"/>
                  <a:gd name="connsiteY0" fmla="*/ 85570 h 85569"/>
                  <a:gd name="connsiteX1" fmla="*/ 94002 w 94001"/>
                  <a:gd name="connsiteY1" fmla="*/ 20091 h 85569"/>
                  <a:gd name="connsiteX2" fmla="*/ 76513 w 94001"/>
                  <a:gd name="connsiteY2" fmla="*/ 0 h 85569"/>
                  <a:gd name="connsiteX3" fmla="*/ 0 w 94001"/>
                  <a:gd name="connsiteY3" fmla="*/ 66728 h 85569"/>
                  <a:gd name="connsiteX4" fmla="*/ 21444 w 94001"/>
                  <a:gd name="connsiteY4" fmla="*/ 85570 h 85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001" h="85569">
                    <a:moveTo>
                      <a:pt x="21444" y="85570"/>
                    </a:moveTo>
                    <a:lnTo>
                      <a:pt x="94002" y="20091"/>
                    </a:lnTo>
                    <a:lnTo>
                      <a:pt x="76513" y="0"/>
                    </a:lnTo>
                    <a:lnTo>
                      <a:pt x="0" y="66728"/>
                    </a:lnTo>
                    <a:lnTo>
                      <a:pt x="21444" y="85570"/>
                    </a:ln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9AC11945-D0B6-9592-83E4-15D78C875117}"/>
                  </a:ext>
                </a:extLst>
              </p:cNvPr>
              <p:cNvSpPr/>
              <p:nvPr/>
            </p:nvSpPr>
            <p:spPr>
              <a:xfrm flipH="1">
                <a:off x="7826403" y="4389733"/>
                <a:ext cx="94001" cy="85569"/>
              </a:xfrm>
              <a:custGeom>
                <a:avLst/>
                <a:gdLst>
                  <a:gd name="connsiteX0" fmla="*/ 21444 w 94001"/>
                  <a:gd name="connsiteY0" fmla="*/ 85570 h 85569"/>
                  <a:gd name="connsiteX1" fmla="*/ 94002 w 94001"/>
                  <a:gd name="connsiteY1" fmla="*/ 20091 h 85569"/>
                  <a:gd name="connsiteX2" fmla="*/ 76513 w 94001"/>
                  <a:gd name="connsiteY2" fmla="*/ 0 h 85569"/>
                  <a:gd name="connsiteX3" fmla="*/ 0 w 94001"/>
                  <a:gd name="connsiteY3" fmla="*/ 66728 h 85569"/>
                  <a:gd name="connsiteX4" fmla="*/ 21444 w 94001"/>
                  <a:gd name="connsiteY4" fmla="*/ 85570 h 85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001" h="85569">
                    <a:moveTo>
                      <a:pt x="21444" y="85570"/>
                    </a:moveTo>
                    <a:lnTo>
                      <a:pt x="94002" y="20091"/>
                    </a:lnTo>
                    <a:lnTo>
                      <a:pt x="76513" y="0"/>
                    </a:lnTo>
                    <a:lnTo>
                      <a:pt x="0" y="66728"/>
                    </a:lnTo>
                    <a:lnTo>
                      <a:pt x="21444" y="8557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747F7F39-1B41-C388-116D-3A1EDDBD31E9}"/>
                  </a:ext>
                </a:extLst>
              </p:cNvPr>
              <p:cNvSpPr/>
              <p:nvPr/>
            </p:nvSpPr>
            <p:spPr>
              <a:xfrm flipH="1">
                <a:off x="7756553" y="3913270"/>
                <a:ext cx="222147" cy="161562"/>
              </a:xfrm>
              <a:custGeom>
                <a:avLst/>
                <a:gdLst>
                  <a:gd name="connsiteX0" fmla="*/ 222148 w 222147"/>
                  <a:gd name="connsiteY0" fmla="*/ 82967 h 161562"/>
                  <a:gd name="connsiteX1" fmla="*/ 222148 w 222147"/>
                  <a:gd name="connsiteY1" fmla="*/ 82967 h 161562"/>
                  <a:gd name="connsiteX2" fmla="*/ 0 w 222147"/>
                  <a:gd name="connsiteY2" fmla="*/ 161562 h 161562"/>
                  <a:gd name="connsiteX3" fmla="*/ 156149 w 222147"/>
                  <a:gd name="connsiteY3" fmla="*/ 0 h 161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147" h="161562">
                    <a:moveTo>
                      <a:pt x="222148" y="82967"/>
                    </a:moveTo>
                    <a:lnTo>
                      <a:pt x="222148" y="82967"/>
                    </a:lnTo>
                    <a:cubicBezTo>
                      <a:pt x="219025" y="83904"/>
                      <a:pt x="92128" y="124607"/>
                      <a:pt x="0" y="161562"/>
                    </a:cubicBezTo>
                    <a:cubicBezTo>
                      <a:pt x="9057" y="61523"/>
                      <a:pt x="156149" y="0"/>
                      <a:pt x="156149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id="{3E31D86A-DCE8-60CE-954C-4B19F3AFDA1E}"/>
                </a:ext>
              </a:extLst>
            </p:cNvPr>
            <p:cNvGrpSpPr/>
            <p:nvPr/>
          </p:nvGrpSpPr>
          <p:grpSpPr>
            <a:xfrm>
              <a:off x="9139301" y="1711690"/>
              <a:ext cx="613056" cy="792549"/>
              <a:chOff x="9019621" y="2096731"/>
              <a:chExt cx="546855" cy="706965"/>
            </a:xfrm>
          </p:grpSpPr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A8AC63E1-4834-A9EA-E9DA-C63ECBA5E4E8}"/>
                  </a:ext>
                </a:extLst>
              </p:cNvPr>
              <p:cNvSpPr/>
              <p:nvPr/>
            </p:nvSpPr>
            <p:spPr>
              <a:xfrm flipH="1">
                <a:off x="9019778" y="2096731"/>
                <a:ext cx="546698" cy="706965"/>
              </a:xfrm>
              <a:custGeom>
                <a:avLst/>
                <a:gdLst>
                  <a:gd name="connsiteX0" fmla="*/ 545117 w 546698"/>
                  <a:gd name="connsiteY0" fmla="*/ 506240 h 706965"/>
                  <a:gd name="connsiteX1" fmla="*/ 92181 w 546698"/>
                  <a:gd name="connsiteY1" fmla="*/ 633866 h 706965"/>
                  <a:gd name="connsiteX2" fmla="*/ 261 w 546698"/>
                  <a:gd name="connsiteY2" fmla="*/ 487086 h 706965"/>
                  <a:gd name="connsiteX3" fmla="*/ 202734 w 546698"/>
                  <a:gd name="connsiteY3" fmla="*/ 148867 h 706965"/>
                  <a:gd name="connsiteX4" fmla="*/ 203359 w 546698"/>
                  <a:gd name="connsiteY4" fmla="*/ 148867 h 706965"/>
                  <a:gd name="connsiteX5" fmla="*/ 137464 w 546698"/>
                  <a:gd name="connsiteY5" fmla="*/ 65588 h 706965"/>
                  <a:gd name="connsiteX6" fmla="*/ 122474 w 546698"/>
                  <a:gd name="connsiteY6" fmla="*/ 61736 h 706965"/>
                  <a:gd name="connsiteX7" fmla="*/ 137464 w 546698"/>
                  <a:gd name="connsiteY7" fmla="*/ 12081 h 706965"/>
                  <a:gd name="connsiteX8" fmla="*/ 236254 w 546698"/>
                  <a:gd name="connsiteY8" fmla="*/ 34358 h 706965"/>
                  <a:gd name="connsiteX9" fmla="*/ 306313 w 546698"/>
                  <a:gd name="connsiteY9" fmla="*/ 3857 h 706965"/>
                  <a:gd name="connsiteX10" fmla="*/ 339208 w 546698"/>
                  <a:gd name="connsiteY10" fmla="*/ 65588 h 706965"/>
                  <a:gd name="connsiteX11" fmla="*/ 432898 w 546698"/>
                  <a:gd name="connsiteY11" fmla="*/ 65588 h 706965"/>
                  <a:gd name="connsiteX12" fmla="*/ 432898 w 546698"/>
                  <a:gd name="connsiteY12" fmla="*/ 138458 h 706965"/>
                  <a:gd name="connsiteX13" fmla="*/ 318388 w 546698"/>
                  <a:gd name="connsiteY13" fmla="*/ 148035 h 706965"/>
                  <a:gd name="connsiteX14" fmla="*/ 545742 w 546698"/>
                  <a:gd name="connsiteY14" fmla="*/ 475115 h 706965"/>
                  <a:gd name="connsiteX15" fmla="*/ 545117 w 546698"/>
                  <a:gd name="connsiteY15" fmla="*/ 506241 h 706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46698" h="706965">
                    <a:moveTo>
                      <a:pt x="545117" y="506240"/>
                    </a:moveTo>
                    <a:cubicBezTo>
                      <a:pt x="520445" y="625642"/>
                      <a:pt x="351596" y="810939"/>
                      <a:pt x="92181" y="633866"/>
                    </a:cubicBezTo>
                    <a:cubicBezTo>
                      <a:pt x="28888" y="590665"/>
                      <a:pt x="2968" y="539552"/>
                      <a:pt x="261" y="487086"/>
                    </a:cubicBezTo>
                    <a:cubicBezTo>
                      <a:pt x="-8171" y="329480"/>
                      <a:pt x="190554" y="159173"/>
                      <a:pt x="202734" y="148867"/>
                    </a:cubicBezTo>
                    <a:lnTo>
                      <a:pt x="203359" y="148867"/>
                    </a:lnTo>
                    <a:cubicBezTo>
                      <a:pt x="203359" y="148867"/>
                      <a:pt x="195031" y="74332"/>
                      <a:pt x="137464" y="65588"/>
                    </a:cubicBezTo>
                    <a:cubicBezTo>
                      <a:pt x="132319" y="64974"/>
                      <a:pt x="127278" y="63678"/>
                      <a:pt x="122474" y="61736"/>
                    </a:cubicBezTo>
                    <a:cubicBezTo>
                      <a:pt x="91244" y="47995"/>
                      <a:pt x="137464" y="12081"/>
                      <a:pt x="137464" y="12081"/>
                    </a:cubicBezTo>
                    <a:cubicBezTo>
                      <a:pt x="174523" y="-16755"/>
                      <a:pt x="211583" y="40188"/>
                      <a:pt x="236254" y="34358"/>
                    </a:cubicBezTo>
                    <a:cubicBezTo>
                      <a:pt x="260926" y="28529"/>
                      <a:pt x="289865" y="-12591"/>
                      <a:pt x="306313" y="3857"/>
                    </a:cubicBezTo>
                    <a:cubicBezTo>
                      <a:pt x="322761" y="20305"/>
                      <a:pt x="302149" y="65588"/>
                      <a:pt x="339208" y="65588"/>
                    </a:cubicBezTo>
                    <a:cubicBezTo>
                      <a:pt x="376268" y="65588"/>
                      <a:pt x="420614" y="49140"/>
                      <a:pt x="432898" y="65588"/>
                    </a:cubicBezTo>
                    <a:cubicBezTo>
                      <a:pt x="445182" y="82036"/>
                      <a:pt x="432898" y="138458"/>
                      <a:pt x="432898" y="138458"/>
                    </a:cubicBezTo>
                    <a:cubicBezTo>
                      <a:pt x="432898" y="138458"/>
                      <a:pt x="342852" y="119615"/>
                      <a:pt x="318388" y="148035"/>
                    </a:cubicBezTo>
                    <a:cubicBezTo>
                      <a:pt x="318388" y="148035"/>
                      <a:pt x="531064" y="349883"/>
                      <a:pt x="545742" y="475115"/>
                    </a:cubicBezTo>
                    <a:cubicBezTo>
                      <a:pt x="547201" y="485457"/>
                      <a:pt x="546990" y="495966"/>
                      <a:pt x="545117" y="50624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DAB277E9-34EE-C059-28F0-950480FA5E44}"/>
                  </a:ext>
                </a:extLst>
              </p:cNvPr>
              <p:cNvSpPr/>
              <p:nvPr/>
            </p:nvSpPr>
            <p:spPr>
              <a:xfrm flipH="1">
                <a:off x="9143032" y="2341473"/>
                <a:ext cx="216025" cy="266598"/>
              </a:xfrm>
              <a:custGeom>
                <a:avLst/>
                <a:gdLst>
                  <a:gd name="connsiteX0" fmla="*/ 133976 w 216025"/>
                  <a:gd name="connsiteY0" fmla="*/ 228290 h 266598"/>
                  <a:gd name="connsiteX1" fmla="*/ 139181 w 216025"/>
                  <a:gd name="connsiteY1" fmla="*/ 266598 h 266598"/>
                  <a:gd name="connsiteX2" fmla="*/ 104828 w 216025"/>
                  <a:gd name="connsiteY2" fmla="*/ 265245 h 266598"/>
                  <a:gd name="connsiteX3" fmla="*/ 100560 w 216025"/>
                  <a:gd name="connsiteY3" fmla="*/ 227353 h 266598"/>
                  <a:gd name="connsiteX4" fmla="*/ 0 w 216025"/>
                  <a:gd name="connsiteY4" fmla="*/ 196123 h 266598"/>
                  <a:gd name="connsiteX5" fmla="*/ 16344 w 216025"/>
                  <a:gd name="connsiteY5" fmla="*/ 165622 h 266598"/>
                  <a:gd name="connsiteX6" fmla="*/ 96708 w 216025"/>
                  <a:gd name="connsiteY6" fmla="*/ 192272 h 266598"/>
                  <a:gd name="connsiteX7" fmla="*/ 90046 w 216025"/>
                  <a:gd name="connsiteY7" fmla="*/ 132310 h 266598"/>
                  <a:gd name="connsiteX8" fmla="*/ 1145 w 216025"/>
                  <a:gd name="connsiteY8" fmla="*/ 74327 h 266598"/>
                  <a:gd name="connsiteX9" fmla="*/ 78179 w 216025"/>
                  <a:gd name="connsiteY9" fmla="*/ 26233 h 266598"/>
                  <a:gd name="connsiteX10" fmla="*/ 75264 w 216025"/>
                  <a:gd name="connsiteY10" fmla="*/ 0 h 266598"/>
                  <a:gd name="connsiteX11" fmla="*/ 102850 w 216025"/>
                  <a:gd name="connsiteY11" fmla="*/ 1041 h 266598"/>
                  <a:gd name="connsiteX12" fmla="*/ 106389 w 216025"/>
                  <a:gd name="connsiteY12" fmla="*/ 26754 h 266598"/>
                  <a:gd name="connsiteX13" fmla="*/ 179259 w 216025"/>
                  <a:gd name="connsiteY13" fmla="*/ 44034 h 266598"/>
                  <a:gd name="connsiteX14" fmla="*/ 169578 w 216025"/>
                  <a:gd name="connsiteY14" fmla="*/ 68706 h 266598"/>
                  <a:gd name="connsiteX15" fmla="*/ 109825 w 216025"/>
                  <a:gd name="connsiteY15" fmla="*/ 52987 h 266598"/>
                  <a:gd name="connsiteX16" fmla="*/ 117008 w 216025"/>
                  <a:gd name="connsiteY16" fmla="*/ 105661 h 266598"/>
                  <a:gd name="connsiteX17" fmla="*/ 214965 w 216025"/>
                  <a:gd name="connsiteY17" fmla="*/ 166663 h 266598"/>
                  <a:gd name="connsiteX18" fmla="*/ 133976 w 216025"/>
                  <a:gd name="connsiteY18" fmla="*/ 228290 h 266598"/>
                  <a:gd name="connsiteX19" fmla="*/ 86298 w 216025"/>
                  <a:gd name="connsiteY19" fmla="*/ 98582 h 266598"/>
                  <a:gd name="connsiteX20" fmla="*/ 81093 w 216025"/>
                  <a:gd name="connsiteY20" fmla="*/ 52466 h 266598"/>
                  <a:gd name="connsiteX21" fmla="*/ 47365 w 216025"/>
                  <a:gd name="connsiteY21" fmla="*/ 74223 h 266598"/>
                  <a:gd name="connsiteX22" fmla="*/ 86298 w 216025"/>
                  <a:gd name="connsiteY22" fmla="*/ 98582 h 266598"/>
                  <a:gd name="connsiteX23" fmla="*/ 165934 w 216025"/>
                  <a:gd name="connsiteY23" fmla="*/ 167184 h 266598"/>
                  <a:gd name="connsiteX24" fmla="*/ 121796 w 216025"/>
                  <a:gd name="connsiteY24" fmla="*/ 139389 h 266598"/>
                  <a:gd name="connsiteX25" fmla="*/ 129187 w 216025"/>
                  <a:gd name="connsiteY25" fmla="*/ 192688 h 266598"/>
                  <a:gd name="connsiteX26" fmla="*/ 165934 w 216025"/>
                  <a:gd name="connsiteY26" fmla="*/ 167600 h 26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16025" h="266598">
                    <a:moveTo>
                      <a:pt x="133976" y="228290"/>
                    </a:moveTo>
                    <a:lnTo>
                      <a:pt x="139181" y="266598"/>
                    </a:lnTo>
                    <a:lnTo>
                      <a:pt x="104828" y="265245"/>
                    </a:lnTo>
                    <a:lnTo>
                      <a:pt x="100560" y="227353"/>
                    </a:lnTo>
                    <a:cubicBezTo>
                      <a:pt x="60482" y="223710"/>
                      <a:pt x="21444" y="211634"/>
                      <a:pt x="0" y="196123"/>
                    </a:cubicBezTo>
                    <a:lnTo>
                      <a:pt x="16344" y="165622"/>
                    </a:lnTo>
                    <a:cubicBezTo>
                      <a:pt x="40875" y="180245"/>
                      <a:pt x="68301" y="189339"/>
                      <a:pt x="96708" y="192272"/>
                    </a:cubicBezTo>
                    <a:lnTo>
                      <a:pt x="90046" y="132310"/>
                    </a:lnTo>
                    <a:cubicBezTo>
                      <a:pt x="47573" y="123150"/>
                      <a:pt x="2602" y="111490"/>
                      <a:pt x="1145" y="74327"/>
                    </a:cubicBezTo>
                    <a:cubicBezTo>
                      <a:pt x="104" y="48510"/>
                      <a:pt x="24776" y="27899"/>
                      <a:pt x="78179" y="26233"/>
                    </a:cubicBezTo>
                    <a:lnTo>
                      <a:pt x="75264" y="0"/>
                    </a:lnTo>
                    <a:lnTo>
                      <a:pt x="102850" y="1041"/>
                    </a:lnTo>
                    <a:lnTo>
                      <a:pt x="106389" y="26754"/>
                    </a:lnTo>
                    <a:cubicBezTo>
                      <a:pt x="131465" y="28459"/>
                      <a:pt x="156087" y="34298"/>
                      <a:pt x="179259" y="44034"/>
                    </a:cubicBezTo>
                    <a:lnTo>
                      <a:pt x="169578" y="68706"/>
                    </a:lnTo>
                    <a:cubicBezTo>
                      <a:pt x="150497" y="60686"/>
                      <a:pt x="130382" y="55394"/>
                      <a:pt x="109825" y="52987"/>
                    </a:cubicBezTo>
                    <a:lnTo>
                      <a:pt x="117008" y="105661"/>
                    </a:lnTo>
                    <a:cubicBezTo>
                      <a:pt x="159272" y="114613"/>
                      <a:pt x="206533" y="126481"/>
                      <a:pt x="214965" y="166663"/>
                    </a:cubicBezTo>
                    <a:cubicBezTo>
                      <a:pt x="221627" y="198309"/>
                      <a:pt x="197164" y="225583"/>
                      <a:pt x="133976" y="228290"/>
                    </a:cubicBezTo>
                    <a:close/>
                    <a:moveTo>
                      <a:pt x="86298" y="98582"/>
                    </a:moveTo>
                    <a:lnTo>
                      <a:pt x="81093" y="52466"/>
                    </a:lnTo>
                    <a:cubicBezTo>
                      <a:pt x="56318" y="54340"/>
                      <a:pt x="46532" y="62876"/>
                      <a:pt x="47365" y="74223"/>
                    </a:cubicBezTo>
                    <a:cubicBezTo>
                      <a:pt x="48198" y="85570"/>
                      <a:pt x="64542" y="93689"/>
                      <a:pt x="86298" y="98582"/>
                    </a:cubicBezTo>
                    <a:close/>
                    <a:moveTo>
                      <a:pt x="165934" y="167184"/>
                    </a:moveTo>
                    <a:cubicBezTo>
                      <a:pt x="163436" y="152610"/>
                      <a:pt x="145114" y="145219"/>
                      <a:pt x="121796" y="139389"/>
                    </a:cubicBezTo>
                    <a:lnTo>
                      <a:pt x="129187" y="192688"/>
                    </a:lnTo>
                    <a:cubicBezTo>
                      <a:pt x="157606" y="190814"/>
                      <a:pt x="168120" y="180717"/>
                      <a:pt x="165934" y="167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4E7EC99B-1449-9F59-E314-06FD095254DC}"/>
                  </a:ext>
                </a:extLst>
              </p:cNvPr>
              <p:cNvSpPr/>
              <p:nvPr/>
            </p:nvSpPr>
            <p:spPr>
              <a:xfrm flipH="1">
                <a:off x="9133058" y="2137968"/>
                <a:ext cx="310736" cy="107109"/>
              </a:xfrm>
              <a:custGeom>
                <a:avLst/>
                <a:gdLst>
                  <a:gd name="connsiteX0" fmla="*/ 310737 w 310736"/>
                  <a:gd name="connsiteY0" fmla="*/ 97533 h 107109"/>
                  <a:gd name="connsiteX1" fmla="*/ 196227 w 310736"/>
                  <a:gd name="connsiteY1" fmla="*/ 107110 h 107109"/>
                  <a:gd name="connsiteX2" fmla="*/ 80885 w 310736"/>
                  <a:gd name="connsiteY2" fmla="*/ 107110 h 107109"/>
                  <a:gd name="connsiteX3" fmla="*/ 14990 w 310736"/>
                  <a:gd name="connsiteY3" fmla="*/ 23830 h 107109"/>
                  <a:gd name="connsiteX4" fmla="*/ 0 w 310736"/>
                  <a:gd name="connsiteY4" fmla="*/ 19979 h 107109"/>
                  <a:gd name="connsiteX5" fmla="*/ 19050 w 310736"/>
                  <a:gd name="connsiteY5" fmla="*/ 3219 h 107109"/>
                  <a:gd name="connsiteX6" fmla="*/ 113781 w 310736"/>
                  <a:gd name="connsiteY6" fmla="*/ 42360 h 107109"/>
                  <a:gd name="connsiteX7" fmla="*/ 181758 w 310736"/>
                  <a:gd name="connsiteY7" fmla="*/ 21540 h 107109"/>
                  <a:gd name="connsiteX8" fmla="*/ 310737 w 310736"/>
                  <a:gd name="connsiteY8" fmla="*/ 97533 h 10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0736" h="107109">
                    <a:moveTo>
                      <a:pt x="310737" y="97533"/>
                    </a:moveTo>
                    <a:cubicBezTo>
                      <a:pt x="310737" y="97533"/>
                      <a:pt x="220691" y="78691"/>
                      <a:pt x="196227" y="107110"/>
                    </a:cubicBezTo>
                    <a:cubicBezTo>
                      <a:pt x="163228" y="100551"/>
                      <a:pt x="101497" y="88684"/>
                      <a:pt x="80885" y="107110"/>
                    </a:cubicBezTo>
                    <a:cubicBezTo>
                      <a:pt x="80885" y="107110"/>
                      <a:pt x="72557" y="32575"/>
                      <a:pt x="14990" y="23830"/>
                    </a:cubicBezTo>
                    <a:cubicBezTo>
                      <a:pt x="9845" y="23216"/>
                      <a:pt x="4804" y="21921"/>
                      <a:pt x="0" y="19979"/>
                    </a:cubicBezTo>
                    <a:cubicBezTo>
                      <a:pt x="4563" y="12640"/>
                      <a:pt x="11190" y="6810"/>
                      <a:pt x="19050" y="3219"/>
                    </a:cubicBezTo>
                    <a:cubicBezTo>
                      <a:pt x="60690" y="-15311"/>
                      <a:pt x="84945" y="52666"/>
                      <a:pt x="113781" y="42360"/>
                    </a:cubicBezTo>
                    <a:cubicBezTo>
                      <a:pt x="142616" y="32054"/>
                      <a:pt x="163228" y="-841"/>
                      <a:pt x="181758" y="21540"/>
                    </a:cubicBezTo>
                    <a:cubicBezTo>
                      <a:pt x="200287" y="43921"/>
                      <a:pt x="281381" y="18313"/>
                      <a:pt x="310737" y="97533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CC688BE8-C58E-8BFF-7DAB-BBA1970EC033}"/>
                  </a:ext>
                </a:extLst>
              </p:cNvPr>
              <p:cNvSpPr/>
              <p:nvPr/>
            </p:nvSpPr>
            <p:spPr>
              <a:xfrm flipH="1">
                <a:off x="9019621" y="2566294"/>
                <a:ext cx="546594" cy="237402"/>
              </a:xfrm>
              <a:custGeom>
                <a:avLst/>
                <a:gdLst>
                  <a:gd name="connsiteX0" fmla="*/ 544856 w 546594"/>
                  <a:gd name="connsiteY0" fmla="*/ 36677 h 237402"/>
                  <a:gd name="connsiteX1" fmla="*/ 91920 w 546594"/>
                  <a:gd name="connsiteY1" fmla="*/ 164303 h 237402"/>
                  <a:gd name="connsiteX2" fmla="*/ 0 w 546594"/>
                  <a:gd name="connsiteY2" fmla="*/ 17523 h 237402"/>
                  <a:gd name="connsiteX3" fmla="*/ 73390 w 546594"/>
                  <a:gd name="connsiteY3" fmla="*/ 41778 h 237402"/>
                  <a:gd name="connsiteX4" fmla="*/ 342591 w 546594"/>
                  <a:gd name="connsiteY4" fmla="*/ 14087 h 237402"/>
                  <a:gd name="connsiteX5" fmla="*/ 545793 w 546594"/>
                  <a:gd name="connsiteY5" fmla="*/ 5863 h 237402"/>
                  <a:gd name="connsiteX6" fmla="*/ 544856 w 546594"/>
                  <a:gd name="connsiteY6" fmla="*/ 36677 h 237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6594" h="237402">
                    <a:moveTo>
                      <a:pt x="544856" y="36677"/>
                    </a:moveTo>
                    <a:cubicBezTo>
                      <a:pt x="520185" y="156079"/>
                      <a:pt x="351335" y="341376"/>
                      <a:pt x="91920" y="164303"/>
                    </a:cubicBezTo>
                    <a:cubicBezTo>
                      <a:pt x="28627" y="121101"/>
                      <a:pt x="2707" y="69989"/>
                      <a:pt x="0" y="17523"/>
                    </a:cubicBezTo>
                    <a:cubicBezTo>
                      <a:pt x="15511" y="34179"/>
                      <a:pt x="33936" y="42402"/>
                      <a:pt x="73390" y="41778"/>
                    </a:cubicBezTo>
                    <a:cubicBezTo>
                      <a:pt x="141263" y="40737"/>
                      <a:pt x="282317" y="-29114"/>
                      <a:pt x="342591" y="14087"/>
                    </a:cubicBezTo>
                    <a:cubicBezTo>
                      <a:pt x="402865" y="57289"/>
                      <a:pt x="505923" y="51771"/>
                      <a:pt x="545793" y="5863"/>
                    </a:cubicBezTo>
                    <a:cubicBezTo>
                      <a:pt x="547116" y="16119"/>
                      <a:pt x="546800" y="26520"/>
                      <a:pt x="544856" y="36677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39605041-126E-207B-A50D-3AD8FF0B41E1}"/>
                  </a:ext>
                </a:extLst>
              </p:cNvPr>
              <p:cNvSpPr/>
              <p:nvPr/>
            </p:nvSpPr>
            <p:spPr>
              <a:xfrm flipH="1">
                <a:off x="9227247" y="2218023"/>
                <a:ext cx="150950" cy="44751"/>
              </a:xfrm>
              <a:custGeom>
                <a:avLst/>
                <a:gdLst>
                  <a:gd name="connsiteX0" fmla="*/ 7064 w 150950"/>
                  <a:gd name="connsiteY0" fmla="*/ 34029 h 44751"/>
                  <a:gd name="connsiteX1" fmla="*/ 31527 w 150950"/>
                  <a:gd name="connsiteY1" fmla="*/ 3945 h 44751"/>
                  <a:gd name="connsiteX2" fmla="*/ 148327 w 150950"/>
                  <a:gd name="connsiteY2" fmla="*/ 44752 h 44751"/>
                  <a:gd name="connsiteX3" fmla="*/ 7064 w 150950"/>
                  <a:gd name="connsiteY3" fmla="*/ 34029 h 44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950" h="44751">
                    <a:moveTo>
                      <a:pt x="7064" y="34029"/>
                    </a:moveTo>
                    <a:cubicBezTo>
                      <a:pt x="7064" y="34029"/>
                      <a:pt x="-19898" y="18414"/>
                      <a:pt x="31527" y="3945"/>
                    </a:cubicBezTo>
                    <a:cubicBezTo>
                      <a:pt x="82952" y="-10525"/>
                      <a:pt x="166856" y="17478"/>
                      <a:pt x="148327" y="44752"/>
                    </a:cubicBezTo>
                    <a:cubicBezTo>
                      <a:pt x="105372" y="19714"/>
                      <a:pt x="53306" y="15762"/>
                      <a:pt x="7064" y="3402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E6184167-015D-EC73-119B-5892316F538A}"/>
                  </a:ext>
                </a:extLst>
              </p:cNvPr>
              <p:cNvSpPr/>
              <p:nvPr/>
            </p:nvSpPr>
            <p:spPr>
              <a:xfrm flipH="1">
                <a:off x="9199147" y="2225117"/>
                <a:ext cx="89435" cy="75911"/>
              </a:xfrm>
              <a:custGeom>
                <a:avLst/>
                <a:gdLst>
                  <a:gd name="connsiteX0" fmla="*/ 0 w 89435"/>
                  <a:gd name="connsiteY0" fmla="*/ 6739 h 75911"/>
                  <a:gd name="connsiteX1" fmla="*/ 37684 w 89435"/>
                  <a:gd name="connsiteY1" fmla="*/ 74612 h 75911"/>
                  <a:gd name="connsiteX2" fmla="*/ 18842 w 89435"/>
                  <a:gd name="connsiteY2" fmla="*/ 20481 h 75911"/>
                  <a:gd name="connsiteX3" fmla="*/ 89109 w 89435"/>
                  <a:gd name="connsiteY3" fmla="*/ 32452 h 75911"/>
                  <a:gd name="connsiteX4" fmla="*/ 0 w 89435"/>
                  <a:gd name="connsiteY4" fmla="*/ 6739 h 75911"/>
                  <a:gd name="connsiteX5" fmla="*/ 32999 w 89435"/>
                  <a:gd name="connsiteY5" fmla="*/ 61288 h 75911"/>
                  <a:gd name="connsiteX6" fmla="*/ 18113 w 89435"/>
                  <a:gd name="connsiteY6" fmla="*/ 29433 h 75911"/>
                  <a:gd name="connsiteX7" fmla="*/ 32999 w 89435"/>
                  <a:gd name="connsiteY7" fmla="*/ 60767 h 75911"/>
                  <a:gd name="connsiteX8" fmla="*/ 73494 w 89435"/>
                  <a:gd name="connsiteY8" fmla="*/ 28288 h 75911"/>
                  <a:gd name="connsiteX9" fmla="*/ 37684 w 89435"/>
                  <a:gd name="connsiteY9" fmla="*/ 13922 h 75911"/>
                  <a:gd name="connsiteX10" fmla="*/ 73494 w 89435"/>
                  <a:gd name="connsiteY10" fmla="*/ 27559 h 75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435" h="75911">
                    <a:moveTo>
                      <a:pt x="0" y="6739"/>
                    </a:moveTo>
                    <a:cubicBezTo>
                      <a:pt x="0" y="6739"/>
                      <a:pt x="10410" y="87000"/>
                      <a:pt x="37684" y="74612"/>
                    </a:cubicBezTo>
                    <a:cubicBezTo>
                      <a:pt x="64958" y="62224"/>
                      <a:pt x="18842" y="20481"/>
                      <a:pt x="18842" y="20481"/>
                    </a:cubicBezTo>
                    <a:cubicBezTo>
                      <a:pt x="18842" y="20481"/>
                      <a:pt x="82967" y="60038"/>
                      <a:pt x="89109" y="32452"/>
                    </a:cubicBezTo>
                    <a:cubicBezTo>
                      <a:pt x="95251" y="4866"/>
                      <a:pt x="12908" y="-9292"/>
                      <a:pt x="0" y="6739"/>
                    </a:cubicBezTo>
                    <a:close/>
                    <a:moveTo>
                      <a:pt x="32999" y="61288"/>
                    </a:moveTo>
                    <a:cubicBezTo>
                      <a:pt x="27378" y="65347"/>
                      <a:pt x="18113" y="29433"/>
                      <a:pt x="18113" y="29433"/>
                    </a:cubicBezTo>
                    <a:cubicBezTo>
                      <a:pt x="19675" y="30370"/>
                      <a:pt x="38725" y="56603"/>
                      <a:pt x="32999" y="60767"/>
                    </a:cubicBezTo>
                    <a:close/>
                    <a:moveTo>
                      <a:pt x="73494" y="28288"/>
                    </a:moveTo>
                    <a:cubicBezTo>
                      <a:pt x="69538" y="34534"/>
                      <a:pt x="37684" y="13922"/>
                      <a:pt x="37684" y="13922"/>
                    </a:cubicBezTo>
                    <a:cubicBezTo>
                      <a:pt x="37684" y="13922"/>
                      <a:pt x="77450" y="21626"/>
                      <a:pt x="73494" y="2755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A1C144D9-E7ED-B4EA-9821-B8C906497EFC}"/>
                  </a:ext>
                </a:extLst>
              </p:cNvPr>
              <p:cNvSpPr/>
              <p:nvPr/>
            </p:nvSpPr>
            <p:spPr>
              <a:xfrm flipH="1">
                <a:off x="9173496" y="2242267"/>
                <a:ext cx="95932" cy="58804"/>
              </a:xfrm>
              <a:custGeom>
                <a:avLst/>
                <a:gdLst>
                  <a:gd name="connsiteX0" fmla="*/ 7079 w 95932"/>
                  <a:gd name="connsiteY0" fmla="*/ 0 h 58804"/>
                  <a:gd name="connsiteX1" fmla="*/ 94834 w 95932"/>
                  <a:gd name="connsiteY1" fmla="*/ 37372 h 58804"/>
                  <a:gd name="connsiteX2" fmla="*/ 94834 w 95932"/>
                  <a:gd name="connsiteY2" fmla="*/ 47157 h 58804"/>
                  <a:gd name="connsiteX3" fmla="*/ 11555 w 95932"/>
                  <a:gd name="connsiteY3" fmla="*/ 9265 h 58804"/>
                  <a:gd name="connsiteX4" fmla="*/ 70683 w 95932"/>
                  <a:gd name="connsiteY4" fmla="*/ 47157 h 58804"/>
                  <a:gd name="connsiteX5" fmla="*/ 76825 w 95932"/>
                  <a:gd name="connsiteY5" fmla="*/ 55381 h 58804"/>
                  <a:gd name="connsiteX6" fmla="*/ 47157 w 95932"/>
                  <a:gd name="connsiteY6" fmla="*/ 55381 h 58804"/>
                  <a:gd name="connsiteX7" fmla="*/ 0 w 95932"/>
                  <a:gd name="connsiteY7" fmla="*/ 3331 h 58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5932" h="58804">
                    <a:moveTo>
                      <a:pt x="7079" y="0"/>
                    </a:moveTo>
                    <a:cubicBezTo>
                      <a:pt x="7079" y="0"/>
                      <a:pt x="64437" y="35394"/>
                      <a:pt x="94834" y="37372"/>
                    </a:cubicBezTo>
                    <a:cubicBezTo>
                      <a:pt x="96298" y="40469"/>
                      <a:pt x="96298" y="44059"/>
                      <a:pt x="94834" y="47157"/>
                    </a:cubicBezTo>
                    <a:cubicBezTo>
                      <a:pt x="94834" y="47157"/>
                      <a:pt x="26129" y="26337"/>
                      <a:pt x="11555" y="9265"/>
                    </a:cubicBezTo>
                    <a:cubicBezTo>
                      <a:pt x="11555" y="9265"/>
                      <a:pt x="44763" y="62668"/>
                      <a:pt x="70683" y="47157"/>
                    </a:cubicBezTo>
                    <a:cubicBezTo>
                      <a:pt x="73535" y="49194"/>
                      <a:pt x="75682" y="52068"/>
                      <a:pt x="76825" y="55381"/>
                    </a:cubicBezTo>
                    <a:cubicBezTo>
                      <a:pt x="76825" y="55381"/>
                      <a:pt x="67352" y="63084"/>
                      <a:pt x="47157" y="55381"/>
                    </a:cubicBezTo>
                    <a:cubicBezTo>
                      <a:pt x="26962" y="47678"/>
                      <a:pt x="0" y="3331"/>
                      <a:pt x="0" y="333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0" name="组合 129">
              <a:extLst>
                <a:ext uri="{FF2B5EF4-FFF2-40B4-BE49-F238E27FC236}">
                  <a16:creationId xmlns:a16="http://schemas.microsoft.com/office/drawing/2014/main" id="{0855660B-1FCB-4581-59BC-02C27C72FC96}"/>
                </a:ext>
              </a:extLst>
            </p:cNvPr>
            <p:cNvGrpSpPr/>
            <p:nvPr/>
          </p:nvGrpSpPr>
          <p:grpSpPr>
            <a:xfrm>
              <a:off x="6392931" y="2329338"/>
              <a:ext cx="4133330" cy="2837593"/>
              <a:chOff x="6569819" y="2647682"/>
              <a:chExt cx="3686991" cy="2531175"/>
            </a:xfrm>
          </p:grpSpPr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11376C0E-4B64-74D3-B1B5-405A3A24EDBA}"/>
                  </a:ext>
                </a:extLst>
              </p:cNvPr>
              <p:cNvSpPr/>
              <p:nvPr/>
            </p:nvSpPr>
            <p:spPr>
              <a:xfrm flipH="1">
                <a:off x="6569819" y="2647682"/>
                <a:ext cx="3686991" cy="2531175"/>
              </a:xfrm>
              <a:custGeom>
                <a:avLst/>
                <a:gdLst>
                  <a:gd name="connsiteX0" fmla="*/ 3686991 w 3686991"/>
                  <a:gd name="connsiteY0" fmla="*/ 2531176 h 2531175"/>
                  <a:gd name="connsiteX1" fmla="*/ 0 w 3686991"/>
                  <a:gd name="connsiteY1" fmla="*/ 2531176 h 2531175"/>
                  <a:gd name="connsiteX2" fmla="*/ 107118 w 3686991"/>
                  <a:gd name="connsiteY2" fmla="*/ 1572421 h 2531175"/>
                  <a:gd name="connsiteX3" fmla="*/ 196435 w 3686991"/>
                  <a:gd name="connsiteY3" fmla="*/ 1435634 h 2531175"/>
                  <a:gd name="connsiteX4" fmla="*/ 262122 w 3686991"/>
                  <a:gd name="connsiteY4" fmla="*/ 1142491 h 2531175"/>
                  <a:gd name="connsiteX5" fmla="*/ 354875 w 3686991"/>
                  <a:gd name="connsiteY5" fmla="*/ 827278 h 2531175"/>
                  <a:gd name="connsiteX6" fmla="*/ 413587 w 3686991"/>
                  <a:gd name="connsiteY6" fmla="*/ 521954 h 2531175"/>
                  <a:gd name="connsiteX7" fmla="*/ 460848 w 3686991"/>
                  <a:gd name="connsiteY7" fmla="*/ 288668 h 2531175"/>
                  <a:gd name="connsiteX8" fmla="*/ 475526 w 3686991"/>
                  <a:gd name="connsiteY8" fmla="*/ 215798 h 2531175"/>
                  <a:gd name="connsiteX9" fmla="*/ 561408 w 3686991"/>
                  <a:gd name="connsiteY9" fmla="*/ 18009 h 2531175"/>
                  <a:gd name="connsiteX10" fmla="*/ 826237 w 3686991"/>
                  <a:gd name="connsiteY10" fmla="*/ 0 h 2531175"/>
                  <a:gd name="connsiteX11" fmla="*/ 957194 w 3686991"/>
                  <a:gd name="connsiteY11" fmla="*/ 80156 h 2531175"/>
                  <a:gd name="connsiteX12" fmla="*/ 1349856 w 3686991"/>
                  <a:gd name="connsiteY12" fmla="*/ 106910 h 2531175"/>
                  <a:gd name="connsiteX13" fmla="*/ 1546188 w 3686991"/>
                  <a:gd name="connsiteY13" fmla="*/ 331036 h 2531175"/>
                  <a:gd name="connsiteX14" fmla="*/ 1610105 w 3686991"/>
                  <a:gd name="connsiteY14" fmla="*/ 544960 h 2531175"/>
                  <a:gd name="connsiteX15" fmla="*/ 1769169 w 3686991"/>
                  <a:gd name="connsiteY15" fmla="*/ 661968 h 2531175"/>
                  <a:gd name="connsiteX16" fmla="*/ 1833606 w 3686991"/>
                  <a:gd name="connsiteY16" fmla="*/ 854656 h 2531175"/>
                  <a:gd name="connsiteX17" fmla="*/ 2013698 w 3686991"/>
                  <a:gd name="connsiteY17" fmla="*/ 930857 h 2531175"/>
                  <a:gd name="connsiteX18" fmla="*/ 2096457 w 3686991"/>
                  <a:gd name="connsiteY18" fmla="*/ 988527 h 2531175"/>
                  <a:gd name="connsiteX19" fmla="*/ 2002767 w 3686991"/>
                  <a:gd name="connsiteY19" fmla="*/ 1483208 h 2531175"/>
                  <a:gd name="connsiteX20" fmla="*/ 2476316 w 3686991"/>
                  <a:gd name="connsiteY20" fmla="*/ 1940724 h 2531175"/>
                  <a:gd name="connsiteX21" fmla="*/ 2927274 w 3686991"/>
                  <a:gd name="connsiteY21" fmla="*/ 2042638 h 2531175"/>
                  <a:gd name="connsiteX22" fmla="*/ 3140261 w 3686991"/>
                  <a:gd name="connsiteY22" fmla="*/ 2090836 h 2531175"/>
                  <a:gd name="connsiteX23" fmla="*/ 3289540 w 3686991"/>
                  <a:gd name="connsiteY23" fmla="*/ 2174115 h 2531175"/>
                  <a:gd name="connsiteX24" fmla="*/ 3547915 w 3686991"/>
                  <a:gd name="connsiteY24" fmla="*/ 2317877 h 253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686991" h="2531175">
                    <a:moveTo>
                      <a:pt x="3686991" y="2531176"/>
                    </a:moveTo>
                    <a:lnTo>
                      <a:pt x="0" y="2531176"/>
                    </a:lnTo>
                    <a:lnTo>
                      <a:pt x="107118" y="1572421"/>
                    </a:lnTo>
                    <a:lnTo>
                      <a:pt x="196435" y="1435634"/>
                    </a:lnTo>
                    <a:lnTo>
                      <a:pt x="262122" y="1142491"/>
                    </a:lnTo>
                    <a:cubicBezTo>
                      <a:pt x="262122" y="1142491"/>
                      <a:pt x="355812" y="852366"/>
                      <a:pt x="354875" y="827278"/>
                    </a:cubicBezTo>
                    <a:cubicBezTo>
                      <a:pt x="353938" y="802190"/>
                      <a:pt x="413587" y="521954"/>
                      <a:pt x="413587" y="521954"/>
                    </a:cubicBezTo>
                    <a:lnTo>
                      <a:pt x="460848" y="288668"/>
                    </a:lnTo>
                    <a:lnTo>
                      <a:pt x="475526" y="215798"/>
                    </a:lnTo>
                    <a:lnTo>
                      <a:pt x="561408" y="18009"/>
                    </a:lnTo>
                    <a:lnTo>
                      <a:pt x="826237" y="0"/>
                    </a:lnTo>
                    <a:lnTo>
                      <a:pt x="957194" y="80156"/>
                    </a:lnTo>
                    <a:lnTo>
                      <a:pt x="1349856" y="106910"/>
                    </a:lnTo>
                    <a:lnTo>
                      <a:pt x="1546188" y="331036"/>
                    </a:lnTo>
                    <a:lnTo>
                      <a:pt x="1610105" y="544960"/>
                    </a:lnTo>
                    <a:lnTo>
                      <a:pt x="1769169" y="661968"/>
                    </a:lnTo>
                    <a:lnTo>
                      <a:pt x="1833606" y="854656"/>
                    </a:lnTo>
                    <a:lnTo>
                      <a:pt x="2013698" y="930857"/>
                    </a:lnTo>
                    <a:lnTo>
                      <a:pt x="2096457" y="988527"/>
                    </a:lnTo>
                    <a:lnTo>
                      <a:pt x="2002767" y="1483208"/>
                    </a:lnTo>
                    <a:lnTo>
                      <a:pt x="2476316" y="1940724"/>
                    </a:lnTo>
                    <a:lnTo>
                      <a:pt x="2927274" y="2042638"/>
                    </a:lnTo>
                    <a:lnTo>
                      <a:pt x="3140261" y="2090836"/>
                    </a:lnTo>
                    <a:lnTo>
                      <a:pt x="3289540" y="2174115"/>
                    </a:lnTo>
                    <a:lnTo>
                      <a:pt x="3547915" y="2317877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A5DED122-00C2-8BB0-C2A1-224730820296}"/>
                  </a:ext>
                </a:extLst>
              </p:cNvPr>
              <p:cNvSpPr/>
              <p:nvPr/>
            </p:nvSpPr>
            <p:spPr>
              <a:xfrm flipH="1">
                <a:off x="6569819" y="3476521"/>
                <a:ext cx="3686991" cy="1702336"/>
              </a:xfrm>
              <a:custGeom>
                <a:avLst/>
                <a:gdLst>
                  <a:gd name="connsiteX0" fmla="*/ 3686991 w 3686991"/>
                  <a:gd name="connsiteY0" fmla="*/ 1702337 h 1702336"/>
                  <a:gd name="connsiteX1" fmla="*/ 0 w 3686991"/>
                  <a:gd name="connsiteY1" fmla="*/ 1702337 h 1702336"/>
                  <a:gd name="connsiteX2" fmla="*/ 107118 w 3686991"/>
                  <a:gd name="connsiteY2" fmla="*/ 743582 h 1702336"/>
                  <a:gd name="connsiteX3" fmla="*/ 82343 w 3686991"/>
                  <a:gd name="connsiteY3" fmla="*/ 1584392 h 1702336"/>
                  <a:gd name="connsiteX4" fmla="*/ 196852 w 3686991"/>
                  <a:gd name="connsiteY4" fmla="*/ 1636442 h 1702336"/>
                  <a:gd name="connsiteX5" fmla="*/ 335408 w 3686991"/>
                  <a:gd name="connsiteY5" fmla="*/ 1237013 h 1702336"/>
                  <a:gd name="connsiteX6" fmla="*/ 335408 w 3686991"/>
                  <a:gd name="connsiteY6" fmla="*/ 1518081 h 1702336"/>
                  <a:gd name="connsiteX7" fmla="*/ 510711 w 3686991"/>
                  <a:gd name="connsiteY7" fmla="*/ 1584913 h 1702336"/>
                  <a:gd name="connsiteX8" fmla="*/ 654889 w 3686991"/>
                  <a:gd name="connsiteY8" fmla="*/ 1424079 h 1702336"/>
                  <a:gd name="connsiteX9" fmla="*/ 867981 w 3686991"/>
                  <a:gd name="connsiteY9" fmla="*/ 1187774 h 1702336"/>
                  <a:gd name="connsiteX10" fmla="*/ 950427 w 3686991"/>
                  <a:gd name="connsiteY10" fmla="*/ 708917 h 1702336"/>
                  <a:gd name="connsiteX11" fmla="*/ 922945 w 3686991"/>
                  <a:gd name="connsiteY11" fmla="*/ 583997 h 1702336"/>
                  <a:gd name="connsiteX12" fmla="*/ 1175490 w 3686991"/>
                  <a:gd name="connsiteY12" fmla="*/ 0 h 1702336"/>
                  <a:gd name="connsiteX13" fmla="*/ 1175490 w 3686991"/>
                  <a:gd name="connsiteY13" fmla="*/ 787199 h 1702336"/>
                  <a:gd name="connsiteX14" fmla="*/ 1318314 w 3686991"/>
                  <a:gd name="connsiteY14" fmla="*/ 956257 h 1702336"/>
                  <a:gd name="connsiteX15" fmla="*/ 1318314 w 3686991"/>
                  <a:gd name="connsiteY15" fmla="*/ 1200162 h 1702336"/>
                  <a:gd name="connsiteX16" fmla="*/ 1340279 w 3686991"/>
                  <a:gd name="connsiteY16" fmla="*/ 1461867 h 1702336"/>
                  <a:gd name="connsiteX17" fmla="*/ 1504548 w 3686991"/>
                  <a:gd name="connsiteY17" fmla="*/ 1446148 h 1702336"/>
                  <a:gd name="connsiteX18" fmla="*/ 1553995 w 3686991"/>
                  <a:gd name="connsiteY18" fmla="*/ 1044012 h 1702336"/>
                  <a:gd name="connsiteX19" fmla="*/ 1667672 w 3686991"/>
                  <a:gd name="connsiteY19" fmla="*/ 975723 h 1702336"/>
                  <a:gd name="connsiteX20" fmla="*/ 1793112 w 3686991"/>
                  <a:gd name="connsiteY20" fmla="*/ 764506 h 1702336"/>
                  <a:gd name="connsiteX21" fmla="*/ 1824341 w 3686991"/>
                  <a:gd name="connsiteY21" fmla="*/ 1319251 h 1702336"/>
                  <a:gd name="connsiteX22" fmla="*/ 1918759 w 3686991"/>
                  <a:gd name="connsiteY22" fmla="*/ 1489245 h 1702336"/>
                  <a:gd name="connsiteX23" fmla="*/ 2315794 w 3686991"/>
                  <a:gd name="connsiteY23" fmla="*/ 1182152 h 1702336"/>
                  <a:gd name="connsiteX24" fmla="*/ 2476628 w 3686991"/>
                  <a:gd name="connsiteY24" fmla="*/ 1112302 h 1702336"/>
                  <a:gd name="connsiteX25" fmla="*/ 2927587 w 3686991"/>
                  <a:gd name="connsiteY25" fmla="*/ 1214215 h 1702336"/>
                  <a:gd name="connsiteX26" fmla="*/ 2545438 w 3686991"/>
                  <a:gd name="connsiteY26" fmla="*/ 1319251 h 1702336"/>
                  <a:gd name="connsiteX27" fmla="*/ 2600923 w 3686991"/>
                  <a:gd name="connsiteY27" fmla="*/ 1461763 h 1702336"/>
                  <a:gd name="connsiteX28" fmla="*/ 2812453 w 3686991"/>
                  <a:gd name="connsiteY28" fmla="*/ 1598550 h 1702336"/>
                  <a:gd name="connsiteX29" fmla="*/ 3050840 w 3686991"/>
                  <a:gd name="connsiteY29" fmla="*/ 1584809 h 1702336"/>
                  <a:gd name="connsiteX30" fmla="*/ 3153898 w 3686991"/>
                  <a:gd name="connsiteY30" fmla="*/ 1446565 h 1702336"/>
                  <a:gd name="connsiteX31" fmla="*/ 3289852 w 3686991"/>
                  <a:gd name="connsiteY31" fmla="*/ 1345484 h 1702336"/>
                  <a:gd name="connsiteX32" fmla="*/ 3548227 w 3686991"/>
                  <a:gd name="connsiteY32" fmla="*/ 1489245 h 1702336"/>
                  <a:gd name="connsiteX33" fmla="*/ 3215109 w 3686991"/>
                  <a:gd name="connsiteY33" fmla="*/ 1489245 h 1702336"/>
                  <a:gd name="connsiteX34" fmla="*/ 3215109 w 3686991"/>
                  <a:gd name="connsiteY34" fmla="*/ 1584809 h 1702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3686991" h="1702336">
                    <a:moveTo>
                      <a:pt x="3686991" y="1702337"/>
                    </a:moveTo>
                    <a:lnTo>
                      <a:pt x="0" y="1702337"/>
                    </a:lnTo>
                    <a:lnTo>
                      <a:pt x="107118" y="743582"/>
                    </a:lnTo>
                    <a:lnTo>
                      <a:pt x="82343" y="1584392"/>
                    </a:lnTo>
                    <a:lnTo>
                      <a:pt x="196852" y="1636442"/>
                    </a:lnTo>
                    <a:lnTo>
                      <a:pt x="335408" y="1237013"/>
                    </a:lnTo>
                    <a:lnTo>
                      <a:pt x="335408" y="1518081"/>
                    </a:lnTo>
                    <a:lnTo>
                      <a:pt x="510711" y="1584913"/>
                    </a:lnTo>
                    <a:lnTo>
                      <a:pt x="654889" y="1424079"/>
                    </a:lnTo>
                    <a:lnTo>
                      <a:pt x="867981" y="1187774"/>
                    </a:lnTo>
                    <a:lnTo>
                      <a:pt x="950427" y="708917"/>
                    </a:lnTo>
                    <a:lnTo>
                      <a:pt x="922945" y="583997"/>
                    </a:lnTo>
                    <a:lnTo>
                      <a:pt x="1175490" y="0"/>
                    </a:lnTo>
                    <a:lnTo>
                      <a:pt x="1175490" y="787199"/>
                    </a:lnTo>
                    <a:lnTo>
                      <a:pt x="1318314" y="956257"/>
                    </a:lnTo>
                    <a:lnTo>
                      <a:pt x="1318314" y="1200162"/>
                    </a:lnTo>
                    <a:lnTo>
                      <a:pt x="1340279" y="1461867"/>
                    </a:lnTo>
                    <a:lnTo>
                      <a:pt x="1504548" y="1446148"/>
                    </a:lnTo>
                    <a:lnTo>
                      <a:pt x="1553995" y="1044012"/>
                    </a:lnTo>
                    <a:lnTo>
                      <a:pt x="1667672" y="975723"/>
                    </a:lnTo>
                    <a:lnTo>
                      <a:pt x="1793112" y="764506"/>
                    </a:lnTo>
                    <a:lnTo>
                      <a:pt x="1824341" y="1319251"/>
                    </a:lnTo>
                    <a:lnTo>
                      <a:pt x="1918759" y="1489245"/>
                    </a:lnTo>
                    <a:lnTo>
                      <a:pt x="2315794" y="1182152"/>
                    </a:lnTo>
                    <a:lnTo>
                      <a:pt x="2476628" y="1112302"/>
                    </a:lnTo>
                    <a:lnTo>
                      <a:pt x="2927587" y="1214215"/>
                    </a:lnTo>
                    <a:cubicBezTo>
                      <a:pt x="2801834" y="1244404"/>
                      <a:pt x="2547415" y="1306759"/>
                      <a:pt x="2545438" y="1319251"/>
                    </a:cubicBezTo>
                    <a:cubicBezTo>
                      <a:pt x="2542731" y="1335699"/>
                      <a:pt x="2565633" y="1417729"/>
                      <a:pt x="2600923" y="1461763"/>
                    </a:cubicBezTo>
                    <a:cubicBezTo>
                      <a:pt x="2636212" y="1505797"/>
                      <a:pt x="2812453" y="1598550"/>
                      <a:pt x="2812453" y="1598550"/>
                    </a:cubicBezTo>
                    <a:lnTo>
                      <a:pt x="3050840" y="1584809"/>
                    </a:lnTo>
                    <a:lnTo>
                      <a:pt x="3153898" y="1446565"/>
                    </a:lnTo>
                    <a:lnTo>
                      <a:pt x="3289852" y="1345484"/>
                    </a:lnTo>
                    <a:lnTo>
                      <a:pt x="3548227" y="1489245"/>
                    </a:lnTo>
                    <a:lnTo>
                      <a:pt x="3215109" y="1489245"/>
                    </a:lnTo>
                    <a:lnTo>
                      <a:pt x="3215109" y="1584809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D37A694E-B691-53AC-C003-4F1C35111E03}"/>
                  </a:ext>
                </a:extLst>
              </p:cNvPr>
              <p:cNvSpPr/>
              <p:nvPr/>
            </p:nvSpPr>
            <p:spPr>
              <a:xfrm flipH="1">
                <a:off x="9279734" y="2647786"/>
                <a:ext cx="389539" cy="1157376"/>
              </a:xfrm>
              <a:custGeom>
                <a:avLst/>
                <a:gdLst>
                  <a:gd name="connsiteX0" fmla="*/ 238700 w 389539"/>
                  <a:gd name="connsiteY0" fmla="*/ 0 h 1157376"/>
                  <a:gd name="connsiteX1" fmla="*/ 120859 w 389539"/>
                  <a:gd name="connsiteY1" fmla="*/ 309487 h 1157376"/>
                  <a:gd name="connsiteX2" fmla="*/ 99207 w 389539"/>
                  <a:gd name="connsiteY2" fmla="*/ 720159 h 1157376"/>
                  <a:gd name="connsiteX3" fmla="*/ 0 w 389539"/>
                  <a:gd name="connsiteY3" fmla="*/ 1157377 h 1157376"/>
                  <a:gd name="connsiteX4" fmla="*/ 197789 w 389539"/>
                  <a:gd name="connsiteY4" fmla="*/ 660614 h 1157376"/>
                  <a:gd name="connsiteX5" fmla="*/ 323645 w 389539"/>
                  <a:gd name="connsiteY5" fmla="*/ 471466 h 1157376"/>
                  <a:gd name="connsiteX6" fmla="*/ 257750 w 389539"/>
                  <a:gd name="connsiteY6" fmla="*/ 362370 h 1157376"/>
                  <a:gd name="connsiteX7" fmla="*/ 389540 w 389539"/>
                  <a:gd name="connsiteY7" fmla="*/ 104203 h 1157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9539" h="1157376">
                    <a:moveTo>
                      <a:pt x="238700" y="0"/>
                    </a:moveTo>
                    <a:lnTo>
                      <a:pt x="120859" y="309487"/>
                    </a:lnTo>
                    <a:lnTo>
                      <a:pt x="99207" y="720159"/>
                    </a:lnTo>
                    <a:lnTo>
                      <a:pt x="0" y="1157377"/>
                    </a:lnTo>
                    <a:lnTo>
                      <a:pt x="197789" y="660614"/>
                    </a:lnTo>
                    <a:lnTo>
                      <a:pt x="323645" y="471466"/>
                    </a:lnTo>
                    <a:cubicBezTo>
                      <a:pt x="323645" y="471466"/>
                      <a:pt x="252337" y="383710"/>
                      <a:pt x="257750" y="362370"/>
                    </a:cubicBezTo>
                    <a:cubicBezTo>
                      <a:pt x="263163" y="341029"/>
                      <a:pt x="389540" y="104203"/>
                      <a:pt x="389540" y="104203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23E5CE00-826D-7C15-9B87-B82ED23343A5}"/>
                  </a:ext>
                </a:extLst>
              </p:cNvPr>
              <p:cNvSpPr/>
              <p:nvPr/>
            </p:nvSpPr>
            <p:spPr>
              <a:xfrm flipH="1">
                <a:off x="9795963" y="2936350"/>
                <a:ext cx="264412" cy="1528699"/>
              </a:xfrm>
              <a:custGeom>
                <a:avLst/>
                <a:gdLst>
                  <a:gd name="connsiteX0" fmla="*/ 191335 w 264412"/>
                  <a:gd name="connsiteY0" fmla="*/ 587745 h 1528699"/>
                  <a:gd name="connsiteX1" fmla="*/ 264204 w 264412"/>
                  <a:gd name="connsiteY1" fmla="*/ 678520 h 1528699"/>
                  <a:gd name="connsiteX2" fmla="*/ 264204 w 264412"/>
                  <a:gd name="connsiteY2" fmla="*/ 1146967 h 1528699"/>
                  <a:gd name="connsiteX3" fmla="*/ 159272 w 264412"/>
                  <a:gd name="connsiteY3" fmla="*/ 1528699 h 1528699"/>
                  <a:gd name="connsiteX4" fmla="*/ 138452 w 264412"/>
                  <a:gd name="connsiteY4" fmla="*/ 1248256 h 1528699"/>
                  <a:gd name="connsiteX5" fmla="*/ 0 w 264412"/>
                  <a:gd name="connsiteY5" fmla="*/ 1146967 h 1528699"/>
                  <a:gd name="connsiteX6" fmla="*/ 65687 w 264412"/>
                  <a:gd name="connsiteY6" fmla="*/ 853823 h 1528699"/>
                  <a:gd name="connsiteX7" fmla="*/ 158439 w 264412"/>
                  <a:gd name="connsiteY7" fmla="*/ 538610 h 1528699"/>
                  <a:gd name="connsiteX8" fmla="*/ 217151 w 264412"/>
                  <a:gd name="connsiteY8" fmla="*/ 233287 h 1528699"/>
                  <a:gd name="connsiteX9" fmla="*/ 264412 w 264412"/>
                  <a:gd name="connsiteY9" fmla="*/ 0 h 1528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4412" h="1528699">
                    <a:moveTo>
                      <a:pt x="191335" y="587745"/>
                    </a:moveTo>
                    <a:lnTo>
                      <a:pt x="264204" y="678520"/>
                    </a:lnTo>
                    <a:lnTo>
                      <a:pt x="264204" y="1146967"/>
                    </a:lnTo>
                    <a:cubicBezTo>
                      <a:pt x="264204" y="1146967"/>
                      <a:pt x="172284" y="1475296"/>
                      <a:pt x="159272" y="1528699"/>
                    </a:cubicBezTo>
                    <a:cubicBezTo>
                      <a:pt x="162291" y="1483312"/>
                      <a:pt x="138452" y="1248256"/>
                      <a:pt x="138452" y="1248256"/>
                    </a:cubicBezTo>
                    <a:lnTo>
                      <a:pt x="0" y="1146967"/>
                    </a:lnTo>
                    <a:lnTo>
                      <a:pt x="65687" y="853823"/>
                    </a:lnTo>
                    <a:cubicBezTo>
                      <a:pt x="65687" y="853823"/>
                      <a:pt x="159376" y="563698"/>
                      <a:pt x="158439" y="538610"/>
                    </a:cubicBezTo>
                    <a:cubicBezTo>
                      <a:pt x="157502" y="513522"/>
                      <a:pt x="217151" y="233287"/>
                      <a:pt x="217151" y="233287"/>
                    </a:cubicBezTo>
                    <a:lnTo>
                      <a:pt x="264412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F7BDE51A-211E-9271-C96C-D04217EA9916}"/>
                  </a:ext>
                </a:extLst>
              </p:cNvPr>
              <p:cNvSpPr/>
              <p:nvPr/>
            </p:nvSpPr>
            <p:spPr>
              <a:xfrm flipH="1">
                <a:off x="8646706" y="2978718"/>
                <a:ext cx="297724" cy="1076004"/>
              </a:xfrm>
              <a:custGeom>
                <a:avLst/>
                <a:gdLst>
                  <a:gd name="connsiteX0" fmla="*/ 233807 w 297724"/>
                  <a:gd name="connsiteY0" fmla="*/ 0 h 1076004"/>
                  <a:gd name="connsiteX1" fmla="*/ 123982 w 297724"/>
                  <a:gd name="connsiteY1" fmla="*/ 399325 h 1076004"/>
                  <a:gd name="connsiteX2" fmla="*/ 65895 w 297724"/>
                  <a:gd name="connsiteY2" fmla="*/ 459182 h 1076004"/>
                  <a:gd name="connsiteX3" fmla="*/ 0 w 297724"/>
                  <a:gd name="connsiteY3" fmla="*/ 1075451 h 1076004"/>
                  <a:gd name="connsiteX4" fmla="*/ 124087 w 297724"/>
                  <a:gd name="connsiteY4" fmla="*/ 521642 h 1076004"/>
                  <a:gd name="connsiteX5" fmla="*/ 233807 w 297724"/>
                  <a:gd name="connsiteY5" fmla="*/ 416814 h 1076004"/>
                  <a:gd name="connsiteX6" fmla="*/ 297724 w 297724"/>
                  <a:gd name="connsiteY6" fmla="*/ 213924 h 107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7724" h="1076004">
                    <a:moveTo>
                      <a:pt x="233807" y="0"/>
                    </a:moveTo>
                    <a:lnTo>
                      <a:pt x="123982" y="399325"/>
                    </a:lnTo>
                    <a:lnTo>
                      <a:pt x="65895" y="459182"/>
                    </a:lnTo>
                    <a:cubicBezTo>
                      <a:pt x="65895" y="459182"/>
                      <a:pt x="0" y="1097415"/>
                      <a:pt x="0" y="1075451"/>
                    </a:cubicBezTo>
                    <a:cubicBezTo>
                      <a:pt x="0" y="1053486"/>
                      <a:pt x="124087" y="521642"/>
                      <a:pt x="124087" y="521642"/>
                    </a:cubicBezTo>
                    <a:lnTo>
                      <a:pt x="233807" y="416814"/>
                    </a:lnTo>
                    <a:lnTo>
                      <a:pt x="297724" y="213924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0135D6E2-8F10-20BE-8DD7-25C95FB49580}"/>
                  </a:ext>
                </a:extLst>
              </p:cNvPr>
              <p:cNvSpPr/>
              <p:nvPr/>
            </p:nvSpPr>
            <p:spPr>
              <a:xfrm flipH="1">
                <a:off x="8243008" y="3502338"/>
                <a:ext cx="299702" cy="510711"/>
              </a:xfrm>
              <a:custGeom>
                <a:avLst/>
                <a:gdLst>
                  <a:gd name="connsiteX0" fmla="*/ 119610 w 299702"/>
                  <a:gd name="connsiteY0" fmla="*/ 0 h 510711"/>
                  <a:gd name="connsiteX1" fmla="*/ 0 w 299702"/>
                  <a:gd name="connsiteY1" fmla="*/ 364348 h 510711"/>
                  <a:gd name="connsiteX2" fmla="*/ 0 w 299702"/>
                  <a:gd name="connsiteY2" fmla="*/ 510711 h 510711"/>
                  <a:gd name="connsiteX3" fmla="*/ 59753 w 299702"/>
                  <a:gd name="connsiteY3" fmla="*/ 379026 h 510711"/>
                  <a:gd name="connsiteX4" fmla="*/ 166975 w 299702"/>
                  <a:gd name="connsiteY4" fmla="*/ 302200 h 510711"/>
                  <a:gd name="connsiteX5" fmla="*/ 299702 w 299702"/>
                  <a:gd name="connsiteY5" fmla="*/ 75784 h 510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9702" h="510711">
                    <a:moveTo>
                      <a:pt x="119610" y="0"/>
                    </a:moveTo>
                    <a:lnTo>
                      <a:pt x="0" y="364348"/>
                    </a:lnTo>
                    <a:lnTo>
                      <a:pt x="0" y="510711"/>
                    </a:lnTo>
                    <a:lnTo>
                      <a:pt x="59753" y="379026"/>
                    </a:lnTo>
                    <a:cubicBezTo>
                      <a:pt x="59753" y="379026"/>
                      <a:pt x="164581" y="316566"/>
                      <a:pt x="166975" y="302200"/>
                    </a:cubicBezTo>
                    <a:cubicBezTo>
                      <a:pt x="169370" y="287835"/>
                      <a:pt x="299702" y="75784"/>
                      <a:pt x="299702" y="7578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BE1D8BB0-149E-48DA-FBD6-C21981ED32F3}"/>
                </a:ext>
              </a:extLst>
            </p:cNvPr>
            <p:cNvGrpSpPr/>
            <p:nvPr/>
          </p:nvGrpSpPr>
          <p:grpSpPr>
            <a:xfrm>
              <a:off x="6168399" y="4104074"/>
              <a:ext cx="4525446" cy="1173315"/>
              <a:chOff x="6168399" y="4104074"/>
              <a:chExt cx="4525446" cy="1173315"/>
            </a:xfrm>
          </p:grpSpPr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EC5918C6-2DD7-B35F-4E68-E216D63F4085}"/>
                  </a:ext>
                </a:extLst>
              </p:cNvPr>
              <p:cNvSpPr/>
              <p:nvPr/>
            </p:nvSpPr>
            <p:spPr>
              <a:xfrm flipH="1">
                <a:off x="10127260" y="4345179"/>
                <a:ext cx="1564" cy="8197"/>
              </a:xfrm>
              <a:custGeom>
                <a:avLst/>
                <a:gdLst>
                  <a:gd name="connsiteX0" fmla="*/ 1396 w 1395"/>
                  <a:gd name="connsiteY0" fmla="*/ 0 h 7312"/>
                  <a:gd name="connsiteX1" fmla="*/ 355 w 1395"/>
                  <a:gd name="connsiteY1" fmla="*/ 6766 h 7312"/>
                  <a:gd name="connsiteX2" fmla="*/ 1396 w 1395"/>
                  <a:gd name="connsiteY2" fmla="*/ 0 h 7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95" h="7312">
                    <a:moveTo>
                      <a:pt x="1396" y="0"/>
                    </a:moveTo>
                    <a:cubicBezTo>
                      <a:pt x="1385" y="2295"/>
                      <a:pt x="1034" y="4575"/>
                      <a:pt x="355" y="6766"/>
                    </a:cubicBezTo>
                    <a:cubicBezTo>
                      <a:pt x="-374" y="8536"/>
                      <a:pt x="42" y="5934"/>
                      <a:pt x="1396" y="0"/>
                    </a:cubicBezTo>
                    <a:close/>
                  </a:path>
                </a:pathLst>
              </a:custGeom>
              <a:solidFill>
                <a:schemeClr val="accent1">
                  <a:alpha val="20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E4FEF4BC-F675-21AD-1AFF-C36CB561C73B}"/>
                  </a:ext>
                </a:extLst>
              </p:cNvPr>
              <p:cNvSpPr/>
              <p:nvPr/>
            </p:nvSpPr>
            <p:spPr>
              <a:xfrm flipH="1">
                <a:off x="6168399" y="5013178"/>
                <a:ext cx="4525446" cy="264211"/>
              </a:xfrm>
              <a:custGeom>
                <a:avLst/>
                <a:gdLst>
                  <a:gd name="connsiteX0" fmla="*/ 4036765 w 4036764"/>
                  <a:gd name="connsiteY0" fmla="*/ 117840 h 235680"/>
                  <a:gd name="connsiteX1" fmla="*/ 2018383 w 4036764"/>
                  <a:gd name="connsiteY1" fmla="*/ 235681 h 235680"/>
                  <a:gd name="connsiteX2" fmla="*/ 0 w 4036764"/>
                  <a:gd name="connsiteY2" fmla="*/ 117840 h 235680"/>
                  <a:gd name="connsiteX3" fmla="*/ 2018383 w 4036764"/>
                  <a:gd name="connsiteY3" fmla="*/ 0 h 235680"/>
                  <a:gd name="connsiteX4" fmla="*/ 4036765 w 4036764"/>
                  <a:gd name="connsiteY4" fmla="*/ 117840 h 235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36764" h="235680">
                    <a:moveTo>
                      <a:pt x="4036765" y="117840"/>
                    </a:moveTo>
                    <a:cubicBezTo>
                      <a:pt x="4036765" y="182922"/>
                      <a:pt x="3133105" y="235681"/>
                      <a:pt x="2018383" y="235681"/>
                    </a:cubicBezTo>
                    <a:cubicBezTo>
                      <a:pt x="903661" y="235681"/>
                      <a:pt x="0" y="182922"/>
                      <a:pt x="0" y="117840"/>
                    </a:cubicBezTo>
                    <a:cubicBezTo>
                      <a:pt x="0" y="52759"/>
                      <a:pt x="903661" y="0"/>
                      <a:pt x="2018383" y="0"/>
                    </a:cubicBezTo>
                    <a:cubicBezTo>
                      <a:pt x="3133105" y="0"/>
                      <a:pt x="4036765" y="52759"/>
                      <a:pt x="4036765" y="117840"/>
                    </a:cubicBezTo>
                    <a:close/>
                  </a:path>
                </a:pathLst>
              </a:custGeom>
              <a:solidFill>
                <a:srgbClr val="F5F5F5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A00E3AFA-7829-110C-2897-51F50FF94E67}"/>
                  </a:ext>
                </a:extLst>
              </p:cNvPr>
              <p:cNvSpPr/>
              <p:nvPr/>
            </p:nvSpPr>
            <p:spPr>
              <a:xfrm flipH="1">
                <a:off x="6499247" y="4963447"/>
                <a:ext cx="416623" cy="181836"/>
              </a:xfrm>
              <a:custGeom>
                <a:avLst/>
                <a:gdLst>
                  <a:gd name="connsiteX0" fmla="*/ 0 w 371634"/>
                  <a:gd name="connsiteY0" fmla="*/ 162201 h 162200"/>
                  <a:gd name="connsiteX1" fmla="*/ 371635 w 371634"/>
                  <a:gd name="connsiteY1" fmla="*/ 162201 h 162200"/>
                  <a:gd name="connsiteX2" fmla="*/ 266078 w 371634"/>
                  <a:gd name="connsiteY2" fmla="*/ 63306 h 162200"/>
                  <a:gd name="connsiteX3" fmla="*/ 149175 w 371634"/>
                  <a:gd name="connsiteY3" fmla="*/ 3761 h 162200"/>
                  <a:gd name="connsiteX4" fmla="*/ 130853 w 371634"/>
                  <a:gd name="connsiteY4" fmla="*/ 50815 h 162200"/>
                  <a:gd name="connsiteX5" fmla="*/ 72870 w 371634"/>
                  <a:gd name="connsiteY5" fmla="*/ 75486 h 162200"/>
                  <a:gd name="connsiteX6" fmla="*/ 0 w 371634"/>
                  <a:gd name="connsiteY6" fmla="*/ 162201 h 162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1634" h="162200">
                    <a:moveTo>
                      <a:pt x="0" y="162201"/>
                    </a:moveTo>
                    <a:lnTo>
                      <a:pt x="371635" y="162201"/>
                    </a:lnTo>
                    <a:cubicBezTo>
                      <a:pt x="371635" y="162201"/>
                      <a:pt x="297620" y="48941"/>
                      <a:pt x="266078" y="63306"/>
                    </a:cubicBezTo>
                    <a:cubicBezTo>
                      <a:pt x="225063" y="82044"/>
                      <a:pt x="194562" y="-20598"/>
                      <a:pt x="149175" y="3761"/>
                    </a:cubicBezTo>
                    <a:cubicBezTo>
                      <a:pt x="133143" y="12298"/>
                      <a:pt x="140951" y="39780"/>
                      <a:pt x="130853" y="50815"/>
                    </a:cubicBezTo>
                    <a:cubicBezTo>
                      <a:pt x="114197" y="69032"/>
                      <a:pt x="93065" y="65493"/>
                      <a:pt x="72870" y="75486"/>
                    </a:cubicBezTo>
                    <a:cubicBezTo>
                      <a:pt x="33520" y="95161"/>
                      <a:pt x="19467" y="121186"/>
                      <a:pt x="0" y="16220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9C179984-50C5-8384-AEC1-77FC96E5C82B}"/>
                  </a:ext>
                </a:extLst>
              </p:cNvPr>
              <p:cNvSpPr/>
              <p:nvPr/>
            </p:nvSpPr>
            <p:spPr>
              <a:xfrm flipH="1">
                <a:off x="6243946" y="4723895"/>
                <a:ext cx="315981" cy="388879"/>
              </a:xfrm>
              <a:custGeom>
                <a:avLst/>
                <a:gdLst>
                  <a:gd name="connsiteX0" fmla="*/ 13529 w 281860"/>
                  <a:gd name="connsiteY0" fmla="*/ 344343 h 346886"/>
                  <a:gd name="connsiteX1" fmla="*/ 5930 w 281860"/>
                  <a:gd name="connsiteY1" fmla="*/ 181948 h 346886"/>
                  <a:gd name="connsiteX2" fmla="*/ 25709 w 281860"/>
                  <a:gd name="connsiteY2" fmla="*/ 259190 h 346886"/>
                  <a:gd name="connsiteX3" fmla="*/ 118566 w 281860"/>
                  <a:gd name="connsiteY3" fmla="*/ 53594 h 346886"/>
                  <a:gd name="connsiteX4" fmla="*/ 75573 w 281860"/>
                  <a:gd name="connsiteY4" fmla="*/ 231083 h 346886"/>
                  <a:gd name="connsiteX5" fmla="*/ 275443 w 281860"/>
                  <a:gd name="connsiteY5" fmla="*/ 1544 h 346886"/>
                  <a:gd name="connsiteX6" fmla="*/ 113361 w 281860"/>
                  <a:gd name="connsiteY6" fmla="*/ 249405 h 346886"/>
                  <a:gd name="connsiteX7" fmla="*/ 251500 w 281860"/>
                  <a:gd name="connsiteY7" fmla="*/ 179554 h 346886"/>
                  <a:gd name="connsiteX8" fmla="*/ 125852 w 281860"/>
                  <a:gd name="connsiteY8" fmla="*/ 291149 h 346886"/>
                  <a:gd name="connsiteX9" fmla="*/ 192164 w 281860"/>
                  <a:gd name="connsiteY9" fmla="*/ 298332 h 346886"/>
                  <a:gd name="connsiteX10" fmla="*/ 13529 w 281860"/>
                  <a:gd name="connsiteY10" fmla="*/ 344343 h 34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1860" h="346886">
                    <a:moveTo>
                      <a:pt x="13529" y="344343"/>
                    </a:moveTo>
                    <a:cubicBezTo>
                      <a:pt x="13529" y="344343"/>
                      <a:pt x="-10934" y="202768"/>
                      <a:pt x="5930" y="181948"/>
                    </a:cubicBezTo>
                    <a:cubicBezTo>
                      <a:pt x="22794" y="161128"/>
                      <a:pt x="25709" y="259190"/>
                      <a:pt x="25709" y="259190"/>
                    </a:cubicBezTo>
                    <a:cubicBezTo>
                      <a:pt x="25709" y="259190"/>
                      <a:pt x="82339" y="54739"/>
                      <a:pt x="118566" y="53594"/>
                    </a:cubicBezTo>
                    <a:cubicBezTo>
                      <a:pt x="154792" y="52449"/>
                      <a:pt x="75573" y="231083"/>
                      <a:pt x="75573" y="231083"/>
                    </a:cubicBezTo>
                    <a:cubicBezTo>
                      <a:pt x="75573" y="231083"/>
                      <a:pt x="230368" y="-21982"/>
                      <a:pt x="275443" y="1544"/>
                    </a:cubicBezTo>
                    <a:cubicBezTo>
                      <a:pt x="320518" y="25071"/>
                      <a:pt x="113361" y="249405"/>
                      <a:pt x="113361" y="249405"/>
                    </a:cubicBezTo>
                    <a:cubicBezTo>
                      <a:pt x="113361" y="249405"/>
                      <a:pt x="226621" y="151968"/>
                      <a:pt x="251500" y="179554"/>
                    </a:cubicBezTo>
                    <a:cubicBezTo>
                      <a:pt x="276380" y="207141"/>
                      <a:pt x="125852" y="291149"/>
                      <a:pt x="125852" y="291149"/>
                    </a:cubicBezTo>
                    <a:cubicBezTo>
                      <a:pt x="125852" y="291149"/>
                      <a:pt x="192268" y="276263"/>
                      <a:pt x="192164" y="298332"/>
                    </a:cubicBezTo>
                    <a:cubicBezTo>
                      <a:pt x="192060" y="320401"/>
                      <a:pt x="79736" y="356835"/>
                      <a:pt x="13529" y="344343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98ECEDC7-8D16-BEAA-0032-7A2F1C22C4D8}"/>
                  </a:ext>
                </a:extLst>
              </p:cNvPr>
              <p:cNvSpPr/>
              <p:nvPr/>
            </p:nvSpPr>
            <p:spPr>
              <a:xfrm flipH="1">
                <a:off x="6243946" y="4723895"/>
                <a:ext cx="315981" cy="388879"/>
              </a:xfrm>
              <a:custGeom>
                <a:avLst/>
                <a:gdLst>
                  <a:gd name="connsiteX0" fmla="*/ 13529 w 281860"/>
                  <a:gd name="connsiteY0" fmla="*/ 344343 h 346886"/>
                  <a:gd name="connsiteX1" fmla="*/ 5930 w 281860"/>
                  <a:gd name="connsiteY1" fmla="*/ 181948 h 346886"/>
                  <a:gd name="connsiteX2" fmla="*/ 25709 w 281860"/>
                  <a:gd name="connsiteY2" fmla="*/ 259190 h 346886"/>
                  <a:gd name="connsiteX3" fmla="*/ 118566 w 281860"/>
                  <a:gd name="connsiteY3" fmla="*/ 53594 h 346886"/>
                  <a:gd name="connsiteX4" fmla="*/ 75573 w 281860"/>
                  <a:gd name="connsiteY4" fmla="*/ 231083 h 346886"/>
                  <a:gd name="connsiteX5" fmla="*/ 275443 w 281860"/>
                  <a:gd name="connsiteY5" fmla="*/ 1544 h 346886"/>
                  <a:gd name="connsiteX6" fmla="*/ 113361 w 281860"/>
                  <a:gd name="connsiteY6" fmla="*/ 249405 h 346886"/>
                  <a:gd name="connsiteX7" fmla="*/ 251500 w 281860"/>
                  <a:gd name="connsiteY7" fmla="*/ 179554 h 346886"/>
                  <a:gd name="connsiteX8" fmla="*/ 125852 w 281860"/>
                  <a:gd name="connsiteY8" fmla="*/ 291149 h 346886"/>
                  <a:gd name="connsiteX9" fmla="*/ 192164 w 281860"/>
                  <a:gd name="connsiteY9" fmla="*/ 298332 h 346886"/>
                  <a:gd name="connsiteX10" fmla="*/ 13529 w 281860"/>
                  <a:gd name="connsiteY10" fmla="*/ 344343 h 34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1860" h="346886">
                    <a:moveTo>
                      <a:pt x="13529" y="344343"/>
                    </a:moveTo>
                    <a:cubicBezTo>
                      <a:pt x="13529" y="344343"/>
                      <a:pt x="-10934" y="202768"/>
                      <a:pt x="5930" y="181948"/>
                    </a:cubicBezTo>
                    <a:cubicBezTo>
                      <a:pt x="22794" y="161128"/>
                      <a:pt x="25709" y="259190"/>
                      <a:pt x="25709" y="259190"/>
                    </a:cubicBezTo>
                    <a:cubicBezTo>
                      <a:pt x="25709" y="259190"/>
                      <a:pt x="82339" y="54739"/>
                      <a:pt x="118566" y="53594"/>
                    </a:cubicBezTo>
                    <a:cubicBezTo>
                      <a:pt x="154792" y="52449"/>
                      <a:pt x="75573" y="231083"/>
                      <a:pt x="75573" y="231083"/>
                    </a:cubicBezTo>
                    <a:cubicBezTo>
                      <a:pt x="75573" y="231083"/>
                      <a:pt x="230368" y="-21982"/>
                      <a:pt x="275443" y="1544"/>
                    </a:cubicBezTo>
                    <a:cubicBezTo>
                      <a:pt x="320518" y="25071"/>
                      <a:pt x="113361" y="249405"/>
                      <a:pt x="113361" y="249405"/>
                    </a:cubicBezTo>
                    <a:cubicBezTo>
                      <a:pt x="113361" y="249405"/>
                      <a:pt x="226621" y="151968"/>
                      <a:pt x="251500" y="179554"/>
                    </a:cubicBezTo>
                    <a:cubicBezTo>
                      <a:pt x="276380" y="207141"/>
                      <a:pt x="125852" y="291149"/>
                      <a:pt x="125852" y="291149"/>
                    </a:cubicBezTo>
                    <a:cubicBezTo>
                      <a:pt x="125852" y="291149"/>
                      <a:pt x="192268" y="276263"/>
                      <a:pt x="192164" y="298332"/>
                    </a:cubicBezTo>
                    <a:cubicBezTo>
                      <a:pt x="192060" y="320401"/>
                      <a:pt x="79736" y="356835"/>
                      <a:pt x="13529" y="34434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B45C87D0-D8C5-7B33-B033-086E4ED3A8BB}"/>
                  </a:ext>
                </a:extLst>
              </p:cNvPr>
              <p:cNvSpPr/>
              <p:nvPr/>
            </p:nvSpPr>
            <p:spPr>
              <a:xfrm flipH="1">
                <a:off x="6541711" y="4748791"/>
                <a:ext cx="247335" cy="338375"/>
              </a:xfrm>
              <a:custGeom>
                <a:avLst/>
                <a:gdLst>
                  <a:gd name="connsiteX0" fmla="*/ 195526 w 220626"/>
                  <a:gd name="connsiteY0" fmla="*/ 301836 h 301835"/>
                  <a:gd name="connsiteX1" fmla="*/ 67900 w 220626"/>
                  <a:gd name="connsiteY1" fmla="*/ 261862 h 301835"/>
                  <a:gd name="connsiteX2" fmla="*/ 133274 w 220626"/>
                  <a:gd name="connsiteY2" fmla="*/ 268420 h 301835"/>
                  <a:gd name="connsiteX3" fmla="*/ 443 w 220626"/>
                  <a:gd name="connsiteY3" fmla="*/ 138504 h 301835"/>
                  <a:gd name="connsiteX4" fmla="*/ 125363 w 220626"/>
                  <a:gd name="connsiteY4" fmla="*/ 221783 h 301835"/>
                  <a:gd name="connsiteX5" fmla="*/ 4399 w 220626"/>
                  <a:gd name="connsiteY5" fmla="*/ 2446 h 301835"/>
                  <a:gd name="connsiteX6" fmla="*/ 150138 w 220626"/>
                  <a:gd name="connsiteY6" fmla="*/ 197737 h 301835"/>
                  <a:gd name="connsiteX7" fmla="*/ 135044 w 220626"/>
                  <a:gd name="connsiteY7" fmla="*/ 71152 h 301835"/>
                  <a:gd name="connsiteX8" fmla="*/ 185844 w 220626"/>
                  <a:gd name="connsiteY8" fmla="*/ 199923 h 301835"/>
                  <a:gd name="connsiteX9" fmla="*/ 210204 w 220626"/>
                  <a:gd name="connsiteY9" fmla="*/ 150580 h 301835"/>
                  <a:gd name="connsiteX10" fmla="*/ 195526 w 220626"/>
                  <a:gd name="connsiteY10" fmla="*/ 301836 h 301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0626" h="301835">
                    <a:moveTo>
                      <a:pt x="195526" y="301836"/>
                    </a:moveTo>
                    <a:cubicBezTo>
                      <a:pt x="195526" y="301836"/>
                      <a:pt x="79247" y="281016"/>
                      <a:pt x="67900" y="261862"/>
                    </a:cubicBezTo>
                    <a:cubicBezTo>
                      <a:pt x="56553" y="242707"/>
                      <a:pt x="133274" y="268420"/>
                      <a:pt x="133274" y="268420"/>
                    </a:cubicBezTo>
                    <a:cubicBezTo>
                      <a:pt x="133274" y="268420"/>
                      <a:pt x="-8925" y="166819"/>
                      <a:pt x="443" y="138504"/>
                    </a:cubicBezTo>
                    <a:cubicBezTo>
                      <a:pt x="9812" y="110189"/>
                      <a:pt x="125363" y="221783"/>
                      <a:pt x="125363" y="221783"/>
                    </a:cubicBezTo>
                    <a:cubicBezTo>
                      <a:pt x="125363" y="221783"/>
                      <a:pt x="-26518" y="30553"/>
                      <a:pt x="4399" y="2446"/>
                    </a:cubicBezTo>
                    <a:cubicBezTo>
                      <a:pt x="35317" y="-25661"/>
                      <a:pt x="150138" y="197737"/>
                      <a:pt x="150138" y="197737"/>
                    </a:cubicBezTo>
                    <a:cubicBezTo>
                      <a:pt x="150138" y="197737"/>
                      <a:pt x="106729" y="83227"/>
                      <a:pt x="135044" y="71152"/>
                    </a:cubicBezTo>
                    <a:cubicBezTo>
                      <a:pt x="163359" y="59076"/>
                      <a:pt x="185844" y="199923"/>
                      <a:pt x="185844" y="199923"/>
                    </a:cubicBezTo>
                    <a:cubicBezTo>
                      <a:pt x="185844" y="199923"/>
                      <a:pt x="193131" y="144334"/>
                      <a:pt x="210204" y="150580"/>
                    </a:cubicBezTo>
                    <a:cubicBezTo>
                      <a:pt x="227276" y="156825"/>
                      <a:pt x="224049" y="253950"/>
                      <a:pt x="195526" y="301836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E07D2177-32F6-06D1-0005-781E5659FF3F}"/>
                  </a:ext>
                </a:extLst>
              </p:cNvPr>
              <p:cNvSpPr/>
              <p:nvPr/>
            </p:nvSpPr>
            <p:spPr>
              <a:xfrm flipH="1">
                <a:off x="6541711" y="4748791"/>
                <a:ext cx="247335" cy="338375"/>
              </a:xfrm>
              <a:custGeom>
                <a:avLst/>
                <a:gdLst>
                  <a:gd name="connsiteX0" fmla="*/ 195526 w 220626"/>
                  <a:gd name="connsiteY0" fmla="*/ 301836 h 301835"/>
                  <a:gd name="connsiteX1" fmla="*/ 67900 w 220626"/>
                  <a:gd name="connsiteY1" fmla="*/ 261862 h 301835"/>
                  <a:gd name="connsiteX2" fmla="*/ 133274 w 220626"/>
                  <a:gd name="connsiteY2" fmla="*/ 268420 h 301835"/>
                  <a:gd name="connsiteX3" fmla="*/ 443 w 220626"/>
                  <a:gd name="connsiteY3" fmla="*/ 138504 h 301835"/>
                  <a:gd name="connsiteX4" fmla="*/ 125363 w 220626"/>
                  <a:gd name="connsiteY4" fmla="*/ 221783 h 301835"/>
                  <a:gd name="connsiteX5" fmla="*/ 4399 w 220626"/>
                  <a:gd name="connsiteY5" fmla="*/ 2446 h 301835"/>
                  <a:gd name="connsiteX6" fmla="*/ 150138 w 220626"/>
                  <a:gd name="connsiteY6" fmla="*/ 197737 h 301835"/>
                  <a:gd name="connsiteX7" fmla="*/ 135044 w 220626"/>
                  <a:gd name="connsiteY7" fmla="*/ 71152 h 301835"/>
                  <a:gd name="connsiteX8" fmla="*/ 185844 w 220626"/>
                  <a:gd name="connsiteY8" fmla="*/ 199923 h 301835"/>
                  <a:gd name="connsiteX9" fmla="*/ 210204 w 220626"/>
                  <a:gd name="connsiteY9" fmla="*/ 150580 h 301835"/>
                  <a:gd name="connsiteX10" fmla="*/ 195526 w 220626"/>
                  <a:gd name="connsiteY10" fmla="*/ 301836 h 301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0626" h="301835">
                    <a:moveTo>
                      <a:pt x="195526" y="301836"/>
                    </a:moveTo>
                    <a:cubicBezTo>
                      <a:pt x="195526" y="301836"/>
                      <a:pt x="79247" y="281016"/>
                      <a:pt x="67900" y="261862"/>
                    </a:cubicBezTo>
                    <a:cubicBezTo>
                      <a:pt x="56553" y="242707"/>
                      <a:pt x="133274" y="268420"/>
                      <a:pt x="133274" y="268420"/>
                    </a:cubicBezTo>
                    <a:cubicBezTo>
                      <a:pt x="133274" y="268420"/>
                      <a:pt x="-8925" y="166819"/>
                      <a:pt x="443" y="138504"/>
                    </a:cubicBezTo>
                    <a:cubicBezTo>
                      <a:pt x="9812" y="110189"/>
                      <a:pt x="125363" y="221783"/>
                      <a:pt x="125363" y="221783"/>
                    </a:cubicBezTo>
                    <a:cubicBezTo>
                      <a:pt x="125363" y="221783"/>
                      <a:pt x="-26518" y="30553"/>
                      <a:pt x="4399" y="2446"/>
                    </a:cubicBezTo>
                    <a:cubicBezTo>
                      <a:pt x="35317" y="-25661"/>
                      <a:pt x="150138" y="197737"/>
                      <a:pt x="150138" y="197737"/>
                    </a:cubicBezTo>
                    <a:cubicBezTo>
                      <a:pt x="150138" y="197737"/>
                      <a:pt x="106729" y="83227"/>
                      <a:pt x="135044" y="71152"/>
                    </a:cubicBezTo>
                    <a:cubicBezTo>
                      <a:pt x="163359" y="59076"/>
                      <a:pt x="185844" y="199923"/>
                      <a:pt x="185844" y="199923"/>
                    </a:cubicBezTo>
                    <a:cubicBezTo>
                      <a:pt x="185844" y="199923"/>
                      <a:pt x="193131" y="144334"/>
                      <a:pt x="210204" y="150580"/>
                    </a:cubicBezTo>
                    <a:cubicBezTo>
                      <a:pt x="227276" y="156825"/>
                      <a:pt x="224049" y="253950"/>
                      <a:pt x="195526" y="301836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4AE21810-E2D9-B82A-D50E-F9C0C568CD16}"/>
                  </a:ext>
                </a:extLst>
              </p:cNvPr>
              <p:cNvSpPr/>
              <p:nvPr/>
            </p:nvSpPr>
            <p:spPr>
              <a:xfrm flipH="1">
                <a:off x="6429240" y="4534684"/>
                <a:ext cx="274146" cy="535211"/>
              </a:xfrm>
              <a:custGeom>
                <a:avLst/>
                <a:gdLst>
                  <a:gd name="connsiteX0" fmla="*/ 110371 w 244542"/>
                  <a:gd name="connsiteY0" fmla="*/ 477416 h 477416"/>
                  <a:gd name="connsiteX1" fmla="*/ 26 w 244542"/>
                  <a:gd name="connsiteY1" fmla="*/ 335321 h 477416"/>
                  <a:gd name="connsiteX2" fmla="*/ 67274 w 244542"/>
                  <a:gd name="connsiteY2" fmla="*/ 392575 h 477416"/>
                  <a:gd name="connsiteX3" fmla="*/ 20117 w 244542"/>
                  <a:gd name="connsiteY3" fmla="*/ 147213 h 477416"/>
                  <a:gd name="connsiteX4" fmla="*/ 94340 w 244542"/>
                  <a:gd name="connsiteY4" fmla="*/ 335321 h 477416"/>
                  <a:gd name="connsiteX5" fmla="*/ 128901 w 244542"/>
                  <a:gd name="connsiteY5" fmla="*/ 120 h 477416"/>
                  <a:gd name="connsiteX6" fmla="*/ 140248 w 244542"/>
                  <a:gd name="connsiteY6" fmla="*/ 327825 h 477416"/>
                  <a:gd name="connsiteX7" fmla="*/ 220821 w 244542"/>
                  <a:gd name="connsiteY7" fmla="*/ 176361 h 477416"/>
                  <a:gd name="connsiteX8" fmla="*/ 178244 w 244542"/>
                  <a:gd name="connsiteY8" fmla="*/ 357702 h 477416"/>
                  <a:gd name="connsiteX9" fmla="*/ 242890 w 244542"/>
                  <a:gd name="connsiteY9" fmla="*/ 321787 h 477416"/>
                  <a:gd name="connsiteX10" fmla="*/ 110371 w 244542"/>
                  <a:gd name="connsiteY10" fmla="*/ 477416 h 477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4542" h="477416">
                    <a:moveTo>
                      <a:pt x="110371" y="477416"/>
                    </a:moveTo>
                    <a:cubicBezTo>
                      <a:pt x="110371" y="477416"/>
                      <a:pt x="-1952" y="364781"/>
                      <a:pt x="26" y="335321"/>
                    </a:cubicBezTo>
                    <a:cubicBezTo>
                      <a:pt x="2004" y="305860"/>
                      <a:pt x="67274" y="392575"/>
                      <a:pt x="67274" y="392575"/>
                    </a:cubicBezTo>
                    <a:cubicBezTo>
                      <a:pt x="67274" y="392575"/>
                      <a:pt x="-11946" y="171364"/>
                      <a:pt x="20117" y="147213"/>
                    </a:cubicBezTo>
                    <a:cubicBezTo>
                      <a:pt x="52180" y="123062"/>
                      <a:pt x="94340" y="335321"/>
                      <a:pt x="94340" y="335321"/>
                    </a:cubicBezTo>
                    <a:cubicBezTo>
                      <a:pt x="94340" y="335321"/>
                      <a:pt x="73520" y="7512"/>
                      <a:pt x="128901" y="120"/>
                    </a:cubicBezTo>
                    <a:cubicBezTo>
                      <a:pt x="184282" y="-7270"/>
                      <a:pt x="140248" y="327825"/>
                      <a:pt x="140248" y="327825"/>
                    </a:cubicBezTo>
                    <a:cubicBezTo>
                      <a:pt x="140248" y="327825"/>
                      <a:pt x="180638" y="167408"/>
                      <a:pt x="220821" y="176361"/>
                    </a:cubicBezTo>
                    <a:cubicBezTo>
                      <a:pt x="261003" y="185313"/>
                      <a:pt x="178244" y="357702"/>
                      <a:pt x="178244" y="357702"/>
                    </a:cubicBezTo>
                    <a:cubicBezTo>
                      <a:pt x="178244" y="357702"/>
                      <a:pt x="228836" y="301801"/>
                      <a:pt x="242890" y="321787"/>
                    </a:cubicBezTo>
                    <a:cubicBezTo>
                      <a:pt x="256943" y="341775"/>
                      <a:pt x="178660" y="446291"/>
                      <a:pt x="110371" y="477416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E415704B-5439-D1A1-ABBF-ADD3004D0A6B}"/>
                  </a:ext>
                </a:extLst>
              </p:cNvPr>
              <p:cNvSpPr/>
              <p:nvPr/>
            </p:nvSpPr>
            <p:spPr>
              <a:xfrm flipH="1">
                <a:off x="6429240" y="4534684"/>
                <a:ext cx="274146" cy="535211"/>
              </a:xfrm>
              <a:custGeom>
                <a:avLst/>
                <a:gdLst>
                  <a:gd name="connsiteX0" fmla="*/ 110371 w 244542"/>
                  <a:gd name="connsiteY0" fmla="*/ 477416 h 477416"/>
                  <a:gd name="connsiteX1" fmla="*/ 26 w 244542"/>
                  <a:gd name="connsiteY1" fmla="*/ 335321 h 477416"/>
                  <a:gd name="connsiteX2" fmla="*/ 67274 w 244542"/>
                  <a:gd name="connsiteY2" fmla="*/ 392575 h 477416"/>
                  <a:gd name="connsiteX3" fmla="*/ 20117 w 244542"/>
                  <a:gd name="connsiteY3" fmla="*/ 147213 h 477416"/>
                  <a:gd name="connsiteX4" fmla="*/ 94340 w 244542"/>
                  <a:gd name="connsiteY4" fmla="*/ 335321 h 477416"/>
                  <a:gd name="connsiteX5" fmla="*/ 128901 w 244542"/>
                  <a:gd name="connsiteY5" fmla="*/ 120 h 477416"/>
                  <a:gd name="connsiteX6" fmla="*/ 140248 w 244542"/>
                  <a:gd name="connsiteY6" fmla="*/ 327825 h 477416"/>
                  <a:gd name="connsiteX7" fmla="*/ 220821 w 244542"/>
                  <a:gd name="connsiteY7" fmla="*/ 176361 h 477416"/>
                  <a:gd name="connsiteX8" fmla="*/ 178244 w 244542"/>
                  <a:gd name="connsiteY8" fmla="*/ 357702 h 477416"/>
                  <a:gd name="connsiteX9" fmla="*/ 242890 w 244542"/>
                  <a:gd name="connsiteY9" fmla="*/ 321787 h 477416"/>
                  <a:gd name="connsiteX10" fmla="*/ 110371 w 244542"/>
                  <a:gd name="connsiteY10" fmla="*/ 477416 h 477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4542" h="477416">
                    <a:moveTo>
                      <a:pt x="110371" y="477416"/>
                    </a:moveTo>
                    <a:cubicBezTo>
                      <a:pt x="110371" y="477416"/>
                      <a:pt x="-1952" y="364781"/>
                      <a:pt x="26" y="335321"/>
                    </a:cubicBezTo>
                    <a:cubicBezTo>
                      <a:pt x="2004" y="305860"/>
                      <a:pt x="67274" y="392575"/>
                      <a:pt x="67274" y="392575"/>
                    </a:cubicBezTo>
                    <a:cubicBezTo>
                      <a:pt x="67274" y="392575"/>
                      <a:pt x="-11946" y="171364"/>
                      <a:pt x="20117" y="147213"/>
                    </a:cubicBezTo>
                    <a:cubicBezTo>
                      <a:pt x="52180" y="123062"/>
                      <a:pt x="94340" y="335321"/>
                      <a:pt x="94340" y="335321"/>
                    </a:cubicBezTo>
                    <a:cubicBezTo>
                      <a:pt x="94340" y="335321"/>
                      <a:pt x="73520" y="7512"/>
                      <a:pt x="128901" y="120"/>
                    </a:cubicBezTo>
                    <a:cubicBezTo>
                      <a:pt x="184282" y="-7270"/>
                      <a:pt x="140248" y="327825"/>
                      <a:pt x="140248" y="327825"/>
                    </a:cubicBezTo>
                    <a:cubicBezTo>
                      <a:pt x="140248" y="327825"/>
                      <a:pt x="180638" y="167408"/>
                      <a:pt x="220821" y="176361"/>
                    </a:cubicBezTo>
                    <a:cubicBezTo>
                      <a:pt x="261003" y="185313"/>
                      <a:pt x="178244" y="357702"/>
                      <a:pt x="178244" y="357702"/>
                    </a:cubicBezTo>
                    <a:cubicBezTo>
                      <a:pt x="178244" y="357702"/>
                      <a:pt x="228836" y="301801"/>
                      <a:pt x="242890" y="321787"/>
                    </a:cubicBezTo>
                    <a:cubicBezTo>
                      <a:pt x="256943" y="341775"/>
                      <a:pt x="178660" y="446291"/>
                      <a:pt x="110371" y="477416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9AF3C9AA-6862-DA8E-53E0-9CC37D9F3DE9}"/>
                  </a:ext>
                </a:extLst>
              </p:cNvPr>
              <p:cNvSpPr/>
              <p:nvPr/>
            </p:nvSpPr>
            <p:spPr>
              <a:xfrm flipH="1">
                <a:off x="6400517" y="5000378"/>
                <a:ext cx="331782" cy="144906"/>
              </a:xfrm>
              <a:custGeom>
                <a:avLst/>
                <a:gdLst>
                  <a:gd name="connsiteX0" fmla="*/ 0 w 295954"/>
                  <a:gd name="connsiteY0" fmla="*/ 129258 h 129258"/>
                  <a:gd name="connsiteX1" fmla="*/ 295954 w 295954"/>
                  <a:gd name="connsiteY1" fmla="*/ 129258 h 129258"/>
                  <a:gd name="connsiteX2" fmla="*/ 211842 w 295954"/>
                  <a:gd name="connsiteY2" fmla="*/ 50455 h 129258"/>
                  <a:gd name="connsiteX3" fmla="*/ 118673 w 295954"/>
                  <a:gd name="connsiteY3" fmla="*/ 2986 h 129258"/>
                  <a:gd name="connsiteX4" fmla="*/ 104099 w 295954"/>
                  <a:gd name="connsiteY4" fmla="*/ 40462 h 129258"/>
                  <a:gd name="connsiteX5" fmla="*/ 57879 w 295954"/>
                  <a:gd name="connsiteY5" fmla="*/ 60240 h 129258"/>
                  <a:gd name="connsiteX6" fmla="*/ 0 w 295954"/>
                  <a:gd name="connsiteY6" fmla="*/ 129258 h 129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5954" h="129258">
                    <a:moveTo>
                      <a:pt x="0" y="129258"/>
                    </a:moveTo>
                    <a:lnTo>
                      <a:pt x="295954" y="129258"/>
                    </a:lnTo>
                    <a:cubicBezTo>
                      <a:pt x="295954" y="129258"/>
                      <a:pt x="236930" y="39004"/>
                      <a:pt x="211842" y="50455"/>
                    </a:cubicBezTo>
                    <a:cubicBezTo>
                      <a:pt x="179155" y="65341"/>
                      <a:pt x="154900" y="-16377"/>
                      <a:pt x="118673" y="2986"/>
                    </a:cubicBezTo>
                    <a:cubicBezTo>
                      <a:pt x="105869" y="9856"/>
                      <a:pt x="112115" y="31717"/>
                      <a:pt x="104099" y="40462"/>
                    </a:cubicBezTo>
                    <a:cubicBezTo>
                      <a:pt x="90775" y="55035"/>
                      <a:pt x="73911" y="52225"/>
                      <a:pt x="57879" y="60240"/>
                    </a:cubicBezTo>
                    <a:cubicBezTo>
                      <a:pt x="26649" y="75855"/>
                      <a:pt x="15511" y="96571"/>
                      <a:pt x="0" y="12925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C2555C00-2159-B755-7C76-A5FB8BACF44A}"/>
                  </a:ext>
                </a:extLst>
              </p:cNvPr>
              <p:cNvSpPr/>
              <p:nvPr/>
            </p:nvSpPr>
            <p:spPr>
              <a:xfrm flipH="1">
                <a:off x="6400517" y="5000378"/>
                <a:ext cx="331782" cy="144906"/>
              </a:xfrm>
              <a:custGeom>
                <a:avLst/>
                <a:gdLst>
                  <a:gd name="connsiteX0" fmla="*/ 0 w 295954"/>
                  <a:gd name="connsiteY0" fmla="*/ 129258 h 129258"/>
                  <a:gd name="connsiteX1" fmla="*/ 295954 w 295954"/>
                  <a:gd name="connsiteY1" fmla="*/ 129258 h 129258"/>
                  <a:gd name="connsiteX2" fmla="*/ 211842 w 295954"/>
                  <a:gd name="connsiteY2" fmla="*/ 50455 h 129258"/>
                  <a:gd name="connsiteX3" fmla="*/ 118673 w 295954"/>
                  <a:gd name="connsiteY3" fmla="*/ 2986 h 129258"/>
                  <a:gd name="connsiteX4" fmla="*/ 104099 w 295954"/>
                  <a:gd name="connsiteY4" fmla="*/ 40462 h 129258"/>
                  <a:gd name="connsiteX5" fmla="*/ 57879 w 295954"/>
                  <a:gd name="connsiteY5" fmla="*/ 60240 h 129258"/>
                  <a:gd name="connsiteX6" fmla="*/ 0 w 295954"/>
                  <a:gd name="connsiteY6" fmla="*/ 129258 h 129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5954" h="129258">
                    <a:moveTo>
                      <a:pt x="0" y="129258"/>
                    </a:moveTo>
                    <a:lnTo>
                      <a:pt x="295954" y="129258"/>
                    </a:lnTo>
                    <a:cubicBezTo>
                      <a:pt x="295954" y="129258"/>
                      <a:pt x="236930" y="39004"/>
                      <a:pt x="211842" y="50455"/>
                    </a:cubicBezTo>
                    <a:cubicBezTo>
                      <a:pt x="179155" y="65341"/>
                      <a:pt x="154900" y="-16377"/>
                      <a:pt x="118673" y="2986"/>
                    </a:cubicBezTo>
                    <a:cubicBezTo>
                      <a:pt x="105869" y="9856"/>
                      <a:pt x="112115" y="31717"/>
                      <a:pt x="104099" y="40462"/>
                    </a:cubicBezTo>
                    <a:cubicBezTo>
                      <a:pt x="90775" y="55035"/>
                      <a:pt x="73911" y="52225"/>
                      <a:pt x="57879" y="60240"/>
                    </a:cubicBezTo>
                    <a:cubicBezTo>
                      <a:pt x="26649" y="75855"/>
                      <a:pt x="15511" y="96571"/>
                      <a:pt x="0" y="129258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C972EDA9-69B6-8412-A62A-6D291CCDA297}"/>
                  </a:ext>
                </a:extLst>
              </p:cNvPr>
              <p:cNvSpPr/>
              <p:nvPr/>
            </p:nvSpPr>
            <p:spPr>
              <a:xfrm flipH="1">
                <a:off x="10094234" y="4284355"/>
                <a:ext cx="510125" cy="789387"/>
              </a:xfrm>
              <a:custGeom>
                <a:avLst/>
                <a:gdLst>
                  <a:gd name="connsiteX0" fmla="*/ 455039 w 455039"/>
                  <a:gd name="connsiteY0" fmla="*/ 560699 h 704145"/>
                  <a:gd name="connsiteX1" fmla="*/ 253711 w 455039"/>
                  <a:gd name="connsiteY1" fmla="*/ 24587 h 704145"/>
                  <a:gd name="connsiteX2" fmla="*/ 308155 w 455039"/>
                  <a:gd name="connsiteY2" fmla="*/ 316066 h 704145"/>
                  <a:gd name="connsiteX3" fmla="*/ 142116 w 455039"/>
                  <a:gd name="connsiteY3" fmla="*/ 56546 h 704145"/>
                  <a:gd name="connsiteX4" fmla="*/ 272969 w 455039"/>
                  <a:gd name="connsiteY4" fmla="*/ 354375 h 704145"/>
                  <a:gd name="connsiteX5" fmla="*/ 86527 w 455039"/>
                  <a:gd name="connsiteY5" fmla="*/ 160542 h 704145"/>
                  <a:gd name="connsiteX6" fmla="*/ 252149 w 455039"/>
                  <a:gd name="connsiteY6" fmla="*/ 436509 h 704145"/>
                  <a:gd name="connsiteX7" fmla="*/ 32396 w 455039"/>
                  <a:gd name="connsiteY7" fmla="*/ 328245 h 704145"/>
                  <a:gd name="connsiteX8" fmla="*/ 225604 w 455039"/>
                  <a:gd name="connsiteY8" fmla="*/ 503132 h 704145"/>
                  <a:gd name="connsiteX9" fmla="*/ 1478 w 455039"/>
                  <a:gd name="connsiteY9" fmla="*/ 533529 h 704145"/>
                  <a:gd name="connsiteX10" fmla="*/ 203223 w 455039"/>
                  <a:gd name="connsiteY10" fmla="*/ 594219 h 704145"/>
                  <a:gd name="connsiteX11" fmla="*/ 80490 w 455039"/>
                  <a:gd name="connsiteY11" fmla="*/ 664174 h 704145"/>
                  <a:gd name="connsiteX12" fmla="*/ 455039 w 455039"/>
                  <a:gd name="connsiteY12" fmla="*/ 560699 h 70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5039" h="704145">
                    <a:moveTo>
                      <a:pt x="455039" y="560699"/>
                    </a:moveTo>
                    <a:cubicBezTo>
                      <a:pt x="455039" y="560699"/>
                      <a:pt x="343965" y="153567"/>
                      <a:pt x="253711" y="24587"/>
                    </a:cubicBezTo>
                    <a:cubicBezTo>
                      <a:pt x="163457" y="-104391"/>
                      <a:pt x="308155" y="316066"/>
                      <a:pt x="308155" y="316066"/>
                    </a:cubicBezTo>
                    <a:cubicBezTo>
                      <a:pt x="308155" y="316066"/>
                      <a:pt x="181778" y="48010"/>
                      <a:pt x="142116" y="56546"/>
                    </a:cubicBezTo>
                    <a:cubicBezTo>
                      <a:pt x="102455" y="65082"/>
                      <a:pt x="272969" y="354375"/>
                      <a:pt x="272969" y="354375"/>
                    </a:cubicBezTo>
                    <a:cubicBezTo>
                      <a:pt x="272969" y="354375"/>
                      <a:pt x="143261" y="122753"/>
                      <a:pt x="86527" y="160542"/>
                    </a:cubicBezTo>
                    <a:cubicBezTo>
                      <a:pt x="29793" y="198329"/>
                      <a:pt x="252149" y="436509"/>
                      <a:pt x="252149" y="436509"/>
                    </a:cubicBezTo>
                    <a:cubicBezTo>
                      <a:pt x="252149" y="436509"/>
                      <a:pt x="52175" y="286606"/>
                      <a:pt x="32396" y="328245"/>
                    </a:cubicBezTo>
                    <a:cubicBezTo>
                      <a:pt x="12617" y="369885"/>
                      <a:pt x="225604" y="503132"/>
                      <a:pt x="225604" y="503132"/>
                    </a:cubicBezTo>
                    <a:cubicBezTo>
                      <a:pt x="225604" y="503132"/>
                      <a:pt x="23131" y="462013"/>
                      <a:pt x="1478" y="533529"/>
                    </a:cubicBezTo>
                    <a:cubicBezTo>
                      <a:pt x="-20175" y="605046"/>
                      <a:pt x="203223" y="594219"/>
                      <a:pt x="203223" y="594219"/>
                    </a:cubicBezTo>
                    <a:cubicBezTo>
                      <a:pt x="203223" y="594219"/>
                      <a:pt x="100060" y="589639"/>
                      <a:pt x="80490" y="664174"/>
                    </a:cubicBezTo>
                    <a:cubicBezTo>
                      <a:pt x="60919" y="738709"/>
                      <a:pt x="351252" y="711643"/>
                      <a:pt x="455039" y="560699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18F38B5D-2D1D-46DE-0080-A31C631591B1}"/>
                  </a:ext>
                </a:extLst>
              </p:cNvPr>
              <p:cNvSpPr/>
              <p:nvPr/>
            </p:nvSpPr>
            <p:spPr>
              <a:xfrm flipH="1">
                <a:off x="10094234" y="4284355"/>
                <a:ext cx="510125" cy="789387"/>
              </a:xfrm>
              <a:custGeom>
                <a:avLst/>
                <a:gdLst>
                  <a:gd name="connsiteX0" fmla="*/ 455039 w 455039"/>
                  <a:gd name="connsiteY0" fmla="*/ 560699 h 704145"/>
                  <a:gd name="connsiteX1" fmla="*/ 253711 w 455039"/>
                  <a:gd name="connsiteY1" fmla="*/ 24587 h 704145"/>
                  <a:gd name="connsiteX2" fmla="*/ 308155 w 455039"/>
                  <a:gd name="connsiteY2" fmla="*/ 316066 h 704145"/>
                  <a:gd name="connsiteX3" fmla="*/ 142116 w 455039"/>
                  <a:gd name="connsiteY3" fmla="*/ 56546 h 704145"/>
                  <a:gd name="connsiteX4" fmla="*/ 272969 w 455039"/>
                  <a:gd name="connsiteY4" fmla="*/ 354375 h 704145"/>
                  <a:gd name="connsiteX5" fmla="*/ 86527 w 455039"/>
                  <a:gd name="connsiteY5" fmla="*/ 160542 h 704145"/>
                  <a:gd name="connsiteX6" fmla="*/ 252149 w 455039"/>
                  <a:gd name="connsiteY6" fmla="*/ 436509 h 704145"/>
                  <a:gd name="connsiteX7" fmla="*/ 32396 w 455039"/>
                  <a:gd name="connsiteY7" fmla="*/ 328245 h 704145"/>
                  <a:gd name="connsiteX8" fmla="*/ 225604 w 455039"/>
                  <a:gd name="connsiteY8" fmla="*/ 503132 h 704145"/>
                  <a:gd name="connsiteX9" fmla="*/ 1478 w 455039"/>
                  <a:gd name="connsiteY9" fmla="*/ 533529 h 704145"/>
                  <a:gd name="connsiteX10" fmla="*/ 203223 w 455039"/>
                  <a:gd name="connsiteY10" fmla="*/ 594219 h 704145"/>
                  <a:gd name="connsiteX11" fmla="*/ 80490 w 455039"/>
                  <a:gd name="connsiteY11" fmla="*/ 664174 h 704145"/>
                  <a:gd name="connsiteX12" fmla="*/ 455039 w 455039"/>
                  <a:gd name="connsiteY12" fmla="*/ 560699 h 70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5039" h="704145">
                    <a:moveTo>
                      <a:pt x="455039" y="560699"/>
                    </a:moveTo>
                    <a:cubicBezTo>
                      <a:pt x="455039" y="560699"/>
                      <a:pt x="343965" y="153567"/>
                      <a:pt x="253711" y="24587"/>
                    </a:cubicBezTo>
                    <a:cubicBezTo>
                      <a:pt x="163457" y="-104391"/>
                      <a:pt x="308155" y="316066"/>
                      <a:pt x="308155" y="316066"/>
                    </a:cubicBezTo>
                    <a:cubicBezTo>
                      <a:pt x="308155" y="316066"/>
                      <a:pt x="181778" y="48010"/>
                      <a:pt x="142116" y="56546"/>
                    </a:cubicBezTo>
                    <a:cubicBezTo>
                      <a:pt x="102455" y="65082"/>
                      <a:pt x="272969" y="354375"/>
                      <a:pt x="272969" y="354375"/>
                    </a:cubicBezTo>
                    <a:cubicBezTo>
                      <a:pt x="272969" y="354375"/>
                      <a:pt x="143261" y="122753"/>
                      <a:pt x="86527" y="160542"/>
                    </a:cubicBezTo>
                    <a:cubicBezTo>
                      <a:pt x="29793" y="198329"/>
                      <a:pt x="252149" y="436509"/>
                      <a:pt x="252149" y="436509"/>
                    </a:cubicBezTo>
                    <a:cubicBezTo>
                      <a:pt x="252149" y="436509"/>
                      <a:pt x="52175" y="286606"/>
                      <a:pt x="32396" y="328245"/>
                    </a:cubicBezTo>
                    <a:cubicBezTo>
                      <a:pt x="12617" y="369885"/>
                      <a:pt x="225604" y="503132"/>
                      <a:pt x="225604" y="503132"/>
                    </a:cubicBezTo>
                    <a:cubicBezTo>
                      <a:pt x="225604" y="503132"/>
                      <a:pt x="23131" y="462013"/>
                      <a:pt x="1478" y="533529"/>
                    </a:cubicBezTo>
                    <a:cubicBezTo>
                      <a:pt x="-20175" y="605046"/>
                      <a:pt x="203223" y="594219"/>
                      <a:pt x="203223" y="594219"/>
                    </a:cubicBezTo>
                    <a:cubicBezTo>
                      <a:pt x="203223" y="594219"/>
                      <a:pt x="100060" y="589639"/>
                      <a:pt x="80490" y="664174"/>
                    </a:cubicBezTo>
                    <a:cubicBezTo>
                      <a:pt x="60919" y="738709"/>
                      <a:pt x="351252" y="711643"/>
                      <a:pt x="455039" y="56069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A7104135-49F2-5AEE-3EAA-CEA7333F7688}"/>
                  </a:ext>
                </a:extLst>
              </p:cNvPr>
              <p:cNvSpPr/>
              <p:nvPr/>
            </p:nvSpPr>
            <p:spPr>
              <a:xfrm flipH="1">
                <a:off x="9499490" y="4142855"/>
                <a:ext cx="670385" cy="955662"/>
              </a:xfrm>
              <a:custGeom>
                <a:avLst/>
                <a:gdLst>
                  <a:gd name="connsiteX0" fmla="*/ 124208 w 597993"/>
                  <a:gd name="connsiteY0" fmla="*/ 804656 h 852464"/>
                  <a:gd name="connsiteX1" fmla="*/ 4077 w 597993"/>
                  <a:gd name="connsiteY1" fmla="*/ 463939 h 852464"/>
                  <a:gd name="connsiteX2" fmla="*/ 98912 w 597993"/>
                  <a:gd name="connsiteY2" fmla="*/ 577303 h 852464"/>
                  <a:gd name="connsiteX3" fmla="*/ 24689 w 597993"/>
                  <a:gd name="connsiteY3" fmla="*/ 164966 h 852464"/>
                  <a:gd name="connsiteX4" fmla="*/ 143570 w 597993"/>
                  <a:gd name="connsiteY4" fmla="*/ 484863 h 852464"/>
                  <a:gd name="connsiteX5" fmla="*/ 143570 w 597993"/>
                  <a:gd name="connsiteY5" fmla="*/ 39630 h 852464"/>
                  <a:gd name="connsiteX6" fmla="*/ 204052 w 597993"/>
                  <a:gd name="connsiteY6" fmla="*/ 422195 h 852464"/>
                  <a:gd name="connsiteX7" fmla="*/ 283064 w 597993"/>
                  <a:gd name="connsiteY7" fmla="*/ 72 h 852464"/>
                  <a:gd name="connsiteX8" fmla="*/ 283064 w 597993"/>
                  <a:gd name="connsiteY8" fmla="*/ 380868 h 852464"/>
                  <a:gd name="connsiteX9" fmla="*/ 448790 w 597993"/>
                  <a:gd name="connsiteY9" fmla="*/ 107399 h 852464"/>
                  <a:gd name="connsiteX10" fmla="*/ 366343 w 597993"/>
                  <a:gd name="connsiteY10" fmla="*/ 402416 h 852464"/>
                  <a:gd name="connsiteX11" fmla="*/ 541126 w 597993"/>
                  <a:gd name="connsiteY11" fmla="*/ 271459 h 852464"/>
                  <a:gd name="connsiteX12" fmla="*/ 419850 w 597993"/>
                  <a:gd name="connsiteY12" fmla="*/ 499020 h 852464"/>
                  <a:gd name="connsiteX13" fmla="*/ 593280 w 597993"/>
                  <a:gd name="connsiteY13" fmla="*/ 455923 h 852464"/>
                  <a:gd name="connsiteX14" fmla="*/ 449102 w 597993"/>
                  <a:gd name="connsiteY14" fmla="*/ 591253 h 852464"/>
                  <a:gd name="connsiteX15" fmla="*/ 585472 w 597993"/>
                  <a:gd name="connsiteY15" fmla="*/ 665787 h 852464"/>
                  <a:gd name="connsiteX16" fmla="*/ 449102 w 597993"/>
                  <a:gd name="connsiteY16" fmla="*/ 697017 h 852464"/>
                  <a:gd name="connsiteX17" fmla="*/ 124208 w 597993"/>
                  <a:gd name="connsiteY17" fmla="*/ 804656 h 852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97993" h="852464">
                    <a:moveTo>
                      <a:pt x="124208" y="804656"/>
                    </a:moveTo>
                    <a:cubicBezTo>
                      <a:pt x="124208" y="804656"/>
                      <a:pt x="-26424" y="514739"/>
                      <a:pt x="4077" y="463939"/>
                    </a:cubicBezTo>
                    <a:cubicBezTo>
                      <a:pt x="34578" y="413138"/>
                      <a:pt x="98912" y="577303"/>
                      <a:pt x="98912" y="577303"/>
                    </a:cubicBezTo>
                    <a:cubicBezTo>
                      <a:pt x="98912" y="577303"/>
                      <a:pt x="-17263" y="205876"/>
                      <a:pt x="24689" y="164966"/>
                    </a:cubicBezTo>
                    <a:cubicBezTo>
                      <a:pt x="66641" y="124055"/>
                      <a:pt x="143570" y="484863"/>
                      <a:pt x="143570" y="484863"/>
                    </a:cubicBezTo>
                    <a:cubicBezTo>
                      <a:pt x="143570" y="484863"/>
                      <a:pt x="102763" y="62220"/>
                      <a:pt x="143570" y="39630"/>
                    </a:cubicBezTo>
                    <a:cubicBezTo>
                      <a:pt x="184377" y="17040"/>
                      <a:pt x="204052" y="422195"/>
                      <a:pt x="204052" y="422195"/>
                    </a:cubicBezTo>
                    <a:cubicBezTo>
                      <a:pt x="204052" y="422195"/>
                      <a:pt x="231847" y="-6382"/>
                      <a:pt x="283064" y="72"/>
                    </a:cubicBezTo>
                    <a:cubicBezTo>
                      <a:pt x="334280" y="6526"/>
                      <a:pt x="283064" y="380868"/>
                      <a:pt x="283064" y="380868"/>
                    </a:cubicBezTo>
                    <a:cubicBezTo>
                      <a:pt x="283064" y="380868"/>
                      <a:pt x="397573" y="95948"/>
                      <a:pt x="448790" y="107399"/>
                    </a:cubicBezTo>
                    <a:cubicBezTo>
                      <a:pt x="500007" y="118850"/>
                      <a:pt x="366343" y="402416"/>
                      <a:pt x="366343" y="402416"/>
                    </a:cubicBezTo>
                    <a:cubicBezTo>
                      <a:pt x="366343" y="402416"/>
                      <a:pt x="501672" y="231277"/>
                      <a:pt x="541126" y="271459"/>
                    </a:cubicBezTo>
                    <a:cubicBezTo>
                      <a:pt x="580580" y="311641"/>
                      <a:pt x="419850" y="499020"/>
                      <a:pt x="419850" y="499020"/>
                    </a:cubicBezTo>
                    <a:cubicBezTo>
                      <a:pt x="419850" y="499020"/>
                      <a:pt x="557470" y="412826"/>
                      <a:pt x="593280" y="455923"/>
                    </a:cubicBezTo>
                    <a:cubicBezTo>
                      <a:pt x="629090" y="499020"/>
                      <a:pt x="449102" y="591253"/>
                      <a:pt x="449102" y="591253"/>
                    </a:cubicBezTo>
                    <a:cubicBezTo>
                      <a:pt x="449102" y="591253"/>
                      <a:pt x="595674" y="629249"/>
                      <a:pt x="585472" y="665787"/>
                    </a:cubicBezTo>
                    <a:cubicBezTo>
                      <a:pt x="575271" y="702326"/>
                      <a:pt x="449102" y="697017"/>
                      <a:pt x="449102" y="697017"/>
                    </a:cubicBezTo>
                    <a:cubicBezTo>
                      <a:pt x="449102" y="697017"/>
                      <a:pt x="394138" y="956849"/>
                      <a:pt x="124208" y="804656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6399E284-111E-4E0B-F8DC-CEC480235B14}"/>
                  </a:ext>
                </a:extLst>
              </p:cNvPr>
              <p:cNvSpPr/>
              <p:nvPr/>
            </p:nvSpPr>
            <p:spPr>
              <a:xfrm flipH="1">
                <a:off x="9499490" y="4142855"/>
                <a:ext cx="670385" cy="955662"/>
              </a:xfrm>
              <a:custGeom>
                <a:avLst/>
                <a:gdLst>
                  <a:gd name="connsiteX0" fmla="*/ 124208 w 597993"/>
                  <a:gd name="connsiteY0" fmla="*/ 804656 h 852464"/>
                  <a:gd name="connsiteX1" fmla="*/ 4077 w 597993"/>
                  <a:gd name="connsiteY1" fmla="*/ 463939 h 852464"/>
                  <a:gd name="connsiteX2" fmla="*/ 98912 w 597993"/>
                  <a:gd name="connsiteY2" fmla="*/ 577303 h 852464"/>
                  <a:gd name="connsiteX3" fmla="*/ 24689 w 597993"/>
                  <a:gd name="connsiteY3" fmla="*/ 164966 h 852464"/>
                  <a:gd name="connsiteX4" fmla="*/ 143570 w 597993"/>
                  <a:gd name="connsiteY4" fmla="*/ 484863 h 852464"/>
                  <a:gd name="connsiteX5" fmla="*/ 143570 w 597993"/>
                  <a:gd name="connsiteY5" fmla="*/ 39630 h 852464"/>
                  <a:gd name="connsiteX6" fmla="*/ 204052 w 597993"/>
                  <a:gd name="connsiteY6" fmla="*/ 422195 h 852464"/>
                  <a:gd name="connsiteX7" fmla="*/ 283064 w 597993"/>
                  <a:gd name="connsiteY7" fmla="*/ 72 h 852464"/>
                  <a:gd name="connsiteX8" fmla="*/ 283064 w 597993"/>
                  <a:gd name="connsiteY8" fmla="*/ 380868 h 852464"/>
                  <a:gd name="connsiteX9" fmla="*/ 448790 w 597993"/>
                  <a:gd name="connsiteY9" fmla="*/ 107399 h 852464"/>
                  <a:gd name="connsiteX10" fmla="*/ 366343 w 597993"/>
                  <a:gd name="connsiteY10" fmla="*/ 402416 h 852464"/>
                  <a:gd name="connsiteX11" fmla="*/ 541126 w 597993"/>
                  <a:gd name="connsiteY11" fmla="*/ 271459 h 852464"/>
                  <a:gd name="connsiteX12" fmla="*/ 419850 w 597993"/>
                  <a:gd name="connsiteY12" fmla="*/ 499020 h 852464"/>
                  <a:gd name="connsiteX13" fmla="*/ 593280 w 597993"/>
                  <a:gd name="connsiteY13" fmla="*/ 455923 h 852464"/>
                  <a:gd name="connsiteX14" fmla="*/ 449102 w 597993"/>
                  <a:gd name="connsiteY14" fmla="*/ 591253 h 852464"/>
                  <a:gd name="connsiteX15" fmla="*/ 585472 w 597993"/>
                  <a:gd name="connsiteY15" fmla="*/ 665787 h 852464"/>
                  <a:gd name="connsiteX16" fmla="*/ 449102 w 597993"/>
                  <a:gd name="connsiteY16" fmla="*/ 697017 h 852464"/>
                  <a:gd name="connsiteX17" fmla="*/ 124208 w 597993"/>
                  <a:gd name="connsiteY17" fmla="*/ 804656 h 852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97993" h="852464">
                    <a:moveTo>
                      <a:pt x="124208" y="804656"/>
                    </a:moveTo>
                    <a:cubicBezTo>
                      <a:pt x="124208" y="804656"/>
                      <a:pt x="-26424" y="514739"/>
                      <a:pt x="4077" y="463939"/>
                    </a:cubicBezTo>
                    <a:cubicBezTo>
                      <a:pt x="34578" y="413138"/>
                      <a:pt x="98912" y="577303"/>
                      <a:pt x="98912" y="577303"/>
                    </a:cubicBezTo>
                    <a:cubicBezTo>
                      <a:pt x="98912" y="577303"/>
                      <a:pt x="-17263" y="205876"/>
                      <a:pt x="24689" y="164966"/>
                    </a:cubicBezTo>
                    <a:cubicBezTo>
                      <a:pt x="66641" y="124055"/>
                      <a:pt x="143570" y="484863"/>
                      <a:pt x="143570" y="484863"/>
                    </a:cubicBezTo>
                    <a:cubicBezTo>
                      <a:pt x="143570" y="484863"/>
                      <a:pt x="102763" y="62220"/>
                      <a:pt x="143570" y="39630"/>
                    </a:cubicBezTo>
                    <a:cubicBezTo>
                      <a:pt x="184377" y="17040"/>
                      <a:pt x="204052" y="422195"/>
                      <a:pt x="204052" y="422195"/>
                    </a:cubicBezTo>
                    <a:cubicBezTo>
                      <a:pt x="204052" y="422195"/>
                      <a:pt x="231847" y="-6382"/>
                      <a:pt x="283064" y="72"/>
                    </a:cubicBezTo>
                    <a:cubicBezTo>
                      <a:pt x="334280" y="6526"/>
                      <a:pt x="283064" y="380868"/>
                      <a:pt x="283064" y="380868"/>
                    </a:cubicBezTo>
                    <a:cubicBezTo>
                      <a:pt x="283064" y="380868"/>
                      <a:pt x="397573" y="95948"/>
                      <a:pt x="448790" y="107399"/>
                    </a:cubicBezTo>
                    <a:cubicBezTo>
                      <a:pt x="500007" y="118850"/>
                      <a:pt x="366343" y="402416"/>
                      <a:pt x="366343" y="402416"/>
                    </a:cubicBezTo>
                    <a:cubicBezTo>
                      <a:pt x="366343" y="402416"/>
                      <a:pt x="501672" y="231277"/>
                      <a:pt x="541126" y="271459"/>
                    </a:cubicBezTo>
                    <a:cubicBezTo>
                      <a:pt x="580580" y="311641"/>
                      <a:pt x="419850" y="499020"/>
                      <a:pt x="419850" y="499020"/>
                    </a:cubicBezTo>
                    <a:cubicBezTo>
                      <a:pt x="419850" y="499020"/>
                      <a:pt x="557470" y="412826"/>
                      <a:pt x="593280" y="455923"/>
                    </a:cubicBezTo>
                    <a:cubicBezTo>
                      <a:pt x="629090" y="499020"/>
                      <a:pt x="449102" y="591253"/>
                      <a:pt x="449102" y="591253"/>
                    </a:cubicBezTo>
                    <a:cubicBezTo>
                      <a:pt x="449102" y="591253"/>
                      <a:pt x="595674" y="629249"/>
                      <a:pt x="585472" y="665787"/>
                    </a:cubicBezTo>
                    <a:cubicBezTo>
                      <a:pt x="575271" y="702326"/>
                      <a:pt x="449102" y="697017"/>
                      <a:pt x="449102" y="697017"/>
                    </a:cubicBezTo>
                    <a:cubicBezTo>
                      <a:pt x="449102" y="697017"/>
                      <a:pt x="394138" y="956849"/>
                      <a:pt x="124208" y="8046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6973DE2F-C54B-35BD-C86A-08555F4B8FE4}"/>
                  </a:ext>
                </a:extLst>
              </p:cNvPr>
              <p:cNvSpPr/>
              <p:nvPr/>
            </p:nvSpPr>
            <p:spPr>
              <a:xfrm flipH="1">
                <a:off x="10342342" y="4242595"/>
                <a:ext cx="51348" cy="51348"/>
              </a:xfrm>
              <a:custGeom>
                <a:avLst/>
                <a:gdLst>
                  <a:gd name="connsiteX0" fmla="*/ 0 w 45803"/>
                  <a:gd name="connsiteY0" fmla="*/ 22800 h 45803"/>
                  <a:gd name="connsiteX1" fmla="*/ 22800 w 45803"/>
                  <a:gd name="connsiteY1" fmla="*/ 45804 h 45803"/>
                  <a:gd name="connsiteX2" fmla="*/ 45803 w 45803"/>
                  <a:gd name="connsiteY2" fmla="*/ 23004 h 45803"/>
                  <a:gd name="connsiteX3" fmla="*/ 23004 w 45803"/>
                  <a:gd name="connsiteY3" fmla="*/ 0 h 45803"/>
                  <a:gd name="connsiteX4" fmla="*/ 22590 w 45803"/>
                  <a:gd name="connsiteY4" fmla="*/ 2 h 45803"/>
                  <a:gd name="connsiteX5" fmla="*/ 0 w 45803"/>
                  <a:gd name="connsiteY5" fmla="*/ 22800 h 45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803" h="45803">
                    <a:moveTo>
                      <a:pt x="0" y="22800"/>
                    </a:moveTo>
                    <a:cubicBezTo>
                      <a:pt x="-56" y="35448"/>
                      <a:pt x="10152" y="45747"/>
                      <a:pt x="22800" y="45804"/>
                    </a:cubicBezTo>
                    <a:cubicBezTo>
                      <a:pt x="35448" y="45860"/>
                      <a:pt x="45747" y="35652"/>
                      <a:pt x="45803" y="23004"/>
                    </a:cubicBezTo>
                    <a:cubicBezTo>
                      <a:pt x="45860" y="10356"/>
                      <a:pt x="35652" y="56"/>
                      <a:pt x="23004" y="0"/>
                    </a:cubicBezTo>
                    <a:cubicBezTo>
                      <a:pt x="22866" y="0"/>
                      <a:pt x="22728" y="0"/>
                      <a:pt x="22590" y="2"/>
                    </a:cubicBezTo>
                    <a:cubicBezTo>
                      <a:pt x="10080" y="117"/>
                      <a:pt x="0" y="10290"/>
                      <a:pt x="0" y="228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F6E5A1A7-6021-4F0F-9681-207443BC8CD4}"/>
                  </a:ext>
                </a:extLst>
              </p:cNvPr>
              <p:cNvSpPr/>
              <p:nvPr/>
            </p:nvSpPr>
            <p:spPr>
              <a:xfrm flipH="1">
                <a:off x="10069266" y="4189639"/>
                <a:ext cx="332390" cy="753518"/>
              </a:xfrm>
              <a:custGeom>
                <a:avLst/>
                <a:gdLst>
                  <a:gd name="connsiteX0" fmla="*/ 291194 w 296497"/>
                  <a:gd name="connsiteY0" fmla="*/ 672149 h 672149"/>
                  <a:gd name="connsiteX1" fmla="*/ 286093 w 296497"/>
                  <a:gd name="connsiteY1" fmla="*/ 667881 h 672149"/>
                  <a:gd name="connsiteX2" fmla="*/ 1277 w 296497"/>
                  <a:gd name="connsiteY2" fmla="*/ 8620 h 672149"/>
                  <a:gd name="connsiteX3" fmla="*/ 1790 w 296497"/>
                  <a:gd name="connsiteY3" fmla="*/ 1277 h 672149"/>
                  <a:gd name="connsiteX4" fmla="*/ 8564 w 296497"/>
                  <a:gd name="connsiteY4" fmla="*/ 1229 h 672149"/>
                  <a:gd name="connsiteX5" fmla="*/ 296399 w 296497"/>
                  <a:gd name="connsiteY5" fmla="*/ 666007 h 672149"/>
                  <a:gd name="connsiteX6" fmla="*/ 292297 w 296497"/>
                  <a:gd name="connsiteY6" fmla="*/ 672119 h 672149"/>
                  <a:gd name="connsiteX7" fmla="*/ 292131 w 296497"/>
                  <a:gd name="connsiteY7" fmla="*/ 672149 h 672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6497" h="672149">
                    <a:moveTo>
                      <a:pt x="291194" y="672149"/>
                    </a:moveTo>
                    <a:cubicBezTo>
                      <a:pt x="288702" y="672100"/>
                      <a:pt x="286581" y="670325"/>
                      <a:pt x="286093" y="667881"/>
                    </a:cubicBezTo>
                    <a:cubicBezTo>
                      <a:pt x="285260" y="663301"/>
                      <a:pt x="201148" y="205159"/>
                      <a:pt x="1277" y="8620"/>
                    </a:cubicBezTo>
                    <a:cubicBezTo>
                      <a:pt x="-609" y="6450"/>
                      <a:pt x="-379" y="3163"/>
                      <a:pt x="1790" y="1277"/>
                    </a:cubicBezTo>
                    <a:cubicBezTo>
                      <a:pt x="3727" y="-407"/>
                      <a:pt x="6603" y="-428"/>
                      <a:pt x="8564" y="1229"/>
                    </a:cubicBezTo>
                    <a:cubicBezTo>
                      <a:pt x="210829" y="200059"/>
                      <a:pt x="295566" y="661427"/>
                      <a:pt x="296399" y="666007"/>
                    </a:cubicBezTo>
                    <a:cubicBezTo>
                      <a:pt x="296954" y="668828"/>
                      <a:pt x="295117" y="671564"/>
                      <a:pt x="292297" y="672119"/>
                    </a:cubicBezTo>
                    <a:cubicBezTo>
                      <a:pt x="292241" y="672130"/>
                      <a:pt x="292186" y="672140"/>
                      <a:pt x="292131" y="67214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C304B762-AEB4-0444-5634-62F7DD14F5A8}"/>
                  </a:ext>
                </a:extLst>
              </p:cNvPr>
              <p:cNvSpPr/>
              <p:nvPr/>
            </p:nvSpPr>
            <p:spPr>
              <a:xfrm flipH="1">
                <a:off x="10366147" y="4165225"/>
                <a:ext cx="59984" cy="59984"/>
              </a:xfrm>
              <a:custGeom>
                <a:avLst/>
                <a:gdLst>
                  <a:gd name="connsiteX0" fmla="*/ 0 w 53507"/>
                  <a:gd name="connsiteY0" fmla="*/ 26754 h 53507"/>
                  <a:gd name="connsiteX1" fmla="*/ 26754 w 53507"/>
                  <a:gd name="connsiteY1" fmla="*/ 53507 h 53507"/>
                  <a:gd name="connsiteX2" fmla="*/ 53507 w 53507"/>
                  <a:gd name="connsiteY2" fmla="*/ 26754 h 53507"/>
                  <a:gd name="connsiteX3" fmla="*/ 26754 w 53507"/>
                  <a:gd name="connsiteY3" fmla="*/ 0 h 53507"/>
                  <a:gd name="connsiteX4" fmla="*/ 0 w 53507"/>
                  <a:gd name="connsiteY4" fmla="*/ 26754 h 53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507" h="53507">
                    <a:moveTo>
                      <a:pt x="0" y="26754"/>
                    </a:moveTo>
                    <a:cubicBezTo>
                      <a:pt x="0" y="41529"/>
                      <a:pt x="11978" y="53507"/>
                      <a:pt x="26754" y="53507"/>
                    </a:cubicBezTo>
                    <a:cubicBezTo>
                      <a:pt x="41529" y="53507"/>
                      <a:pt x="53507" y="41529"/>
                      <a:pt x="53507" y="26754"/>
                    </a:cubicBezTo>
                    <a:cubicBezTo>
                      <a:pt x="53507" y="11978"/>
                      <a:pt x="41529" y="0"/>
                      <a:pt x="26754" y="0"/>
                    </a:cubicBezTo>
                    <a:cubicBezTo>
                      <a:pt x="11978" y="0"/>
                      <a:pt x="0" y="11978"/>
                      <a:pt x="0" y="2675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475275D8-293C-EAEA-5DAA-FD6C7FCB13FA}"/>
                  </a:ext>
                </a:extLst>
              </p:cNvPr>
              <p:cNvSpPr/>
              <p:nvPr/>
            </p:nvSpPr>
            <p:spPr>
              <a:xfrm flipH="1">
                <a:off x="10278505" y="4411115"/>
                <a:ext cx="51348" cy="51349"/>
              </a:xfrm>
              <a:custGeom>
                <a:avLst/>
                <a:gdLst>
                  <a:gd name="connsiteX0" fmla="*/ 0 w 45803"/>
                  <a:gd name="connsiteY0" fmla="*/ 22902 h 45804"/>
                  <a:gd name="connsiteX1" fmla="*/ 22902 w 45803"/>
                  <a:gd name="connsiteY1" fmla="*/ 45804 h 45804"/>
                  <a:gd name="connsiteX2" fmla="*/ 45804 w 45803"/>
                  <a:gd name="connsiteY2" fmla="*/ 22902 h 45804"/>
                  <a:gd name="connsiteX3" fmla="*/ 22902 w 45803"/>
                  <a:gd name="connsiteY3" fmla="*/ 0 h 45804"/>
                  <a:gd name="connsiteX4" fmla="*/ 0 w 45803"/>
                  <a:gd name="connsiteY4" fmla="*/ 22694 h 45804"/>
                  <a:gd name="connsiteX5" fmla="*/ 0 w 45803"/>
                  <a:gd name="connsiteY5" fmla="*/ 22902 h 45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803" h="45804">
                    <a:moveTo>
                      <a:pt x="0" y="22902"/>
                    </a:moveTo>
                    <a:cubicBezTo>
                      <a:pt x="0" y="35551"/>
                      <a:pt x="10254" y="45804"/>
                      <a:pt x="22902" y="45804"/>
                    </a:cubicBezTo>
                    <a:cubicBezTo>
                      <a:pt x="35550" y="45804"/>
                      <a:pt x="45804" y="35551"/>
                      <a:pt x="45804" y="22902"/>
                    </a:cubicBezTo>
                    <a:cubicBezTo>
                      <a:pt x="45804" y="10254"/>
                      <a:pt x="35550" y="0"/>
                      <a:pt x="22902" y="0"/>
                    </a:cubicBezTo>
                    <a:cubicBezTo>
                      <a:pt x="10311" y="-57"/>
                      <a:pt x="58" y="10103"/>
                      <a:pt x="0" y="22694"/>
                    </a:cubicBezTo>
                    <a:cubicBezTo>
                      <a:pt x="0" y="22763"/>
                      <a:pt x="0" y="22833"/>
                      <a:pt x="0" y="229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8CEDDCCC-8385-87DC-EC22-B3714E511AAF}"/>
                  </a:ext>
                </a:extLst>
              </p:cNvPr>
              <p:cNvSpPr/>
              <p:nvPr/>
            </p:nvSpPr>
            <p:spPr>
              <a:xfrm flipH="1">
                <a:off x="10165539" y="4336776"/>
                <a:ext cx="51115" cy="51115"/>
              </a:xfrm>
              <a:custGeom>
                <a:avLst/>
                <a:gdLst>
                  <a:gd name="connsiteX0" fmla="*/ 0 w 45595"/>
                  <a:gd name="connsiteY0" fmla="*/ 22902 h 45595"/>
                  <a:gd name="connsiteX1" fmla="*/ 22902 w 45595"/>
                  <a:gd name="connsiteY1" fmla="*/ 45595 h 45595"/>
                  <a:gd name="connsiteX2" fmla="*/ 45595 w 45595"/>
                  <a:gd name="connsiteY2" fmla="*/ 22694 h 45595"/>
                  <a:gd name="connsiteX3" fmla="*/ 22798 w 45595"/>
                  <a:gd name="connsiteY3" fmla="*/ 0 h 45595"/>
                  <a:gd name="connsiteX4" fmla="*/ 0 w 45595"/>
                  <a:gd name="connsiteY4" fmla="*/ 22797 h 45595"/>
                  <a:gd name="connsiteX5" fmla="*/ 0 w 45595"/>
                  <a:gd name="connsiteY5" fmla="*/ 22902 h 45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595" h="45595">
                    <a:moveTo>
                      <a:pt x="0" y="22902"/>
                    </a:moveTo>
                    <a:cubicBezTo>
                      <a:pt x="58" y="35493"/>
                      <a:pt x="10311" y="45653"/>
                      <a:pt x="22902" y="45595"/>
                    </a:cubicBezTo>
                    <a:cubicBezTo>
                      <a:pt x="35493" y="45538"/>
                      <a:pt x="45653" y="35284"/>
                      <a:pt x="45595" y="22694"/>
                    </a:cubicBezTo>
                    <a:cubicBezTo>
                      <a:pt x="45538" y="10144"/>
                      <a:pt x="35348" y="0"/>
                      <a:pt x="22798" y="0"/>
                    </a:cubicBezTo>
                    <a:cubicBezTo>
                      <a:pt x="10207" y="0"/>
                      <a:pt x="0" y="10207"/>
                      <a:pt x="0" y="22797"/>
                    </a:cubicBezTo>
                    <a:cubicBezTo>
                      <a:pt x="0" y="22832"/>
                      <a:pt x="0" y="22867"/>
                      <a:pt x="0" y="229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D966C112-0876-993B-45A4-288E298F1859}"/>
                  </a:ext>
                </a:extLst>
              </p:cNvPr>
              <p:cNvSpPr/>
              <p:nvPr/>
            </p:nvSpPr>
            <p:spPr>
              <a:xfrm flipH="1">
                <a:off x="10244545" y="4504009"/>
                <a:ext cx="51115" cy="51115"/>
              </a:xfrm>
              <a:custGeom>
                <a:avLst/>
                <a:gdLst>
                  <a:gd name="connsiteX0" fmla="*/ 45596 w 45595"/>
                  <a:gd name="connsiteY0" fmla="*/ 22798 h 45595"/>
                  <a:gd name="connsiteX1" fmla="*/ 22798 w 45595"/>
                  <a:gd name="connsiteY1" fmla="*/ 45596 h 45595"/>
                  <a:gd name="connsiteX2" fmla="*/ 0 w 45595"/>
                  <a:gd name="connsiteY2" fmla="*/ 22798 h 45595"/>
                  <a:gd name="connsiteX3" fmla="*/ 22798 w 45595"/>
                  <a:gd name="connsiteY3" fmla="*/ 0 h 45595"/>
                  <a:gd name="connsiteX4" fmla="*/ 45596 w 45595"/>
                  <a:gd name="connsiteY4" fmla="*/ 22798 h 45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95" h="45595">
                    <a:moveTo>
                      <a:pt x="45596" y="22798"/>
                    </a:moveTo>
                    <a:cubicBezTo>
                      <a:pt x="45596" y="35389"/>
                      <a:pt x="35389" y="45596"/>
                      <a:pt x="22798" y="45596"/>
                    </a:cubicBezTo>
                    <a:cubicBezTo>
                      <a:pt x="10207" y="45596"/>
                      <a:pt x="0" y="35389"/>
                      <a:pt x="0" y="22798"/>
                    </a:cubicBezTo>
                    <a:cubicBezTo>
                      <a:pt x="0" y="10207"/>
                      <a:pt x="10207" y="0"/>
                      <a:pt x="22798" y="0"/>
                    </a:cubicBezTo>
                    <a:cubicBezTo>
                      <a:pt x="35389" y="0"/>
                      <a:pt x="45596" y="10207"/>
                      <a:pt x="45596" y="2279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E4353A25-9B28-D4FE-21CD-1578203FA339}"/>
                  </a:ext>
                </a:extLst>
              </p:cNvPr>
              <p:cNvSpPr/>
              <p:nvPr/>
            </p:nvSpPr>
            <p:spPr>
              <a:xfrm flipH="1">
                <a:off x="10127378" y="4467249"/>
                <a:ext cx="51348" cy="51348"/>
              </a:xfrm>
              <a:custGeom>
                <a:avLst/>
                <a:gdLst>
                  <a:gd name="connsiteX0" fmla="*/ 0 w 45803"/>
                  <a:gd name="connsiteY0" fmla="*/ 22902 h 45803"/>
                  <a:gd name="connsiteX1" fmla="*/ 22902 w 45803"/>
                  <a:gd name="connsiteY1" fmla="*/ 45804 h 45803"/>
                  <a:gd name="connsiteX2" fmla="*/ 45804 w 45803"/>
                  <a:gd name="connsiteY2" fmla="*/ 22902 h 45803"/>
                  <a:gd name="connsiteX3" fmla="*/ 22902 w 45803"/>
                  <a:gd name="connsiteY3" fmla="*/ 0 h 45803"/>
                  <a:gd name="connsiteX4" fmla="*/ 22798 w 45803"/>
                  <a:gd name="connsiteY4" fmla="*/ 0 h 45803"/>
                  <a:gd name="connsiteX5" fmla="*/ 0 w 45803"/>
                  <a:gd name="connsiteY5" fmla="*/ 22798 h 45803"/>
                  <a:gd name="connsiteX6" fmla="*/ 0 w 45803"/>
                  <a:gd name="connsiteY6" fmla="*/ 22902 h 45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803" h="45803">
                    <a:moveTo>
                      <a:pt x="0" y="22902"/>
                    </a:moveTo>
                    <a:cubicBezTo>
                      <a:pt x="0" y="35550"/>
                      <a:pt x="10254" y="45804"/>
                      <a:pt x="22902" y="45804"/>
                    </a:cubicBezTo>
                    <a:cubicBezTo>
                      <a:pt x="35551" y="45804"/>
                      <a:pt x="45804" y="35550"/>
                      <a:pt x="45804" y="22902"/>
                    </a:cubicBezTo>
                    <a:cubicBezTo>
                      <a:pt x="45804" y="10253"/>
                      <a:pt x="35550" y="0"/>
                      <a:pt x="22902" y="0"/>
                    </a:cubicBezTo>
                    <a:cubicBezTo>
                      <a:pt x="22867" y="0"/>
                      <a:pt x="22833" y="0"/>
                      <a:pt x="22798" y="0"/>
                    </a:cubicBezTo>
                    <a:cubicBezTo>
                      <a:pt x="10207" y="0"/>
                      <a:pt x="0" y="10207"/>
                      <a:pt x="0" y="22798"/>
                    </a:cubicBezTo>
                    <a:cubicBezTo>
                      <a:pt x="0" y="22832"/>
                      <a:pt x="0" y="22867"/>
                      <a:pt x="0" y="229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65D93E30-84A2-1023-BAAF-A9CCC73CD2E5}"/>
                  </a:ext>
                </a:extLst>
              </p:cNvPr>
              <p:cNvSpPr/>
              <p:nvPr/>
            </p:nvSpPr>
            <p:spPr>
              <a:xfrm flipH="1">
                <a:off x="10255048" y="4199535"/>
                <a:ext cx="51115" cy="51115"/>
              </a:xfrm>
              <a:custGeom>
                <a:avLst/>
                <a:gdLst>
                  <a:gd name="connsiteX0" fmla="*/ 0 w 45595"/>
                  <a:gd name="connsiteY0" fmla="*/ 22902 h 45595"/>
                  <a:gd name="connsiteX1" fmla="*/ 22902 w 45595"/>
                  <a:gd name="connsiteY1" fmla="*/ 45595 h 45595"/>
                  <a:gd name="connsiteX2" fmla="*/ 45595 w 45595"/>
                  <a:gd name="connsiteY2" fmla="*/ 22694 h 45595"/>
                  <a:gd name="connsiteX3" fmla="*/ 22798 w 45595"/>
                  <a:gd name="connsiteY3" fmla="*/ 0 h 45595"/>
                  <a:gd name="connsiteX4" fmla="*/ 0 w 45595"/>
                  <a:gd name="connsiteY4" fmla="*/ 22797 h 45595"/>
                  <a:gd name="connsiteX5" fmla="*/ 0 w 45595"/>
                  <a:gd name="connsiteY5" fmla="*/ 22902 h 45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595" h="45595">
                    <a:moveTo>
                      <a:pt x="0" y="22902"/>
                    </a:moveTo>
                    <a:cubicBezTo>
                      <a:pt x="58" y="35493"/>
                      <a:pt x="10311" y="45653"/>
                      <a:pt x="22902" y="45595"/>
                    </a:cubicBezTo>
                    <a:cubicBezTo>
                      <a:pt x="35493" y="45538"/>
                      <a:pt x="45653" y="35284"/>
                      <a:pt x="45595" y="22694"/>
                    </a:cubicBezTo>
                    <a:cubicBezTo>
                      <a:pt x="45538" y="10144"/>
                      <a:pt x="35348" y="0"/>
                      <a:pt x="22798" y="0"/>
                    </a:cubicBezTo>
                    <a:cubicBezTo>
                      <a:pt x="10207" y="0"/>
                      <a:pt x="0" y="10207"/>
                      <a:pt x="0" y="22797"/>
                    </a:cubicBezTo>
                    <a:cubicBezTo>
                      <a:pt x="0" y="22832"/>
                      <a:pt x="0" y="22867"/>
                      <a:pt x="0" y="229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545B1860-00EE-D3B9-48E0-8816EE1D9CF0}"/>
                  </a:ext>
                </a:extLst>
              </p:cNvPr>
              <p:cNvSpPr/>
              <p:nvPr/>
            </p:nvSpPr>
            <p:spPr>
              <a:xfrm flipH="1">
                <a:off x="10274771" y="4218558"/>
                <a:ext cx="127156" cy="137941"/>
              </a:xfrm>
              <a:custGeom>
                <a:avLst/>
                <a:gdLst>
                  <a:gd name="connsiteX0" fmla="*/ 113218 w 113425"/>
                  <a:gd name="connsiteY0" fmla="*/ 123046 h 123045"/>
                  <a:gd name="connsiteX1" fmla="*/ 3913 w 113425"/>
                  <a:gd name="connsiteY1" fmla="*/ 95459 h 123045"/>
                  <a:gd name="connsiteX2" fmla="*/ 142 w 113425"/>
                  <a:gd name="connsiteY2" fmla="*/ 89310 h 123045"/>
                  <a:gd name="connsiteX3" fmla="*/ 166 w 113425"/>
                  <a:gd name="connsiteY3" fmla="*/ 89213 h 123045"/>
                  <a:gd name="connsiteX4" fmla="*/ 6412 w 113425"/>
                  <a:gd name="connsiteY4" fmla="*/ 85362 h 123045"/>
                  <a:gd name="connsiteX5" fmla="*/ 103016 w 113425"/>
                  <a:gd name="connsiteY5" fmla="*/ 109304 h 123045"/>
                  <a:gd name="connsiteX6" fmla="*/ 103016 w 113425"/>
                  <a:gd name="connsiteY6" fmla="*/ 5205 h 123045"/>
                  <a:gd name="connsiteX7" fmla="*/ 108221 w 113425"/>
                  <a:gd name="connsiteY7" fmla="*/ 0 h 123045"/>
                  <a:gd name="connsiteX8" fmla="*/ 113426 w 113425"/>
                  <a:gd name="connsiteY8" fmla="*/ 5205 h 123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3425" h="123045">
                    <a:moveTo>
                      <a:pt x="113218" y="123046"/>
                    </a:moveTo>
                    <a:lnTo>
                      <a:pt x="3913" y="95459"/>
                    </a:lnTo>
                    <a:cubicBezTo>
                      <a:pt x="1174" y="94803"/>
                      <a:pt x="-515" y="92050"/>
                      <a:pt x="142" y="89310"/>
                    </a:cubicBezTo>
                    <a:cubicBezTo>
                      <a:pt x="149" y="89278"/>
                      <a:pt x="157" y="89245"/>
                      <a:pt x="166" y="89213"/>
                    </a:cubicBezTo>
                    <a:cubicBezTo>
                      <a:pt x="883" y="86466"/>
                      <a:pt x="3635" y="84768"/>
                      <a:pt x="6412" y="85362"/>
                    </a:cubicBezTo>
                    <a:lnTo>
                      <a:pt x="103016" y="109304"/>
                    </a:lnTo>
                    <a:lnTo>
                      <a:pt x="103016" y="5205"/>
                    </a:lnTo>
                    <a:cubicBezTo>
                      <a:pt x="103016" y="2330"/>
                      <a:pt x="105346" y="0"/>
                      <a:pt x="108221" y="0"/>
                    </a:cubicBezTo>
                    <a:cubicBezTo>
                      <a:pt x="111096" y="0"/>
                      <a:pt x="113426" y="2330"/>
                      <a:pt x="113426" y="520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822B94ED-B9D8-88D0-DCE5-BC0F9C31C6E9}"/>
                  </a:ext>
                </a:extLst>
              </p:cNvPr>
              <p:cNvSpPr/>
              <p:nvPr/>
            </p:nvSpPr>
            <p:spPr>
              <a:xfrm flipH="1">
                <a:off x="10184571" y="4355728"/>
                <a:ext cx="125630" cy="110937"/>
              </a:xfrm>
              <a:custGeom>
                <a:avLst/>
                <a:gdLst>
                  <a:gd name="connsiteX0" fmla="*/ 80531 w 112064"/>
                  <a:gd name="connsiteY0" fmla="*/ 98958 h 98957"/>
                  <a:gd name="connsiteX1" fmla="*/ 4227 w 112064"/>
                  <a:gd name="connsiteY1" fmla="*/ 81886 h 98957"/>
                  <a:gd name="connsiteX2" fmla="*/ 115 w 112064"/>
                  <a:gd name="connsiteY2" fmla="*/ 75588 h 98957"/>
                  <a:gd name="connsiteX3" fmla="*/ 6413 w 112064"/>
                  <a:gd name="connsiteY3" fmla="*/ 71476 h 98957"/>
                  <a:gd name="connsiteX4" fmla="*/ 73661 w 112064"/>
                  <a:gd name="connsiteY4" fmla="*/ 86570 h 98957"/>
                  <a:gd name="connsiteX5" fmla="*/ 101768 w 112064"/>
                  <a:gd name="connsiteY5" fmla="*/ 4123 h 98957"/>
                  <a:gd name="connsiteX6" fmla="*/ 107941 w 112064"/>
                  <a:gd name="connsiteY6" fmla="*/ 115 h 98957"/>
                  <a:gd name="connsiteX7" fmla="*/ 111950 w 112064"/>
                  <a:gd name="connsiteY7" fmla="*/ 6288 h 98957"/>
                  <a:gd name="connsiteX8" fmla="*/ 111553 w 112064"/>
                  <a:gd name="connsiteY8" fmla="*/ 7454 h 98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2064" h="98957">
                    <a:moveTo>
                      <a:pt x="80531" y="98958"/>
                    </a:moveTo>
                    <a:lnTo>
                      <a:pt x="4227" y="81886"/>
                    </a:lnTo>
                    <a:cubicBezTo>
                      <a:pt x="1352" y="81282"/>
                      <a:pt x="-489" y="78462"/>
                      <a:pt x="115" y="75588"/>
                    </a:cubicBezTo>
                    <a:cubicBezTo>
                      <a:pt x="718" y="72713"/>
                      <a:pt x="3538" y="70872"/>
                      <a:pt x="6413" y="71476"/>
                    </a:cubicBezTo>
                    <a:lnTo>
                      <a:pt x="73661" y="86570"/>
                    </a:lnTo>
                    <a:lnTo>
                      <a:pt x="101768" y="4123"/>
                    </a:lnTo>
                    <a:cubicBezTo>
                      <a:pt x="102366" y="1312"/>
                      <a:pt x="105130" y="-483"/>
                      <a:pt x="107941" y="115"/>
                    </a:cubicBezTo>
                    <a:cubicBezTo>
                      <a:pt x="110753" y="713"/>
                      <a:pt x="112548" y="3477"/>
                      <a:pt x="111950" y="6288"/>
                    </a:cubicBezTo>
                    <a:cubicBezTo>
                      <a:pt x="111864" y="6692"/>
                      <a:pt x="111731" y="7083"/>
                      <a:pt x="111553" y="745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0C64E5DA-B24D-8262-5C44-E8899D6912B1}"/>
                  </a:ext>
                </a:extLst>
              </p:cNvPr>
              <p:cNvSpPr/>
              <p:nvPr/>
            </p:nvSpPr>
            <p:spPr>
              <a:xfrm flipH="1">
                <a:off x="10147300" y="4487673"/>
                <a:ext cx="129156" cy="86241"/>
              </a:xfrm>
              <a:custGeom>
                <a:avLst/>
                <a:gdLst>
                  <a:gd name="connsiteX0" fmla="*/ 89364 w 115209"/>
                  <a:gd name="connsiteY0" fmla="*/ 76928 h 76928"/>
                  <a:gd name="connsiteX1" fmla="*/ 3690 w 115209"/>
                  <a:gd name="connsiteY1" fmla="*/ 42159 h 76928"/>
                  <a:gd name="connsiteX2" fmla="*/ 227 w 115209"/>
                  <a:gd name="connsiteY2" fmla="*/ 35663 h 76928"/>
                  <a:gd name="connsiteX3" fmla="*/ 6723 w 115209"/>
                  <a:gd name="connsiteY3" fmla="*/ 32200 h 76928"/>
                  <a:gd name="connsiteX4" fmla="*/ 7646 w 115209"/>
                  <a:gd name="connsiteY4" fmla="*/ 32582 h 76928"/>
                  <a:gd name="connsiteX5" fmla="*/ 83222 w 115209"/>
                  <a:gd name="connsiteY5" fmla="*/ 63811 h 76928"/>
                  <a:gd name="connsiteX6" fmla="*/ 105083 w 115209"/>
                  <a:gd name="connsiteY6" fmla="*/ 3434 h 76928"/>
                  <a:gd name="connsiteX7" fmla="*/ 111745 w 115209"/>
                  <a:gd name="connsiteY7" fmla="*/ 311 h 76928"/>
                  <a:gd name="connsiteX8" fmla="*/ 114938 w 115209"/>
                  <a:gd name="connsiteY8" fmla="*/ 6780 h 76928"/>
                  <a:gd name="connsiteX9" fmla="*/ 114868 w 115209"/>
                  <a:gd name="connsiteY9" fmla="*/ 6973 h 76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5209" h="76928">
                    <a:moveTo>
                      <a:pt x="89364" y="76928"/>
                    </a:moveTo>
                    <a:lnTo>
                      <a:pt x="3690" y="42159"/>
                    </a:lnTo>
                    <a:cubicBezTo>
                      <a:pt x="940" y="41322"/>
                      <a:pt x="-610" y="38413"/>
                      <a:pt x="227" y="35663"/>
                    </a:cubicBezTo>
                    <a:cubicBezTo>
                      <a:pt x="1065" y="32913"/>
                      <a:pt x="3973" y="31363"/>
                      <a:pt x="6723" y="32200"/>
                    </a:cubicBezTo>
                    <a:cubicBezTo>
                      <a:pt x="7042" y="32298"/>
                      <a:pt x="7351" y="32425"/>
                      <a:pt x="7646" y="32582"/>
                    </a:cubicBezTo>
                    <a:lnTo>
                      <a:pt x="83222" y="63811"/>
                    </a:lnTo>
                    <a:lnTo>
                      <a:pt x="105083" y="3434"/>
                    </a:lnTo>
                    <a:cubicBezTo>
                      <a:pt x="106061" y="733"/>
                      <a:pt x="109043" y="-665"/>
                      <a:pt x="111745" y="311"/>
                    </a:cubicBezTo>
                    <a:cubicBezTo>
                      <a:pt x="114413" y="1216"/>
                      <a:pt x="115843" y="4112"/>
                      <a:pt x="114938" y="6780"/>
                    </a:cubicBezTo>
                    <a:cubicBezTo>
                      <a:pt x="114916" y="6845"/>
                      <a:pt x="114893" y="6909"/>
                      <a:pt x="114868" y="697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72C8F2EC-3B14-2DED-6F5D-AF61478BDA61}"/>
                  </a:ext>
                </a:extLst>
              </p:cNvPr>
              <p:cNvSpPr/>
              <p:nvPr/>
            </p:nvSpPr>
            <p:spPr>
              <a:xfrm flipH="1">
                <a:off x="9302523" y="4633522"/>
                <a:ext cx="472213" cy="444659"/>
              </a:xfrm>
              <a:custGeom>
                <a:avLst/>
                <a:gdLst>
                  <a:gd name="connsiteX0" fmla="*/ 5128 w 421221"/>
                  <a:gd name="connsiteY0" fmla="*/ 396642 h 396642"/>
                  <a:gd name="connsiteX1" fmla="*/ 2109 w 421221"/>
                  <a:gd name="connsiteY1" fmla="*/ 395705 h 396642"/>
                  <a:gd name="connsiteX2" fmla="*/ 964 w 421221"/>
                  <a:gd name="connsiteY2" fmla="*/ 388418 h 396642"/>
                  <a:gd name="connsiteX3" fmla="*/ 413926 w 421221"/>
                  <a:gd name="connsiteY3" fmla="*/ 440 h 396642"/>
                  <a:gd name="connsiteX4" fmla="*/ 420784 w 421221"/>
                  <a:gd name="connsiteY4" fmla="*/ 3116 h 396642"/>
                  <a:gd name="connsiteX5" fmla="*/ 420797 w 421221"/>
                  <a:gd name="connsiteY5" fmla="*/ 3146 h 396642"/>
                  <a:gd name="connsiteX6" fmla="*/ 418195 w 421221"/>
                  <a:gd name="connsiteY6" fmla="*/ 10017 h 396642"/>
                  <a:gd name="connsiteX7" fmla="*/ 9396 w 421221"/>
                  <a:gd name="connsiteY7" fmla="*/ 394456 h 396642"/>
                  <a:gd name="connsiteX8" fmla="*/ 5128 w 421221"/>
                  <a:gd name="connsiteY8" fmla="*/ 396642 h 396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1221" h="396642">
                    <a:moveTo>
                      <a:pt x="5128" y="396642"/>
                    </a:moveTo>
                    <a:cubicBezTo>
                      <a:pt x="4051" y="396637"/>
                      <a:pt x="3000" y="396310"/>
                      <a:pt x="2109" y="395705"/>
                    </a:cubicBezTo>
                    <a:cubicBezTo>
                      <a:pt x="-173" y="393981"/>
                      <a:pt x="-679" y="390759"/>
                      <a:pt x="964" y="388418"/>
                    </a:cubicBezTo>
                    <a:cubicBezTo>
                      <a:pt x="108811" y="239556"/>
                      <a:pt x="242163" y="77057"/>
                      <a:pt x="413926" y="440"/>
                    </a:cubicBezTo>
                    <a:cubicBezTo>
                      <a:pt x="416559" y="-715"/>
                      <a:pt x="419629" y="483"/>
                      <a:pt x="420784" y="3116"/>
                    </a:cubicBezTo>
                    <a:cubicBezTo>
                      <a:pt x="420788" y="3126"/>
                      <a:pt x="420793" y="3136"/>
                      <a:pt x="420797" y="3146"/>
                    </a:cubicBezTo>
                    <a:cubicBezTo>
                      <a:pt x="421910" y="5764"/>
                      <a:pt x="420762" y="8793"/>
                      <a:pt x="418195" y="10017"/>
                    </a:cubicBezTo>
                    <a:cubicBezTo>
                      <a:pt x="248721" y="85489"/>
                      <a:pt x="116306" y="246739"/>
                      <a:pt x="9396" y="394456"/>
                    </a:cubicBezTo>
                    <a:cubicBezTo>
                      <a:pt x="8426" y="395849"/>
                      <a:pt x="6826" y="396669"/>
                      <a:pt x="5128" y="39664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2E225803-1B30-A09A-E052-5EE60A0A89EC}"/>
                  </a:ext>
                </a:extLst>
              </p:cNvPr>
              <p:cNvSpPr/>
              <p:nvPr/>
            </p:nvSpPr>
            <p:spPr>
              <a:xfrm flipH="1">
                <a:off x="9278361" y="4609365"/>
                <a:ext cx="59967" cy="60000"/>
              </a:xfrm>
              <a:custGeom>
                <a:avLst/>
                <a:gdLst>
                  <a:gd name="connsiteX0" fmla="*/ 51814 w 53491"/>
                  <a:gd name="connsiteY0" fmla="*/ 36145 h 53521"/>
                  <a:gd name="connsiteX1" fmla="*/ 17376 w 53491"/>
                  <a:gd name="connsiteY1" fmla="*/ 51814 h 53521"/>
                  <a:gd name="connsiteX2" fmla="*/ 1707 w 53491"/>
                  <a:gd name="connsiteY2" fmla="*/ 17376 h 53521"/>
                  <a:gd name="connsiteX3" fmla="*/ 36095 w 53491"/>
                  <a:gd name="connsiteY3" fmla="*/ 1689 h 53521"/>
                  <a:gd name="connsiteX4" fmla="*/ 51814 w 53491"/>
                  <a:gd name="connsiteY4" fmla="*/ 36145 h 53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491" h="53521">
                    <a:moveTo>
                      <a:pt x="51814" y="36145"/>
                    </a:moveTo>
                    <a:cubicBezTo>
                      <a:pt x="46631" y="49982"/>
                      <a:pt x="31213" y="56997"/>
                      <a:pt x="17376" y="51814"/>
                    </a:cubicBezTo>
                    <a:cubicBezTo>
                      <a:pt x="3540" y="46631"/>
                      <a:pt x="-3476" y="31213"/>
                      <a:pt x="1707" y="17376"/>
                    </a:cubicBezTo>
                    <a:cubicBezTo>
                      <a:pt x="6883" y="3559"/>
                      <a:pt x="22268" y="-3460"/>
                      <a:pt x="36095" y="1689"/>
                    </a:cubicBezTo>
                    <a:cubicBezTo>
                      <a:pt x="49920" y="6896"/>
                      <a:pt x="56943" y="22291"/>
                      <a:pt x="51814" y="3614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7CF27918-427C-63EF-4564-AA4E7C93E28E}"/>
                  </a:ext>
                </a:extLst>
              </p:cNvPr>
              <p:cNvSpPr/>
              <p:nvPr/>
            </p:nvSpPr>
            <p:spPr>
              <a:xfrm flipH="1">
                <a:off x="9453383" y="4807792"/>
                <a:ext cx="51128" cy="51128"/>
              </a:xfrm>
              <a:custGeom>
                <a:avLst/>
                <a:gdLst>
                  <a:gd name="connsiteX0" fmla="*/ 44112 w 45607"/>
                  <a:gd name="connsiteY0" fmla="*/ 30910 h 45607"/>
                  <a:gd name="connsiteX1" fmla="*/ 14698 w 45607"/>
                  <a:gd name="connsiteY1" fmla="*/ 44112 h 45607"/>
                  <a:gd name="connsiteX2" fmla="*/ 1496 w 45607"/>
                  <a:gd name="connsiteY2" fmla="*/ 14698 h 45607"/>
                  <a:gd name="connsiteX3" fmla="*/ 30787 w 45607"/>
                  <a:gd name="connsiteY3" fmla="*/ 1449 h 45607"/>
                  <a:gd name="connsiteX4" fmla="*/ 44158 w 45607"/>
                  <a:gd name="connsiteY4" fmla="*/ 30787 h 45607"/>
                  <a:gd name="connsiteX5" fmla="*/ 44112 w 45607"/>
                  <a:gd name="connsiteY5" fmla="*/ 30910 h 45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607" h="45607">
                    <a:moveTo>
                      <a:pt x="44112" y="30910"/>
                    </a:moveTo>
                    <a:cubicBezTo>
                      <a:pt x="39635" y="42678"/>
                      <a:pt x="26466" y="48589"/>
                      <a:pt x="14698" y="44112"/>
                    </a:cubicBezTo>
                    <a:cubicBezTo>
                      <a:pt x="2930" y="39635"/>
                      <a:pt x="-2981" y="26466"/>
                      <a:pt x="1496" y="14698"/>
                    </a:cubicBezTo>
                    <a:cubicBezTo>
                      <a:pt x="5954" y="2978"/>
                      <a:pt x="19041" y="-2942"/>
                      <a:pt x="30787" y="1449"/>
                    </a:cubicBezTo>
                    <a:cubicBezTo>
                      <a:pt x="42581" y="5859"/>
                      <a:pt x="48567" y="18993"/>
                      <a:pt x="44158" y="30787"/>
                    </a:cubicBezTo>
                    <a:cubicBezTo>
                      <a:pt x="44143" y="30828"/>
                      <a:pt x="44128" y="30869"/>
                      <a:pt x="44112" y="3091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0196725F-1283-FD31-E065-71E5FE08D1D0}"/>
                  </a:ext>
                </a:extLst>
              </p:cNvPr>
              <p:cNvSpPr/>
              <p:nvPr/>
            </p:nvSpPr>
            <p:spPr>
              <a:xfrm flipH="1">
                <a:off x="9533715" y="4698374"/>
                <a:ext cx="51235" cy="51235"/>
              </a:xfrm>
              <a:custGeom>
                <a:avLst/>
                <a:gdLst>
                  <a:gd name="connsiteX0" fmla="*/ 44243 w 45702"/>
                  <a:gd name="connsiteY0" fmla="*/ 30867 h 45702"/>
                  <a:gd name="connsiteX1" fmla="*/ 14835 w 45702"/>
                  <a:gd name="connsiteY1" fmla="*/ 44244 h 45702"/>
                  <a:gd name="connsiteX2" fmla="*/ 1459 w 45702"/>
                  <a:gd name="connsiteY2" fmla="*/ 14835 h 45702"/>
                  <a:gd name="connsiteX3" fmla="*/ 30867 w 45702"/>
                  <a:gd name="connsiteY3" fmla="*/ 1459 h 45702"/>
                  <a:gd name="connsiteX4" fmla="*/ 44243 w 45702"/>
                  <a:gd name="connsiteY4" fmla="*/ 30867 h 45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02" h="45702">
                    <a:moveTo>
                      <a:pt x="44243" y="30867"/>
                    </a:moveTo>
                    <a:cubicBezTo>
                      <a:pt x="39817" y="42682"/>
                      <a:pt x="26650" y="48671"/>
                      <a:pt x="14835" y="44244"/>
                    </a:cubicBezTo>
                    <a:cubicBezTo>
                      <a:pt x="3021" y="39817"/>
                      <a:pt x="-2968" y="26650"/>
                      <a:pt x="1459" y="14835"/>
                    </a:cubicBezTo>
                    <a:cubicBezTo>
                      <a:pt x="5886" y="3021"/>
                      <a:pt x="19052" y="-2968"/>
                      <a:pt x="30867" y="1459"/>
                    </a:cubicBezTo>
                    <a:cubicBezTo>
                      <a:pt x="42681" y="5886"/>
                      <a:pt x="48670" y="19052"/>
                      <a:pt x="44243" y="308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E5778C9F-DEF1-4CE2-4404-BE7212A9DF9C}"/>
                  </a:ext>
                </a:extLst>
              </p:cNvPr>
              <p:cNvSpPr/>
              <p:nvPr/>
            </p:nvSpPr>
            <p:spPr>
              <a:xfrm flipH="1">
                <a:off x="9517958" y="4882820"/>
                <a:ext cx="51179" cy="51223"/>
              </a:xfrm>
              <a:custGeom>
                <a:avLst/>
                <a:gdLst>
                  <a:gd name="connsiteX0" fmla="*/ 44192 w 45652"/>
                  <a:gd name="connsiteY0" fmla="*/ 30815 h 45692"/>
                  <a:gd name="connsiteX1" fmla="*/ 14890 w 45652"/>
                  <a:gd name="connsiteY1" fmla="*/ 44264 h 45692"/>
                  <a:gd name="connsiteX2" fmla="*/ 14835 w 45652"/>
                  <a:gd name="connsiteY2" fmla="*/ 44244 h 45692"/>
                  <a:gd name="connsiteX3" fmla="*/ 1459 w 45652"/>
                  <a:gd name="connsiteY3" fmla="*/ 14835 h 45692"/>
                  <a:gd name="connsiteX4" fmla="*/ 30867 w 45652"/>
                  <a:gd name="connsiteY4" fmla="*/ 1459 h 45692"/>
                  <a:gd name="connsiteX5" fmla="*/ 44191 w 45652"/>
                  <a:gd name="connsiteY5" fmla="*/ 30815 h 45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652" h="45692">
                    <a:moveTo>
                      <a:pt x="44192" y="30815"/>
                    </a:moveTo>
                    <a:cubicBezTo>
                      <a:pt x="39814" y="42620"/>
                      <a:pt x="26695" y="48641"/>
                      <a:pt x="14890" y="44264"/>
                    </a:cubicBezTo>
                    <a:cubicBezTo>
                      <a:pt x="14871" y="44257"/>
                      <a:pt x="14854" y="44250"/>
                      <a:pt x="14835" y="44244"/>
                    </a:cubicBezTo>
                    <a:cubicBezTo>
                      <a:pt x="3021" y="39817"/>
                      <a:pt x="-2968" y="26650"/>
                      <a:pt x="1459" y="14835"/>
                    </a:cubicBezTo>
                    <a:cubicBezTo>
                      <a:pt x="5886" y="3021"/>
                      <a:pt x="19052" y="-2968"/>
                      <a:pt x="30867" y="1459"/>
                    </a:cubicBezTo>
                    <a:cubicBezTo>
                      <a:pt x="42652" y="5886"/>
                      <a:pt x="48617" y="19029"/>
                      <a:pt x="44191" y="3081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5BBB91E6-A5A1-7138-36CB-A1C4A573763E}"/>
                  </a:ext>
                </a:extLst>
              </p:cNvPr>
              <p:cNvSpPr/>
              <p:nvPr/>
            </p:nvSpPr>
            <p:spPr>
              <a:xfrm flipH="1">
                <a:off x="9614601" y="4807465"/>
                <a:ext cx="51128" cy="51128"/>
              </a:xfrm>
              <a:custGeom>
                <a:avLst/>
                <a:gdLst>
                  <a:gd name="connsiteX0" fmla="*/ 44159 w 45607"/>
                  <a:gd name="connsiteY0" fmla="*/ 30785 h 45607"/>
                  <a:gd name="connsiteX1" fmla="*/ 14823 w 45607"/>
                  <a:gd name="connsiteY1" fmla="*/ 44159 h 45607"/>
                  <a:gd name="connsiteX2" fmla="*/ 1449 w 45607"/>
                  <a:gd name="connsiteY2" fmla="*/ 14823 h 45607"/>
                  <a:gd name="connsiteX3" fmla="*/ 30730 w 45607"/>
                  <a:gd name="connsiteY3" fmla="*/ 1428 h 45607"/>
                  <a:gd name="connsiteX4" fmla="*/ 44179 w 45607"/>
                  <a:gd name="connsiteY4" fmla="*/ 30730 h 45607"/>
                  <a:gd name="connsiteX5" fmla="*/ 44159 w 45607"/>
                  <a:gd name="connsiteY5" fmla="*/ 30784 h 45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607" h="45607">
                    <a:moveTo>
                      <a:pt x="44159" y="30785"/>
                    </a:moveTo>
                    <a:cubicBezTo>
                      <a:pt x="39752" y="42579"/>
                      <a:pt x="26618" y="48567"/>
                      <a:pt x="14823" y="44159"/>
                    </a:cubicBezTo>
                    <a:cubicBezTo>
                      <a:pt x="3029" y="39752"/>
                      <a:pt x="-2959" y="26617"/>
                      <a:pt x="1449" y="14823"/>
                    </a:cubicBezTo>
                    <a:cubicBezTo>
                      <a:pt x="5848" y="3050"/>
                      <a:pt x="18946" y="-2941"/>
                      <a:pt x="30730" y="1428"/>
                    </a:cubicBezTo>
                    <a:cubicBezTo>
                      <a:pt x="42536" y="5806"/>
                      <a:pt x="48557" y="18925"/>
                      <a:pt x="44179" y="30730"/>
                    </a:cubicBezTo>
                    <a:cubicBezTo>
                      <a:pt x="44173" y="30748"/>
                      <a:pt x="44166" y="30766"/>
                      <a:pt x="44159" y="3078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3A288D09-190C-A18F-06E0-620BB1DF8A00}"/>
                  </a:ext>
                </a:extLst>
              </p:cNvPr>
              <p:cNvSpPr/>
              <p:nvPr/>
            </p:nvSpPr>
            <p:spPr>
              <a:xfrm flipH="1">
                <a:off x="9401349" y="4601385"/>
                <a:ext cx="51128" cy="51128"/>
              </a:xfrm>
              <a:custGeom>
                <a:avLst/>
                <a:gdLst>
                  <a:gd name="connsiteX0" fmla="*/ 44125 w 45607"/>
                  <a:gd name="connsiteY0" fmla="*/ 30876 h 45607"/>
                  <a:gd name="connsiteX1" fmla="*/ 14732 w 45607"/>
                  <a:gd name="connsiteY1" fmla="*/ 44125 h 45607"/>
                  <a:gd name="connsiteX2" fmla="*/ 1483 w 45607"/>
                  <a:gd name="connsiteY2" fmla="*/ 14732 h 45607"/>
                  <a:gd name="connsiteX3" fmla="*/ 30696 w 45607"/>
                  <a:gd name="connsiteY3" fmla="*/ 1416 h 45607"/>
                  <a:gd name="connsiteX4" fmla="*/ 44192 w 45607"/>
                  <a:gd name="connsiteY4" fmla="*/ 30696 h 45607"/>
                  <a:gd name="connsiteX5" fmla="*/ 44125 w 45607"/>
                  <a:gd name="connsiteY5" fmla="*/ 30876 h 45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607" h="45607">
                    <a:moveTo>
                      <a:pt x="44125" y="30876"/>
                    </a:moveTo>
                    <a:cubicBezTo>
                      <a:pt x="39667" y="42651"/>
                      <a:pt x="26507" y="48583"/>
                      <a:pt x="14732" y="44125"/>
                    </a:cubicBezTo>
                    <a:cubicBezTo>
                      <a:pt x="2957" y="39667"/>
                      <a:pt x="-2975" y="26507"/>
                      <a:pt x="1483" y="14732"/>
                    </a:cubicBezTo>
                    <a:cubicBezTo>
                      <a:pt x="5915" y="3027"/>
                      <a:pt x="18954" y="-2917"/>
                      <a:pt x="30696" y="1416"/>
                    </a:cubicBezTo>
                    <a:cubicBezTo>
                      <a:pt x="42508" y="5774"/>
                      <a:pt x="48551" y="18884"/>
                      <a:pt x="44192" y="30696"/>
                    </a:cubicBezTo>
                    <a:cubicBezTo>
                      <a:pt x="44170" y="30756"/>
                      <a:pt x="44147" y="30816"/>
                      <a:pt x="44125" y="3087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100AA10F-C11B-8486-F91C-F6E91A06C6B3}"/>
                  </a:ext>
                </a:extLst>
              </p:cNvPr>
              <p:cNvSpPr/>
              <p:nvPr/>
            </p:nvSpPr>
            <p:spPr>
              <a:xfrm flipH="1">
                <a:off x="9346166" y="4620505"/>
                <a:ext cx="132466" cy="142125"/>
              </a:xfrm>
              <a:custGeom>
                <a:avLst/>
                <a:gdLst>
                  <a:gd name="connsiteX0" fmla="*/ 112740 w 118162"/>
                  <a:gd name="connsiteY0" fmla="*/ 126665 h 126778"/>
                  <a:gd name="connsiteX1" fmla="*/ 112011 w 118162"/>
                  <a:gd name="connsiteY1" fmla="*/ 126665 h 126778"/>
                  <a:gd name="connsiteX2" fmla="*/ 0 w 118162"/>
                  <a:gd name="connsiteY2" fmla="*/ 113652 h 126778"/>
                  <a:gd name="connsiteX3" fmla="*/ 41119 w 118162"/>
                  <a:gd name="connsiteY3" fmla="*/ 3931 h 126778"/>
                  <a:gd name="connsiteX4" fmla="*/ 47441 w 118162"/>
                  <a:gd name="connsiteY4" fmla="*/ 160 h 126778"/>
                  <a:gd name="connsiteX5" fmla="*/ 51212 w 118162"/>
                  <a:gd name="connsiteY5" fmla="*/ 6481 h 126778"/>
                  <a:gd name="connsiteX6" fmla="*/ 50800 w 118162"/>
                  <a:gd name="connsiteY6" fmla="*/ 7575 h 126778"/>
                  <a:gd name="connsiteX7" fmla="*/ 14470 w 118162"/>
                  <a:gd name="connsiteY7" fmla="*/ 104908 h 126778"/>
                  <a:gd name="connsiteX8" fmla="*/ 113260 w 118162"/>
                  <a:gd name="connsiteY8" fmla="*/ 116359 h 126778"/>
                  <a:gd name="connsiteX9" fmla="*/ 118153 w 118162"/>
                  <a:gd name="connsiteY9" fmla="*/ 121876 h 126778"/>
                  <a:gd name="connsiteX10" fmla="*/ 112635 w 118162"/>
                  <a:gd name="connsiteY10" fmla="*/ 126769 h 126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162" h="126778">
                    <a:moveTo>
                      <a:pt x="112740" y="126665"/>
                    </a:moveTo>
                    <a:lnTo>
                      <a:pt x="112011" y="126665"/>
                    </a:lnTo>
                    <a:lnTo>
                      <a:pt x="0" y="113652"/>
                    </a:lnTo>
                    <a:lnTo>
                      <a:pt x="41119" y="3931"/>
                    </a:lnTo>
                    <a:cubicBezTo>
                      <a:pt x="41823" y="1144"/>
                      <a:pt x="44653" y="-544"/>
                      <a:pt x="47441" y="160"/>
                    </a:cubicBezTo>
                    <a:cubicBezTo>
                      <a:pt x="50228" y="864"/>
                      <a:pt x="51916" y="3694"/>
                      <a:pt x="51212" y="6481"/>
                    </a:cubicBezTo>
                    <a:cubicBezTo>
                      <a:pt x="51116" y="6860"/>
                      <a:pt x="50978" y="7227"/>
                      <a:pt x="50800" y="7575"/>
                    </a:cubicBezTo>
                    <a:lnTo>
                      <a:pt x="14470" y="104908"/>
                    </a:lnTo>
                    <a:lnTo>
                      <a:pt x="113260" y="116359"/>
                    </a:lnTo>
                    <a:cubicBezTo>
                      <a:pt x="116135" y="116531"/>
                      <a:pt x="118325" y="119001"/>
                      <a:pt x="118153" y="121876"/>
                    </a:cubicBezTo>
                    <a:cubicBezTo>
                      <a:pt x="117980" y="124751"/>
                      <a:pt x="115510" y="126941"/>
                      <a:pt x="112635" y="12676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FA8DCD70-4C8F-02E6-3E6E-4BCA8DE910FA}"/>
                  </a:ext>
                </a:extLst>
              </p:cNvPr>
              <p:cNvSpPr/>
              <p:nvPr/>
            </p:nvSpPr>
            <p:spPr>
              <a:xfrm flipH="1">
                <a:off x="9474835" y="4718507"/>
                <a:ext cx="93542" cy="125455"/>
              </a:xfrm>
              <a:custGeom>
                <a:avLst/>
                <a:gdLst>
                  <a:gd name="connsiteX0" fmla="*/ 78075 w 83441"/>
                  <a:gd name="connsiteY0" fmla="*/ 111907 h 111908"/>
                  <a:gd name="connsiteX1" fmla="*/ 77554 w 83441"/>
                  <a:gd name="connsiteY1" fmla="*/ 111907 h 111908"/>
                  <a:gd name="connsiteX2" fmla="*/ 0 w 83441"/>
                  <a:gd name="connsiteY2" fmla="*/ 101497 h 111908"/>
                  <a:gd name="connsiteX3" fmla="*/ 2915 w 83441"/>
                  <a:gd name="connsiteY3" fmla="*/ 4997 h 111908"/>
                  <a:gd name="connsiteX4" fmla="*/ 8328 w 83441"/>
                  <a:gd name="connsiteY4" fmla="*/ 0 h 111908"/>
                  <a:gd name="connsiteX5" fmla="*/ 13325 w 83441"/>
                  <a:gd name="connsiteY5" fmla="*/ 5405 h 111908"/>
                  <a:gd name="connsiteX6" fmla="*/ 13325 w 83441"/>
                  <a:gd name="connsiteY6" fmla="*/ 5413 h 111908"/>
                  <a:gd name="connsiteX7" fmla="*/ 10722 w 83441"/>
                  <a:gd name="connsiteY7" fmla="*/ 92440 h 111908"/>
                  <a:gd name="connsiteX8" fmla="*/ 78907 w 83441"/>
                  <a:gd name="connsiteY8" fmla="*/ 101913 h 111908"/>
                  <a:gd name="connsiteX9" fmla="*/ 83409 w 83441"/>
                  <a:gd name="connsiteY9" fmla="*/ 107550 h 111908"/>
                  <a:gd name="connsiteX10" fmla="*/ 83384 w 83441"/>
                  <a:gd name="connsiteY10" fmla="*/ 107743 h 111908"/>
                  <a:gd name="connsiteX11" fmla="*/ 78075 w 83441"/>
                  <a:gd name="connsiteY11" fmla="*/ 111907 h 111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441" h="111908">
                    <a:moveTo>
                      <a:pt x="78075" y="111907"/>
                    </a:moveTo>
                    <a:lnTo>
                      <a:pt x="77554" y="111907"/>
                    </a:lnTo>
                    <a:lnTo>
                      <a:pt x="0" y="101497"/>
                    </a:lnTo>
                    <a:lnTo>
                      <a:pt x="2915" y="4997"/>
                    </a:lnTo>
                    <a:cubicBezTo>
                      <a:pt x="3180" y="2194"/>
                      <a:pt x="5513" y="41"/>
                      <a:pt x="8328" y="0"/>
                    </a:cubicBezTo>
                    <a:cubicBezTo>
                      <a:pt x="11200" y="112"/>
                      <a:pt x="13438" y="2532"/>
                      <a:pt x="13325" y="5405"/>
                    </a:cubicBezTo>
                    <a:cubicBezTo>
                      <a:pt x="13325" y="5408"/>
                      <a:pt x="13325" y="5410"/>
                      <a:pt x="13325" y="5413"/>
                    </a:cubicBezTo>
                    <a:lnTo>
                      <a:pt x="10722" y="92440"/>
                    </a:lnTo>
                    <a:lnTo>
                      <a:pt x="78907" y="101913"/>
                    </a:lnTo>
                    <a:cubicBezTo>
                      <a:pt x="81707" y="102227"/>
                      <a:pt x="83722" y="104751"/>
                      <a:pt x="83409" y="107550"/>
                    </a:cubicBezTo>
                    <a:cubicBezTo>
                      <a:pt x="83402" y="107615"/>
                      <a:pt x="83393" y="107679"/>
                      <a:pt x="83384" y="107743"/>
                    </a:cubicBezTo>
                    <a:cubicBezTo>
                      <a:pt x="82837" y="110221"/>
                      <a:pt x="80612" y="111967"/>
                      <a:pt x="78075" y="1119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751A216D-9E19-6B54-D5E7-8906055FCCFB}"/>
                  </a:ext>
                </a:extLst>
              </p:cNvPr>
              <p:cNvSpPr/>
              <p:nvPr/>
            </p:nvSpPr>
            <p:spPr>
              <a:xfrm flipH="1">
                <a:off x="9537797" y="4827272"/>
                <a:ext cx="109120" cy="89860"/>
              </a:xfrm>
              <a:custGeom>
                <a:avLst/>
                <a:gdLst>
                  <a:gd name="connsiteX0" fmla="*/ 0 w 97337"/>
                  <a:gd name="connsiteY0" fmla="*/ 80157 h 80156"/>
                  <a:gd name="connsiteX1" fmla="*/ 729 w 97337"/>
                  <a:gd name="connsiteY1" fmla="*/ 5101 h 80156"/>
                  <a:gd name="connsiteX2" fmla="*/ 5934 w 97337"/>
                  <a:gd name="connsiteY2" fmla="*/ 0 h 80156"/>
                  <a:gd name="connsiteX3" fmla="*/ 5934 w 97337"/>
                  <a:gd name="connsiteY3" fmla="*/ 0 h 80156"/>
                  <a:gd name="connsiteX4" fmla="*/ 11035 w 97337"/>
                  <a:gd name="connsiteY4" fmla="*/ 5100 h 80156"/>
                  <a:gd name="connsiteX5" fmla="*/ 11034 w 97337"/>
                  <a:gd name="connsiteY5" fmla="*/ 5205 h 80156"/>
                  <a:gd name="connsiteX6" fmla="*/ 10410 w 97337"/>
                  <a:gd name="connsiteY6" fmla="*/ 69434 h 80156"/>
                  <a:gd name="connsiteX7" fmla="*/ 92024 w 97337"/>
                  <a:gd name="connsiteY7" fmla="*/ 67144 h 80156"/>
                  <a:gd name="connsiteX8" fmla="*/ 97333 w 97337"/>
                  <a:gd name="connsiteY8" fmla="*/ 72245 h 80156"/>
                  <a:gd name="connsiteX9" fmla="*/ 92444 w 97337"/>
                  <a:gd name="connsiteY9" fmla="*/ 77550 h 80156"/>
                  <a:gd name="connsiteX10" fmla="*/ 92232 w 97337"/>
                  <a:gd name="connsiteY10" fmla="*/ 77554 h 80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7337" h="80156">
                    <a:moveTo>
                      <a:pt x="0" y="80157"/>
                    </a:moveTo>
                    <a:lnTo>
                      <a:pt x="729" y="5101"/>
                    </a:lnTo>
                    <a:cubicBezTo>
                      <a:pt x="838" y="2291"/>
                      <a:pt x="3121" y="53"/>
                      <a:pt x="5934" y="0"/>
                    </a:cubicBezTo>
                    <a:lnTo>
                      <a:pt x="5934" y="0"/>
                    </a:lnTo>
                    <a:cubicBezTo>
                      <a:pt x="8751" y="-1"/>
                      <a:pt x="11035" y="2283"/>
                      <a:pt x="11035" y="5100"/>
                    </a:cubicBezTo>
                    <a:cubicBezTo>
                      <a:pt x="11035" y="5135"/>
                      <a:pt x="11035" y="5170"/>
                      <a:pt x="11034" y="5205"/>
                    </a:cubicBezTo>
                    <a:lnTo>
                      <a:pt x="10410" y="69434"/>
                    </a:lnTo>
                    <a:lnTo>
                      <a:pt x="92024" y="67144"/>
                    </a:lnTo>
                    <a:cubicBezTo>
                      <a:pt x="94855" y="67194"/>
                      <a:pt x="97170" y="69418"/>
                      <a:pt x="97333" y="72245"/>
                    </a:cubicBezTo>
                    <a:cubicBezTo>
                      <a:pt x="97448" y="75060"/>
                      <a:pt x="95259" y="77435"/>
                      <a:pt x="92444" y="77550"/>
                    </a:cubicBezTo>
                    <a:cubicBezTo>
                      <a:pt x="92374" y="77553"/>
                      <a:pt x="92303" y="77554"/>
                      <a:pt x="92232" y="7755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6930153A-7F81-7E01-A881-57649AE7B5B0}"/>
                  </a:ext>
                </a:extLst>
              </p:cNvPr>
              <p:cNvSpPr/>
              <p:nvPr/>
            </p:nvSpPr>
            <p:spPr>
              <a:xfrm flipH="1">
                <a:off x="9279774" y="4747946"/>
                <a:ext cx="1367507" cy="397220"/>
              </a:xfrm>
              <a:custGeom>
                <a:avLst/>
                <a:gdLst>
                  <a:gd name="connsiteX0" fmla="*/ 1219836 w 1219836"/>
                  <a:gd name="connsiteY0" fmla="*/ 354327 h 354326"/>
                  <a:gd name="connsiteX1" fmla="*/ 0 w 1219836"/>
                  <a:gd name="connsiteY1" fmla="*/ 354327 h 354326"/>
                  <a:gd name="connsiteX2" fmla="*/ 316254 w 1219836"/>
                  <a:gd name="connsiteY2" fmla="*/ 225139 h 354326"/>
                  <a:gd name="connsiteX3" fmla="*/ 361329 w 1219836"/>
                  <a:gd name="connsiteY3" fmla="*/ 152270 h 354326"/>
                  <a:gd name="connsiteX4" fmla="*/ 464804 w 1219836"/>
                  <a:gd name="connsiteY4" fmla="*/ 85021 h 354326"/>
                  <a:gd name="connsiteX5" fmla="*/ 538714 w 1219836"/>
                  <a:gd name="connsiteY5" fmla="*/ 1222 h 354326"/>
                  <a:gd name="connsiteX6" fmla="*/ 739210 w 1219836"/>
                  <a:gd name="connsiteY6" fmla="*/ 82523 h 354326"/>
                  <a:gd name="connsiteX7" fmla="*/ 809581 w 1219836"/>
                  <a:gd name="connsiteY7" fmla="*/ 206818 h 354326"/>
                  <a:gd name="connsiteX8" fmla="*/ 975307 w 1219836"/>
                  <a:gd name="connsiteY8" fmla="*/ 225452 h 354326"/>
                  <a:gd name="connsiteX9" fmla="*/ 1100226 w 1219836"/>
                  <a:gd name="connsiteY9" fmla="*/ 310085 h 354326"/>
                  <a:gd name="connsiteX10" fmla="*/ 1219836 w 1219836"/>
                  <a:gd name="connsiteY10" fmla="*/ 354327 h 354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19836" h="354326">
                    <a:moveTo>
                      <a:pt x="1219836" y="354327"/>
                    </a:moveTo>
                    <a:lnTo>
                      <a:pt x="0" y="354327"/>
                    </a:lnTo>
                    <a:cubicBezTo>
                      <a:pt x="0" y="354327"/>
                      <a:pt x="308446" y="253663"/>
                      <a:pt x="316254" y="225139"/>
                    </a:cubicBezTo>
                    <a:cubicBezTo>
                      <a:pt x="324061" y="196616"/>
                      <a:pt x="323645" y="176837"/>
                      <a:pt x="361329" y="152270"/>
                    </a:cubicBezTo>
                    <a:cubicBezTo>
                      <a:pt x="399013" y="127702"/>
                      <a:pt x="450438" y="112192"/>
                      <a:pt x="464804" y="85021"/>
                    </a:cubicBezTo>
                    <a:cubicBezTo>
                      <a:pt x="479169" y="57852"/>
                      <a:pt x="523412" y="14026"/>
                      <a:pt x="538714" y="1222"/>
                    </a:cubicBezTo>
                    <a:cubicBezTo>
                      <a:pt x="554017" y="-11583"/>
                      <a:pt x="737023" y="80441"/>
                      <a:pt x="739210" y="82523"/>
                    </a:cubicBezTo>
                    <a:cubicBezTo>
                      <a:pt x="741396" y="84605"/>
                      <a:pt x="792196" y="184437"/>
                      <a:pt x="809581" y="206818"/>
                    </a:cubicBezTo>
                    <a:cubicBezTo>
                      <a:pt x="826965" y="229199"/>
                      <a:pt x="946680" y="201925"/>
                      <a:pt x="975307" y="225452"/>
                    </a:cubicBezTo>
                    <a:cubicBezTo>
                      <a:pt x="1003934" y="248978"/>
                      <a:pt x="1100226" y="310085"/>
                      <a:pt x="1100226" y="310085"/>
                    </a:cubicBezTo>
                    <a:cubicBezTo>
                      <a:pt x="1100226" y="310085"/>
                      <a:pt x="1147071" y="303214"/>
                      <a:pt x="1219836" y="3543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A1D70BCE-D98D-0750-8077-23C9F91E6941}"/>
                  </a:ext>
                </a:extLst>
              </p:cNvPr>
              <p:cNvSpPr/>
              <p:nvPr/>
            </p:nvSpPr>
            <p:spPr>
              <a:xfrm flipH="1">
                <a:off x="9279774" y="4747946"/>
                <a:ext cx="1367507" cy="397220"/>
              </a:xfrm>
              <a:custGeom>
                <a:avLst/>
                <a:gdLst>
                  <a:gd name="connsiteX0" fmla="*/ 1219836 w 1219836"/>
                  <a:gd name="connsiteY0" fmla="*/ 354327 h 354326"/>
                  <a:gd name="connsiteX1" fmla="*/ 0 w 1219836"/>
                  <a:gd name="connsiteY1" fmla="*/ 354327 h 354326"/>
                  <a:gd name="connsiteX2" fmla="*/ 316254 w 1219836"/>
                  <a:gd name="connsiteY2" fmla="*/ 225139 h 354326"/>
                  <a:gd name="connsiteX3" fmla="*/ 361329 w 1219836"/>
                  <a:gd name="connsiteY3" fmla="*/ 152270 h 354326"/>
                  <a:gd name="connsiteX4" fmla="*/ 464804 w 1219836"/>
                  <a:gd name="connsiteY4" fmla="*/ 85021 h 354326"/>
                  <a:gd name="connsiteX5" fmla="*/ 538714 w 1219836"/>
                  <a:gd name="connsiteY5" fmla="*/ 1222 h 354326"/>
                  <a:gd name="connsiteX6" fmla="*/ 739210 w 1219836"/>
                  <a:gd name="connsiteY6" fmla="*/ 82523 h 354326"/>
                  <a:gd name="connsiteX7" fmla="*/ 809581 w 1219836"/>
                  <a:gd name="connsiteY7" fmla="*/ 206818 h 354326"/>
                  <a:gd name="connsiteX8" fmla="*/ 975307 w 1219836"/>
                  <a:gd name="connsiteY8" fmla="*/ 225452 h 354326"/>
                  <a:gd name="connsiteX9" fmla="*/ 1100226 w 1219836"/>
                  <a:gd name="connsiteY9" fmla="*/ 310085 h 354326"/>
                  <a:gd name="connsiteX10" fmla="*/ 1219836 w 1219836"/>
                  <a:gd name="connsiteY10" fmla="*/ 354327 h 354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19836" h="354326">
                    <a:moveTo>
                      <a:pt x="1219836" y="354327"/>
                    </a:moveTo>
                    <a:lnTo>
                      <a:pt x="0" y="354327"/>
                    </a:lnTo>
                    <a:cubicBezTo>
                      <a:pt x="0" y="354327"/>
                      <a:pt x="308446" y="253663"/>
                      <a:pt x="316254" y="225139"/>
                    </a:cubicBezTo>
                    <a:cubicBezTo>
                      <a:pt x="324061" y="196616"/>
                      <a:pt x="323645" y="176837"/>
                      <a:pt x="361329" y="152270"/>
                    </a:cubicBezTo>
                    <a:cubicBezTo>
                      <a:pt x="399013" y="127702"/>
                      <a:pt x="450438" y="112192"/>
                      <a:pt x="464804" y="85021"/>
                    </a:cubicBezTo>
                    <a:cubicBezTo>
                      <a:pt x="479169" y="57852"/>
                      <a:pt x="523412" y="14026"/>
                      <a:pt x="538714" y="1222"/>
                    </a:cubicBezTo>
                    <a:cubicBezTo>
                      <a:pt x="554017" y="-11583"/>
                      <a:pt x="737023" y="80441"/>
                      <a:pt x="739210" y="82523"/>
                    </a:cubicBezTo>
                    <a:cubicBezTo>
                      <a:pt x="741396" y="84605"/>
                      <a:pt x="792196" y="184437"/>
                      <a:pt x="809581" y="206818"/>
                    </a:cubicBezTo>
                    <a:cubicBezTo>
                      <a:pt x="826965" y="229199"/>
                      <a:pt x="946680" y="201925"/>
                      <a:pt x="975307" y="225452"/>
                    </a:cubicBezTo>
                    <a:cubicBezTo>
                      <a:pt x="1003934" y="248978"/>
                      <a:pt x="1100226" y="310085"/>
                      <a:pt x="1100226" y="310085"/>
                    </a:cubicBezTo>
                    <a:cubicBezTo>
                      <a:pt x="1100226" y="310085"/>
                      <a:pt x="1147071" y="303214"/>
                      <a:pt x="1219836" y="354327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2B993F8A-06AA-5FC9-63CB-8D630D018A86}"/>
                  </a:ext>
                </a:extLst>
              </p:cNvPr>
              <p:cNvSpPr/>
              <p:nvPr/>
            </p:nvSpPr>
            <p:spPr>
              <a:xfrm flipH="1">
                <a:off x="8886125" y="4516613"/>
                <a:ext cx="817043" cy="625402"/>
              </a:xfrm>
              <a:custGeom>
                <a:avLst/>
                <a:gdLst>
                  <a:gd name="connsiteX0" fmla="*/ 687056 w 728814"/>
                  <a:gd name="connsiteY0" fmla="*/ 352376 h 557868"/>
                  <a:gd name="connsiteX1" fmla="*/ 728696 w 728814"/>
                  <a:gd name="connsiteY1" fmla="*/ 245570 h 557868"/>
                  <a:gd name="connsiteX2" fmla="*/ 613041 w 728814"/>
                  <a:gd name="connsiteY2" fmla="*/ 125648 h 557868"/>
                  <a:gd name="connsiteX3" fmla="*/ 587016 w 728814"/>
                  <a:gd name="connsiteY3" fmla="*/ 53820 h 557868"/>
                  <a:gd name="connsiteX4" fmla="*/ 555787 w 728814"/>
                  <a:gd name="connsiteY4" fmla="*/ 105869 h 557868"/>
                  <a:gd name="connsiteX5" fmla="*/ 498324 w 728814"/>
                  <a:gd name="connsiteY5" fmla="*/ 0 h 557868"/>
                  <a:gd name="connsiteX6" fmla="*/ 498324 w 728814"/>
                  <a:gd name="connsiteY6" fmla="*/ 124919 h 557868"/>
                  <a:gd name="connsiteX7" fmla="*/ 411505 w 728814"/>
                  <a:gd name="connsiteY7" fmla="*/ 124919 h 557868"/>
                  <a:gd name="connsiteX8" fmla="*/ 440653 w 728814"/>
                  <a:gd name="connsiteY8" fmla="*/ 191231 h 557868"/>
                  <a:gd name="connsiteX9" fmla="*/ 392663 w 728814"/>
                  <a:gd name="connsiteY9" fmla="*/ 303554 h 557868"/>
                  <a:gd name="connsiteX10" fmla="*/ 319169 w 728814"/>
                  <a:gd name="connsiteY10" fmla="*/ 350711 h 557868"/>
                  <a:gd name="connsiteX11" fmla="*/ 303137 w 728814"/>
                  <a:gd name="connsiteY11" fmla="*/ 278778 h 557868"/>
                  <a:gd name="connsiteX12" fmla="*/ 287002 w 728814"/>
                  <a:gd name="connsiteY12" fmla="*/ 351648 h 557868"/>
                  <a:gd name="connsiteX13" fmla="*/ 222773 w 728814"/>
                  <a:gd name="connsiteY13" fmla="*/ 303554 h 557868"/>
                  <a:gd name="connsiteX14" fmla="*/ 236514 w 728814"/>
                  <a:gd name="connsiteY14" fmla="*/ 392767 h 557868"/>
                  <a:gd name="connsiteX15" fmla="*/ 169890 w 728814"/>
                  <a:gd name="connsiteY15" fmla="*/ 401824 h 557868"/>
                  <a:gd name="connsiteX16" fmla="*/ 202057 w 728814"/>
                  <a:gd name="connsiteY16" fmla="*/ 452520 h 557868"/>
                  <a:gd name="connsiteX17" fmla="*/ 142304 w 728814"/>
                  <a:gd name="connsiteY17" fmla="*/ 507276 h 557868"/>
                  <a:gd name="connsiteX18" fmla="*/ 0 w 728814"/>
                  <a:gd name="connsiteY18" fmla="*/ 557869 h 557868"/>
                  <a:gd name="connsiteX19" fmla="*/ 684349 w 728814"/>
                  <a:gd name="connsiteY19" fmla="*/ 557869 h 557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28814" h="557868">
                    <a:moveTo>
                      <a:pt x="687056" y="352376"/>
                    </a:moveTo>
                    <a:cubicBezTo>
                      <a:pt x="687056" y="352376"/>
                      <a:pt x="725364" y="350294"/>
                      <a:pt x="728696" y="245570"/>
                    </a:cubicBezTo>
                    <a:cubicBezTo>
                      <a:pt x="732027" y="140846"/>
                      <a:pt x="664987" y="112844"/>
                      <a:pt x="613041" y="125648"/>
                    </a:cubicBezTo>
                    <a:cubicBezTo>
                      <a:pt x="613041" y="125648"/>
                      <a:pt x="620640" y="51113"/>
                      <a:pt x="587016" y="53820"/>
                    </a:cubicBezTo>
                    <a:cubicBezTo>
                      <a:pt x="553392" y="56526"/>
                      <a:pt x="555787" y="105869"/>
                      <a:pt x="555787" y="105869"/>
                    </a:cubicBezTo>
                    <a:cubicBezTo>
                      <a:pt x="555787" y="105869"/>
                      <a:pt x="544231" y="104"/>
                      <a:pt x="498324" y="0"/>
                    </a:cubicBezTo>
                    <a:cubicBezTo>
                      <a:pt x="452416" y="-104"/>
                      <a:pt x="498324" y="124919"/>
                      <a:pt x="498324" y="124919"/>
                    </a:cubicBezTo>
                    <a:cubicBezTo>
                      <a:pt x="498324" y="124919"/>
                      <a:pt x="434823" y="94418"/>
                      <a:pt x="411505" y="124919"/>
                    </a:cubicBezTo>
                    <a:cubicBezTo>
                      <a:pt x="388186" y="155420"/>
                      <a:pt x="440653" y="191231"/>
                      <a:pt x="440653" y="191231"/>
                    </a:cubicBezTo>
                    <a:cubicBezTo>
                      <a:pt x="440653" y="191231"/>
                      <a:pt x="358206" y="218088"/>
                      <a:pt x="392663" y="303554"/>
                    </a:cubicBezTo>
                    <a:cubicBezTo>
                      <a:pt x="392663" y="303554"/>
                      <a:pt x="335304" y="312507"/>
                      <a:pt x="319169" y="350711"/>
                    </a:cubicBezTo>
                    <a:cubicBezTo>
                      <a:pt x="319169" y="350711"/>
                      <a:pt x="323749" y="273573"/>
                      <a:pt x="303137" y="278778"/>
                    </a:cubicBezTo>
                    <a:cubicBezTo>
                      <a:pt x="282526" y="283983"/>
                      <a:pt x="287002" y="351648"/>
                      <a:pt x="287002" y="351648"/>
                    </a:cubicBezTo>
                    <a:cubicBezTo>
                      <a:pt x="287002" y="351648"/>
                      <a:pt x="252649" y="277217"/>
                      <a:pt x="222773" y="303554"/>
                    </a:cubicBezTo>
                    <a:cubicBezTo>
                      <a:pt x="192896" y="329891"/>
                      <a:pt x="236514" y="392767"/>
                      <a:pt x="236514" y="392767"/>
                    </a:cubicBezTo>
                    <a:cubicBezTo>
                      <a:pt x="236514" y="392767"/>
                      <a:pt x="179155" y="364869"/>
                      <a:pt x="169890" y="401824"/>
                    </a:cubicBezTo>
                    <a:cubicBezTo>
                      <a:pt x="160625" y="438779"/>
                      <a:pt x="202057" y="452520"/>
                      <a:pt x="202057" y="452520"/>
                    </a:cubicBezTo>
                    <a:cubicBezTo>
                      <a:pt x="202057" y="452520"/>
                      <a:pt x="142304" y="438779"/>
                      <a:pt x="142304" y="507276"/>
                    </a:cubicBezTo>
                    <a:cubicBezTo>
                      <a:pt x="142304" y="507276"/>
                      <a:pt x="27795" y="496346"/>
                      <a:pt x="0" y="557869"/>
                    </a:cubicBezTo>
                    <a:lnTo>
                      <a:pt x="684349" y="557869"/>
                    </a:ln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A975C789-9460-758A-A546-6A2F4DDC3FC9}"/>
                  </a:ext>
                </a:extLst>
              </p:cNvPr>
              <p:cNvSpPr/>
              <p:nvPr/>
            </p:nvSpPr>
            <p:spPr>
              <a:xfrm flipH="1">
                <a:off x="8886125" y="4516613"/>
                <a:ext cx="817043" cy="625402"/>
              </a:xfrm>
              <a:custGeom>
                <a:avLst/>
                <a:gdLst>
                  <a:gd name="connsiteX0" fmla="*/ 687056 w 728814"/>
                  <a:gd name="connsiteY0" fmla="*/ 352376 h 557868"/>
                  <a:gd name="connsiteX1" fmla="*/ 728696 w 728814"/>
                  <a:gd name="connsiteY1" fmla="*/ 245570 h 557868"/>
                  <a:gd name="connsiteX2" fmla="*/ 613041 w 728814"/>
                  <a:gd name="connsiteY2" fmla="*/ 125648 h 557868"/>
                  <a:gd name="connsiteX3" fmla="*/ 587016 w 728814"/>
                  <a:gd name="connsiteY3" fmla="*/ 53820 h 557868"/>
                  <a:gd name="connsiteX4" fmla="*/ 555787 w 728814"/>
                  <a:gd name="connsiteY4" fmla="*/ 105869 h 557868"/>
                  <a:gd name="connsiteX5" fmla="*/ 498324 w 728814"/>
                  <a:gd name="connsiteY5" fmla="*/ 0 h 557868"/>
                  <a:gd name="connsiteX6" fmla="*/ 498324 w 728814"/>
                  <a:gd name="connsiteY6" fmla="*/ 124919 h 557868"/>
                  <a:gd name="connsiteX7" fmla="*/ 411505 w 728814"/>
                  <a:gd name="connsiteY7" fmla="*/ 124919 h 557868"/>
                  <a:gd name="connsiteX8" fmla="*/ 440653 w 728814"/>
                  <a:gd name="connsiteY8" fmla="*/ 191231 h 557868"/>
                  <a:gd name="connsiteX9" fmla="*/ 392663 w 728814"/>
                  <a:gd name="connsiteY9" fmla="*/ 303554 h 557868"/>
                  <a:gd name="connsiteX10" fmla="*/ 319169 w 728814"/>
                  <a:gd name="connsiteY10" fmla="*/ 350711 h 557868"/>
                  <a:gd name="connsiteX11" fmla="*/ 303137 w 728814"/>
                  <a:gd name="connsiteY11" fmla="*/ 278778 h 557868"/>
                  <a:gd name="connsiteX12" fmla="*/ 287002 w 728814"/>
                  <a:gd name="connsiteY12" fmla="*/ 351648 h 557868"/>
                  <a:gd name="connsiteX13" fmla="*/ 222773 w 728814"/>
                  <a:gd name="connsiteY13" fmla="*/ 303554 h 557868"/>
                  <a:gd name="connsiteX14" fmla="*/ 236514 w 728814"/>
                  <a:gd name="connsiteY14" fmla="*/ 392767 h 557868"/>
                  <a:gd name="connsiteX15" fmla="*/ 169890 w 728814"/>
                  <a:gd name="connsiteY15" fmla="*/ 401824 h 557868"/>
                  <a:gd name="connsiteX16" fmla="*/ 202057 w 728814"/>
                  <a:gd name="connsiteY16" fmla="*/ 452520 h 557868"/>
                  <a:gd name="connsiteX17" fmla="*/ 142304 w 728814"/>
                  <a:gd name="connsiteY17" fmla="*/ 507276 h 557868"/>
                  <a:gd name="connsiteX18" fmla="*/ 0 w 728814"/>
                  <a:gd name="connsiteY18" fmla="*/ 557869 h 557868"/>
                  <a:gd name="connsiteX19" fmla="*/ 684349 w 728814"/>
                  <a:gd name="connsiteY19" fmla="*/ 557869 h 557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28814" h="557868">
                    <a:moveTo>
                      <a:pt x="687056" y="352376"/>
                    </a:moveTo>
                    <a:cubicBezTo>
                      <a:pt x="687056" y="352376"/>
                      <a:pt x="725364" y="350294"/>
                      <a:pt x="728696" y="245570"/>
                    </a:cubicBezTo>
                    <a:cubicBezTo>
                      <a:pt x="732027" y="140846"/>
                      <a:pt x="664987" y="112844"/>
                      <a:pt x="613041" y="125648"/>
                    </a:cubicBezTo>
                    <a:cubicBezTo>
                      <a:pt x="613041" y="125648"/>
                      <a:pt x="620640" y="51113"/>
                      <a:pt x="587016" y="53820"/>
                    </a:cubicBezTo>
                    <a:cubicBezTo>
                      <a:pt x="553392" y="56526"/>
                      <a:pt x="555787" y="105869"/>
                      <a:pt x="555787" y="105869"/>
                    </a:cubicBezTo>
                    <a:cubicBezTo>
                      <a:pt x="555787" y="105869"/>
                      <a:pt x="544231" y="104"/>
                      <a:pt x="498324" y="0"/>
                    </a:cubicBezTo>
                    <a:cubicBezTo>
                      <a:pt x="452416" y="-104"/>
                      <a:pt x="498324" y="124919"/>
                      <a:pt x="498324" y="124919"/>
                    </a:cubicBezTo>
                    <a:cubicBezTo>
                      <a:pt x="498324" y="124919"/>
                      <a:pt x="434823" y="94418"/>
                      <a:pt x="411505" y="124919"/>
                    </a:cubicBezTo>
                    <a:cubicBezTo>
                      <a:pt x="388186" y="155420"/>
                      <a:pt x="440653" y="191231"/>
                      <a:pt x="440653" y="191231"/>
                    </a:cubicBezTo>
                    <a:cubicBezTo>
                      <a:pt x="440653" y="191231"/>
                      <a:pt x="358206" y="218088"/>
                      <a:pt x="392663" y="303554"/>
                    </a:cubicBezTo>
                    <a:cubicBezTo>
                      <a:pt x="392663" y="303554"/>
                      <a:pt x="335304" y="312507"/>
                      <a:pt x="319169" y="350711"/>
                    </a:cubicBezTo>
                    <a:cubicBezTo>
                      <a:pt x="319169" y="350711"/>
                      <a:pt x="323749" y="273573"/>
                      <a:pt x="303137" y="278778"/>
                    </a:cubicBezTo>
                    <a:cubicBezTo>
                      <a:pt x="282526" y="283983"/>
                      <a:pt x="287002" y="351648"/>
                      <a:pt x="287002" y="351648"/>
                    </a:cubicBezTo>
                    <a:cubicBezTo>
                      <a:pt x="287002" y="351648"/>
                      <a:pt x="252649" y="277217"/>
                      <a:pt x="222773" y="303554"/>
                    </a:cubicBezTo>
                    <a:cubicBezTo>
                      <a:pt x="192896" y="329891"/>
                      <a:pt x="236514" y="392767"/>
                      <a:pt x="236514" y="392767"/>
                    </a:cubicBezTo>
                    <a:cubicBezTo>
                      <a:pt x="236514" y="392767"/>
                      <a:pt x="179155" y="364869"/>
                      <a:pt x="169890" y="401824"/>
                    </a:cubicBezTo>
                    <a:cubicBezTo>
                      <a:pt x="160625" y="438779"/>
                      <a:pt x="202057" y="452520"/>
                      <a:pt x="202057" y="452520"/>
                    </a:cubicBezTo>
                    <a:cubicBezTo>
                      <a:pt x="202057" y="452520"/>
                      <a:pt x="142304" y="438779"/>
                      <a:pt x="142304" y="507276"/>
                    </a:cubicBezTo>
                    <a:cubicBezTo>
                      <a:pt x="142304" y="507276"/>
                      <a:pt x="27795" y="496346"/>
                      <a:pt x="0" y="557869"/>
                    </a:cubicBezTo>
                    <a:lnTo>
                      <a:pt x="684349" y="557869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4726B907-DFC1-BEA2-D696-AF7AF512A917}"/>
                  </a:ext>
                </a:extLst>
              </p:cNvPr>
              <p:cNvSpPr/>
              <p:nvPr/>
            </p:nvSpPr>
            <p:spPr>
              <a:xfrm flipH="1">
                <a:off x="8030136" y="4104074"/>
                <a:ext cx="1128851" cy="1038759"/>
              </a:xfrm>
              <a:custGeom>
                <a:avLst/>
                <a:gdLst>
                  <a:gd name="connsiteX0" fmla="*/ 0 w 1006952"/>
                  <a:gd name="connsiteY0" fmla="*/ 926589 h 926588"/>
                  <a:gd name="connsiteX1" fmla="*/ 1006953 w 1006952"/>
                  <a:gd name="connsiteY1" fmla="*/ 926589 h 926588"/>
                  <a:gd name="connsiteX2" fmla="*/ 992379 w 1006952"/>
                  <a:gd name="connsiteY2" fmla="*/ 870271 h 926588"/>
                  <a:gd name="connsiteX3" fmla="*/ 905352 w 1006952"/>
                  <a:gd name="connsiteY3" fmla="*/ 838833 h 926588"/>
                  <a:gd name="connsiteX4" fmla="*/ 992379 w 1006952"/>
                  <a:gd name="connsiteY4" fmla="*/ 718390 h 926588"/>
                  <a:gd name="connsiteX5" fmla="*/ 933667 w 1006952"/>
                  <a:gd name="connsiteY5" fmla="*/ 585663 h 926588"/>
                  <a:gd name="connsiteX6" fmla="*/ 766900 w 1006952"/>
                  <a:gd name="connsiteY6" fmla="*/ 592742 h 926588"/>
                  <a:gd name="connsiteX7" fmla="*/ 798546 w 1006952"/>
                  <a:gd name="connsiteY7" fmla="*/ 383294 h 926588"/>
                  <a:gd name="connsiteX8" fmla="*/ 759821 w 1006952"/>
                  <a:gd name="connsiteY8" fmla="*/ 291062 h 926588"/>
                  <a:gd name="connsiteX9" fmla="*/ 624804 w 1006952"/>
                  <a:gd name="connsiteY9" fmla="*/ 273261 h 926588"/>
                  <a:gd name="connsiteX10" fmla="*/ 656763 w 1006952"/>
                  <a:gd name="connsiteY10" fmla="*/ 134809 h 926588"/>
                  <a:gd name="connsiteX11" fmla="*/ 604817 w 1006952"/>
                  <a:gd name="connsiteY11" fmla="*/ 0 h 926588"/>
                  <a:gd name="connsiteX12" fmla="*/ 524869 w 1006952"/>
                  <a:gd name="connsiteY12" fmla="*/ 0 h 926588"/>
                  <a:gd name="connsiteX13" fmla="*/ 283358 w 1006952"/>
                  <a:gd name="connsiteY13" fmla="*/ 420874 h 926588"/>
                  <a:gd name="connsiteX14" fmla="*/ 266598 w 1006952"/>
                  <a:gd name="connsiteY14" fmla="*/ 369137 h 926588"/>
                  <a:gd name="connsiteX15" fmla="*/ 202681 w 1006952"/>
                  <a:gd name="connsiteY15" fmla="*/ 312298 h 926588"/>
                  <a:gd name="connsiteX16" fmla="*/ 134913 w 1006952"/>
                  <a:gd name="connsiteY16" fmla="*/ 383294 h 926588"/>
                  <a:gd name="connsiteX17" fmla="*/ 0 w 1006952"/>
                  <a:gd name="connsiteY17" fmla="*/ 926589 h 926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06952" h="926588">
                    <a:moveTo>
                      <a:pt x="0" y="926589"/>
                    </a:moveTo>
                    <a:lnTo>
                      <a:pt x="1006953" y="926589"/>
                    </a:lnTo>
                    <a:lnTo>
                      <a:pt x="992379" y="870271"/>
                    </a:lnTo>
                    <a:lnTo>
                      <a:pt x="905352" y="838833"/>
                    </a:lnTo>
                    <a:lnTo>
                      <a:pt x="992379" y="718390"/>
                    </a:lnTo>
                    <a:lnTo>
                      <a:pt x="933667" y="585663"/>
                    </a:lnTo>
                    <a:lnTo>
                      <a:pt x="766900" y="592742"/>
                    </a:lnTo>
                    <a:lnTo>
                      <a:pt x="798546" y="383294"/>
                    </a:lnTo>
                    <a:lnTo>
                      <a:pt x="759821" y="291062"/>
                    </a:lnTo>
                    <a:lnTo>
                      <a:pt x="624804" y="273261"/>
                    </a:lnTo>
                    <a:lnTo>
                      <a:pt x="656763" y="134809"/>
                    </a:lnTo>
                    <a:lnTo>
                      <a:pt x="604817" y="0"/>
                    </a:lnTo>
                    <a:lnTo>
                      <a:pt x="524869" y="0"/>
                    </a:lnTo>
                    <a:lnTo>
                      <a:pt x="283358" y="420874"/>
                    </a:lnTo>
                    <a:lnTo>
                      <a:pt x="266598" y="369137"/>
                    </a:lnTo>
                    <a:lnTo>
                      <a:pt x="202681" y="312298"/>
                    </a:lnTo>
                    <a:lnTo>
                      <a:pt x="134913" y="383294"/>
                    </a:lnTo>
                    <a:lnTo>
                      <a:pt x="0" y="926589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3CD479FA-3A61-636A-CCEE-0EED9745A620}"/>
                  </a:ext>
                </a:extLst>
              </p:cNvPr>
              <p:cNvSpPr/>
              <p:nvPr/>
            </p:nvSpPr>
            <p:spPr>
              <a:xfrm flipH="1">
                <a:off x="8030136" y="4465264"/>
                <a:ext cx="1128851" cy="677567"/>
              </a:xfrm>
              <a:custGeom>
                <a:avLst/>
                <a:gdLst>
                  <a:gd name="connsiteX0" fmla="*/ 0 w 1006952"/>
                  <a:gd name="connsiteY0" fmla="*/ 604401 h 604400"/>
                  <a:gd name="connsiteX1" fmla="*/ 1006953 w 1006952"/>
                  <a:gd name="connsiteY1" fmla="*/ 604401 h 604400"/>
                  <a:gd name="connsiteX2" fmla="*/ 992379 w 1006952"/>
                  <a:gd name="connsiteY2" fmla="*/ 548083 h 604400"/>
                  <a:gd name="connsiteX3" fmla="*/ 905352 w 1006952"/>
                  <a:gd name="connsiteY3" fmla="*/ 516645 h 604400"/>
                  <a:gd name="connsiteX4" fmla="*/ 992379 w 1006952"/>
                  <a:gd name="connsiteY4" fmla="*/ 396202 h 604400"/>
                  <a:gd name="connsiteX5" fmla="*/ 901709 w 1006952"/>
                  <a:gd name="connsiteY5" fmla="*/ 412129 h 604400"/>
                  <a:gd name="connsiteX6" fmla="*/ 745560 w 1006952"/>
                  <a:gd name="connsiteY6" fmla="*/ 507276 h 604400"/>
                  <a:gd name="connsiteX7" fmla="*/ 785846 w 1006952"/>
                  <a:gd name="connsiteY7" fmla="*/ 357477 h 604400"/>
                  <a:gd name="connsiteX8" fmla="*/ 766900 w 1006952"/>
                  <a:gd name="connsiteY8" fmla="*/ 270554 h 604400"/>
                  <a:gd name="connsiteX9" fmla="*/ 721929 w 1006952"/>
                  <a:gd name="connsiteY9" fmla="*/ 217880 h 604400"/>
                  <a:gd name="connsiteX10" fmla="*/ 572755 w 1006952"/>
                  <a:gd name="connsiteY10" fmla="*/ 367471 h 604400"/>
                  <a:gd name="connsiteX11" fmla="*/ 660302 w 1006952"/>
                  <a:gd name="connsiteY11" fmla="*/ 320001 h 604400"/>
                  <a:gd name="connsiteX12" fmla="*/ 681643 w 1006952"/>
                  <a:gd name="connsiteY12" fmla="*/ 355083 h 604400"/>
                  <a:gd name="connsiteX13" fmla="*/ 634277 w 1006952"/>
                  <a:gd name="connsiteY13" fmla="*/ 524036 h 604400"/>
                  <a:gd name="connsiteX14" fmla="*/ 478024 w 1006952"/>
                  <a:gd name="connsiteY14" fmla="*/ 547250 h 604400"/>
                  <a:gd name="connsiteX15" fmla="*/ 371531 w 1006952"/>
                  <a:gd name="connsiteY15" fmla="*/ 501343 h 604400"/>
                  <a:gd name="connsiteX16" fmla="*/ 373925 w 1006952"/>
                  <a:gd name="connsiteY16" fmla="*/ 332806 h 604400"/>
                  <a:gd name="connsiteX17" fmla="*/ 451999 w 1006952"/>
                  <a:gd name="connsiteY17" fmla="*/ 288772 h 604400"/>
                  <a:gd name="connsiteX18" fmla="*/ 524869 w 1006952"/>
                  <a:gd name="connsiteY18" fmla="*/ 367471 h 604400"/>
                  <a:gd name="connsiteX19" fmla="*/ 604817 w 1006952"/>
                  <a:gd name="connsiteY19" fmla="*/ 0 h 604400"/>
                  <a:gd name="connsiteX20" fmla="*/ 503425 w 1006952"/>
                  <a:gd name="connsiteY20" fmla="*/ 194145 h 604400"/>
                  <a:gd name="connsiteX21" fmla="*/ 442526 w 1006952"/>
                  <a:gd name="connsiteY21" fmla="*/ 141055 h 604400"/>
                  <a:gd name="connsiteX22" fmla="*/ 333638 w 1006952"/>
                  <a:gd name="connsiteY22" fmla="*/ 184672 h 604400"/>
                  <a:gd name="connsiteX23" fmla="*/ 283358 w 1006952"/>
                  <a:gd name="connsiteY23" fmla="*/ 98686 h 604400"/>
                  <a:gd name="connsiteX24" fmla="*/ 266598 w 1006952"/>
                  <a:gd name="connsiteY24" fmla="*/ 46949 h 604400"/>
                  <a:gd name="connsiteX25" fmla="*/ 275239 w 1006952"/>
                  <a:gd name="connsiteY25" fmla="*/ 317711 h 604400"/>
                  <a:gd name="connsiteX26" fmla="*/ 246091 w 1006952"/>
                  <a:gd name="connsiteY26" fmla="*/ 474381 h 604400"/>
                  <a:gd name="connsiteX27" fmla="*/ 202681 w 1006952"/>
                  <a:gd name="connsiteY27" fmla="*/ 426495 h 604400"/>
                  <a:gd name="connsiteX28" fmla="*/ 144282 w 1006952"/>
                  <a:gd name="connsiteY28" fmla="*/ 412129 h 604400"/>
                  <a:gd name="connsiteX29" fmla="*/ 0 w 1006952"/>
                  <a:gd name="connsiteY29" fmla="*/ 604401 h 60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006952" h="604400">
                    <a:moveTo>
                      <a:pt x="0" y="604401"/>
                    </a:moveTo>
                    <a:lnTo>
                      <a:pt x="1006953" y="604401"/>
                    </a:lnTo>
                    <a:lnTo>
                      <a:pt x="992379" y="548083"/>
                    </a:lnTo>
                    <a:lnTo>
                      <a:pt x="905352" y="516645"/>
                    </a:lnTo>
                    <a:lnTo>
                      <a:pt x="992379" y="396202"/>
                    </a:lnTo>
                    <a:lnTo>
                      <a:pt x="901709" y="412129"/>
                    </a:lnTo>
                    <a:lnTo>
                      <a:pt x="745560" y="507276"/>
                    </a:lnTo>
                    <a:lnTo>
                      <a:pt x="785846" y="357477"/>
                    </a:lnTo>
                    <a:lnTo>
                      <a:pt x="766900" y="270554"/>
                    </a:lnTo>
                    <a:lnTo>
                      <a:pt x="721929" y="217880"/>
                    </a:lnTo>
                    <a:lnTo>
                      <a:pt x="572755" y="367471"/>
                    </a:lnTo>
                    <a:lnTo>
                      <a:pt x="660302" y="320001"/>
                    </a:lnTo>
                    <a:lnTo>
                      <a:pt x="681643" y="355083"/>
                    </a:lnTo>
                    <a:lnTo>
                      <a:pt x="634277" y="524036"/>
                    </a:lnTo>
                    <a:lnTo>
                      <a:pt x="478024" y="547250"/>
                    </a:lnTo>
                    <a:lnTo>
                      <a:pt x="371531" y="501343"/>
                    </a:lnTo>
                    <a:lnTo>
                      <a:pt x="373925" y="332806"/>
                    </a:lnTo>
                    <a:lnTo>
                      <a:pt x="451999" y="288772"/>
                    </a:lnTo>
                    <a:lnTo>
                      <a:pt x="524869" y="367471"/>
                    </a:lnTo>
                    <a:lnTo>
                      <a:pt x="604817" y="0"/>
                    </a:lnTo>
                    <a:lnTo>
                      <a:pt x="503425" y="194145"/>
                    </a:lnTo>
                    <a:lnTo>
                      <a:pt x="442526" y="141055"/>
                    </a:lnTo>
                    <a:lnTo>
                      <a:pt x="333638" y="184672"/>
                    </a:lnTo>
                    <a:lnTo>
                      <a:pt x="283358" y="98686"/>
                    </a:lnTo>
                    <a:lnTo>
                      <a:pt x="266598" y="46949"/>
                    </a:lnTo>
                    <a:lnTo>
                      <a:pt x="275239" y="317711"/>
                    </a:lnTo>
                    <a:lnTo>
                      <a:pt x="246091" y="474381"/>
                    </a:lnTo>
                    <a:lnTo>
                      <a:pt x="202681" y="426495"/>
                    </a:lnTo>
                    <a:lnTo>
                      <a:pt x="144282" y="412129"/>
                    </a:lnTo>
                    <a:lnTo>
                      <a:pt x="0" y="604401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63B7F562-4B5D-D593-1E86-6B5700ADBA19}"/>
                  </a:ext>
                </a:extLst>
              </p:cNvPr>
              <p:cNvSpPr/>
              <p:nvPr/>
            </p:nvSpPr>
            <p:spPr>
              <a:xfrm flipH="1">
                <a:off x="8985438" y="4675714"/>
                <a:ext cx="264424" cy="464434"/>
              </a:xfrm>
              <a:custGeom>
                <a:avLst/>
                <a:gdLst>
                  <a:gd name="connsiteX0" fmla="*/ 43273 w 235870"/>
                  <a:gd name="connsiteY0" fmla="*/ 414283 h 414282"/>
                  <a:gd name="connsiteX1" fmla="*/ 904 w 235870"/>
                  <a:gd name="connsiteY1" fmla="*/ 265629 h 414282"/>
                  <a:gd name="connsiteX2" fmla="*/ 47228 w 235870"/>
                  <a:gd name="connsiteY2" fmla="*/ 330483 h 414282"/>
                  <a:gd name="connsiteX3" fmla="*/ 59616 w 235870"/>
                  <a:gd name="connsiteY3" fmla="*/ 105316 h 414282"/>
                  <a:gd name="connsiteX4" fmla="*/ 83559 w 235870"/>
                  <a:gd name="connsiteY4" fmla="*/ 286241 h 414282"/>
                  <a:gd name="connsiteX5" fmla="*/ 187034 w 235870"/>
                  <a:gd name="connsiteY5" fmla="*/ 72 h 414282"/>
                  <a:gd name="connsiteX6" fmla="*/ 125407 w 235870"/>
                  <a:gd name="connsiteY6" fmla="*/ 289780 h 414282"/>
                  <a:gd name="connsiteX7" fmla="*/ 229506 w 235870"/>
                  <a:gd name="connsiteY7" fmla="*/ 174646 h 414282"/>
                  <a:gd name="connsiteX8" fmla="*/ 152577 w 235870"/>
                  <a:gd name="connsiteY8" fmla="*/ 324133 h 414282"/>
                  <a:gd name="connsiteX9" fmla="*/ 217014 w 235870"/>
                  <a:gd name="connsiteY9" fmla="*/ 306852 h 414282"/>
                  <a:gd name="connsiteX10" fmla="*/ 43273 w 235870"/>
                  <a:gd name="connsiteY10" fmla="*/ 414283 h 414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5870" h="414282">
                    <a:moveTo>
                      <a:pt x="43273" y="414283"/>
                    </a:moveTo>
                    <a:cubicBezTo>
                      <a:pt x="43273" y="414283"/>
                      <a:pt x="-7320" y="291133"/>
                      <a:pt x="904" y="265629"/>
                    </a:cubicBezTo>
                    <a:cubicBezTo>
                      <a:pt x="9128" y="240125"/>
                      <a:pt x="47228" y="330483"/>
                      <a:pt x="47228" y="330483"/>
                    </a:cubicBezTo>
                    <a:cubicBezTo>
                      <a:pt x="47228" y="330483"/>
                      <a:pt x="26408" y="119369"/>
                      <a:pt x="59616" y="105316"/>
                    </a:cubicBezTo>
                    <a:cubicBezTo>
                      <a:pt x="92824" y="91262"/>
                      <a:pt x="83559" y="286241"/>
                      <a:pt x="83559" y="286241"/>
                    </a:cubicBezTo>
                    <a:cubicBezTo>
                      <a:pt x="83559" y="286241"/>
                      <a:pt x="136546" y="-5238"/>
                      <a:pt x="187034" y="72"/>
                    </a:cubicBezTo>
                    <a:cubicBezTo>
                      <a:pt x="237522" y="5381"/>
                      <a:pt x="125407" y="289780"/>
                      <a:pt x="125407" y="289780"/>
                    </a:cubicBezTo>
                    <a:cubicBezTo>
                      <a:pt x="125407" y="289780"/>
                      <a:pt x="195882" y="157990"/>
                      <a:pt x="229506" y="174646"/>
                    </a:cubicBezTo>
                    <a:cubicBezTo>
                      <a:pt x="263130" y="191302"/>
                      <a:pt x="152577" y="324133"/>
                      <a:pt x="152577" y="324133"/>
                    </a:cubicBezTo>
                    <a:cubicBezTo>
                      <a:pt x="152577" y="324133"/>
                      <a:pt x="209103" y="286241"/>
                      <a:pt x="217014" y="306852"/>
                    </a:cubicBezTo>
                    <a:cubicBezTo>
                      <a:pt x="224926" y="327464"/>
                      <a:pt x="109271" y="401999"/>
                      <a:pt x="43273" y="41428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7504CD32-CC78-4CA2-0F1D-1316B7B4E08D}"/>
                  </a:ext>
                </a:extLst>
              </p:cNvPr>
              <p:cNvSpPr/>
              <p:nvPr/>
            </p:nvSpPr>
            <p:spPr>
              <a:xfrm flipH="1">
                <a:off x="8985438" y="4675714"/>
                <a:ext cx="264424" cy="464434"/>
              </a:xfrm>
              <a:custGeom>
                <a:avLst/>
                <a:gdLst>
                  <a:gd name="connsiteX0" fmla="*/ 43273 w 235870"/>
                  <a:gd name="connsiteY0" fmla="*/ 414283 h 414282"/>
                  <a:gd name="connsiteX1" fmla="*/ 904 w 235870"/>
                  <a:gd name="connsiteY1" fmla="*/ 265629 h 414282"/>
                  <a:gd name="connsiteX2" fmla="*/ 47228 w 235870"/>
                  <a:gd name="connsiteY2" fmla="*/ 330483 h 414282"/>
                  <a:gd name="connsiteX3" fmla="*/ 59616 w 235870"/>
                  <a:gd name="connsiteY3" fmla="*/ 105316 h 414282"/>
                  <a:gd name="connsiteX4" fmla="*/ 83559 w 235870"/>
                  <a:gd name="connsiteY4" fmla="*/ 286241 h 414282"/>
                  <a:gd name="connsiteX5" fmla="*/ 187034 w 235870"/>
                  <a:gd name="connsiteY5" fmla="*/ 72 h 414282"/>
                  <a:gd name="connsiteX6" fmla="*/ 125407 w 235870"/>
                  <a:gd name="connsiteY6" fmla="*/ 289780 h 414282"/>
                  <a:gd name="connsiteX7" fmla="*/ 229506 w 235870"/>
                  <a:gd name="connsiteY7" fmla="*/ 174646 h 414282"/>
                  <a:gd name="connsiteX8" fmla="*/ 152577 w 235870"/>
                  <a:gd name="connsiteY8" fmla="*/ 324133 h 414282"/>
                  <a:gd name="connsiteX9" fmla="*/ 217014 w 235870"/>
                  <a:gd name="connsiteY9" fmla="*/ 306852 h 414282"/>
                  <a:gd name="connsiteX10" fmla="*/ 43273 w 235870"/>
                  <a:gd name="connsiteY10" fmla="*/ 414283 h 414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5870" h="414282">
                    <a:moveTo>
                      <a:pt x="43273" y="414283"/>
                    </a:moveTo>
                    <a:cubicBezTo>
                      <a:pt x="43273" y="414283"/>
                      <a:pt x="-7320" y="291133"/>
                      <a:pt x="904" y="265629"/>
                    </a:cubicBezTo>
                    <a:cubicBezTo>
                      <a:pt x="9128" y="240125"/>
                      <a:pt x="47228" y="330483"/>
                      <a:pt x="47228" y="330483"/>
                    </a:cubicBezTo>
                    <a:cubicBezTo>
                      <a:pt x="47228" y="330483"/>
                      <a:pt x="26408" y="119369"/>
                      <a:pt x="59616" y="105316"/>
                    </a:cubicBezTo>
                    <a:cubicBezTo>
                      <a:pt x="92824" y="91262"/>
                      <a:pt x="83559" y="286241"/>
                      <a:pt x="83559" y="286241"/>
                    </a:cubicBezTo>
                    <a:cubicBezTo>
                      <a:pt x="83559" y="286241"/>
                      <a:pt x="136546" y="-5238"/>
                      <a:pt x="187034" y="72"/>
                    </a:cubicBezTo>
                    <a:cubicBezTo>
                      <a:pt x="237522" y="5381"/>
                      <a:pt x="125407" y="289780"/>
                      <a:pt x="125407" y="289780"/>
                    </a:cubicBezTo>
                    <a:cubicBezTo>
                      <a:pt x="125407" y="289780"/>
                      <a:pt x="195882" y="157990"/>
                      <a:pt x="229506" y="174646"/>
                    </a:cubicBezTo>
                    <a:cubicBezTo>
                      <a:pt x="263130" y="191302"/>
                      <a:pt x="152577" y="324133"/>
                      <a:pt x="152577" y="324133"/>
                    </a:cubicBezTo>
                    <a:cubicBezTo>
                      <a:pt x="152577" y="324133"/>
                      <a:pt x="209103" y="286241"/>
                      <a:pt x="217014" y="306852"/>
                    </a:cubicBezTo>
                    <a:cubicBezTo>
                      <a:pt x="224926" y="327464"/>
                      <a:pt x="109271" y="401999"/>
                      <a:pt x="43273" y="414283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F85EB3CE-8E85-CD8C-1F2C-239C76040055}"/>
                  </a:ext>
                </a:extLst>
              </p:cNvPr>
              <p:cNvSpPr/>
              <p:nvPr/>
            </p:nvSpPr>
            <p:spPr>
              <a:xfrm flipH="1">
                <a:off x="9199871" y="4886385"/>
                <a:ext cx="329578" cy="258915"/>
              </a:xfrm>
              <a:custGeom>
                <a:avLst/>
                <a:gdLst>
                  <a:gd name="connsiteX0" fmla="*/ 292667 w 293988"/>
                  <a:gd name="connsiteY0" fmla="*/ 226360 h 230956"/>
                  <a:gd name="connsiteX1" fmla="*/ 154423 w 293988"/>
                  <a:gd name="connsiteY1" fmla="*/ 224382 h 230956"/>
                  <a:gd name="connsiteX2" fmla="*/ 217612 w 293988"/>
                  <a:gd name="connsiteY2" fmla="*/ 206894 h 230956"/>
                  <a:gd name="connsiteX3" fmla="*/ 46889 w 293988"/>
                  <a:gd name="connsiteY3" fmla="*/ 134024 h 230956"/>
                  <a:gd name="connsiteX4" fmla="*/ 193669 w 293988"/>
                  <a:gd name="connsiteY4" fmla="*/ 166607 h 230956"/>
                  <a:gd name="connsiteX5" fmla="*/ 1189 w 293988"/>
                  <a:gd name="connsiteY5" fmla="*/ 5461 h 230956"/>
                  <a:gd name="connsiteX6" fmla="*/ 207722 w 293988"/>
                  <a:gd name="connsiteY6" fmla="*/ 134753 h 230956"/>
                  <a:gd name="connsiteX7" fmla="*/ 147865 w 293988"/>
                  <a:gd name="connsiteY7" fmla="*/ 22117 h 230956"/>
                  <a:gd name="connsiteX8" fmla="*/ 241554 w 293988"/>
                  <a:gd name="connsiteY8" fmla="*/ 123823 h 230956"/>
                  <a:gd name="connsiteX9" fmla="*/ 246343 w 293988"/>
                  <a:gd name="connsiteY9" fmla="*/ 69066 h 230956"/>
                  <a:gd name="connsiteX10" fmla="*/ 292667 w 293988"/>
                  <a:gd name="connsiteY10" fmla="*/ 226360 h 2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3988" h="230956">
                    <a:moveTo>
                      <a:pt x="292667" y="226360"/>
                    </a:moveTo>
                    <a:cubicBezTo>
                      <a:pt x="292667" y="226360"/>
                      <a:pt x="171704" y="237916"/>
                      <a:pt x="154423" y="224382"/>
                    </a:cubicBezTo>
                    <a:cubicBezTo>
                      <a:pt x="137143" y="210850"/>
                      <a:pt x="217612" y="206894"/>
                      <a:pt x="217612" y="206894"/>
                    </a:cubicBezTo>
                    <a:cubicBezTo>
                      <a:pt x="217612" y="206894"/>
                      <a:pt x="48346" y="163485"/>
                      <a:pt x="46889" y="134024"/>
                    </a:cubicBezTo>
                    <a:cubicBezTo>
                      <a:pt x="45431" y="104564"/>
                      <a:pt x="193669" y="166607"/>
                      <a:pt x="193669" y="166607"/>
                    </a:cubicBezTo>
                    <a:cubicBezTo>
                      <a:pt x="193669" y="166607"/>
                      <a:pt x="-17653" y="42833"/>
                      <a:pt x="1189" y="5461"/>
                    </a:cubicBezTo>
                    <a:cubicBezTo>
                      <a:pt x="20031" y="-31910"/>
                      <a:pt x="207722" y="134753"/>
                      <a:pt x="207722" y="134753"/>
                    </a:cubicBezTo>
                    <a:cubicBezTo>
                      <a:pt x="207722" y="134753"/>
                      <a:pt x="125692" y="43146"/>
                      <a:pt x="147865" y="22117"/>
                    </a:cubicBezTo>
                    <a:cubicBezTo>
                      <a:pt x="170038" y="1089"/>
                      <a:pt x="241554" y="123823"/>
                      <a:pt x="241554" y="123823"/>
                    </a:cubicBezTo>
                    <a:cubicBezTo>
                      <a:pt x="241554" y="123823"/>
                      <a:pt x="228126" y="69379"/>
                      <a:pt x="246343" y="69066"/>
                    </a:cubicBezTo>
                    <a:cubicBezTo>
                      <a:pt x="264560" y="68754"/>
                      <a:pt x="301412" y="171396"/>
                      <a:pt x="292667" y="22636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11810A0D-A6A7-280A-2060-B93066CE0A3B}"/>
                  </a:ext>
                </a:extLst>
              </p:cNvPr>
              <p:cNvSpPr/>
              <p:nvPr/>
            </p:nvSpPr>
            <p:spPr>
              <a:xfrm flipH="1">
                <a:off x="9199871" y="4886385"/>
                <a:ext cx="329578" cy="258915"/>
              </a:xfrm>
              <a:custGeom>
                <a:avLst/>
                <a:gdLst>
                  <a:gd name="connsiteX0" fmla="*/ 292667 w 293988"/>
                  <a:gd name="connsiteY0" fmla="*/ 226360 h 230956"/>
                  <a:gd name="connsiteX1" fmla="*/ 154423 w 293988"/>
                  <a:gd name="connsiteY1" fmla="*/ 224382 h 230956"/>
                  <a:gd name="connsiteX2" fmla="*/ 217612 w 293988"/>
                  <a:gd name="connsiteY2" fmla="*/ 206894 h 230956"/>
                  <a:gd name="connsiteX3" fmla="*/ 46889 w 293988"/>
                  <a:gd name="connsiteY3" fmla="*/ 134024 h 230956"/>
                  <a:gd name="connsiteX4" fmla="*/ 193669 w 293988"/>
                  <a:gd name="connsiteY4" fmla="*/ 166607 h 230956"/>
                  <a:gd name="connsiteX5" fmla="*/ 1189 w 293988"/>
                  <a:gd name="connsiteY5" fmla="*/ 5461 h 230956"/>
                  <a:gd name="connsiteX6" fmla="*/ 207722 w 293988"/>
                  <a:gd name="connsiteY6" fmla="*/ 134753 h 230956"/>
                  <a:gd name="connsiteX7" fmla="*/ 147865 w 293988"/>
                  <a:gd name="connsiteY7" fmla="*/ 22117 h 230956"/>
                  <a:gd name="connsiteX8" fmla="*/ 241554 w 293988"/>
                  <a:gd name="connsiteY8" fmla="*/ 123823 h 230956"/>
                  <a:gd name="connsiteX9" fmla="*/ 246343 w 293988"/>
                  <a:gd name="connsiteY9" fmla="*/ 69066 h 230956"/>
                  <a:gd name="connsiteX10" fmla="*/ 292667 w 293988"/>
                  <a:gd name="connsiteY10" fmla="*/ 226360 h 2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3988" h="230956">
                    <a:moveTo>
                      <a:pt x="292667" y="226360"/>
                    </a:moveTo>
                    <a:cubicBezTo>
                      <a:pt x="292667" y="226360"/>
                      <a:pt x="171704" y="237916"/>
                      <a:pt x="154423" y="224382"/>
                    </a:cubicBezTo>
                    <a:cubicBezTo>
                      <a:pt x="137143" y="210850"/>
                      <a:pt x="217612" y="206894"/>
                      <a:pt x="217612" y="206894"/>
                    </a:cubicBezTo>
                    <a:cubicBezTo>
                      <a:pt x="217612" y="206894"/>
                      <a:pt x="48346" y="163485"/>
                      <a:pt x="46889" y="134024"/>
                    </a:cubicBezTo>
                    <a:cubicBezTo>
                      <a:pt x="45431" y="104564"/>
                      <a:pt x="193669" y="166607"/>
                      <a:pt x="193669" y="166607"/>
                    </a:cubicBezTo>
                    <a:cubicBezTo>
                      <a:pt x="193669" y="166607"/>
                      <a:pt x="-17653" y="42833"/>
                      <a:pt x="1189" y="5461"/>
                    </a:cubicBezTo>
                    <a:cubicBezTo>
                      <a:pt x="20031" y="-31910"/>
                      <a:pt x="207722" y="134753"/>
                      <a:pt x="207722" y="134753"/>
                    </a:cubicBezTo>
                    <a:cubicBezTo>
                      <a:pt x="207722" y="134753"/>
                      <a:pt x="125692" y="43146"/>
                      <a:pt x="147865" y="22117"/>
                    </a:cubicBezTo>
                    <a:cubicBezTo>
                      <a:pt x="170038" y="1089"/>
                      <a:pt x="241554" y="123823"/>
                      <a:pt x="241554" y="123823"/>
                    </a:cubicBezTo>
                    <a:cubicBezTo>
                      <a:pt x="241554" y="123823"/>
                      <a:pt x="228126" y="69379"/>
                      <a:pt x="246343" y="69066"/>
                    </a:cubicBezTo>
                    <a:cubicBezTo>
                      <a:pt x="264560" y="68754"/>
                      <a:pt x="301412" y="171396"/>
                      <a:pt x="292667" y="22636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63945CF4-D669-AA5E-E66B-77A5F53554F4}"/>
                  </a:ext>
                </a:extLst>
              </p:cNvPr>
              <p:cNvSpPr/>
              <p:nvPr/>
            </p:nvSpPr>
            <p:spPr>
              <a:xfrm flipH="1">
                <a:off x="9136862" y="4607383"/>
                <a:ext cx="315671" cy="532766"/>
              </a:xfrm>
              <a:custGeom>
                <a:avLst/>
                <a:gdLst>
                  <a:gd name="connsiteX0" fmla="*/ 224057 w 281583"/>
                  <a:gd name="connsiteY0" fmla="*/ 475235 h 475235"/>
                  <a:gd name="connsiteX1" fmla="*/ 51252 w 281583"/>
                  <a:gd name="connsiteY1" fmla="*/ 360726 h 475235"/>
                  <a:gd name="connsiteX2" fmla="*/ 134532 w 281583"/>
                  <a:gd name="connsiteY2" fmla="*/ 389874 h 475235"/>
                  <a:gd name="connsiteX3" fmla="*/ 2013 w 281583"/>
                  <a:gd name="connsiteY3" fmla="*/ 178136 h 475235"/>
                  <a:gd name="connsiteX4" fmla="*/ 139112 w 281583"/>
                  <a:gd name="connsiteY4" fmla="*/ 326685 h 475235"/>
                  <a:gd name="connsiteX5" fmla="*/ 50316 w 281583"/>
                  <a:gd name="connsiteY5" fmla="*/ 1583 h 475235"/>
                  <a:gd name="connsiteX6" fmla="*/ 179295 w 281583"/>
                  <a:gd name="connsiteY6" fmla="*/ 303471 h 475235"/>
                  <a:gd name="connsiteX7" fmla="*/ 200114 w 281583"/>
                  <a:gd name="connsiteY7" fmla="*/ 133165 h 475235"/>
                  <a:gd name="connsiteX8" fmla="*/ 225931 w 281583"/>
                  <a:gd name="connsiteY8" fmla="*/ 317525 h 475235"/>
                  <a:gd name="connsiteX9" fmla="*/ 273296 w 281583"/>
                  <a:gd name="connsiteY9" fmla="*/ 260791 h 475235"/>
                  <a:gd name="connsiteX10" fmla="*/ 224057 w 281583"/>
                  <a:gd name="connsiteY10" fmla="*/ 475235 h 475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1583" h="475235">
                    <a:moveTo>
                      <a:pt x="224057" y="475235"/>
                    </a:moveTo>
                    <a:cubicBezTo>
                      <a:pt x="224057" y="475235"/>
                      <a:pt x="60101" y="388729"/>
                      <a:pt x="51252" y="360726"/>
                    </a:cubicBezTo>
                    <a:cubicBezTo>
                      <a:pt x="42404" y="332723"/>
                      <a:pt x="134532" y="389874"/>
                      <a:pt x="134532" y="389874"/>
                    </a:cubicBezTo>
                    <a:cubicBezTo>
                      <a:pt x="134532" y="389874"/>
                      <a:pt x="-19223" y="212176"/>
                      <a:pt x="2013" y="178136"/>
                    </a:cubicBezTo>
                    <a:cubicBezTo>
                      <a:pt x="23250" y="144095"/>
                      <a:pt x="139112" y="326685"/>
                      <a:pt x="139112" y="326685"/>
                    </a:cubicBezTo>
                    <a:cubicBezTo>
                      <a:pt x="139112" y="326685"/>
                      <a:pt x="973" y="28649"/>
                      <a:pt x="50316" y="1583"/>
                    </a:cubicBezTo>
                    <a:cubicBezTo>
                      <a:pt x="99659" y="-25483"/>
                      <a:pt x="179295" y="303471"/>
                      <a:pt x="179295" y="303471"/>
                    </a:cubicBezTo>
                    <a:cubicBezTo>
                      <a:pt x="179295" y="303471"/>
                      <a:pt x="158995" y="139202"/>
                      <a:pt x="200114" y="133165"/>
                    </a:cubicBezTo>
                    <a:cubicBezTo>
                      <a:pt x="241234" y="127127"/>
                      <a:pt x="225931" y="317525"/>
                      <a:pt x="225931" y="317525"/>
                    </a:cubicBezTo>
                    <a:cubicBezTo>
                      <a:pt x="225931" y="317525"/>
                      <a:pt x="252893" y="247154"/>
                      <a:pt x="273296" y="260791"/>
                    </a:cubicBezTo>
                    <a:cubicBezTo>
                      <a:pt x="293700" y="274428"/>
                      <a:pt x="276107" y="421624"/>
                      <a:pt x="224057" y="47523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28B880E1-BF56-F3E2-B261-63289691D603}"/>
                  </a:ext>
                </a:extLst>
              </p:cNvPr>
              <p:cNvSpPr/>
              <p:nvPr/>
            </p:nvSpPr>
            <p:spPr>
              <a:xfrm flipH="1">
                <a:off x="9136862" y="4607383"/>
                <a:ext cx="315671" cy="532766"/>
              </a:xfrm>
              <a:custGeom>
                <a:avLst/>
                <a:gdLst>
                  <a:gd name="connsiteX0" fmla="*/ 224057 w 281583"/>
                  <a:gd name="connsiteY0" fmla="*/ 475235 h 475235"/>
                  <a:gd name="connsiteX1" fmla="*/ 51252 w 281583"/>
                  <a:gd name="connsiteY1" fmla="*/ 360726 h 475235"/>
                  <a:gd name="connsiteX2" fmla="*/ 134532 w 281583"/>
                  <a:gd name="connsiteY2" fmla="*/ 389874 h 475235"/>
                  <a:gd name="connsiteX3" fmla="*/ 2013 w 281583"/>
                  <a:gd name="connsiteY3" fmla="*/ 178136 h 475235"/>
                  <a:gd name="connsiteX4" fmla="*/ 139112 w 281583"/>
                  <a:gd name="connsiteY4" fmla="*/ 326685 h 475235"/>
                  <a:gd name="connsiteX5" fmla="*/ 50316 w 281583"/>
                  <a:gd name="connsiteY5" fmla="*/ 1583 h 475235"/>
                  <a:gd name="connsiteX6" fmla="*/ 179295 w 281583"/>
                  <a:gd name="connsiteY6" fmla="*/ 303471 h 475235"/>
                  <a:gd name="connsiteX7" fmla="*/ 200114 w 281583"/>
                  <a:gd name="connsiteY7" fmla="*/ 133165 h 475235"/>
                  <a:gd name="connsiteX8" fmla="*/ 225931 w 281583"/>
                  <a:gd name="connsiteY8" fmla="*/ 317525 h 475235"/>
                  <a:gd name="connsiteX9" fmla="*/ 273296 w 281583"/>
                  <a:gd name="connsiteY9" fmla="*/ 260791 h 475235"/>
                  <a:gd name="connsiteX10" fmla="*/ 224057 w 281583"/>
                  <a:gd name="connsiteY10" fmla="*/ 475235 h 475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1583" h="475235">
                    <a:moveTo>
                      <a:pt x="224057" y="475235"/>
                    </a:moveTo>
                    <a:cubicBezTo>
                      <a:pt x="224057" y="475235"/>
                      <a:pt x="60101" y="388729"/>
                      <a:pt x="51252" y="360726"/>
                    </a:cubicBezTo>
                    <a:cubicBezTo>
                      <a:pt x="42404" y="332723"/>
                      <a:pt x="134532" y="389874"/>
                      <a:pt x="134532" y="389874"/>
                    </a:cubicBezTo>
                    <a:cubicBezTo>
                      <a:pt x="134532" y="389874"/>
                      <a:pt x="-19223" y="212176"/>
                      <a:pt x="2013" y="178136"/>
                    </a:cubicBezTo>
                    <a:cubicBezTo>
                      <a:pt x="23250" y="144095"/>
                      <a:pt x="139112" y="326685"/>
                      <a:pt x="139112" y="326685"/>
                    </a:cubicBezTo>
                    <a:cubicBezTo>
                      <a:pt x="139112" y="326685"/>
                      <a:pt x="973" y="28649"/>
                      <a:pt x="50316" y="1583"/>
                    </a:cubicBezTo>
                    <a:cubicBezTo>
                      <a:pt x="99659" y="-25483"/>
                      <a:pt x="179295" y="303471"/>
                      <a:pt x="179295" y="303471"/>
                    </a:cubicBezTo>
                    <a:cubicBezTo>
                      <a:pt x="179295" y="303471"/>
                      <a:pt x="158995" y="139202"/>
                      <a:pt x="200114" y="133165"/>
                    </a:cubicBezTo>
                    <a:cubicBezTo>
                      <a:pt x="241234" y="127127"/>
                      <a:pt x="225931" y="317525"/>
                      <a:pt x="225931" y="317525"/>
                    </a:cubicBezTo>
                    <a:cubicBezTo>
                      <a:pt x="225931" y="317525"/>
                      <a:pt x="252893" y="247154"/>
                      <a:pt x="273296" y="260791"/>
                    </a:cubicBezTo>
                    <a:cubicBezTo>
                      <a:pt x="293700" y="274428"/>
                      <a:pt x="276107" y="421624"/>
                      <a:pt x="224057" y="475235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46" name="椭圆 245">
            <a:extLst>
              <a:ext uri="{FF2B5EF4-FFF2-40B4-BE49-F238E27FC236}">
                <a16:creationId xmlns:a16="http://schemas.microsoft.com/office/drawing/2014/main" id="{F66432D6-5E19-525B-D68D-B67CEB72B045}"/>
              </a:ext>
            </a:extLst>
          </p:cNvPr>
          <p:cNvSpPr/>
          <p:nvPr/>
        </p:nvSpPr>
        <p:spPr>
          <a:xfrm>
            <a:off x="4663720" y="2607098"/>
            <a:ext cx="258629" cy="258629"/>
          </a:xfrm>
          <a:prstGeom prst="ellipse">
            <a:avLst/>
          </a:prstGeom>
          <a:gradFill>
            <a:gsLst>
              <a:gs pos="16000">
                <a:schemeClr val="accent2">
                  <a:lumMod val="60000"/>
                  <a:lumOff val="40000"/>
                </a:schemeClr>
              </a:gs>
              <a:gs pos="72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7" name="椭圆 246">
            <a:extLst>
              <a:ext uri="{FF2B5EF4-FFF2-40B4-BE49-F238E27FC236}">
                <a16:creationId xmlns:a16="http://schemas.microsoft.com/office/drawing/2014/main" id="{E4A69EB2-BDEB-0755-1EA4-C2A5CABFBC95}"/>
              </a:ext>
            </a:extLst>
          </p:cNvPr>
          <p:cNvSpPr/>
          <p:nvPr/>
        </p:nvSpPr>
        <p:spPr>
          <a:xfrm>
            <a:off x="4965200" y="2488127"/>
            <a:ext cx="118971" cy="118971"/>
          </a:xfrm>
          <a:prstGeom prst="ellipse">
            <a:avLst/>
          </a:prstGeom>
          <a:gradFill>
            <a:gsLst>
              <a:gs pos="16000">
                <a:schemeClr val="accent2">
                  <a:lumMod val="60000"/>
                  <a:lumOff val="40000"/>
                </a:schemeClr>
              </a:gs>
              <a:gs pos="72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6787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R" panose="00020600040101010101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R" panose="00020600040101010101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R" panose="00020600040101010101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R" panose="00020600040101010101" pitchFamily="18" charset="-122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95266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小猴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XIAO</a:t>
            </a:r>
            <a:r>
              <a:rPr lang="zh-CN" altLang="en-US" sz="1100" spc="600" dirty="0">
                <a:solidFill>
                  <a:srgbClr val="FFFED8">
                    <a:alpha val="22000"/>
                  </a:srgbClr>
                </a:solidFill>
              </a:rPr>
              <a:t> </a:t>
            </a:r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HOU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热爱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的在校大学生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3575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不断学习，不断进步，不断成长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欢迎链接一起交流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768488" y="2670287"/>
            <a:ext cx="23502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s18851865365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3" name="图片 2" descr="人站在雪地里摆拍&#10;&#10;中度可信度描述已自动生成">
            <a:extLst>
              <a:ext uri="{FF2B5EF4-FFF2-40B4-BE49-F238E27FC236}">
                <a16:creationId xmlns:a16="http://schemas.microsoft.com/office/drawing/2014/main" id="{C6844674-C9AD-29C1-2228-B2F29DD197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514" y="691895"/>
            <a:ext cx="1821600" cy="182160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CB7FA80-4870-EF26-45F5-E2C53EF309A1}"/>
              </a:ext>
            </a:extLst>
          </p:cNvPr>
          <p:cNvSpPr/>
          <p:nvPr/>
        </p:nvSpPr>
        <p:spPr>
          <a:xfrm>
            <a:off x="1222098" y="484290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小猴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2138F01-5FC8-3715-A204-D00514FAD39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6280" y="434340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419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椭圆 46">
            <a:extLst>
              <a:ext uri="{FF2B5EF4-FFF2-40B4-BE49-F238E27FC236}">
                <a16:creationId xmlns:a16="http://schemas.microsoft.com/office/drawing/2014/main" id="{14BE7023-C9F1-425A-A352-2F3928AA7705}"/>
              </a:ext>
            </a:extLst>
          </p:cNvPr>
          <p:cNvSpPr/>
          <p:nvPr/>
        </p:nvSpPr>
        <p:spPr>
          <a:xfrm>
            <a:off x="1120971" y="1573143"/>
            <a:ext cx="3706166" cy="3706166"/>
          </a:xfrm>
          <a:prstGeom prst="ellipse">
            <a:avLst/>
          </a:prstGeom>
          <a:gradFill>
            <a:gsLst>
              <a:gs pos="30000">
                <a:schemeClr val="accent1"/>
              </a:gs>
              <a:gs pos="76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20700" dist="228600" dir="5400000" algn="t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85472666-6EFA-4ECA-8708-4E257DBDA7FF}"/>
              </a:ext>
            </a:extLst>
          </p:cNvPr>
          <p:cNvSpPr/>
          <p:nvPr/>
        </p:nvSpPr>
        <p:spPr>
          <a:xfrm>
            <a:off x="-1289914" y="-837742"/>
            <a:ext cx="8527934" cy="8527934"/>
          </a:xfrm>
          <a:prstGeom prst="ellipse">
            <a:avLst/>
          </a:prstGeom>
          <a:noFill/>
          <a:ln w="28575" cap="flat" cmpd="sng" algn="ctr">
            <a:gradFill>
              <a:gsLst>
                <a:gs pos="0">
                  <a:schemeClr val="accent2"/>
                </a:gs>
                <a:gs pos="87000">
                  <a:schemeClr val="accent2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ECF92DE8-F2A0-4041-96CC-CA0D7A09AFD1}"/>
              </a:ext>
            </a:extLst>
          </p:cNvPr>
          <p:cNvSpPr/>
          <p:nvPr/>
        </p:nvSpPr>
        <p:spPr>
          <a:xfrm>
            <a:off x="-9331" y="442841"/>
            <a:ext cx="5966768" cy="5966768"/>
          </a:xfrm>
          <a:prstGeom prst="ellipse">
            <a:avLst/>
          </a:prstGeom>
          <a:noFill/>
          <a:ln w="12700" cap="flat" cmpd="sng" algn="ctr">
            <a:gradFill flip="none" rotWithShape="1">
              <a:gsLst>
                <a:gs pos="0">
                  <a:schemeClr val="accent2"/>
                </a:gs>
                <a:gs pos="87000">
                  <a:schemeClr val="accent2">
                    <a:alpha val="0"/>
                  </a:schemeClr>
                </a:gs>
              </a:gsLst>
              <a:lin ang="189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D2FFA914-FAD4-468A-8B73-A960E3CABCB5}"/>
              </a:ext>
            </a:extLst>
          </p:cNvPr>
          <p:cNvSpPr/>
          <p:nvPr/>
        </p:nvSpPr>
        <p:spPr>
          <a:xfrm>
            <a:off x="-5010564" y="-4558392"/>
            <a:ext cx="15969234" cy="15969234"/>
          </a:xfrm>
          <a:prstGeom prst="ellipse">
            <a:avLst/>
          </a:prstGeom>
          <a:noFill/>
          <a:ln w="28575" cap="flat" cmpd="sng" algn="ctr"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6000">
                  <a:schemeClr val="accent2">
                    <a:lumMod val="40000"/>
                    <a:lumOff val="60000"/>
                    <a:alpha val="0"/>
                  </a:schemeClr>
                </a:gs>
              </a:gsLst>
              <a:lin ang="18900000" scaled="1"/>
              <a:tileRect/>
            </a:gradFill>
            <a:prstDash val="sysDot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631A6B2C-65EF-41A1-A279-BEDB6E61D4FA}"/>
              </a:ext>
            </a:extLst>
          </p:cNvPr>
          <p:cNvSpPr/>
          <p:nvPr/>
        </p:nvSpPr>
        <p:spPr>
          <a:xfrm>
            <a:off x="-5886053" y="-5433881"/>
            <a:ext cx="17720212" cy="17720212"/>
          </a:xfrm>
          <a:prstGeom prst="ellipse">
            <a:avLst/>
          </a:prstGeom>
          <a:noFill/>
          <a:ln w="12700" cap="flat" cmpd="sng" algn="ctr">
            <a:gradFill flip="none" rotWithShape="1">
              <a:gsLst>
                <a:gs pos="0">
                  <a:schemeClr val="accent2"/>
                </a:gs>
                <a:gs pos="4000">
                  <a:schemeClr val="accent2">
                    <a:alpha val="0"/>
                  </a:schemeClr>
                </a:gs>
              </a:gsLst>
              <a:lin ang="108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思源黑体 CN Regular"/>
              <a:cs typeface="+mn-cs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B35054D7-8002-4F15-8AD8-9DC06EE85D7D}"/>
              </a:ext>
            </a:extLst>
          </p:cNvPr>
          <p:cNvGrpSpPr/>
          <p:nvPr/>
        </p:nvGrpSpPr>
        <p:grpSpPr>
          <a:xfrm>
            <a:off x="1811727" y="2102787"/>
            <a:ext cx="2345985" cy="2793072"/>
            <a:chOff x="1225455" y="2197053"/>
            <a:chExt cx="2345985" cy="2793072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928EE1C4-124B-4965-B684-DD7FEEA14399}"/>
                </a:ext>
              </a:extLst>
            </p:cNvPr>
            <p:cNvSpPr txBox="1"/>
            <p:nvPr/>
          </p:nvSpPr>
          <p:spPr>
            <a:xfrm>
              <a:off x="1225455" y="2197053"/>
              <a:ext cx="1659429" cy="18620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目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0327DA6D-E41E-418C-B5C4-04462A870A6F}"/>
                </a:ext>
              </a:extLst>
            </p:cNvPr>
            <p:cNvSpPr txBox="1"/>
            <p:nvPr/>
          </p:nvSpPr>
          <p:spPr>
            <a:xfrm>
              <a:off x="1912011" y="3128077"/>
              <a:ext cx="1659429" cy="18620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3000">
                        <a:prstClr val="white">
                          <a:alpha val="0"/>
                        </a:prstClr>
                      </a:gs>
                      <a:gs pos="76000">
                        <a:prstClr val="white"/>
                      </a:gs>
                    </a:gsLst>
                    <a:path path="circle">
                      <a:fillToRect r="100000" b="100000"/>
                    </a:path>
                  </a:gra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录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3000">
                      <a:prstClr val="white">
                        <a:alpha val="0"/>
                      </a:prstClr>
                    </a:gs>
                    <a:gs pos="76000">
                      <a:prstClr val="white"/>
                    </a:gs>
                  </a:gsLst>
                  <a:path path="circle">
                    <a:fillToRect r="100000" b="100000"/>
                  </a:path>
                </a:gra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id="{DB819C27-4F24-4DFF-A565-F024FE9B5D34}"/>
              </a:ext>
            </a:extLst>
          </p:cNvPr>
          <p:cNvSpPr txBox="1"/>
          <p:nvPr/>
        </p:nvSpPr>
        <p:spPr>
          <a:xfrm>
            <a:off x="8921685" y="3213557"/>
            <a:ext cx="184665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问题分析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E8521090-7A3E-4144-9ED7-AAD1B9E9F7C9}"/>
              </a:ext>
            </a:extLst>
          </p:cNvPr>
          <p:cNvSpPr txBox="1"/>
          <p:nvPr/>
        </p:nvSpPr>
        <p:spPr>
          <a:xfrm>
            <a:off x="8244248" y="3213557"/>
            <a:ext cx="625171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solidFill>
                    <a:prstClr val="white"/>
                  </a:solidFill>
                </a:ln>
                <a:noFill/>
                <a:effectLst/>
                <a:uLnTx/>
                <a:uFillTx/>
                <a:latin typeface="Hanson" pitchFamily="2" charset="0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 w="6350">
                  <a:solidFill>
                    <a:prstClr val="white"/>
                  </a:solidFill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Hanson" pitchFamily="2" charset="0"/>
              </a:rPr>
              <a:t>02</a:t>
            </a:r>
            <a:endParaRPr kumimoji="0" lang="zh-CN" altLang="en-US" sz="3600" b="0" i="0" u="none" strike="noStrike" kern="1200" cap="none" spc="0" normalizeH="0" baseline="0" noProof="0" dirty="0">
              <a:ln w="6350">
                <a:solidFill>
                  <a:prstClr val="white"/>
                </a:solidFill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OPPOSans M" panose="00020600040101010101" pitchFamily="18" charset="-122"/>
              <a:sym typeface="Hanson" pitchFamily="2" charset="0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37EE04E5-A07B-493F-9F7E-5925FFD12D83}"/>
              </a:ext>
            </a:extLst>
          </p:cNvPr>
          <p:cNvSpPr txBox="1"/>
          <p:nvPr/>
        </p:nvSpPr>
        <p:spPr>
          <a:xfrm>
            <a:off x="8742145" y="1444477"/>
            <a:ext cx="1846659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业绩规模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1D0A6117-12D5-43FC-9237-9478103CE8C3}"/>
              </a:ext>
            </a:extLst>
          </p:cNvPr>
          <p:cNvSpPr txBox="1"/>
          <p:nvPr/>
        </p:nvSpPr>
        <p:spPr>
          <a:xfrm>
            <a:off x="8064708" y="1444477"/>
            <a:ext cx="561051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solidFill>
                    <a:prstClr val="white"/>
                  </a:solidFill>
                </a:ln>
                <a:noFill/>
                <a:effectLst/>
                <a:uLnTx/>
                <a:uFillTx/>
                <a:latin typeface="Hanson" pitchFamily="2" charset="0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 w="6350">
                  <a:solidFill>
                    <a:prstClr val="white"/>
                  </a:solidFill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Hanson" pitchFamily="2" charset="0"/>
              </a:rPr>
              <a:t>01</a:t>
            </a:r>
            <a:endParaRPr kumimoji="0" lang="zh-CN" altLang="en-US" sz="3600" b="0" i="0" u="none" strike="noStrike" kern="1200" cap="none" spc="0" normalizeH="0" baseline="0" noProof="0" dirty="0">
              <a:ln w="6350">
                <a:solidFill>
                  <a:prstClr val="white"/>
                </a:solidFill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OPPOSans M" panose="00020600040101010101" pitchFamily="18" charset="-122"/>
              <a:sym typeface="Hanson" pitchFamily="2" charset="0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AF6B9F0F-6703-4961-8248-33B9064D96DE}"/>
              </a:ext>
            </a:extLst>
          </p:cNvPr>
          <p:cNvSpPr txBox="1"/>
          <p:nvPr/>
        </p:nvSpPr>
        <p:spPr>
          <a:xfrm>
            <a:off x="8742145" y="4982637"/>
            <a:ext cx="1846659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未来规划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29026086-B77E-4B14-B2FB-8F822DB42667}"/>
              </a:ext>
            </a:extLst>
          </p:cNvPr>
          <p:cNvSpPr txBox="1"/>
          <p:nvPr/>
        </p:nvSpPr>
        <p:spPr>
          <a:xfrm>
            <a:off x="8064708" y="4982637"/>
            <a:ext cx="625171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solidFill>
                    <a:prstClr val="white"/>
                  </a:solidFill>
                </a:ln>
                <a:noFill/>
                <a:effectLst/>
                <a:uLnTx/>
                <a:uFillTx/>
                <a:latin typeface="Hanson" pitchFamily="2" charset="0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 w="6350">
                  <a:solidFill>
                    <a:prstClr val="white"/>
                  </a:solidFill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Hanson" pitchFamily="2" charset="0"/>
              </a:rPr>
              <a:t>03</a:t>
            </a:r>
            <a:endParaRPr kumimoji="0" lang="zh-CN" altLang="en-US" sz="3600" b="0" i="0" u="none" strike="noStrike" kern="1200" cap="none" spc="0" normalizeH="0" baseline="0" noProof="0" dirty="0">
              <a:ln w="6350">
                <a:solidFill>
                  <a:prstClr val="white"/>
                </a:solidFill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OPPOSans M" panose="00020600040101010101" pitchFamily="18" charset="-122"/>
              <a:sym typeface="Hanson" pitchFamily="2" charset="0"/>
            </a:endParaRPr>
          </a:p>
        </p:txBody>
      </p:sp>
      <p:sp>
        <p:nvSpPr>
          <p:cNvPr id="106" name="弧形 105">
            <a:extLst>
              <a:ext uri="{FF2B5EF4-FFF2-40B4-BE49-F238E27FC236}">
                <a16:creationId xmlns:a16="http://schemas.microsoft.com/office/drawing/2014/main" id="{DB22E539-3DAD-4420-A5B5-0C4D0655D184}"/>
              </a:ext>
            </a:extLst>
          </p:cNvPr>
          <p:cNvSpPr/>
          <p:nvPr/>
        </p:nvSpPr>
        <p:spPr>
          <a:xfrm rot="10800000">
            <a:off x="6628420" y="2819400"/>
            <a:ext cx="1219200" cy="1219200"/>
          </a:xfrm>
          <a:prstGeom prst="arc">
            <a:avLst>
              <a:gd name="adj1" fmla="val 16745417"/>
              <a:gd name="adj2" fmla="val 4703468"/>
            </a:avLst>
          </a:prstGeom>
          <a:ln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R" panose="00020600040101010101" pitchFamily="18" charset="-122"/>
              <a:ea typeface="思源黑体 CN Normal"/>
              <a:cs typeface="+mn-cs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A06BF5C-3736-EF55-3DFA-7A293BEEB931}"/>
              </a:ext>
            </a:extLst>
          </p:cNvPr>
          <p:cNvGrpSpPr/>
          <p:nvPr/>
        </p:nvGrpSpPr>
        <p:grpSpPr>
          <a:xfrm>
            <a:off x="6223326" y="998723"/>
            <a:ext cx="1219200" cy="1219200"/>
            <a:chOff x="6223326" y="998723"/>
            <a:chExt cx="1219200" cy="1219200"/>
          </a:xfrm>
        </p:grpSpPr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22D06D66-C424-4A3C-A49F-1A0C056E5F95}"/>
                </a:ext>
              </a:extLst>
            </p:cNvPr>
            <p:cNvSpPr/>
            <p:nvPr/>
          </p:nvSpPr>
          <p:spPr>
            <a:xfrm>
              <a:off x="6330006" y="1105403"/>
              <a:ext cx="1005840" cy="1005840"/>
            </a:xfrm>
            <a:prstGeom prst="ellipse">
              <a:avLst/>
            </a:prstGeom>
            <a:gradFill>
              <a:gsLst>
                <a:gs pos="100000">
                  <a:schemeClr val="accent2">
                    <a:lumMod val="75000"/>
                  </a:schemeClr>
                </a:gs>
                <a:gs pos="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R" panose="00020600040101010101" pitchFamily="18" charset="-122"/>
                <a:ea typeface="思源黑体 CN Normal"/>
                <a:cs typeface="+mn-cs"/>
              </a:endParaRPr>
            </a:p>
          </p:txBody>
        </p:sp>
        <p:sp>
          <p:nvSpPr>
            <p:cNvPr id="78" name="弧形 77">
              <a:extLst>
                <a:ext uri="{FF2B5EF4-FFF2-40B4-BE49-F238E27FC236}">
                  <a16:creationId xmlns:a16="http://schemas.microsoft.com/office/drawing/2014/main" id="{3D669460-157E-4E91-9575-BAAC2374D826}"/>
                </a:ext>
              </a:extLst>
            </p:cNvPr>
            <p:cNvSpPr/>
            <p:nvPr/>
          </p:nvSpPr>
          <p:spPr>
            <a:xfrm>
              <a:off x="6223326" y="998723"/>
              <a:ext cx="1219200" cy="1219200"/>
            </a:xfrm>
            <a:prstGeom prst="arc">
              <a:avLst>
                <a:gd name="adj1" fmla="val 16745417"/>
                <a:gd name="adj2" fmla="val 4703468"/>
              </a:avLst>
            </a:prstGeom>
            <a:ln>
              <a:gradFill>
                <a:gsLst>
                  <a:gs pos="0">
                    <a:schemeClr val="accent2">
                      <a:lumMod val="75000"/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R" panose="00020600040101010101" pitchFamily="18" charset="-122"/>
                <a:ea typeface="思源黑体 CN Normal"/>
                <a:cs typeface="+mn-cs"/>
              </a:endParaRPr>
            </a:p>
          </p:txBody>
        </p:sp>
        <p:sp>
          <p:nvSpPr>
            <p:cNvPr id="79" name="弧形 78">
              <a:extLst>
                <a:ext uri="{FF2B5EF4-FFF2-40B4-BE49-F238E27FC236}">
                  <a16:creationId xmlns:a16="http://schemas.microsoft.com/office/drawing/2014/main" id="{F9698354-5240-42E2-8956-77F13A7AF14C}"/>
                </a:ext>
              </a:extLst>
            </p:cNvPr>
            <p:cNvSpPr/>
            <p:nvPr/>
          </p:nvSpPr>
          <p:spPr>
            <a:xfrm rot="10800000">
              <a:off x="6223326" y="998723"/>
              <a:ext cx="1219200" cy="1219200"/>
            </a:xfrm>
            <a:prstGeom prst="arc">
              <a:avLst>
                <a:gd name="adj1" fmla="val 16745417"/>
                <a:gd name="adj2" fmla="val 4703468"/>
              </a:avLst>
            </a:prstGeom>
            <a:ln>
              <a:gradFill>
                <a:gsLst>
                  <a:gs pos="0">
                    <a:schemeClr val="accent2">
                      <a:lumMod val="75000"/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R" panose="00020600040101010101" pitchFamily="18" charset="-122"/>
                <a:ea typeface="思源黑体 CN Normal"/>
                <a:cs typeface="+mn-cs"/>
              </a:endParaRP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A05D7F27-88F1-5C13-363A-2DB723A30435}"/>
                </a:ext>
              </a:extLst>
            </p:cNvPr>
            <p:cNvGrpSpPr/>
            <p:nvPr/>
          </p:nvGrpSpPr>
          <p:grpSpPr>
            <a:xfrm>
              <a:off x="6546736" y="1340459"/>
              <a:ext cx="572381" cy="535729"/>
              <a:chOff x="3615251" y="796519"/>
              <a:chExt cx="454038" cy="424965"/>
            </a:xfrm>
            <a:solidFill>
              <a:schemeClr val="bg1"/>
            </a:solidFill>
          </p:grpSpPr>
          <p:sp>
            <p:nvSpPr>
              <p:cNvPr id="3" name="任意多边形: 形状 2">
                <a:extLst>
                  <a:ext uri="{FF2B5EF4-FFF2-40B4-BE49-F238E27FC236}">
                    <a16:creationId xmlns:a16="http://schemas.microsoft.com/office/drawing/2014/main" id="{957E8C9F-2600-BA2A-D745-07787454055A}"/>
                  </a:ext>
                </a:extLst>
              </p:cNvPr>
              <p:cNvSpPr/>
              <p:nvPr/>
            </p:nvSpPr>
            <p:spPr>
              <a:xfrm>
                <a:off x="3615251" y="796519"/>
                <a:ext cx="454038" cy="266824"/>
              </a:xfrm>
              <a:custGeom>
                <a:avLst/>
                <a:gdLst>
                  <a:gd name="connsiteX0" fmla="*/ 433704 w 454038"/>
                  <a:gd name="connsiteY0" fmla="*/ 125318 h 266824"/>
                  <a:gd name="connsiteX1" fmla="*/ 433704 w 454038"/>
                  <a:gd name="connsiteY1" fmla="*/ 209607 h 266824"/>
                  <a:gd name="connsiteX2" fmla="*/ 451013 w 454038"/>
                  <a:gd name="connsiteY2" fmla="*/ 232922 h 266824"/>
                  <a:gd name="connsiteX3" fmla="*/ 417500 w 454038"/>
                  <a:gd name="connsiteY3" fmla="*/ 266542 h 266824"/>
                  <a:gd name="connsiteX4" fmla="*/ 386705 w 454038"/>
                  <a:gd name="connsiteY4" fmla="*/ 232922 h 266824"/>
                  <a:gd name="connsiteX5" fmla="*/ 405177 w 454038"/>
                  <a:gd name="connsiteY5" fmla="*/ 209179 h 266824"/>
                  <a:gd name="connsiteX6" fmla="*/ 405177 w 454038"/>
                  <a:gd name="connsiteY6" fmla="*/ 139196 h 266824"/>
                  <a:gd name="connsiteX7" fmla="*/ 257412 w 454038"/>
                  <a:gd name="connsiteY7" fmla="*/ 211850 h 266824"/>
                  <a:gd name="connsiteX8" fmla="*/ 197769 w 454038"/>
                  <a:gd name="connsiteY8" fmla="*/ 213643 h 266824"/>
                  <a:gd name="connsiteX9" fmla="*/ 25738 w 454038"/>
                  <a:gd name="connsiteY9" fmla="*/ 132489 h 266824"/>
                  <a:gd name="connsiteX10" fmla="*/ 26498 w 454038"/>
                  <a:gd name="connsiteY10" fmla="*/ 85406 h 266824"/>
                  <a:gd name="connsiteX11" fmla="*/ 192700 w 454038"/>
                  <a:gd name="connsiteY11" fmla="*/ 11886 h 266824"/>
                  <a:gd name="connsiteX12" fmla="*/ 254266 w 454038"/>
                  <a:gd name="connsiteY12" fmla="*/ 6959 h 266824"/>
                  <a:gd name="connsiteX13" fmla="*/ 431686 w 454038"/>
                  <a:gd name="connsiteY13" fmla="*/ 89455 h 266824"/>
                  <a:gd name="connsiteX14" fmla="*/ 433609 w 454038"/>
                  <a:gd name="connsiteY14" fmla="*/ 125318 h 266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4038" h="266824">
                    <a:moveTo>
                      <a:pt x="433704" y="125318"/>
                    </a:moveTo>
                    <a:lnTo>
                      <a:pt x="433704" y="209607"/>
                    </a:lnTo>
                    <a:lnTo>
                      <a:pt x="451013" y="232922"/>
                    </a:lnTo>
                    <a:lnTo>
                      <a:pt x="417500" y="266542"/>
                    </a:lnTo>
                    <a:lnTo>
                      <a:pt x="386705" y="232922"/>
                    </a:lnTo>
                    <a:lnTo>
                      <a:pt x="405177" y="209179"/>
                    </a:lnTo>
                    <a:lnTo>
                      <a:pt x="405177" y="139196"/>
                    </a:lnTo>
                    <a:cubicBezTo>
                      <a:pt x="306275" y="185840"/>
                      <a:pt x="279339" y="200644"/>
                      <a:pt x="257412" y="211850"/>
                    </a:cubicBezTo>
                    <a:cubicBezTo>
                      <a:pt x="235485" y="223057"/>
                      <a:pt x="219696" y="223057"/>
                      <a:pt x="197769" y="213643"/>
                    </a:cubicBezTo>
                    <a:cubicBezTo>
                      <a:pt x="176198" y="204229"/>
                      <a:pt x="77296" y="160743"/>
                      <a:pt x="25738" y="132489"/>
                    </a:cubicBezTo>
                    <a:cubicBezTo>
                      <a:pt x="-8511" y="113661"/>
                      <a:pt x="-10826" y="101552"/>
                      <a:pt x="26498" y="85406"/>
                    </a:cubicBezTo>
                    <a:cubicBezTo>
                      <a:pt x="74993" y="64346"/>
                      <a:pt x="150413" y="30275"/>
                      <a:pt x="192700" y="11886"/>
                    </a:cubicBezTo>
                    <a:cubicBezTo>
                      <a:pt x="217713" y="228"/>
                      <a:pt x="231176" y="-6040"/>
                      <a:pt x="254266" y="6959"/>
                    </a:cubicBezTo>
                    <a:cubicBezTo>
                      <a:pt x="295448" y="26678"/>
                      <a:pt x="384734" y="67029"/>
                      <a:pt x="431686" y="89455"/>
                    </a:cubicBezTo>
                    <a:cubicBezTo>
                      <a:pt x="472477" y="110064"/>
                      <a:pt x="445160" y="116759"/>
                      <a:pt x="433609" y="125318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4" name="任意多边形: 形状 3">
                <a:extLst>
                  <a:ext uri="{FF2B5EF4-FFF2-40B4-BE49-F238E27FC236}">
                    <a16:creationId xmlns:a16="http://schemas.microsoft.com/office/drawing/2014/main" id="{C8002081-2C57-8447-63D9-0DE0087F3815}"/>
                  </a:ext>
                </a:extLst>
              </p:cNvPr>
              <p:cNvSpPr/>
              <p:nvPr/>
            </p:nvSpPr>
            <p:spPr>
              <a:xfrm>
                <a:off x="3690257" y="995462"/>
                <a:ext cx="300374" cy="226022"/>
              </a:xfrm>
              <a:custGeom>
                <a:avLst/>
                <a:gdLst>
                  <a:gd name="connsiteX0" fmla="*/ 193268 w 300374"/>
                  <a:gd name="connsiteY0" fmla="*/ 54909 h 226022"/>
                  <a:gd name="connsiteX1" fmla="*/ 299649 w 300374"/>
                  <a:gd name="connsiteY1" fmla="*/ -282 h 226022"/>
                  <a:gd name="connsiteX2" fmla="*/ 299649 w 300374"/>
                  <a:gd name="connsiteY2" fmla="*/ 161171 h 226022"/>
                  <a:gd name="connsiteX3" fmla="*/ 153487 w 300374"/>
                  <a:gd name="connsiteY3" fmla="*/ 225741 h 226022"/>
                  <a:gd name="connsiteX4" fmla="*/ -725 w 300374"/>
                  <a:gd name="connsiteY4" fmla="*/ 161171 h 226022"/>
                  <a:gd name="connsiteX5" fmla="*/ -725 w 300374"/>
                  <a:gd name="connsiteY5" fmla="*/ 10129 h 226022"/>
                  <a:gd name="connsiteX6" fmla="*/ 109229 w 300374"/>
                  <a:gd name="connsiteY6" fmla="*/ 54375 h 226022"/>
                  <a:gd name="connsiteX7" fmla="*/ 193268 w 300374"/>
                  <a:gd name="connsiteY7" fmla="*/ 54909 h 226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0374" h="226022">
                    <a:moveTo>
                      <a:pt x="193268" y="54909"/>
                    </a:moveTo>
                    <a:cubicBezTo>
                      <a:pt x="220976" y="41850"/>
                      <a:pt x="258562" y="20018"/>
                      <a:pt x="299649" y="-282"/>
                    </a:cubicBezTo>
                    <a:lnTo>
                      <a:pt x="299649" y="161171"/>
                    </a:lnTo>
                    <a:cubicBezTo>
                      <a:pt x="299649" y="161171"/>
                      <a:pt x="246904" y="225741"/>
                      <a:pt x="153487" y="225741"/>
                    </a:cubicBezTo>
                    <a:cubicBezTo>
                      <a:pt x="53374" y="225741"/>
                      <a:pt x="-725" y="161171"/>
                      <a:pt x="-725" y="161171"/>
                    </a:cubicBezTo>
                    <a:lnTo>
                      <a:pt x="-725" y="10129"/>
                    </a:lnTo>
                    <a:cubicBezTo>
                      <a:pt x="31019" y="24708"/>
                      <a:pt x="66326" y="37719"/>
                      <a:pt x="109229" y="54375"/>
                    </a:cubicBezTo>
                    <a:cubicBezTo>
                      <a:pt x="135608" y="65843"/>
                      <a:pt x="169133" y="69487"/>
                      <a:pt x="193268" y="54909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D34426C9-36E7-A132-3504-02C5295EB49B}"/>
              </a:ext>
            </a:extLst>
          </p:cNvPr>
          <p:cNvGrpSpPr/>
          <p:nvPr/>
        </p:nvGrpSpPr>
        <p:grpSpPr>
          <a:xfrm>
            <a:off x="6618514" y="2816625"/>
            <a:ext cx="1219200" cy="1219200"/>
            <a:chOff x="6223326" y="998723"/>
            <a:chExt cx="1219200" cy="1219200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1458D028-BDCC-0D5D-111F-675BC5EC59C6}"/>
                </a:ext>
              </a:extLst>
            </p:cNvPr>
            <p:cNvSpPr/>
            <p:nvPr/>
          </p:nvSpPr>
          <p:spPr>
            <a:xfrm>
              <a:off x="6330006" y="1105403"/>
              <a:ext cx="1005840" cy="1005840"/>
            </a:xfrm>
            <a:prstGeom prst="ellipse">
              <a:avLst/>
            </a:prstGeom>
            <a:gradFill>
              <a:gsLst>
                <a:gs pos="100000">
                  <a:schemeClr val="accent2">
                    <a:lumMod val="75000"/>
                  </a:schemeClr>
                </a:gs>
                <a:gs pos="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R" panose="00020600040101010101" pitchFamily="18" charset="-122"/>
                <a:ea typeface="思源黑体 CN Normal"/>
                <a:cs typeface="+mn-cs"/>
              </a:endParaRPr>
            </a:p>
          </p:txBody>
        </p:sp>
        <p:sp>
          <p:nvSpPr>
            <p:cNvPr id="8" name="弧形 7">
              <a:extLst>
                <a:ext uri="{FF2B5EF4-FFF2-40B4-BE49-F238E27FC236}">
                  <a16:creationId xmlns:a16="http://schemas.microsoft.com/office/drawing/2014/main" id="{E1621CC5-484E-0760-FFA5-0496DF265A1D}"/>
                </a:ext>
              </a:extLst>
            </p:cNvPr>
            <p:cNvSpPr/>
            <p:nvPr/>
          </p:nvSpPr>
          <p:spPr>
            <a:xfrm>
              <a:off x="6223326" y="998723"/>
              <a:ext cx="1219200" cy="1219200"/>
            </a:xfrm>
            <a:prstGeom prst="arc">
              <a:avLst>
                <a:gd name="adj1" fmla="val 16745417"/>
                <a:gd name="adj2" fmla="val 4703468"/>
              </a:avLst>
            </a:prstGeom>
            <a:ln>
              <a:gradFill>
                <a:gsLst>
                  <a:gs pos="0">
                    <a:schemeClr val="accent2">
                      <a:lumMod val="75000"/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R" panose="00020600040101010101" pitchFamily="18" charset="-122"/>
                <a:ea typeface="思源黑体 CN Normal"/>
                <a:cs typeface="+mn-cs"/>
              </a:endParaRPr>
            </a:p>
          </p:txBody>
        </p:sp>
        <p:sp>
          <p:nvSpPr>
            <p:cNvPr id="9" name="弧形 8">
              <a:extLst>
                <a:ext uri="{FF2B5EF4-FFF2-40B4-BE49-F238E27FC236}">
                  <a16:creationId xmlns:a16="http://schemas.microsoft.com/office/drawing/2014/main" id="{E26CFB95-CF4F-A21E-92E3-E203ABE60540}"/>
                </a:ext>
              </a:extLst>
            </p:cNvPr>
            <p:cNvSpPr/>
            <p:nvPr/>
          </p:nvSpPr>
          <p:spPr>
            <a:xfrm rot="10800000">
              <a:off x="6223326" y="998723"/>
              <a:ext cx="1219200" cy="1219200"/>
            </a:xfrm>
            <a:prstGeom prst="arc">
              <a:avLst>
                <a:gd name="adj1" fmla="val 16745417"/>
                <a:gd name="adj2" fmla="val 4703468"/>
              </a:avLst>
            </a:prstGeom>
            <a:ln>
              <a:gradFill>
                <a:gsLst>
                  <a:gs pos="0">
                    <a:schemeClr val="accent2">
                      <a:lumMod val="75000"/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R" panose="00020600040101010101" pitchFamily="18" charset="-122"/>
                <a:ea typeface="思源黑体 CN Normal"/>
                <a:cs typeface="+mn-cs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BF9AD636-D5C8-B369-F386-A18DD6B8F6FA}"/>
                </a:ext>
              </a:extLst>
            </p:cNvPr>
            <p:cNvGrpSpPr/>
            <p:nvPr/>
          </p:nvGrpSpPr>
          <p:grpSpPr>
            <a:xfrm>
              <a:off x="6546736" y="1340459"/>
              <a:ext cx="572381" cy="535729"/>
              <a:chOff x="3615251" y="796519"/>
              <a:chExt cx="454038" cy="424965"/>
            </a:xfrm>
            <a:solidFill>
              <a:schemeClr val="bg1"/>
            </a:solidFill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84D38926-A138-9839-8167-474D2EE084B2}"/>
                  </a:ext>
                </a:extLst>
              </p:cNvPr>
              <p:cNvSpPr/>
              <p:nvPr/>
            </p:nvSpPr>
            <p:spPr>
              <a:xfrm>
                <a:off x="3615251" y="796519"/>
                <a:ext cx="454038" cy="266824"/>
              </a:xfrm>
              <a:custGeom>
                <a:avLst/>
                <a:gdLst>
                  <a:gd name="connsiteX0" fmla="*/ 433704 w 454038"/>
                  <a:gd name="connsiteY0" fmla="*/ 125318 h 266824"/>
                  <a:gd name="connsiteX1" fmla="*/ 433704 w 454038"/>
                  <a:gd name="connsiteY1" fmla="*/ 209607 h 266824"/>
                  <a:gd name="connsiteX2" fmla="*/ 451013 w 454038"/>
                  <a:gd name="connsiteY2" fmla="*/ 232922 h 266824"/>
                  <a:gd name="connsiteX3" fmla="*/ 417500 w 454038"/>
                  <a:gd name="connsiteY3" fmla="*/ 266542 h 266824"/>
                  <a:gd name="connsiteX4" fmla="*/ 386705 w 454038"/>
                  <a:gd name="connsiteY4" fmla="*/ 232922 h 266824"/>
                  <a:gd name="connsiteX5" fmla="*/ 405177 w 454038"/>
                  <a:gd name="connsiteY5" fmla="*/ 209179 h 266824"/>
                  <a:gd name="connsiteX6" fmla="*/ 405177 w 454038"/>
                  <a:gd name="connsiteY6" fmla="*/ 139196 h 266824"/>
                  <a:gd name="connsiteX7" fmla="*/ 257412 w 454038"/>
                  <a:gd name="connsiteY7" fmla="*/ 211850 h 266824"/>
                  <a:gd name="connsiteX8" fmla="*/ 197769 w 454038"/>
                  <a:gd name="connsiteY8" fmla="*/ 213643 h 266824"/>
                  <a:gd name="connsiteX9" fmla="*/ 25738 w 454038"/>
                  <a:gd name="connsiteY9" fmla="*/ 132489 h 266824"/>
                  <a:gd name="connsiteX10" fmla="*/ 26498 w 454038"/>
                  <a:gd name="connsiteY10" fmla="*/ 85406 h 266824"/>
                  <a:gd name="connsiteX11" fmla="*/ 192700 w 454038"/>
                  <a:gd name="connsiteY11" fmla="*/ 11886 h 266824"/>
                  <a:gd name="connsiteX12" fmla="*/ 254266 w 454038"/>
                  <a:gd name="connsiteY12" fmla="*/ 6959 h 266824"/>
                  <a:gd name="connsiteX13" fmla="*/ 431686 w 454038"/>
                  <a:gd name="connsiteY13" fmla="*/ 89455 h 266824"/>
                  <a:gd name="connsiteX14" fmla="*/ 433609 w 454038"/>
                  <a:gd name="connsiteY14" fmla="*/ 125318 h 266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4038" h="266824">
                    <a:moveTo>
                      <a:pt x="433704" y="125318"/>
                    </a:moveTo>
                    <a:lnTo>
                      <a:pt x="433704" y="209607"/>
                    </a:lnTo>
                    <a:lnTo>
                      <a:pt x="451013" y="232922"/>
                    </a:lnTo>
                    <a:lnTo>
                      <a:pt x="417500" y="266542"/>
                    </a:lnTo>
                    <a:lnTo>
                      <a:pt x="386705" y="232922"/>
                    </a:lnTo>
                    <a:lnTo>
                      <a:pt x="405177" y="209179"/>
                    </a:lnTo>
                    <a:lnTo>
                      <a:pt x="405177" y="139196"/>
                    </a:lnTo>
                    <a:cubicBezTo>
                      <a:pt x="306275" y="185840"/>
                      <a:pt x="279339" y="200644"/>
                      <a:pt x="257412" y="211850"/>
                    </a:cubicBezTo>
                    <a:cubicBezTo>
                      <a:pt x="235485" y="223057"/>
                      <a:pt x="219696" y="223057"/>
                      <a:pt x="197769" y="213643"/>
                    </a:cubicBezTo>
                    <a:cubicBezTo>
                      <a:pt x="176198" y="204229"/>
                      <a:pt x="77296" y="160743"/>
                      <a:pt x="25738" y="132489"/>
                    </a:cubicBezTo>
                    <a:cubicBezTo>
                      <a:pt x="-8511" y="113661"/>
                      <a:pt x="-10826" y="101552"/>
                      <a:pt x="26498" y="85406"/>
                    </a:cubicBezTo>
                    <a:cubicBezTo>
                      <a:pt x="74993" y="64346"/>
                      <a:pt x="150413" y="30275"/>
                      <a:pt x="192700" y="11886"/>
                    </a:cubicBezTo>
                    <a:cubicBezTo>
                      <a:pt x="217713" y="228"/>
                      <a:pt x="231176" y="-6040"/>
                      <a:pt x="254266" y="6959"/>
                    </a:cubicBezTo>
                    <a:cubicBezTo>
                      <a:pt x="295448" y="26678"/>
                      <a:pt x="384734" y="67029"/>
                      <a:pt x="431686" y="89455"/>
                    </a:cubicBezTo>
                    <a:cubicBezTo>
                      <a:pt x="472477" y="110064"/>
                      <a:pt x="445160" y="116759"/>
                      <a:pt x="433609" y="125318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A680C24F-92B7-CA74-DCDD-062A0072347E}"/>
                  </a:ext>
                </a:extLst>
              </p:cNvPr>
              <p:cNvSpPr/>
              <p:nvPr/>
            </p:nvSpPr>
            <p:spPr>
              <a:xfrm>
                <a:off x="3690257" y="995462"/>
                <a:ext cx="300374" cy="226022"/>
              </a:xfrm>
              <a:custGeom>
                <a:avLst/>
                <a:gdLst>
                  <a:gd name="connsiteX0" fmla="*/ 193268 w 300374"/>
                  <a:gd name="connsiteY0" fmla="*/ 54909 h 226022"/>
                  <a:gd name="connsiteX1" fmla="*/ 299649 w 300374"/>
                  <a:gd name="connsiteY1" fmla="*/ -282 h 226022"/>
                  <a:gd name="connsiteX2" fmla="*/ 299649 w 300374"/>
                  <a:gd name="connsiteY2" fmla="*/ 161171 h 226022"/>
                  <a:gd name="connsiteX3" fmla="*/ 153487 w 300374"/>
                  <a:gd name="connsiteY3" fmla="*/ 225741 h 226022"/>
                  <a:gd name="connsiteX4" fmla="*/ -725 w 300374"/>
                  <a:gd name="connsiteY4" fmla="*/ 161171 h 226022"/>
                  <a:gd name="connsiteX5" fmla="*/ -725 w 300374"/>
                  <a:gd name="connsiteY5" fmla="*/ 10129 h 226022"/>
                  <a:gd name="connsiteX6" fmla="*/ 109229 w 300374"/>
                  <a:gd name="connsiteY6" fmla="*/ 54375 h 226022"/>
                  <a:gd name="connsiteX7" fmla="*/ 193268 w 300374"/>
                  <a:gd name="connsiteY7" fmla="*/ 54909 h 226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0374" h="226022">
                    <a:moveTo>
                      <a:pt x="193268" y="54909"/>
                    </a:moveTo>
                    <a:cubicBezTo>
                      <a:pt x="220976" y="41850"/>
                      <a:pt x="258562" y="20018"/>
                      <a:pt x="299649" y="-282"/>
                    </a:cubicBezTo>
                    <a:lnTo>
                      <a:pt x="299649" y="161171"/>
                    </a:lnTo>
                    <a:cubicBezTo>
                      <a:pt x="299649" y="161171"/>
                      <a:pt x="246904" y="225741"/>
                      <a:pt x="153487" y="225741"/>
                    </a:cubicBezTo>
                    <a:cubicBezTo>
                      <a:pt x="53374" y="225741"/>
                      <a:pt x="-725" y="161171"/>
                      <a:pt x="-725" y="161171"/>
                    </a:cubicBezTo>
                    <a:lnTo>
                      <a:pt x="-725" y="10129"/>
                    </a:lnTo>
                    <a:cubicBezTo>
                      <a:pt x="31019" y="24708"/>
                      <a:pt x="66326" y="37719"/>
                      <a:pt x="109229" y="54375"/>
                    </a:cubicBezTo>
                    <a:cubicBezTo>
                      <a:pt x="135608" y="65843"/>
                      <a:pt x="169133" y="69487"/>
                      <a:pt x="193268" y="54909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BB75372-3088-5653-7BD5-A0ACDEF2030B}"/>
              </a:ext>
            </a:extLst>
          </p:cNvPr>
          <p:cNvGrpSpPr/>
          <p:nvPr/>
        </p:nvGrpSpPr>
        <p:grpSpPr>
          <a:xfrm>
            <a:off x="6223326" y="4650036"/>
            <a:ext cx="1219200" cy="1219200"/>
            <a:chOff x="6223326" y="998723"/>
            <a:chExt cx="1219200" cy="1219200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7B3529FC-5004-C394-9EB9-5C2935BC9374}"/>
                </a:ext>
              </a:extLst>
            </p:cNvPr>
            <p:cNvSpPr/>
            <p:nvPr/>
          </p:nvSpPr>
          <p:spPr>
            <a:xfrm>
              <a:off x="6330006" y="1105403"/>
              <a:ext cx="1005840" cy="1005840"/>
            </a:xfrm>
            <a:prstGeom prst="ellipse">
              <a:avLst/>
            </a:prstGeom>
            <a:gradFill>
              <a:gsLst>
                <a:gs pos="100000">
                  <a:schemeClr val="accent2">
                    <a:lumMod val="75000"/>
                  </a:schemeClr>
                </a:gs>
                <a:gs pos="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R" panose="00020600040101010101" pitchFamily="18" charset="-122"/>
                <a:ea typeface="思源黑体 CN Normal"/>
                <a:cs typeface="+mn-cs"/>
              </a:endParaRPr>
            </a:p>
          </p:txBody>
        </p:sp>
        <p:sp>
          <p:nvSpPr>
            <p:cNvPr id="16" name="弧形 15">
              <a:extLst>
                <a:ext uri="{FF2B5EF4-FFF2-40B4-BE49-F238E27FC236}">
                  <a16:creationId xmlns:a16="http://schemas.microsoft.com/office/drawing/2014/main" id="{153A6D18-1E19-0095-76ED-B32B1174DE4C}"/>
                </a:ext>
              </a:extLst>
            </p:cNvPr>
            <p:cNvSpPr/>
            <p:nvPr/>
          </p:nvSpPr>
          <p:spPr>
            <a:xfrm>
              <a:off x="6223326" y="998723"/>
              <a:ext cx="1219200" cy="1219200"/>
            </a:xfrm>
            <a:prstGeom prst="arc">
              <a:avLst>
                <a:gd name="adj1" fmla="val 16745417"/>
                <a:gd name="adj2" fmla="val 4703468"/>
              </a:avLst>
            </a:prstGeom>
            <a:ln>
              <a:gradFill>
                <a:gsLst>
                  <a:gs pos="0">
                    <a:schemeClr val="accent2">
                      <a:lumMod val="75000"/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R" panose="00020600040101010101" pitchFamily="18" charset="-122"/>
                <a:ea typeface="思源黑体 CN Normal"/>
                <a:cs typeface="+mn-cs"/>
              </a:endParaRPr>
            </a:p>
          </p:txBody>
        </p:sp>
        <p:sp>
          <p:nvSpPr>
            <p:cNvPr id="17" name="弧形 16">
              <a:extLst>
                <a:ext uri="{FF2B5EF4-FFF2-40B4-BE49-F238E27FC236}">
                  <a16:creationId xmlns:a16="http://schemas.microsoft.com/office/drawing/2014/main" id="{C3575626-6CDF-6355-4AC9-41FDC659921A}"/>
                </a:ext>
              </a:extLst>
            </p:cNvPr>
            <p:cNvSpPr/>
            <p:nvPr/>
          </p:nvSpPr>
          <p:spPr>
            <a:xfrm rot="10800000">
              <a:off x="6223326" y="998723"/>
              <a:ext cx="1219200" cy="1219200"/>
            </a:xfrm>
            <a:prstGeom prst="arc">
              <a:avLst>
                <a:gd name="adj1" fmla="val 16745417"/>
                <a:gd name="adj2" fmla="val 4703468"/>
              </a:avLst>
            </a:prstGeom>
            <a:ln>
              <a:gradFill>
                <a:gsLst>
                  <a:gs pos="0">
                    <a:schemeClr val="accent2">
                      <a:lumMod val="75000"/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R" panose="00020600040101010101" pitchFamily="18" charset="-122"/>
                <a:ea typeface="思源黑体 CN Normal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FF28009A-9C1A-AC76-BCAB-38AFC86F46EF}"/>
                </a:ext>
              </a:extLst>
            </p:cNvPr>
            <p:cNvGrpSpPr/>
            <p:nvPr/>
          </p:nvGrpSpPr>
          <p:grpSpPr>
            <a:xfrm>
              <a:off x="6546736" y="1340459"/>
              <a:ext cx="572381" cy="535729"/>
              <a:chOff x="3615251" y="796519"/>
              <a:chExt cx="454038" cy="424965"/>
            </a:xfrm>
            <a:solidFill>
              <a:schemeClr val="bg1"/>
            </a:solidFill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1212FBB3-722F-AB8D-2B32-0DA6430A4B75}"/>
                  </a:ext>
                </a:extLst>
              </p:cNvPr>
              <p:cNvSpPr/>
              <p:nvPr/>
            </p:nvSpPr>
            <p:spPr>
              <a:xfrm>
                <a:off x="3615251" y="796519"/>
                <a:ext cx="454038" cy="266824"/>
              </a:xfrm>
              <a:custGeom>
                <a:avLst/>
                <a:gdLst>
                  <a:gd name="connsiteX0" fmla="*/ 433704 w 454038"/>
                  <a:gd name="connsiteY0" fmla="*/ 125318 h 266824"/>
                  <a:gd name="connsiteX1" fmla="*/ 433704 w 454038"/>
                  <a:gd name="connsiteY1" fmla="*/ 209607 h 266824"/>
                  <a:gd name="connsiteX2" fmla="*/ 451013 w 454038"/>
                  <a:gd name="connsiteY2" fmla="*/ 232922 h 266824"/>
                  <a:gd name="connsiteX3" fmla="*/ 417500 w 454038"/>
                  <a:gd name="connsiteY3" fmla="*/ 266542 h 266824"/>
                  <a:gd name="connsiteX4" fmla="*/ 386705 w 454038"/>
                  <a:gd name="connsiteY4" fmla="*/ 232922 h 266824"/>
                  <a:gd name="connsiteX5" fmla="*/ 405177 w 454038"/>
                  <a:gd name="connsiteY5" fmla="*/ 209179 h 266824"/>
                  <a:gd name="connsiteX6" fmla="*/ 405177 w 454038"/>
                  <a:gd name="connsiteY6" fmla="*/ 139196 h 266824"/>
                  <a:gd name="connsiteX7" fmla="*/ 257412 w 454038"/>
                  <a:gd name="connsiteY7" fmla="*/ 211850 h 266824"/>
                  <a:gd name="connsiteX8" fmla="*/ 197769 w 454038"/>
                  <a:gd name="connsiteY8" fmla="*/ 213643 h 266824"/>
                  <a:gd name="connsiteX9" fmla="*/ 25738 w 454038"/>
                  <a:gd name="connsiteY9" fmla="*/ 132489 h 266824"/>
                  <a:gd name="connsiteX10" fmla="*/ 26498 w 454038"/>
                  <a:gd name="connsiteY10" fmla="*/ 85406 h 266824"/>
                  <a:gd name="connsiteX11" fmla="*/ 192700 w 454038"/>
                  <a:gd name="connsiteY11" fmla="*/ 11886 h 266824"/>
                  <a:gd name="connsiteX12" fmla="*/ 254266 w 454038"/>
                  <a:gd name="connsiteY12" fmla="*/ 6959 h 266824"/>
                  <a:gd name="connsiteX13" fmla="*/ 431686 w 454038"/>
                  <a:gd name="connsiteY13" fmla="*/ 89455 h 266824"/>
                  <a:gd name="connsiteX14" fmla="*/ 433609 w 454038"/>
                  <a:gd name="connsiteY14" fmla="*/ 125318 h 266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4038" h="266824">
                    <a:moveTo>
                      <a:pt x="433704" y="125318"/>
                    </a:moveTo>
                    <a:lnTo>
                      <a:pt x="433704" y="209607"/>
                    </a:lnTo>
                    <a:lnTo>
                      <a:pt x="451013" y="232922"/>
                    </a:lnTo>
                    <a:lnTo>
                      <a:pt x="417500" y="266542"/>
                    </a:lnTo>
                    <a:lnTo>
                      <a:pt x="386705" y="232922"/>
                    </a:lnTo>
                    <a:lnTo>
                      <a:pt x="405177" y="209179"/>
                    </a:lnTo>
                    <a:lnTo>
                      <a:pt x="405177" y="139196"/>
                    </a:lnTo>
                    <a:cubicBezTo>
                      <a:pt x="306275" y="185840"/>
                      <a:pt x="279339" y="200644"/>
                      <a:pt x="257412" y="211850"/>
                    </a:cubicBezTo>
                    <a:cubicBezTo>
                      <a:pt x="235485" y="223057"/>
                      <a:pt x="219696" y="223057"/>
                      <a:pt x="197769" y="213643"/>
                    </a:cubicBezTo>
                    <a:cubicBezTo>
                      <a:pt x="176198" y="204229"/>
                      <a:pt x="77296" y="160743"/>
                      <a:pt x="25738" y="132489"/>
                    </a:cubicBezTo>
                    <a:cubicBezTo>
                      <a:pt x="-8511" y="113661"/>
                      <a:pt x="-10826" y="101552"/>
                      <a:pt x="26498" y="85406"/>
                    </a:cubicBezTo>
                    <a:cubicBezTo>
                      <a:pt x="74993" y="64346"/>
                      <a:pt x="150413" y="30275"/>
                      <a:pt x="192700" y="11886"/>
                    </a:cubicBezTo>
                    <a:cubicBezTo>
                      <a:pt x="217713" y="228"/>
                      <a:pt x="231176" y="-6040"/>
                      <a:pt x="254266" y="6959"/>
                    </a:cubicBezTo>
                    <a:cubicBezTo>
                      <a:pt x="295448" y="26678"/>
                      <a:pt x="384734" y="67029"/>
                      <a:pt x="431686" y="89455"/>
                    </a:cubicBezTo>
                    <a:cubicBezTo>
                      <a:pt x="472477" y="110064"/>
                      <a:pt x="445160" y="116759"/>
                      <a:pt x="433609" y="125318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A428B00B-3EB8-B2C2-B146-B34E7F7774B4}"/>
                  </a:ext>
                </a:extLst>
              </p:cNvPr>
              <p:cNvSpPr/>
              <p:nvPr/>
            </p:nvSpPr>
            <p:spPr>
              <a:xfrm>
                <a:off x="3690257" y="995462"/>
                <a:ext cx="300374" cy="226022"/>
              </a:xfrm>
              <a:custGeom>
                <a:avLst/>
                <a:gdLst>
                  <a:gd name="connsiteX0" fmla="*/ 193268 w 300374"/>
                  <a:gd name="connsiteY0" fmla="*/ 54909 h 226022"/>
                  <a:gd name="connsiteX1" fmla="*/ 299649 w 300374"/>
                  <a:gd name="connsiteY1" fmla="*/ -282 h 226022"/>
                  <a:gd name="connsiteX2" fmla="*/ 299649 w 300374"/>
                  <a:gd name="connsiteY2" fmla="*/ 161171 h 226022"/>
                  <a:gd name="connsiteX3" fmla="*/ 153487 w 300374"/>
                  <a:gd name="connsiteY3" fmla="*/ 225741 h 226022"/>
                  <a:gd name="connsiteX4" fmla="*/ -725 w 300374"/>
                  <a:gd name="connsiteY4" fmla="*/ 161171 h 226022"/>
                  <a:gd name="connsiteX5" fmla="*/ -725 w 300374"/>
                  <a:gd name="connsiteY5" fmla="*/ 10129 h 226022"/>
                  <a:gd name="connsiteX6" fmla="*/ 109229 w 300374"/>
                  <a:gd name="connsiteY6" fmla="*/ 54375 h 226022"/>
                  <a:gd name="connsiteX7" fmla="*/ 193268 w 300374"/>
                  <a:gd name="connsiteY7" fmla="*/ 54909 h 226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0374" h="226022">
                    <a:moveTo>
                      <a:pt x="193268" y="54909"/>
                    </a:moveTo>
                    <a:cubicBezTo>
                      <a:pt x="220976" y="41850"/>
                      <a:pt x="258562" y="20018"/>
                      <a:pt x="299649" y="-282"/>
                    </a:cubicBezTo>
                    <a:lnTo>
                      <a:pt x="299649" y="161171"/>
                    </a:lnTo>
                    <a:cubicBezTo>
                      <a:pt x="299649" y="161171"/>
                      <a:pt x="246904" y="225741"/>
                      <a:pt x="153487" y="225741"/>
                    </a:cubicBezTo>
                    <a:cubicBezTo>
                      <a:pt x="53374" y="225741"/>
                      <a:pt x="-725" y="161171"/>
                      <a:pt x="-725" y="161171"/>
                    </a:cubicBezTo>
                    <a:lnTo>
                      <a:pt x="-725" y="10129"/>
                    </a:lnTo>
                    <a:cubicBezTo>
                      <a:pt x="31019" y="24708"/>
                      <a:pt x="66326" y="37719"/>
                      <a:pt x="109229" y="54375"/>
                    </a:cubicBezTo>
                    <a:cubicBezTo>
                      <a:pt x="135608" y="65843"/>
                      <a:pt x="169133" y="69487"/>
                      <a:pt x="193268" y="54909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564250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4EE01B8C-41D2-486C-9321-285E21ED07FA}"/>
              </a:ext>
            </a:extLst>
          </p:cNvPr>
          <p:cNvSpPr txBox="1"/>
          <p:nvPr/>
        </p:nvSpPr>
        <p:spPr>
          <a:xfrm>
            <a:off x="923388" y="782122"/>
            <a:ext cx="288661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b="1" dirty="0">
                <a:gradFill>
                  <a:gsLst>
                    <a:gs pos="0">
                      <a:schemeClr val="accent1">
                        <a:lumMod val="95000"/>
                        <a:lumOff val="5000"/>
                      </a:schemeClr>
                    </a:gs>
                    <a:gs pos="100000">
                      <a:schemeClr val="accent1">
                        <a:lumMod val="70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rPr>
              <a:t>01</a:t>
            </a:r>
            <a:endParaRPr lang="zh-CN" altLang="en-US" sz="16600" b="1" dirty="0">
              <a:gradFill>
                <a:gsLst>
                  <a:gs pos="0">
                    <a:schemeClr val="accent1">
                      <a:lumMod val="95000"/>
                      <a:lumOff val="5000"/>
                    </a:schemeClr>
                  </a:gs>
                  <a:gs pos="100000">
                    <a:schemeClr val="accent1">
                      <a:lumMod val="70000"/>
                    </a:schemeClr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D3BBD35-3A7F-4F1F-925A-361FCC7FC7E4}"/>
              </a:ext>
            </a:extLst>
          </p:cNvPr>
          <p:cNvSpPr txBox="1"/>
          <p:nvPr/>
        </p:nvSpPr>
        <p:spPr>
          <a:xfrm>
            <a:off x="923388" y="3194452"/>
            <a:ext cx="479258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8000" kern="100" spc="75">
                <a:solidFill>
                  <a:schemeClr val="accent2"/>
                </a:solidFill>
                <a:effectLst>
                  <a:outerShdw blurRad="177800" dist="76200" dir="5400000" algn="t" rotWithShape="0">
                    <a:schemeClr val="accent2">
                      <a:lumMod val="50000"/>
                      <a:alpha val="20000"/>
                    </a:schemeClr>
                  </a:outerShdw>
                </a:effectLst>
                <a:latin typeface="+mj-ea"/>
                <a:ea typeface="+mj-ea"/>
                <a:cs typeface="微软雅黑" panose="020B0503020204020204" pitchFamily="34" charset="-122"/>
              </a:defRPr>
            </a:lvl1pPr>
          </a:lstStyle>
          <a:p>
            <a:r>
              <a:rPr lang="zh-CN" altLang="zh-CN" dirty="0">
                <a:solidFill>
                  <a:schemeClr val="accent1"/>
                </a:solidFill>
                <a:effectLst>
                  <a:outerShdw blurRad="177800" dist="76200" dir="5400000" algn="t" rotWithShape="0">
                    <a:schemeClr val="accent1">
                      <a:lumMod val="50000"/>
                      <a:alpha val="20000"/>
                    </a:schemeClr>
                  </a:outerShdw>
                </a:effectLst>
              </a:rPr>
              <a:t>业绩规模</a:t>
            </a:r>
            <a:endParaRPr lang="zh-CN" altLang="en-US" dirty="0">
              <a:solidFill>
                <a:schemeClr val="accent1"/>
              </a:solidFill>
              <a:effectLst>
                <a:outerShdw blurRad="177800" dist="76200" dir="5400000" algn="t" rotWithShape="0">
                  <a:schemeClr val="accent1">
                    <a:lumMod val="50000"/>
                    <a:alpha val="20000"/>
                  </a:schemeClr>
                </a:outerShdw>
              </a:effectLst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00E26A8-47F6-495C-849D-09B39BC902E2}"/>
              </a:ext>
            </a:extLst>
          </p:cNvPr>
          <p:cNvCxnSpPr>
            <a:cxnSpLocks/>
          </p:cNvCxnSpPr>
          <p:nvPr/>
        </p:nvCxnSpPr>
        <p:spPr>
          <a:xfrm>
            <a:off x="1162104" y="4631429"/>
            <a:ext cx="401507" cy="0"/>
          </a:xfrm>
          <a:prstGeom prst="line">
            <a:avLst/>
          </a:prstGeom>
          <a:ln w="635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>
            <a:extLst>
              <a:ext uri="{FF2B5EF4-FFF2-40B4-BE49-F238E27FC236}">
                <a16:creationId xmlns:a16="http://schemas.microsoft.com/office/drawing/2014/main" id="{A8CE7467-7813-4418-9720-C234EFF6836D}"/>
              </a:ext>
            </a:extLst>
          </p:cNvPr>
          <p:cNvSpPr/>
          <p:nvPr/>
        </p:nvSpPr>
        <p:spPr>
          <a:xfrm>
            <a:off x="4440371" y="2968851"/>
            <a:ext cx="258629" cy="258629"/>
          </a:xfrm>
          <a:prstGeom prst="ellipse">
            <a:avLst/>
          </a:prstGeom>
          <a:gradFill>
            <a:gsLst>
              <a:gs pos="16000">
                <a:schemeClr val="accent2">
                  <a:lumMod val="60000"/>
                  <a:lumOff val="40000"/>
                </a:schemeClr>
              </a:gs>
              <a:gs pos="72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AFBD2B41-3D31-4413-8E79-9CEFF6308A70}"/>
              </a:ext>
            </a:extLst>
          </p:cNvPr>
          <p:cNvSpPr/>
          <p:nvPr/>
        </p:nvSpPr>
        <p:spPr>
          <a:xfrm>
            <a:off x="4741851" y="2849880"/>
            <a:ext cx="118971" cy="118971"/>
          </a:xfrm>
          <a:prstGeom prst="ellipse">
            <a:avLst/>
          </a:prstGeom>
          <a:gradFill>
            <a:gsLst>
              <a:gs pos="16000">
                <a:schemeClr val="accent2">
                  <a:lumMod val="60000"/>
                  <a:lumOff val="40000"/>
                </a:schemeClr>
              </a:gs>
              <a:gs pos="72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255D1DA1-3A23-4911-2580-FB2ED0EC77A4}"/>
              </a:ext>
            </a:extLst>
          </p:cNvPr>
          <p:cNvGrpSpPr/>
          <p:nvPr/>
        </p:nvGrpSpPr>
        <p:grpSpPr>
          <a:xfrm>
            <a:off x="6287369" y="1079652"/>
            <a:ext cx="5364789" cy="4698696"/>
            <a:chOff x="6168399" y="1313823"/>
            <a:chExt cx="4525446" cy="3963566"/>
          </a:xfrm>
        </p:grpSpPr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BF8D0129-25E4-C8D6-BEAE-D454FC328A79}"/>
                </a:ext>
              </a:extLst>
            </p:cNvPr>
            <p:cNvSpPr/>
            <p:nvPr/>
          </p:nvSpPr>
          <p:spPr>
            <a:xfrm flipH="1">
              <a:off x="6317914" y="1313823"/>
              <a:ext cx="3962058" cy="3712043"/>
            </a:xfrm>
            <a:custGeom>
              <a:avLst/>
              <a:gdLst>
                <a:gd name="connsiteX0" fmla="*/ 81882 w 3534214"/>
                <a:gd name="connsiteY0" fmla="*/ 443497 h 3311197"/>
                <a:gd name="connsiteX1" fmla="*/ 1802853 w 3534214"/>
                <a:gd name="connsiteY1" fmla="*/ 347101 h 3311197"/>
                <a:gd name="connsiteX2" fmla="*/ 2689884 w 3534214"/>
                <a:gd name="connsiteY2" fmla="*/ 898827 h 3311197"/>
                <a:gd name="connsiteX3" fmla="*/ 3533088 w 3534214"/>
                <a:gd name="connsiteY3" fmla="*/ 1296175 h 3311197"/>
                <a:gd name="connsiteX4" fmla="*/ 2470755 w 3534214"/>
                <a:gd name="connsiteY4" fmla="*/ 2603246 h 3311197"/>
                <a:gd name="connsiteX5" fmla="*/ 918633 w 3534214"/>
                <a:gd name="connsiteY5" fmla="*/ 3294154 h 3311197"/>
                <a:gd name="connsiteX6" fmla="*/ 493699 w 3534214"/>
                <a:gd name="connsiteY6" fmla="*/ 2270857 h 3311197"/>
                <a:gd name="connsiteX7" fmla="*/ 81882 w 3534214"/>
                <a:gd name="connsiteY7" fmla="*/ 443497 h 331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34214" h="3311197">
                  <a:moveTo>
                    <a:pt x="81882" y="443497"/>
                  </a:moveTo>
                  <a:cubicBezTo>
                    <a:pt x="372528" y="-175374"/>
                    <a:pt x="1404569" y="-88139"/>
                    <a:pt x="1802853" y="347101"/>
                  </a:cubicBezTo>
                  <a:cubicBezTo>
                    <a:pt x="2201137" y="782340"/>
                    <a:pt x="2330533" y="1061222"/>
                    <a:pt x="2689884" y="898827"/>
                  </a:cubicBezTo>
                  <a:cubicBezTo>
                    <a:pt x="3049234" y="736432"/>
                    <a:pt x="3507272" y="779738"/>
                    <a:pt x="3533088" y="1296175"/>
                  </a:cubicBezTo>
                  <a:cubicBezTo>
                    <a:pt x="3558905" y="1812611"/>
                    <a:pt x="3138864" y="2422946"/>
                    <a:pt x="2470755" y="2603246"/>
                  </a:cubicBezTo>
                  <a:cubicBezTo>
                    <a:pt x="1802645" y="2783546"/>
                    <a:pt x="1802853" y="3423133"/>
                    <a:pt x="918633" y="3294154"/>
                  </a:cubicBezTo>
                  <a:cubicBezTo>
                    <a:pt x="436549" y="3223887"/>
                    <a:pt x="425618" y="2702245"/>
                    <a:pt x="493699" y="2270857"/>
                  </a:cubicBezTo>
                  <a:cubicBezTo>
                    <a:pt x="561780" y="1839469"/>
                    <a:pt x="-255192" y="1161158"/>
                    <a:pt x="81882" y="443497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04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0" name="组合 129">
              <a:extLst>
                <a:ext uri="{FF2B5EF4-FFF2-40B4-BE49-F238E27FC236}">
                  <a16:creationId xmlns:a16="http://schemas.microsoft.com/office/drawing/2014/main" id="{B0502C2E-BDD6-3AA4-C54C-FAD9BAF5FB17}"/>
                </a:ext>
              </a:extLst>
            </p:cNvPr>
            <p:cNvGrpSpPr/>
            <p:nvPr/>
          </p:nvGrpSpPr>
          <p:grpSpPr>
            <a:xfrm>
              <a:off x="7457712" y="2516310"/>
              <a:ext cx="246239" cy="325988"/>
              <a:chOff x="7519619" y="2814464"/>
              <a:chExt cx="219649" cy="290786"/>
            </a:xfrm>
          </p:grpSpPr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F7920911-FEFB-5E0F-64BF-8B753D6357A3}"/>
                  </a:ext>
                </a:extLst>
              </p:cNvPr>
              <p:cNvSpPr/>
              <p:nvPr/>
            </p:nvSpPr>
            <p:spPr>
              <a:xfrm rot="89400" flipH="1">
                <a:off x="7519619" y="2814464"/>
                <a:ext cx="219649" cy="219649"/>
              </a:xfrm>
              <a:custGeom>
                <a:avLst/>
                <a:gdLst>
                  <a:gd name="connsiteX0" fmla="*/ 181237 w 219649"/>
                  <a:gd name="connsiteY0" fmla="*/ 0 h 219649"/>
                  <a:gd name="connsiteX1" fmla="*/ 219650 w 219649"/>
                  <a:gd name="connsiteY1" fmla="*/ 0 h 219649"/>
                  <a:gd name="connsiteX2" fmla="*/ 219650 w 219649"/>
                  <a:gd name="connsiteY2" fmla="*/ 219650 h 219649"/>
                  <a:gd name="connsiteX3" fmla="*/ 181237 w 219649"/>
                  <a:gd name="connsiteY3" fmla="*/ 219650 h 219649"/>
                  <a:gd name="connsiteX4" fmla="*/ 38413 w 219649"/>
                  <a:gd name="connsiteY4" fmla="*/ 219650 h 219649"/>
                  <a:gd name="connsiteX5" fmla="*/ 0 w 219649"/>
                  <a:gd name="connsiteY5" fmla="*/ 219650 h 219649"/>
                  <a:gd name="connsiteX6" fmla="*/ 0 w 219649"/>
                  <a:gd name="connsiteY6" fmla="*/ 0 h 219649"/>
                  <a:gd name="connsiteX7" fmla="*/ 38413 w 219649"/>
                  <a:gd name="connsiteY7" fmla="*/ 0 h 219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9649" h="219649">
                    <a:moveTo>
                      <a:pt x="181237" y="0"/>
                    </a:moveTo>
                    <a:cubicBezTo>
                      <a:pt x="202452" y="0"/>
                      <a:pt x="219650" y="0"/>
                      <a:pt x="219650" y="0"/>
                    </a:cubicBezTo>
                    <a:lnTo>
                      <a:pt x="219650" y="219650"/>
                    </a:lnTo>
                    <a:cubicBezTo>
                      <a:pt x="219650" y="219650"/>
                      <a:pt x="202452" y="219650"/>
                      <a:pt x="181237" y="219650"/>
                    </a:cubicBezTo>
                    <a:lnTo>
                      <a:pt x="38413" y="219650"/>
                    </a:lnTo>
                    <a:cubicBezTo>
                      <a:pt x="17198" y="219650"/>
                      <a:pt x="0" y="219650"/>
                      <a:pt x="0" y="219650"/>
                    </a:cubicBezTo>
                    <a:lnTo>
                      <a:pt x="0" y="0"/>
                    </a:lnTo>
                    <a:cubicBezTo>
                      <a:pt x="0" y="0"/>
                      <a:pt x="17198" y="0"/>
                      <a:pt x="3841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D253E91E-8BB5-F8A0-65D3-184BF061F3E7}"/>
                  </a:ext>
                </a:extLst>
              </p:cNvPr>
              <p:cNvSpPr/>
              <p:nvPr/>
            </p:nvSpPr>
            <p:spPr>
              <a:xfrm flipH="1">
                <a:off x="7603319" y="3015101"/>
                <a:ext cx="91086" cy="90149"/>
              </a:xfrm>
              <a:custGeom>
                <a:avLst/>
                <a:gdLst>
                  <a:gd name="connsiteX0" fmla="*/ 91087 w 91086"/>
                  <a:gd name="connsiteY0" fmla="*/ 1249 h 90149"/>
                  <a:gd name="connsiteX1" fmla="*/ 0 w 91086"/>
                  <a:gd name="connsiteY1" fmla="*/ 90150 h 90149"/>
                  <a:gd name="connsiteX2" fmla="*/ 30709 w 91086"/>
                  <a:gd name="connsiteY2" fmla="*/ 0 h 90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86" h="90149">
                    <a:moveTo>
                      <a:pt x="91087" y="1249"/>
                    </a:moveTo>
                    <a:cubicBezTo>
                      <a:pt x="91087" y="1249"/>
                      <a:pt x="64021" y="67873"/>
                      <a:pt x="0" y="90150"/>
                    </a:cubicBezTo>
                    <a:cubicBezTo>
                      <a:pt x="0" y="90150"/>
                      <a:pt x="35186" y="68601"/>
                      <a:pt x="3070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148C5862-824D-8659-742C-3DB33EF92D83}"/>
                  </a:ext>
                </a:extLst>
              </p:cNvPr>
              <p:cNvSpPr/>
              <p:nvPr/>
            </p:nvSpPr>
            <p:spPr>
              <a:xfrm flipH="1">
                <a:off x="7615808" y="2864781"/>
                <a:ext cx="26963" cy="119408"/>
              </a:xfrm>
              <a:custGeom>
                <a:avLst/>
                <a:gdLst>
                  <a:gd name="connsiteX0" fmla="*/ 0 w 26963"/>
                  <a:gd name="connsiteY0" fmla="*/ 106181 h 119408"/>
                  <a:gd name="connsiteX1" fmla="*/ 12997 w 26963"/>
                  <a:gd name="connsiteY1" fmla="*/ 93154 h 119408"/>
                  <a:gd name="connsiteX2" fmla="*/ 13637 w 26963"/>
                  <a:gd name="connsiteY2" fmla="*/ 93169 h 119408"/>
                  <a:gd name="connsiteX3" fmla="*/ 26953 w 26963"/>
                  <a:gd name="connsiteY3" fmla="*/ 105440 h 119408"/>
                  <a:gd name="connsiteX4" fmla="*/ 26962 w 26963"/>
                  <a:gd name="connsiteY4" fmla="*/ 106181 h 119408"/>
                  <a:gd name="connsiteX5" fmla="*/ 14163 w 26963"/>
                  <a:gd name="connsiteY5" fmla="*/ 119404 h 119408"/>
                  <a:gd name="connsiteX6" fmla="*/ 13637 w 26963"/>
                  <a:gd name="connsiteY6" fmla="*/ 119402 h 119408"/>
                  <a:gd name="connsiteX7" fmla="*/ 7 w 26963"/>
                  <a:gd name="connsiteY7" fmla="*/ 106604 h 119408"/>
                  <a:gd name="connsiteX8" fmla="*/ 0 w 26963"/>
                  <a:gd name="connsiteY8" fmla="*/ 106181 h 119408"/>
                  <a:gd name="connsiteX9" fmla="*/ 1145 w 26963"/>
                  <a:gd name="connsiteY9" fmla="*/ 0 h 119408"/>
                  <a:gd name="connsiteX10" fmla="*/ 26129 w 26963"/>
                  <a:gd name="connsiteY10" fmla="*/ 0 h 119408"/>
                  <a:gd name="connsiteX11" fmla="*/ 21861 w 26963"/>
                  <a:gd name="connsiteY11" fmla="*/ 79011 h 119408"/>
                  <a:gd name="connsiteX12" fmla="*/ 5205 w 26963"/>
                  <a:gd name="connsiteY12" fmla="*/ 79011 h 119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963" h="119408">
                    <a:moveTo>
                      <a:pt x="0" y="106181"/>
                    </a:moveTo>
                    <a:cubicBezTo>
                      <a:pt x="-8" y="98995"/>
                      <a:pt x="5811" y="93162"/>
                      <a:pt x="12997" y="93154"/>
                    </a:cubicBezTo>
                    <a:cubicBezTo>
                      <a:pt x="13211" y="93154"/>
                      <a:pt x="13424" y="93159"/>
                      <a:pt x="13637" y="93169"/>
                    </a:cubicBezTo>
                    <a:cubicBezTo>
                      <a:pt x="20703" y="92880"/>
                      <a:pt x="26664" y="98374"/>
                      <a:pt x="26953" y="105440"/>
                    </a:cubicBezTo>
                    <a:cubicBezTo>
                      <a:pt x="26963" y="105687"/>
                      <a:pt x="26966" y="105934"/>
                      <a:pt x="26962" y="106181"/>
                    </a:cubicBezTo>
                    <a:cubicBezTo>
                      <a:pt x="27079" y="113367"/>
                      <a:pt x="21349" y="119287"/>
                      <a:pt x="14163" y="119404"/>
                    </a:cubicBezTo>
                    <a:cubicBezTo>
                      <a:pt x="13988" y="119407"/>
                      <a:pt x="13812" y="119406"/>
                      <a:pt x="13637" y="119402"/>
                    </a:cubicBezTo>
                    <a:cubicBezTo>
                      <a:pt x="6339" y="119632"/>
                      <a:pt x="236" y="113902"/>
                      <a:pt x="7" y="106604"/>
                    </a:cubicBezTo>
                    <a:cubicBezTo>
                      <a:pt x="2" y="106463"/>
                      <a:pt x="0" y="106322"/>
                      <a:pt x="0" y="106181"/>
                    </a:cubicBezTo>
                    <a:close/>
                    <a:moveTo>
                      <a:pt x="1145" y="0"/>
                    </a:moveTo>
                    <a:lnTo>
                      <a:pt x="26129" y="0"/>
                    </a:lnTo>
                    <a:lnTo>
                      <a:pt x="21861" y="79011"/>
                    </a:lnTo>
                    <a:lnTo>
                      <a:pt x="5205" y="79011"/>
                    </a:lnTo>
                    <a:close/>
                  </a:path>
                </a:pathLst>
              </a:custGeom>
              <a:solidFill>
                <a:srgbClr val="FFFF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8E81DF10-5552-BF47-353C-61DC8AFB2E5F}"/>
                </a:ext>
              </a:extLst>
            </p:cNvPr>
            <p:cNvGrpSpPr/>
            <p:nvPr/>
          </p:nvGrpSpPr>
          <p:grpSpPr>
            <a:xfrm>
              <a:off x="6899074" y="2750405"/>
              <a:ext cx="1726912" cy="1932373"/>
              <a:chOff x="7021306" y="3023280"/>
              <a:chExt cx="1540431" cy="1723705"/>
            </a:xfrm>
          </p:grpSpPr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436E3324-0947-45F2-F2A6-597D7FA68E43}"/>
                  </a:ext>
                </a:extLst>
              </p:cNvPr>
              <p:cNvSpPr/>
              <p:nvPr/>
            </p:nvSpPr>
            <p:spPr>
              <a:xfrm flipH="1">
                <a:off x="7778205" y="4383070"/>
                <a:ext cx="139493" cy="139180"/>
              </a:xfrm>
              <a:custGeom>
                <a:avLst/>
                <a:gdLst>
                  <a:gd name="connsiteX0" fmla="*/ 139493 w 139493"/>
                  <a:gd name="connsiteY0" fmla="*/ 93377 h 139180"/>
                  <a:gd name="connsiteX1" fmla="*/ 96916 w 139493"/>
                  <a:gd name="connsiteY1" fmla="*/ 139181 h 139180"/>
                  <a:gd name="connsiteX2" fmla="*/ 0 w 139493"/>
                  <a:gd name="connsiteY2" fmla="*/ 45804 h 139180"/>
                  <a:gd name="connsiteX3" fmla="*/ 42472 w 139493"/>
                  <a:gd name="connsiteY3" fmla="*/ 0 h 139180"/>
                  <a:gd name="connsiteX4" fmla="*/ 139493 w 139493"/>
                  <a:gd name="connsiteY4" fmla="*/ 93377 h 13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493" h="139180">
                    <a:moveTo>
                      <a:pt x="139493" y="93377"/>
                    </a:moveTo>
                    <a:lnTo>
                      <a:pt x="96916" y="139181"/>
                    </a:lnTo>
                    <a:lnTo>
                      <a:pt x="0" y="45804"/>
                    </a:lnTo>
                    <a:lnTo>
                      <a:pt x="42472" y="0"/>
                    </a:lnTo>
                    <a:lnTo>
                      <a:pt x="139493" y="93377"/>
                    </a:ln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94CF21AC-6F97-64F1-3BA9-994CC18A4221}"/>
                  </a:ext>
                </a:extLst>
              </p:cNvPr>
              <p:cNvSpPr/>
              <p:nvPr/>
            </p:nvSpPr>
            <p:spPr>
              <a:xfrm flipH="1">
                <a:off x="7825154" y="4383070"/>
                <a:ext cx="92544" cy="94001"/>
              </a:xfrm>
              <a:custGeom>
                <a:avLst/>
                <a:gdLst>
                  <a:gd name="connsiteX0" fmla="*/ 42472 w 92544"/>
                  <a:gd name="connsiteY0" fmla="*/ 0 h 94001"/>
                  <a:gd name="connsiteX1" fmla="*/ 0 w 92544"/>
                  <a:gd name="connsiteY1" fmla="*/ 45804 h 94001"/>
                  <a:gd name="connsiteX2" fmla="*/ 50072 w 92544"/>
                  <a:gd name="connsiteY2" fmla="*/ 94002 h 94001"/>
                  <a:gd name="connsiteX3" fmla="*/ 92544 w 92544"/>
                  <a:gd name="connsiteY3" fmla="*/ 48094 h 94001"/>
                  <a:gd name="connsiteX4" fmla="*/ 42472 w 92544"/>
                  <a:gd name="connsiteY4" fmla="*/ 0 h 94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544" h="94001">
                    <a:moveTo>
                      <a:pt x="42472" y="0"/>
                    </a:moveTo>
                    <a:lnTo>
                      <a:pt x="0" y="45804"/>
                    </a:lnTo>
                    <a:lnTo>
                      <a:pt x="50072" y="94002"/>
                    </a:lnTo>
                    <a:lnTo>
                      <a:pt x="92544" y="48094"/>
                    </a:lnTo>
                    <a:lnTo>
                      <a:pt x="42472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AC01E6D0-4E44-AE70-64A2-B82D5F145B4B}"/>
                  </a:ext>
                </a:extLst>
              </p:cNvPr>
              <p:cNvSpPr/>
              <p:nvPr/>
            </p:nvSpPr>
            <p:spPr>
              <a:xfrm flipH="1">
                <a:off x="7731458" y="4471532"/>
                <a:ext cx="200439" cy="128584"/>
              </a:xfrm>
              <a:custGeom>
                <a:avLst/>
                <a:gdLst>
                  <a:gd name="connsiteX0" fmla="*/ 95709 w 200439"/>
                  <a:gd name="connsiteY0" fmla="*/ 35312 h 128584"/>
                  <a:gd name="connsiteX1" fmla="*/ 158169 w 200439"/>
                  <a:gd name="connsiteY1" fmla="*/ 751 h 128584"/>
                  <a:gd name="connsiteX2" fmla="*/ 164623 w 200439"/>
                  <a:gd name="connsiteY2" fmla="*/ 1688 h 128584"/>
                  <a:gd name="connsiteX3" fmla="*/ 198560 w 200439"/>
                  <a:gd name="connsiteY3" fmla="*/ 41558 h 128584"/>
                  <a:gd name="connsiteX4" fmla="*/ 196974 w 200439"/>
                  <a:gd name="connsiteY4" fmla="*/ 54119 h 128584"/>
                  <a:gd name="connsiteX5" fmla="*/ 196790 w 200439"/>
                  <a:gd name="connsiteY5" fmla="*/ 54258 h 128584"/>
                  <a:gd name="connsiteX6" fmla="*/ 195229 w 200439"/>
                  <a:gd name="connsiteY6" fmla="*/ 55195 h 128584"/>
                  <a:gd name="connsiteX7" fmla="*/ 134539 w 200439"/>
                  <a:gd name="connsiteY7" fmla="*/ 86945 h 128584"/>
                  <a:gd name="connsiteX8" fmla="*/ 22320 w 200439"/>
                  <a:gd name="connsiteY8" fmla="*/ 128585 h 128584"/>
                  <a:gd name="connsiteX9" fmla="*/ 6080 w 200439"/>
                  <a:gd name="connsiteY9" fmla="*/ 101727 h 128584"/>
                  <a:gd name="connsiteX10" fmla="*/ 88422 w 200439"/>
                  <a:gd name="connsiteY10" fmla="*/ 43223 h 128584"/>
                  <a:gd name="connsiteX11" fmla="*/ 95709 w 200439"/>
                  <a:gd name="connsiteY11" fmla="*/ 35312 h 128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0439" h="128584">
                    <a:moveTo>
                      <a:pt x="95709" y="35312"/>
                    </a:moveTo>
                    <a:lnTo>
                      <a:pt x="158169" y="751"/>
                    </a:lnTo>
                    <a:cubicBezTo>
                      <a:pt x="160265" y="-533"/>
                      <a:pt x="162979" y="-139"/>
                      <a:pt x="164623" y="1688"/>
                    </a:cubicBezTo>
                    <a:lnTo>
                      <a:pt x="198560" y="41558"/>
                    </a:lnTo>
                    <a:cubicBezTo>
                      <a:pt x="201590" y="45465"/>
                      <a:pt x="200880" y="51088"/>
                      <a:pt x="196974" y="54119"/>
                    </a:cubicBezTo>
                    <a:cubicBezTo>
                      <a:pt x="196913" y="54166"/>
                      <a:pt x="196852" y="54212"/>
                      <a:pt x="196790" y="54258"/>
                    </a:cubicBezTo>
                    <a:cubicBezTo>
                      <a:pt x="196334" y="54667"/>
                      <a:pt x="195804" y="54986"/>
                      <a:pt x="195229" y="55195"/>
                    </a:cubicBezTo>
                    <a:cubicBezTo>
                      <a:pt x="173472" y="66750"/>
                      <a:pt x="161708" y="71955"/>
                      <a:pt x="134539" y="86945"/>
                    </a:cubicBezTo>
                    <a:cubicBezTo>
                      <a:pt x="117883" y="96106"/>
                      <a:pt x="47511" y="128585"/>
                      <a:pt x="22320" y="128585"/>
                    </a:cubicBezTo>
                    <a:cubicBezTo>
                      <a:pt x="-2873" y="128585"/>
                      <a:pt x="-4330" y="104850"/>
                      <a:pt x="6080" y="101727"/>
                    </a:cubicBezTo>
                    <a:cubicBezTo>
                      <a:pt x="58962" y="85592"/>
                      <a:pt x="80615" y="62169"/>
                      <a:pt x="88422" y="43223"/>
                    </a:cubicBezTo>
                    <a:cubicBezTo>
                      <a:pt x="89948" y="39878"/>
                      <a:pt x="92501" y="37107"/>
                      <a:pt x="95709" y="3531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22235CC9-43B4-EE96-B9F8-25D9BFE3EFCB}"/>
                  </a:ext>
                </a:extLst>
              </p:cNvPr>
              <p:cNvSpPr/>
              <p:nvPr/>
            </p:nvSpPr>
            <p:spPr>
              <a:xfrm flipH="1">
                <a:off x="7836069" y="4513572"/>
                <a:ext cx="32140" cy="15569"/>
              </a:xfrm>
              <a:custGeom>
                <a:avLst/>
                <a:gdLst>
                  <a:gd name="connsiteX0" fmla="*/ 18384 w 32140"/>
                  <a:gd name="connsiteY0" fmla="*/ 12322 h 15569"/>
                  <a:gd name="connsiteX1" fmla="*/ 6517 w 32140"/>
                  <a:gd name="connsiteY1" fmla="*/ 15549 h 15569"/>
                  <a:gd name="connsiteX2" fmla="*/ 583 w 32140"/>
                  <a:gd name="connsiteY2" fmla="*/ 10552 h 15569"/>
                  <a:gd name="connsiteX3" fmla="*/ 583 w 32140"/>
                  <a:gd name="connsiteY3" fmla="*/ 5868 h 15569"/>
                  <a:gd name="connsiteX4" fmla="*/ 30772 w 32140"/>
                  <a:gd name="connsiteY4" fmla="*/ 38 h 15569"/>
                  <a:gd name="connsiteX5" fmla="*/ 31917 w 32140"/>
                  <a:gd name="connsiteY5" fmla="*/ 871 h 15569"/>
                  <a:gd name="connsiteX6" fmla="*/ 31917 w 32140"/>
                  <a:gd name="connsiteY6" fmla="*/ 2537 h 15569"/>
                  <a:gd name="connsiteX7" fmla="*/ 18384 w 32140"/>
                  <a:gd name="connsiteY7" fmla="*/ 12322 h 15569"/>
                  <a:gd name="connsiteX8" fmla="*/ 4851 w 32140"/>
                  <a:gd name="connsiteY8" fmla="*/ 6180 h 15569"/>
                  <a:gd name="connsiteX9" fmla="*/ 3290 w 32140"/>
                  <a:gd name="connsiteY9" fmla="*/ 7429 h 15569"/>
                  <a:gd name="connsiteX10" fmla="*/ 3290 w 32140"/>
                  <a:gd name="connsiteY10" fmla="*/ 9303 h 15569"/>
                  <a:gd name="connsiteX11" fmla="*/ 7246 w 32140"/>
                  <a:gd name="connsiteY11" fmla="*/ 12738 h 15569"/>
                  <a:gd name="connsiteX12" fmla="*/ 27233 w 32140"/>
                  <a:gd name="connsiteY12" fmla="*/ 2328 h 15569"/>
                  <a:gd name="connsiteX13" fmla="*/ 4852 w 32140"/>
                  <a:gd name="connsiteY13" fmla="*/ 6180 h 15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140" h="15569">
                    <a:moveTo>
                      <a:pt x="18384" y="12322"/>
                    </a:moveTo>
                    <a:cubicBezTo>
                      <a:pt x="14863" y="14612"/>
                      <a:pt x="10713" y="15740"/>
                      <a:pt x="6517" y="15549"/>
                    </a:cubicBezTo>
                    <a:cubicBezTo>
                      <a:pt x="3783" y="15073"/>
                      <a:pt x="1517" y="13165"/>
                      <a:pt x="583" y="10552"/>
                    </a:cubicBezTo>
                    <a:cubicBezTo>
                      <a:pt x="-194" y="9087"/>
                      <a:pt x="-194" y="7332"/>
                      <a:pt x="583" y="5868"/>
                    </a:cubicBezTo>
                    <a:cubicBezTo>
                      <a:pt x="5268" y="-378"/>
                      <a:pt x="28170" y="-66"/>
                      <a:pt x="30772" y="38"/>
                    </a:cubicBezTo>
                    <a:cubicBezTo>
                      <a:pt x="31300" y="18"/>
                      <a:pt x="31773" y="363"/>
                      <a:pt x="31917" y="871"/>
                    </a:cubicBezTo>
                    <a:cubicBezTo>
                      <a:pt x="32215" y="1386"/>
                      <a:pt x="32215" y="2021"/>
                      <a:pt x="31917" y="2537"/>
                    </a:cubicBezTo>
                    <a:cubicBezTo>
                      <a:pt x="27745" y="6244"/>
                      <a:pt x="23211" y="9522"/>
                      <a:pt x="18384" y="12322"/>
                    </a:cubicBezTo>
                    <a:close/>
                    <a:moveTo>
                      <a:pt x="4851" y="6180"/>
                    </a:moveTo>
                    <a:cubicBezTo>
                      <a:pt x="4245" y="6477"/>
                      <a:pt x="3712" y="6903"/>
                      <a:pt x="3290" y="7429"/>
                    </a:cubicBezTo>
                    <a:cubicBezTo>
                      <a:pt x="2874" y="7985"/>
                      <a:pt x="2874" y="8748"/>
                      <a:pt x="3290" y="9303"/>
                    </a:cubicBezTo>
                    <a:cubicBezTo>
                      <a:pt x="3855" y="11103"/>
                      <a:pt x="5385" y="12432"/>
                      <a:pt x="7246" y="12738"/>
                    </a:cubicBezTo>
                    <a:cubicBezTo>
                      <a:pt x="14943" y="11783"/>
                      <a:pt x="22038" y="8087"/>
                      <a:pt x="27233" y="2328"/>
                    </a:cubicBezTo>
                    <a:cubicBezTo>
                      <a:pt x="19600" y="2233"/>
                      <a:pt x="12014" y="3539"/>
                      <a:pt x="4852" y="6180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AA1281C8-DE43-4378-2D48-F496AECA66B6}"/>
                  </a:ext>
                </a:extLst>
              </p:cNvPr>
              <p:cNvSpPr/>
              <p:nvPr/>
            </p:nvSpPr>
            <p:spPr>
              <a:xfrm flipH="1">
                <a:off x="7835475" y="4497777"/>
                <a:ext cx="27182" cy="18540"/>
              </a:xfrm>
              <a:custGeom>
                <a:avLst/>
                <a:gdLst>
                  <a:gd name="connsiteX0" fmla="*/ 26469 w 27182"/>
                  <a:gd name="connsiteY0" fmla="*/ 18540 h 18540"/>
                  <a:gd name="connsiteX1" fmla="*/ 25740 w 27182"/>
                  <a:gd name="connsiteY1" fmla="*/ 18540 h 18540"/>
                  <a:gd name="connsiteX2" fmla="*/ 132 w 27182"/>
                  <a:gd name="connsiteY2" fmla="*/ 7089 h 18540"/>
                  <a:gd name="connsiteX3" fmla="*/ 2734 w 27182"/>
                  <a:gd name="connsiteY3" fmla="*/ 1572 h 18540"/>
                  <a:gd name="connsiteX4" fmla="*/ 8980 w 27182"/>
                  <a:gd name="connsiteY4" fmla="*/ 114 h 18540"/>
                  <a:gd name="connsiteX5" fmla="*/ 26989 w 27182"/>
                  <a:gd name="connsiteY5" fmla="*/ 16562 h 18540"/>
                  <a:gd name="connsiteX6" fmla="*/ 26469 w 27182"/>
                  <a:gd name="connsiteY6" fmla="*/ 18540 h 18540"/>
                  <a:gd name="connsiteX7" fmla="*/ 4400 w 27182"/>
                  <a:gd name="connsiteY7" fmla="*/ 3446 h 18540"/>
                  <a:gd name="connsiteX8" fmla="*/ 3775 w 27182"/>
                  <a:gd name="connsiteY8" fmla="*/ 3446 h 18540"/>
                  <a:gd name="connsiteX9" fmla="*/ 2526 w 27182"/>
                  <a:gd name="connsiteY9" fmla="*/ 5736 h 18540"/>
                  <a:gd name="connsiteX10" fmla="*/ 22513 w 27182"/>
                  <a:gd name="connsiteY10" fmla="*/ 15105 h 18540"/>
                  <a:gd name="connsiteX11" fmla="*/ 7939 w 27182"/>
                  <a:gd name="connsiteY11" fmla="*/ 2509 h 18540"/>
                  <a:gd name="connsiteX12" fmla="*/ 4400 w 27182"/>
                  <a:gd name="connsiteY12" fmla="*/ 3133 h 18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182" h="18540">
                    <a:moveTo>
                      <a:pt x="26469" y="18540"/>
                    </a:moveTo>
                    <a:lnTo>
                      <a:pt x="25740" y="18540"/>
                    </a:lnTo>
                    <a:cubicBezTo>
                      <a:pt x="18662" y="18540"/>
                      <a:pt x="1902" y="13439"/>
                      <a:pt x="132" y="7089"/>
                    </a:cubicBezTo>
                    <a:cubicBezTo>
                      <a:pt x="-394" y="4868"/>
                      <a:pt x="686" y="2579"/>
                      <a:pt x="2734" y="1572"/>
                    </a:cubicBezTo>
                    <a:cubicBezTo>
                      <a:pt x="4538" y="272"/>
                      <a:pt x="6787" y="-253"/>
                      <a:pt x="8980" y="114"/>
                    </a:cubicBezTo>
                    <a:cubicBezTo>
                      <a:pt x="17933" y="1468"/>
                      <a:pt x="26677" y="15729"/>
                      <a:pt x="26989" y="16562"/>
                    </a:cubicBezTo>
                    <a:cubicBezTo>
                      <a:pt x="27385" y="17253"/>
                      <a:pt x="27154" y="18134"/>
                      <a:pt x="26469" y="18540"/>
                    </a:cubicBezTo>
                    <a:close/>
                    <a:moveTo>
                      <a:pt x="4400" y="3446"/>
                    </a:moveTo>
                    <a:lnTo>
                      <a:pt x="3775" y="3446"/>
                    </a:lnTo>
                    <a:cubicBezTo>
                      <a:pt x="2214" y="4591"/>
                      <a:pt x="2422" y="5424"/>
                      <a:pt x="2526" y="5736"/>
                    </a:cubicBezTo>
                    <a:cubicBezTo>
                      <a:pt x="3567" y="9483"/>
                      <a:pt x="14914" y="14168"/>
                      <a:pt x="22513" y="15105"/>
                    </a:cubicBezTo>
                    <a:cubicBezTo>
                      <a:pt x="19703" y="11149"/>
                      <a:pt x="13561" y="3342"/>
                      <a:pt x="7939" y="2509"/>
                    </a:cubicBezTo>
                    <a:cubicBezTo>
                      <a:pt x="6723" y="2290"/>
                      <a:pt x="5468" y="2512"/>
                      <a:pt x="4400" y="3133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DF98E2D3-A8E1-E652-02A7-2C43428AF1EA}"/>
                  </a:ext>
                </a:extLst>
              </p:cNvPr>
              <p:cNvSpPr/>
              <p:nvPr/>
            </p:nvSpPr>
            <p:spPr>
              <a:xfrm flipH="1">
                <a:off x="7075431" y="4499661"/>
                <a:ext cx="145322" cy="128875"/>
              </a:xfrm>
              <a:custGeom>
                <a:avLst/>
                <a:gdLst>
                  <a:gd name="connsiteX0" fmla="*/ 145323 w 145322"/>
                  <a:gd name="connsiteY0" fmla="*/ 76825 h 128875"/>
                  <a:gd name="connsiteX1" fmla="*/ 110553 w 145322"/>
                  <a:gd name="connsiteY1" fmla="*/ 128875 h 128875"/>
                  <a:gd name="connsiteX2" fmla="*/ 0 w 145322"/>
                  <a:gd name="connsiteY2" fmla="*/ 52050 h 128875"/>
                  <a:gd name="connsiteX3" fmla="*/ 34769 w 145322"/>
                  <a:gd name="connsiteY3" fmla="*/ 0 h 128875"/>
                  <a:gd name="connsiteX4" fmla="*/ 145323 w 145322"/>
                  <a:gd name="connsiteY4" fmla="*/ 76825 h 12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322" h="128875">
                    <a:moveTo>
                      <a:pt x="145323" y="76825"/>
                    </a:moveTo>
                    <a:lnTo>
                      <a:pt x="110553" y="128875"/>
                    </a:lnTo>
                    <a:lnTo>
                      <a:pt x="0" y="52050"/>
                    </a:lnTo>
                    <a:lnTo>
                      <a:pt x="34769" y="0"/>
                    </a:lnTo>
                    <a:lnTo>
                      <a:pt x="145323" y="76825"/>
                    </a:ln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51AC3B5B-1263-0D76-BBA1-016904B0E6D7}"/>
                  </a:ext>
                </a:extLst>
              </p:cNvPr>
              <p:cNvSpPr/>
              <p:nvPr/>
            </p:nvSpPr>
            <p:spPr>
              <a:xfrm flipH="1">
                <a:off x="7021306" y="4561457"/>
                <a:ext cx="144636" cy="185528"/>
              </a:xfrm>
              <a:custGeom>
                <a:avLst/>
                <a:gdLst>
                  <a:gd name="connsiteX0" fmla="*/ 46791 w 144636"/>
                  <a:gd name="connsiteY0" fmla="*/ 63749 h 185528"/>
                  <a:gd name="connsiteX1" fmla="*/ 83746 w 144636"/>
                  <a:gd name="connsiteY1" fmla="*/ 2642 h 185528"/>
                  <a:gd name="connsiteX2" fmla="*/ 89783 w 144636"/>
                  <a:gd name="connsiteY2" fmla="*/ 248 h 185528"/>
                  <a:gd name="connsiteX3" fmla="*/ 139127 w 144636"/>
                  <a:gd name="connsiteY3" fmla="*/ 17945 h 185528"/>
                  <a:gd name="connsiteX4" fmla="*/ 143915 w 144636"/>
                  <a:gd name="connsiteY4" fmla="*/ 29812 h 185528"/>
                  <a:gd name="connsiteX5" fmla="*/ 142978 w 144636"/>
                  <a:gd name="connsiteY5" fmla="*/ 31478 h 185528"/>
                  <a:gd name="connsiteX6" fmla="*/ 106127 w 144636"/>
                  <a:gd name="connsiteY6" fmla="*/ 89149 h 185528"/>
                  <a:gd name="connsiteX7" fmla="*/ 29510 w 144636"/>
                  <a:gd name="connsiteY7" fmla="*/ 181381 h 185528"/>
                  <a:gd name="connsiteX8" fmla="*/ 2132 w 144636"/>
                  <a:gd name="connsiteY8" fmla="*/ 165974 h 185528"/>
                  <a:gd name="connsiteX9" fmla="*/ 44396 w 144636"/>
                  <a:gd name="connsiteY9" fmla="*/ 74367 h 185528"/>
                  <a:gd name="connsiteX10" fmla="*/ 46791 w 144636"/>
                  <a:gd name="connsiteY10" fmla="*/ 63749 h 185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4636" h="185528">
                    <a:moveTo>
                      <a:pt x="46791" y="63749"/>
                    </a:moveTo>
                    <a:lnTo>
                      <a:pt x="83746" y="2642"/>
                    </a:lnTo>
                    <a:cubicBezTo>
                      <a:pt x="84924" y="500"/>
                      <a:pt x="87457" y="-504"/>
                      <a:pt x="89783" y="248"/>
                    </a:cubicBezTo>
                    <a:lnTo>
                      <a:pt x="139127" y="17945"/>
                    </a:lnTo>
                    <a:cubicBezTo>
                      <a:pt x="143723" y="19903"/>
                      <a:pt x="145865" y="25213"/>
                      <a:pt x="143915" y="29812"/>
                    </a:cubicBezTo>
                    <a:cubicBezTo>
                      <a:pt x="143665" y="30400"/>
                      <a:pt x="143351" y="30959"/>
                      <a:pt x="142978" y="31478"/>
                    </a:cubicBezTo>
                    <a:cubicBezTo>
                      <a:pt x="129862" y="52298"/>
                      <a:pt x="122158" y="62708"/>
                      <a:pt x="106127" y="89149"/>
                    </a:cubicBezTo>
                    <a:cubicBezTo>
                      <a:pt x="96238" y="105388"/>
                      <a:pt x="51371" y="168577"/>
                      <a:pt x="29510" y="181381"/>
                    </a:cubicBezTo>
                    <a:cubicBezTo>
                      <a:pt x="7649" y="194185"/>
                      <a:pt x="-5363" y="173990"/>
                      <a:pt x="2132" y="165974"/>
                    </a:cubicBezTo>
                    <a:cubicBezTo>
                      <a:pt x="40024" y="125687"/>
                      <a:pt x="47103" y="94666"/>
                      <a:pt x="44396" y="74367"/>
                    </a:cubicBezTo>
                    <a:cubicBezTo>
                      <a:pt x="43966" y="70658"/>
                      <a:pt x="44810" y="66914"/>
                      <a:pt x="46791" y="6374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B44C6BED-CD9F-C61C-0945-0906F2B3B2E5}"/>
                  </a:ext>
                </a:extLst>
              </p:cNvPr>
              <p:cNvSpPr/>
              <p:nvPr/>
            </p:nvSpPr>
            <p:spPr>
              <a:xfrm flipH="1">
                <a:off x="7128938" y="4499661"/>
                <a:ext cx="91815" cy="91607"/>
              </a:xfrm>
              <a:custGeom>
                <a:avLst/>
                <a:gdLst>
                  <a:gd name="connsiteX0" fmla="*/ 34769 w 91815"/>
                  <a:gd name="connsiteY0" fmla="*/ 0 h 91607"/>
                  <a:gd name="connsiteX1" fmla="*/ 0 w 91815"/>
                  <a:gd name="connsiteY1" fmla="*/ 52050 h 91607"/>
                  <a:gd name="connsiteX2" fmla="*/ 57047 w 91815"/>
                  <a:gd name="connsiteY2" fmla="*/ 91607 h 91607"/>
                  <a:gd name="connsiteX3" fmla="*/ 91816 w 91815"/>
                  <a:gd name="connsiteY3" fmla="*/ 39558 h 91607"/>
                  <a:gd name="connsiteX4" fmla="*/ 34769 w 91815"/>
                  <a:gd name="connsiteY4" fmla="*/ 0 h 91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815" h="91607">
                    <a:moveTo>
                      <a:pt x="34769" y="0"/>
                    </a:moveTo>
                    <a:lnTo>
                      <a:pt x="0" y="52050"/>
                    </a:lnTo>
                    <a:lnTo>
                      <a:pt x="57047" y="91607"/>
                    </a:lnTo>
                    <a:lnTo>
                      <a:pt x="91816" y="39558"/>
                    </a:lnTo>
                    <a:lnTo>
                      <a:pt x="34769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B9BAD158-71A0-59B0-159E-545BC276AEF0}"/>
                  </a:ext>
                </a:extLst>
              </p:cNvPr>
              <p:cNvSpPr/>
              <p:nvPr/>
            </p:nvSpPr>
            <p:spPr>
              <a:xfrm flipH="1">
                <a:off x="7115077" y="4631321"/>
                <a:ext cx="24899" cy="26306"/>
              </a:xfrm>
              <a:custGeom>
                <a:avLst/>
                <a:gdLst>
                  <a:gd name="connsiteX0" fmla="*/ 18430 w 24899"/>
                  <a:gd name="connsiteY0" fmla="*/ 17099 h 26306"/>
                  <a:gd name="connsiteX1" fmla="*/ 9686 w 24899"/>
                  <a:gd name="connsiteY1" fmla="*/ 25843 h 26306"/>
                  <a:gd name="connsiteX2" fmla="*/ 2087 w 24899"/>
                  <a:gd name="connsiteY2" fmla="*/ 24490 h 26306"/>
                  <a:gd name="connsiteX3" fmla="*/ 5 w 24899"/>
                  <a:gd name="connsiteY3" fmla="*/ 20326 h 26306"/>
                  <a:gd name="connsiteX4" fmla="*/ 23219 w 24899"/>
                  <a:gd name="connsiteY4" fmla="*/ 234 h 26306"/>
                  <a:gd name="connsiteX5" fmla="*/ 24676 w 24899"/>
                  <a:gd name="connsiteY5" fmla="*/ 234 h 26306"/>
                  <a:gd name="connsiteX6" fmla="*/ 24676 w 24899"/>
                  <a:gd name="connsiteY6" fmla="*/ 1900 h 26306"/>
                  <a:gd name="connsiteX7" fmla="*/ 18430 w 24899"/>
                  <a:gd name="connsiteY7" fmla="*/ 17098 h 26306"/>
                  <a:gd name="connsiteX8" fmla="*/ 3544 w 24899"/>
                  <a:gd name="connsiteY8" fmla="*/ 18556 h 26306"/>
                  <a:gd name="connsiteX9" fmla="*/ 2920 w 24899"/>
                  <a:gd name="connsiteY9" fmla="*/ 20430 h 26306"/>
                  <a:gd name="connsiteX10" fmla="*/ 3648 w 24899"/>
                  <a:gd name="connsiteY10" fmla="*/ 22095 h 26306"/>
                  <a:gd name="connsiteX11" fmla="*/ 8853 w 24899"/>
                  <a:gd name="connsiteY11" fmla="*/ 23032 h 26306"/>
                  <a:gd name="connsiteX12" fmla="*/ 21346 w 24899"/>
                  <a:gd name="connsiteY12" fmla="*/ 4607 h 26306"/>
                  <a:gd name="connsiteX13" fmla="*/ 3545 w 24899"/>
                  <a:gd name="connsiteY13" fmla="*/ 18556 h 26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4899" h="26306">
                    <a:moveTo>
                      <a:pt x="18430" y="17099"/>
                    </a:moveTo>
                    <a:cubicBezTo>
                      <a:pt x="16525" y="20873"/>
                      <a:pt x="13461" y="23938"/>
                      <a:pt x="9686" y="25843"/>
                    </a:cubicBezTo>
                    <a:cubicBezTo>
                      <a:pt x="7093" y="26785"/>
                      <a:pt x="4195" y="26269"/>
                      <a:pt x="2087" y="24490"/>
                    </a:cubicBezTo>
                    <a:cubicBezTo>
                      <a:pt x="719" y="23555"/>
                      <a:pt x="-68" y="21980"/>
                      <a:pt x="5" y="20326"/>
                    </a:cubicBezTo>
                    <a:cubicBezTo>
                      <a:pt x="942" y="12518"/>
                      <a:pt x="20825" y="1380"/>
                      <a:pt x="23219" y="234"/>
                    </a:cubicBezTo>
                    <a:cubicBezTo>
                      <a:pt x="23654" y="-78"/>
                      <a:pt x="24241" y="-78"/>
                      <a:pt x="24676" y="234"/>
                    </a:cubicBezTo>
                    <a:cubicBezTo>
                      <a:pt x="24974" y="750"/>
                      <a:pt x="24974" y="1385"/>
                      <a:pt x="24676" y="1900"/>
                    </a:cubicBezTo>
                    <a:cubicBezTo>
                      <a:pt x="23114" y="7164"/>
                      <a:pt x="21021" y="12257"/>
                      <a:pt x="18430" y="17098"/>
                    </a:cubicBezTo>
                    <a:close/>
                    <a:moveTo>
                      <a:pt x="3544" y="18556"/>
                    </a:moveTo>
                    <a:cubicBezTo>
                      <a:pt x="3214" y="19133"/>
                      <a:pt x="3001" y="19770"/>
                      <a:pt x="2920" y="20430"/>
                    </a:cubicBezTo>
                    <a:cubicBezTo>
                      <a:pt x="2837" y="21077"/>
                      <a:pt x="3117" y="21717"/>
                      <a:pt x="3648" y="22095"/>
                    </a:cubicBezTo>
                    <a:cubicBezTo>
                      <a:pt x="5063" y="23376"/>
                      <a:pt x="7082" y="23739"/>
                      <a:pt x="8853" y="23032"/>
                    </a:cubicBezTo>
                    <a:cubicBezTo>
                      <a:pt x="15065" y="18560"/>
                      <a:pt x="19490" y="12032"/>
                      <a:pt x="21346" y="4607"/>
                    </a:cubicBezTo>
                    <a:cubicBezTo>
                      <a:pt x="14612" y="8135"/>
                      <a:pt x="8580" y="12862"/>
                      <a:pt x="3545" y="1855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9FF94EC6-98A6-EFD9-2A7E-DAAD719D86A1}"/>
                  </a:ext>
                </a:extLst>
              </p:cNvPr>
              <p:cNvSpPr/>
              <p:nvPr/>
            </p:nvSpPr>
            <p:spPr>
              <a:xfrm flipH="1">
                <a:off x="7114233" y="4625371"/>
                <a:ext cx="30500" cy="13262"/>
              </a:xfrm>
              <a:custGeom>
                <a:avLst/>
                <a:gdLst>
                  <a:gd name="connsiteX0" fmla="*/ 29849 w 30500"/>
                  <a:gd name="connsiteY0" fmla="*/ 8266 h 13262"/>
                  <a:gd name="connsiteX1" fmla="*/ 29225 w 30500"/>
                  <a:gd name="connsiteY1" fmla="*/ 8266 h 13262"/>
                  <a:gd name="connsiteX2" fmla="*/ 1326 w 30500"/>
                  <a:gd name="connsiteY2" fmla="*/ 11076 h 13262"/>
                  <a:gd name="connsiteX3" fmla="*/ 805 w 30500"/>
                  <a:gd name="connsiteY3" fmla="*/ 5039 h 13262"/>
                  <a:gd name="connsiteX4" fmla="*/ 6010 w 30500"/>
                  <a:gd name="connsiteY4" fmla="*/ 771 h 13262"/>
                  <a:gd name="connsiteX5" fmla="*/ 29849 w 30500"/>
                  <a:gd name="connsiteY5" fmla="*/ 6080 h 13262"/>
                  <a:gd name="connsiteX6" fmla="*/ 30474 w 30500"/>
                  <a:gd name="connsiteY6" fmla="*/ 7433 h 13262"/>
                  <a:gd name="connsiteX7" fmla="*/ 29849 w 30500"/>
                  <a:gd name="connsiteY7" fmla="*/ 8266 h 13262"/>
                  <a:gd name="connsiteX8" fmla="*/ 3720 w 30500"/>
                  <a:gd name="connsiteY8" fmla="*/ 6184 h 13262"/>
                  <a:gd name="connsiteX9" fmla="*/ 3720 w 30500"/>
                  <a:gd name="connsiteY9" fmla="*/ 6704 h 13262"/>
                  <a:gd name="connsiteX10" fmla="*/ 3720 w 30500"/>
                  <a:gd name="connsiteY10" fmla="*/ 9411 h 13262"/>
                  <a:gd name="connsiteX11" fmla="*/ 25789 w 30500"/>
                  <a:gd name="connsiteY11" fmla="*/ 7537 h 13262"/>
                  <a:gd name="connsiteX12" fmla="*/ 6843 w 30500"/>
                  <a:gd name="connsiteY12" fmla="*/ 3790 h 13262"/>
                  <a:gd name="connsiteX13" fmla="*/ 4032 w 30500"/>
                  <a:gd name="connsiteY13" fmla="*/ 6184 h 13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0500" h="13262">
                    <a:moveTo>
                      <a:pt x="29849" y="8266"/>
                    </a:moveTo>
                    <a:lnTo>
                      <a:pt x="29225" y="8266"/>
                    </a:lnTo>
                    <a:cubicBezTo>
                      <a:pt x="23187" y="12013"/>
                      <a:pt x="6010" y="15761"/>
                      <a:pt x="1326" y="11076"/>
                    </a:cubicBezTo>
                    <a:cubicBezTo>
                      <a:pt x="-223" y="9426"/>
                      <a:pt x="-439" y="6929"/>
                      <a:pt x="805" y="5039"/>
                    </a:cubicBezTo>
                    <a:cubicBezTo>
                      <a:pt x="1873" y="2955"/>
                      <a:pt x="3758" y="1409"/>
                      <a:pt x="6010" y="771"/>
                    </a:cubicBezTo>
                    <a:cubicBezTo>
                      <a:pt x="14338" y="-2456"/>
                      <a:pt x="29120" y="5455"/>
                      <a:pt x="29849" y="6080"/>
                    </a:cubicBezTo>
                    <a:cubicBezTo>
                      <a:pt x="30333" y="6344"/>
                      <a:pt x="30587" y="6894"/>
                      <a:pt x="30474" y="7433"/>
                    </a:cubicBezTo>
                    <a:cubicBezTo>
                      <a:pt x="30429" y="7802"/>
                      <a:pt x="30191" y="8120"/>
                      <a:pt x="29849" y="8266"/>
                    </a:cubicBezTo>
                    <a:close/>
                    <a:moveTo>
                      <a:pt x="3720" y="6184"/>
                    </a:moveTo>
                    <a:lnTo>
                      <a:pt x="3720" y="6704"/>
                    </a:lnTo>
                    <a:cubicBezTo>
                      <a:pt x="2887" y="8474"/>
                      <a:pt x="3720" y="9098"/>
                      <a:pt x="3720" y="9411"/>
                    </a:cubicBezTo>
                    <a:cubicBezTo>
                      <a:pt x="6427" y="12117"/>
                      <a:pt x="18710" y="10556"/>
                      <a:pt x="25789" y="7537"/>
                    </a:cubicBezTo>
                    <a:cubicBezTo>
                      <a:pt x="20028" y="4317"/>
                      <a:pt x="13396" y="3006"/>
                      <a:pt x="6843" y="3790"/>
                    </a:cubicBezTo>
                    <a:cubicBezTo>
                      <a:pt x="5650" y="4226"/>
                      <a:pt x="4653" y="5075"/>
                      <a:pt x="4032" y="618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14D68122-D7EE-0E4B-D747-104E309B8DBC}"/>
                  </a:ext>
                </a:extLst>
              </p:cNvPr>
              <p:cNvSpPr/>
              <p:nvPr/>
            </p:nvSpPr>
            <p:spPr>
              <a:xfrm flipH="1">
                <a:off x="7153922" y="3646463"/>
                <a:ext cx="1115876" cy="937102"/>
              </a:xfrm>
              <a:custGeom>
                <a:avLst/>
                <a:gdLst>
                  <a:gd name="connsiteX0" fmla="*/ 1115877 w 1115876"/>
                  <a:gd name="connsiteY0" fmla="*/ 867876 h 937102"/>
                  <a:gd name="connsiteX1" fmla="*/ 1109214 w 1115876"/>
                  <a:gd name="connsiteY1" fmla="*/ 878286 h 937102"/>
                  <a:gd name="connsiteX2" fmla="*/ 1103593 w 1115876"/>
                  <a:gd name="connsiteY2" fmla="*/ 887031 h 937102"/>
                  <a:gd name="connsiteX3" fmla="*/ 1070594 w 1115876"/>
                  <a:gd name="connsiteY3" fmla="*/ 937102 h 937102"/>
                  <a:gd name="connsiteX4" fmla="*/ 737476 w 1115876"/>
                  <a:gd name="connsiteY4" fmla="*/ 729736 h 937102"/>
                  <a:gd name="connsiteX5" fmla="*/ 513350 w 1115876"/>
                  <a:gd name="connsiteY5" fmla="*/ 350086 h 937102"/>
                  <a:gd name="connsiteX6" fmla="*/ 513350 w 1115876"/>
                  <a:gd name="connsiteY6" fmla="*/ 350086 h 937102"/>
                  <a:gd name="connsiteX7" fmla="*/ 291202 w 1115876"/>
                  <a:gd name="connsiteY7" fmla="*/ 428681 h 937102"/>
                  <a:gd name="connsiteX8" fmla="*/ 196784 w 1115876"/>
                  <a:gd name="connsiteY8" fmla="*/ 479898 h 937102"/>
                  <a:gd name="connsiteX9" fmla="*/ 431632 w 1115876"/>
                  <a:gd name="connsiteY9" fmla="*/ 768878 h 937102"/>
                  <a:gd name="connsiteX10" fmla="*/ 370109 w 1115876"/>
                  <a:gd name="connsiteY10" fmla="*/ 808540 h 937102"/>
                  <a:gd name="connsiteX11" fmla="*/ 244 w 1115876"/>
                  <a:gd name="connsiteY11" fmla="*/ 434302 h 937102"/>
                  <a:gd name="connsiteX12" fmla="*/ 394780 w 1115876"/>
                  <a:gd name="connsiteY12" fmla="*/ 176969 h 937102"/>
                  <a:gd name="connsiteX13" fmla="*/ 401859 w 1115876"/>
                  <a:gd name="connsiteY13" fmla="*/ 0 h 937102"/>
                  <a:gd name="connsiteX14" fmla="*/ 616200 w 1115876"/>
                  <a:gd name="connsiteY14" fmla="*/ 28419 h 937102"/>
                  <a:gd name="connsiteX15" fmla="*/ 627443 w 1115876"/>
                  <a:gd name="connsiteY15" fmla="*/ 29876 h 937102"/>
                  <a:gd name="connsiteX16" fmla="*/ 645556 w 1115876"/>
                  <a:gd name="connsiteY16" fmla="*/ 32271 h 937102"/>
                  <a:gd name="connsiteX17" fmla="*/ 827938 w 1115876"/>
                  <a:gd name="connsiteY17" fmla="*/ 621369 h 937102"/>
                  <a:gd name="connsiteX18" fmla="*/ 1115877 w 1115876"/>
                  <a:gd name="connsiteY18" fmla="*/ 867876 h 937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115876" h="937102">
                    <a:moveTo>
                      <a:pt x="1115877" y="867876"/>
                    </a:moveTo>
                    <a:lnTo>
                      <a:pt x="1109214" y="878286"/>
                    </a:lnTo>
                    <a:lnTo>
                      <a:pt x="1103593" y="887031"/>
                    </a:lnTo>
                    <a:lnTo>
                      <a:pt x="1070594" y="937102"/>
                    </a:lnTo>
                    <a:cubicBezTo>
                      <a:pt x="1070594" y="937102"/>
                      <a:pt x="773078" y="759197"/>
                      <a:pt x="737476" y="729736"/>
                    </a:cubicBezTo>
                    <a:cubicBezTo>
                      <a:pt x="701874" y="700276"/>
                      <a:pt x="513350" y="350086"/>
                      <a:pt x="513350" y="350086"/>
                    </a:cubicBezTo>
                    <a:lnTo>
                      <a:pt x="513350" y="350086"/>
                    </a:lnTo>
                    <a:cubicBezTo>
                      <a:pt x="510227" y="351023"/>
                      <a:pt x="383330" y="391726"/>
                      <a:pt x="291202" y="428681"/>
                    </a:cubicBezTo>
                    <a:cubicBezTo>
                      <a:pt x="237799" y="450021"/>
                      <a:pt x="196159" y="470321"/>
                      <a:pt x="196784" y="479898"/>
                    </a:cubicBezTo>
                    <a:cubicBezTo>
                      <a:pt x="198553" y="507380"/>
                      <a:pt x="431632" y="768878"/>
                      <a:pt x="431632" y="768878"/>
                    </a:cubicBezTo>
                    <a:lnTo>
                      <a:pt x="370109" y="808540"/>
                    </a:lnTo>
                    <a:cubicBezTo>
                      <a:pt x="370109" y="808540"/>
                      <a:pt x="-10999" y="552872"/>
                      <a:pt x="244" y="434302"/>
                    </a:cubicBezTo>
                    <a:cubicBezTo>
                      <a:pt x="11487" y="315733"/>
                      <a:pt x="394780" y="176969"/>
                      <a:pt x="394780" y="176969"/>
                    </a:cubicBezTo>
                    <a:lnTo>
                      <a:pt x="401859" y="0"/>
                    </a:lnTo>
                    <a:lnTo>
                      <a:pt x="616200" y="28419"/>
                    </a:lnTo>
                    <a:lnTo>
                      <a:pt x="627443" y="29876"/>
                    </a:lnTo>
                    <a:lnTo>
                      <a:pt x="645556" y="32271"/>
                    </a:lnTo>
                    <a:cubicBezTo>
                      <a:pt x="723318" y="211530"/>
                      <a:pt x="816383" y="590139"/>
                      <a:pt x="827938" y="621369"/>
                    </a:cubicBezTo>
                    <a:cubicBezTo>
                      <a:pt x="839493" y="652599"/>
                      <a:pt x="1115877" y="867876"/>
                      <a:pt x="1115877" y="86787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0907F70D-18D2-4592-C11C-43FCABA291CA}"/>
                  </a:ext>
                </a:extLst>
              </p:cNvPr>
              <p:cNvSpPr/>
              <p:nvPr/>
            </p:nvSpPr>
            <p:spPr>
              <a:xfrm flipH="1">
                <a:off x="7160583" y="3663535"/>
                <a:ext cx="495721" cy="869646"/>
              </a:xfrm>
              <a:custGeom>
                <a:avLst/>
                <a:gdLst>
                  <a:gd name="connsiteX0" fmla="*/ 495721 w 495721"/>
                  <a:gd name="connsiteY0" fmla="*/ 860902 h 869646"/>
                  <a:gd name="connsiteX1" fmla="*/ 490100 w 495721"/>
                  <a:gd name="connsiteY1" fmla="*/ 869646 h 869646"/>
                  <a:gd name="connsiteX2" fmla="*/ 179155 w 495721"/>
                  <a:gd name="connsiteY2" fmla="*/ 606275 h 869646"/>
                  <a:gd name="connsiteX3" fmla="*/ 2707 w 495721"/>
                  <a:gd name="connsiteY3" fmla="*/ 11763 h 869646"/>
                  <a:gd name="connsiteX4" fmla="*/ 0 w 495721"/>
                  <a:gd name="connsiteY4" fmla="*/ 3019 h 869646"/>
                  <a:gd name="connsiteX5" fmla="*/ 10410 w 495721"/>
                  <a:gd name="connsiteY5" fmla="*/ 0 h 869646"/>
                  <a:gd name="connsiteX6" fmla="*/ 14470 w 495721"/>
                  <a:gd name="connsiteY6" fmla="*/ 13221 h 869646"/>
                  <a:gd name="connsiteX7" fmla="*/ 189877 w 495721"/>
                  <a:gd name="connsiteY7" fmla="*/ 604297 h 869646"/>
                  <a:gd name="connsiteX8" fmla="*/ 495721 w 495721"/>
                  <a:gd name="connsiteY8" fmla="*/ 860902 h 869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5721" h="869646">
                    <a:moveTo>
                      <a:pt x="495721" y="860902"/>
                    </a:moveTo>
                    <a:lnTo>
                      <a:pt x="490100" y="869646"/>
                    </a:lnTo>
                    <a:cubicBezTo>
                      <a:pt x="410984" y="812600"/>
                      <a:pt x="187275" y="648123"/>
                      <a:pt x="179155" y="606275"/>
                    </a:cubicBezTo>
                    <a:cubicBezTo>
                      <a:pt x="171035" y="564427"/>
                      <a:pt x="24359" y="82967"/>
                      <a:pt x="2707" y="11763"/>
                    </a:cubicBezTo>
                    <a:cubicBezTo>
                      <a:pt x="937" y="6350"/>
                      <a:pt x="104" y="3435"/>
                      <a:pt x="0" y="3019"/>
                    </a:cubicBezTo>
                    <a:lnTo>
                      <a:pt x="10410" y="0"/>
                    </a:lnTo>
                    <a:lnTo>
                      <a:pt x="14470" y="13221"/>
                    </a:lnTo>
                    <a:cubicBezTo>
                      <a:pt x="40911" y="99831"/>
                      <a:pt x="181029" y="560887"/>
                      <a:pt x="189877" y="604297"/>
                    </a:cubicBezTo>
                    <a:cubicBezTo>
                      <a:pt x="195499" y="635423"/>
                      <a:pt x="367575" y="768565"/>
                      <a:pt x="495721" y="8609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9F282C47-D047-42D6-7B63-811D2434DE93}"/>
                  </a:ext>
                </a:extLst>
              </p:cNvPr>
              <p:cNvSpPr/>
              <p:nvPr/>
            </p:nvSpPr>
            <p:spPr>
              <a:xfrm flipH="1">
                <a:off x="8375735" y="3206227"/>
                <a:ext cx="186002" cy="133247"/>
              </a:xfrm>
              <a:custGeom>
                <a:avLst/>
                <a:gdLst>
                  <a:gd name="connsiteX0" fmla="*/ 186003 w 186002"/>
                  <a:gd name="connsiteY0" fmla="*/ 89942 h 133247"/>
                  <a:gd name="connsiteX1" fmla="*/ 95124 w 186002"/>
                  <a:gd name="connsiteY1" fmla="*/ 56734 h 133247"/>
                  <a:gd name="connsiteX2" fmla="*/ 87733 w 186002"/>
                  <a:gd name="connsiteY2" fmla="*/ 33624 h 133247"/>
                  <a:gd name="connsiteX3" fmla="*/ 1018 w 186002"/>
                  <a:gd name="connsiteY3" fmla="*/ 2395 h 133247"/>
                  <a:gd name="connsiteX4" fmla="*/ 13093 w 186002"/>
                  <a:gd name="connsiteY4" fmla="*/ 60794 h 133247"/>
                  <a:gd name="connsiteX5" fmla="*/ 90127 w 186002"/>
                  <a:gd name="connsiteY5" fmla="*/ 89422 h 133247"/>
                  <a:gd name="connsiteX6" fmla="*/ 166015 w 186002"/>
                  <a:gd name="connsiteY6" fmla="*/ 133247 h 133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6002" h="133247">
                    <a:moveTo>
                      <a:pt x="186003" y="89942"/>
                    </a:moveTo>
                    <a:lnTo>
                      <a:pt x="95124" y="56734"/>
                    </a:lnTo>
                    <a:cubicBezTo>
                      <a:pt x="94662" y="48529"/>
                      <a:pt x="92118" y="40575"/>
                      <a:pt x="87733" y="33624"/>
                    </a:cubicBezTo>
                    <a:cubicBezTo>
                      <a:pt x="80966" y="24984"/>
                      <a:pt x="706" y="-9265"/>
                      <a:pt x="1018" y="2395"/>
                    </a:cubicBezTo>
                    <a:cubicBezTo>
                      <a:pt x="1330" y="14054"/>
                      <a:pt x="-5644" y="44034"/>
                      <a:pt x="13093" y="60794"/>
                    </a:cubicBezTo>
                    <a:cubicBezTo>
                      <a:pt x="31831" y="77554"/>
                      <a:pt x="80758" y="102434"/>
                      <a:pt x="90127" y="89422"/>
                    </a:cubicBezTo>
                    <a:lnTo>
                      <a:pt x="166015" y="133247"/>
                    </a:ln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9EF0E7C1-1639-ADCD-DA85-612015C29C76}"/>
                  </a:ext>
                </a:extLst>
              </p:cNvPr>
              <p:cNvSpPr/>
              <p:nvPr/>
            </p:nvSpPr>
            <p:spPr>
              <a:xfrm flipH="1">
                <a:off x="8014198" y="3277860"/>
                <a:ext cx="419087" cy="206937"/>
              </a:xfrm>
              <a:custGeom>
                <a:avLst/>
                <a:gdLst>
                  <a:gd name="connsiteX0" fmla="*/ 419088 w 419087"/>
                  <a:gd name="connsiteY0" fmla="*/ 206937 h 206937"/>
                  <a:gd name="connsiteX1" fmla="*/ 305619 w 419087"/>
                  <a:gd name="connsiteY1" fmla="*/ 182370 h 206937"/>
                  <a:gd name="connsiteX2" fmla="*/ 226816 w 419087"/>
                  <a:gd name="connsiteY2" fmla="*/ 164881 h 206937"/>
                  <a:gd name="connsiteX3" fmla="*/ 920 w 419087"/>
                  <a:gd name="connsiteY3" fmla="*/ 58804 h 206937"/>
                  <a:gd name="connsiteX4" fmla="*/ 41103 w 419087"/>
                  <a:gd name="connsiteY4" fmla="*/ 92 h 206937"/>
                  <a:gd name="connsiteX5" fmla="*/ 231084 w 419087"/>
                  <a:gd name="connsiteY5" fmla="*/ 55785 h 206937"/>
                  <a:gd name="connsiteX6" fmla="*/ 385672 w 419087"/>
                  <a:gd name="connsiteY6" fmla="*/ 57867 h 206937"/>
                  <a:gd name="connsiteX7" fmla="*/ 401495 w 419087"/>
                  <a:gd name="connsiteY7" fmla="*/ 128967 h 206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9087" h="206937">
                    <a:moveTo>
                      <a:pt x="419088" y="206937"/>
                    </a:moveTo>
                    <a:cubicBezTo>
                      <a:pt x="419088" y="206937"/>
                      <a:pt x="363291" y="195070"/>
                      <a:pt x="305619" y="182370"/>
                    </a:cubicBezTo>
                    <a:lnTo>
                      <a:pt x="226816" y="164881"/>
                    </a:lnTo>
                    <a:cubicBezTo>
                      <a:pt x="159151" y="149266"/>
                      <a:pt x="6230" y="78582"/>
                      <a:pt x="920" y="58804"/>
                    </a:cubicBezTo>
                    <a:cubicBezTo>
                      <a:pt x="-4389" y="39025"/>
                      <a:pt x="13829" y="-2199"/>
                      <a:pt x="41103" y="92"/>
                    </a:cubicBezTo>
                    <a:cubicBezTo>
                      <a:pt x="68377" y="2382"/>
                      <a:pt x="231084" y="55785"/>
                      <a:pt x="231084" y="55785"/>
                    </a:cubicBezTo>
                    <a:lnTo>
                      <a:pt x="385672" y="57867"/>
                    </a:lnTo>
                    <a:lnTo>
                      <a:pt x="401495" y="128967"/>
                    </a:ln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3926854A-FC5B-5BB6-DEDB-149AF0D09932}"/>
                  </a:ext>
                </a:extLst>
              </p:cNvPr>
              <p:cNvSpPr/>
              <p:nvPr/>
            </p:nvSpPr>
            <p:spPr>
              <a:xfrm flipH="1">
                <a:off x="8038350" y="3279712"/>
                <a:ext cx="386208" cy="73124"/>
              </a:xfrm>
              <a:custGeom>
                <a:avLst/>
                <a:gdLst>
                  <a:gd name="connsiteX0" fmla="*/ 273886 w 386208"/>
                  <a:gd name="connsiteY0" fmla="*/ 72462 h 73124"/>
                  <a:gd name="connsiteX1" fmla="*/ 223085 w 386208"/>
                  <a:gd name="connsiteY1" fmla="*/ 72462 h 73124"/>
                  <a:gd name="connsiteX2" fmla="*/ 180717 w 386208"/>
                  <a:gd name="connsiteY2" fmla="*/ 59346 h 73124"/>
                  <a:gd name="connsiteX3" fmla="*/ 0 w 386208"/>
                  <a:gd name="connsiteY3" fmla="*/ 10419 h 73124"/>
                  <a:gd name="connsiteX4" fmla="*/ 0 w 386208"/>
                  <a:gd name="connsiteY4" fmla="*/ 9 h 73124"/>
                  <a:gd name="connsiteX5" fmla="*/ 184152 w 386208"/>
                  <a:gd name="connsiteY5" fmla="*/ 49456 h 73124"/>
                  <a:gd name="connsiteX6" fmla="*/ 225167 w 386208"/>
                  <a:gd name="connsiteY6" fmla="*/ 62261 h 73124"/>
                  <a:gd name="connsiteX7" fmla="*/ 386209 w 386208"/>
                  <a:gd name="connsiteY7" fmla="*/ 58825 h 73124"/>
                  <a:gd name="connsiteX8" fmla="*/ 386209 w 386208"/>
                  <a:gd name="connsiteY8" fmla="*/ 69235 h 73124"/>
                  <a:gd name="connsiteX9" fmla="*/ 273886 w 386208"/>
                  <a:gd name="connsiteY9" fmla="*/ 72462 h 73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6208" h="73124">
                    <a:moveTo>
                      <a:pt x="273886" y="72462"/>
                    </a:moveTo>
                    <a:cubicBezTo>
                      <a:pt x="256964" y="73346"/>
                      <a:pt x="240007" y="73346"/>
                      <a:pt x="223085" y="72462"/>
                    </a:cubicBezTo>
                    <a:cubicBezTo>
                      <a:pt x="218921" y="71734"/>
                      <a:pt x="205700" y="67466"/>
                      <a:pt x="180717" y="59346"/>
                    </a:cubicBezTo>
                    <a:cubicBezTo>
                      <a:pt x="127522" y="41961"/>
                      <a:pt x="28523" y="9795"/>
                      <a:pt x="0" y="10419"/>
                    </a:cubicBezTo>
                    <a:lnTo>
                      <a:pt x="0" y="9"/>
                    </a:lnTo>
                    <a:cubicBezTo>
                      <a:pt x="30293" y="-615"/>
                      <a:pt x="126689" y="30718"/>
                      <a:pt x="184152" y="49456"/>
                    </a:cubicBezTo>
                    <a:cubicBezTo>
                      <a:pt x="204243" y="55911"/>
                      <a:pt x="221524" y="61532"/>
                      <a:pt x="225167" y="62261"/>
                    </a:cubicBezTo>
                    <a:cubicBezTo>
                      <a:pt x="235577" y="64134"/>
                      <a:pt x="327080" y="61220"/>
                      <a:pt x="386209" y="58825"/>
                    </a:cubicBezTo>
                    <a:lnTo>
                      <a:pt x="386209" y="69235"/>
                    </a:lnTo>
                    <a:cubicBezTo>
                      <a:pt x="376736" y="69235"/>
                      <a:pt x="318336" y="71525"/>
                      <a:pt x="273886" y="724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03A8DF79-FD46-08BA-C8BE-7E9F9CF1D634}"/>
                  </a:ext>
                </a:extLst>
              </p:cNvPr>
              <p:cNvSpPr/>
              <p:nvPr/>
            </p:nvSpPr>
            <p:spPr>
              <a:xfrm flipH="1">
                <a:off x="8404571" y="3267021"/>
                <a:ext cx="47781" cy="65478"/>
              </a:xfrm>
              <a:custGeom>
                <a:avLst/>
                <a:gdLst>
                  <a:gd name="connsiteX0" fmla="*/ 15823 w 47781"/>
                  <a:gd name="connsiteY0" fmla="*/ 0 h 65478"/>
                  <a:gd name="connsiteX1" fmla="*/ 47782 w 47781"/>
                  <a:gd name="connsiteY1" fmla="*/ 12908 h 65478"/>
                  <a:gd name="connsiteX2" fmla="*/ 19571 w 47781"/>
                  <a:gd name="connsiteY2" fmla="*/ 65478 h 65478"/>
                  <a:gd name="connsiteX3" fmla="*/ 0 w 47781"/>
                  <a:gd name="connsiteY3" fmla="*/ 52362 h 65478"/>
                  <a:gd name="connsiteX4" fmla="*/ 15823 w 47781"/>
                  <a:gd name="connsiteY4" fmla="*/ 0 h 65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781" h="65478">
                    <a:moveTo>
                      <a:pt x="15823" y="0"/>
                    </a:moveTo>
                    <a:lnTo>
                      <a:pt x="47782" y="12908"/>
                    </a:lnTo>
                    <a:lnTo>
                      <a:pt x="19571" y="65478"/>
                    </a:lnTo>
                    <a:lnTo>
                      <a:pt x="0" y="52362"/>
                    </a:lnTo>
                    <a:lnTo>
                      <a:pt x="15823" y="0"/>
                    </a:ln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B89408C0-1BDC-45F9-78E9-D5EDD95B0D3D}"/>
                  </a:ext>
                </a:extLst>
              </p:cNvPr>
              <p:cNvSpPr/>
              <p:nvPr/>
            </p:nvSpPr>
            <p:spPr>
              <a:xfrm flipH="1">
                <a:off x="8404571" y="3267021"/>
                <a:ext cx="47781" cy="65478"/>
              </a:xfrm>
              <a:custGeom>
                <a:avLst/>
                <a:gdLst>
                  <a:gd name="connsiteX0" fmla="*/ 15823 w 47781"/>
                  <a:gd name="connsiteY0" fmla="*/ 0 h 65478"/>
                  <a:gd name="connsiteX1" fmla="*/ 47782 w 47781"/>
                  <a:gd name="connsiteY1" fmla="*/ 12908 h 65478"/>
                  <a:gd name="connsiteX2" fmla="*/ 19571 w 47781"/>
                  <a:gd name="connsiteY2" fmla="*/ 65478 h 65478"/>
                  <a:gd name="connsiteX3" fmla="*/ 0 w 47781"/>
                  <a:gd name="connsiteY3" fmla="*/ 52362 h 65478"/>
                  <a:gd name="connsiteX4" fmla="*/ 15823 w 47781"/>
                  <a:gd name="connsiteY4" fmla="*/ 0 h 65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781" h="65478">
                    <a:moveTo>
                      <a:pt x="15823" y="0"/>
                    </a:moveTo>
                    <a:lnTo>
                      <a:pt x="47782" y="12908"/>
                    </a:lnTo>
                    <a:lnTo>
                      <a:pt x="19571" y="65478"/>
                    </a:lnTo>
                    <a:lnTo>
                      <a:pt x="0" y="52362"/>
                    </a:lnTo>
                    <a:lnTo>
                      <a:pt x="15823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74ADD20C-5ABD-4206-4E34-A95D90FAC88B}"/>
                  </a:ext>
                </a:extLst>
              </p:cNvPr>
              <p:cNvSpPr/>
              <p:nvPr/>
            </p:nvSpPr>
            <p:spPr>
              <a:xfrm flipH="1">
                <a:off x="8014198" y="3406826"/>
                <a:ext cx="113468" cy="77970"/>
              </a:xfrm>
              <a:custGeom>
                <a:avLst/>
                <a:gdLst>
                  <a:gd name="connsiteX0" fmla="*/ 113468 w 113468"/>
                  <a:gd name="connsiteY0" fmla="*/ 77970 h 77970"/>
                  <a:gd name="connsiteX1" fmla="*/ 0 w 113468"/>
                  <a:gd name="connsiteY1" fmla="*/ 53403 h 77970"/>
                  <a:gd name="connsiteX2" fmla="*/ 95875 w 113468"/>
                  <a:gd name="connsiteY2" fmla="*/ 0 h 77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68" h="77970">
                    <a:moveTo>
                      <a:pt x="113468" y="77970"/>
                    </a:moveTo>
                    <a:cubicBezTo>
                      <a:pt x="113468" y="77970"/>
                      <a:pt x="57671" y="66103"/>
                      <a:pt x="0" y="53403"/>
                    </a:cubicBezTo>
                    <a:cubicBezTo>
                      <a:pt x="11659" y="18738"/>
                      <a:pt x="68081" y="4893"/>
                      <a:pt x="95875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560F8592-17CC-B9B5-11DD-9CAA4D984384}"/>
                  </a:ext>
                </a:extLst>
              </p:cNvPr>
              <p:cNvSpPr/>
              <p:nvPr/>
            </p:nvSpPr>
            <p:spPr>
              <a:xfrm flipH="1">
                <a:off x="7604767" y="3323514"/>
                <a:ext cx="460215" cy="351505"/>
              </a:xfrm>
              <a:custGeom>
                <a:avLst/>
                <a:gdLst>
                  <a:gd name="connsiteX0" fmla="*/ 460103 w 460215"/>
                  <a:gd name="connsiteY0" fmla="*/ 312436 h 351505"/>
                  <a:gd name="connsiteX1" fmla="*/ 442510 w 460215"/>
                  <a:gd name="connsiteY1" fmla="*/ 339189 h 351505"/>
                  <a:gd name="connsiteX2" fmla="*/ 435743 w 460215"/>
                  <a:gd name="connsiteY2" fmla="*/ 340438 h 351505"/>
                  <a:gd name="connsiteX3" fmla="*/ 432100 w 460215"/>
                  <a:gd name="connsiteY3" fmla="*/ 340438 h 351505"/>
                  <a:gd name="connsiteX4" fmla="*/ 196939 w 460215"/>
                  <a:gd name="connsiteY4" fmla="*/ 351473 h 351505"/>
                  <a:gd name="connsiteX5" fmla="*/ 171227 w 460215"/>
                  <a:gd name="connsiteY5" fmla="*/ 333360 h 351505"/>
                  <a:gd name="connsiteX6" fmla="*/ 159568 w 460215"/>
                  <a:gd name="connsiteY6" fmla="*/ 302130 h 351505"/>
                  <a:gd name="connsiteX7" fmla="*/ 72645 w 460215"/>
                  <a:gd name="connsiteY7" fmla="*/ 181062 h 351505"/>
                  <a:gd name="connsiteX8" fmla="*/ 37459 w 460215"/>
                  <a:gd name="connsiteY8" fmla="*/ 149832 h 351505"/>
                  <a:gd name="connsiteX9" fmla="*/ 192 w 460215"/>
                  <a:gd name="connsiteY9" fmla="*/ 78941 h 351505"/>
                  <a:gd name="connsiteX10" fmla="*/ 10602 w 460215"/>
                  <a:gd name="connsiteY10" fmla="*/ 25538 h 351505"/>
                  <a:gd name="connsiteX11" fmla="*/ 16743 w 460215"/>
                  <a:gd name="connsiteY11" fmla="*/ 14607 h 351505"/>
                  <a:gd name="connsiteX12" fmla="*/ 18097 w 460215"/>
                  <a:gd name="connsiteY12" fmla="*/ 12525 h 351505"/>
                  <a:gd name="connsiteX13" fmla="*/ 326751 w 460215"/>
                  <a:gd name="connsiteY13" fmla="*/ 19500 h 351505"/>
                  <a:gd name="connsiteX14" fmla="*/ 460103 w 460215"/>
                  <a:gd name="connsiteY14" fmla="*/ 312436 h 351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60215" h="351505">
                    <a:moveTo>
                      <a:pt x="460103" y="312436"/>
                    </a:moveTo>
                    <a:cubicBezTo>
                      <a:pt x="461224" y="324372"/>
                      <a:pt x="453914" y="335489"/>
                      <a:pt x="442510" y="339189"/>
                    </a:cubicBezTo>
                    <a:cubicBezTo>
                      <a:pt x="440325" y="339924"/>
                      <a:pt x="438047" y="340344"/>
                      <a:pt x="435743" y="340438"/>
                    </a:cubicBezTo>
                    <a:lnTo>
                      <a:pt x="432100" y="340438"/>
                    </a:lnTo>
                    <a:lnTo>
                      <a:pt x="196939" y="351473"/>
                    </a:lnTo>
                    <a:cubicBezTo>
                      <a:pt x="185223" y="352068"/>
                      <a:pt x="174611" y="344592"/>
                      <a:pt x="171227" y="333360"/>
                    </a:cubicBezTo>
                    <a:cubicBezTo>
                      <a:pt x="168028" y="322706"/>
                      <a:pt x="164133" y="312274"/>
                      <a:pt x="159568" y="302130"/>
                    </a:cubicBezTo>
                    <a:cubicBezTo>
                      <a:pt x="138489" y="256653"/>
                      <a:pt x="108996" y="215574"/>
                      <a:pt x="72645" y="181062"/>
                    </a:cubicBezTo>
                    <a:cubicBezTo>
                      <a:pt x="62235" y="170652"/>
                      <a:pt x="50367" y="160242"/>
                      <a:pt x="37459" y="149832"/>
                    </a:cubicBezTo>
                    <a:cubicBezTo>
                      <a:pt x="15450" y="132635"/>
                      <a:pt x="1879" y="106820"/>
                      <a:pt x="192" y="78941"/>
                    </a:cubicBezTo>
                    <a:cubicBezTo>
                      <a:pt x="-900" y="60546"/>
                      <a:pt x="2682" y="42175"/>
                      <a:pt x="10602" y="25538"/>
                    </a:cubicBezTo>
                    <a:cubicBezTo>
                      <a:pt x="12450" y="21786"/>
                      <a:pt x="14500" y="18137"/>
                      <a:pt x="16743" y="14607"/>
                    </a:cubicBezTo>
                    <a:lnTo>
                      <a:pt x="18097" y="12525"/>
                    </a:lnTo>
                    <a:cubicBezTo>
                      <a:pt x="18097" y="12525"/>
                      <a:pt x="215886" y="-19850"/>
                      <a:pt x="326751" y="19500"/>
                    </a:cubicBezTo>
                    <a:cubicBezTo>
                      <a:pt x="401420" y="100349"/>
                      <a:pt x="448163" y="203031"/>
                      <a:pt x="460103" y="31243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6B60A8CE-EBB5-BAE9-557A-046C660DC5A9}"/>
                  </a:ext>
                </a:extLst>
              </p:cNvPr>
              <p:cNvSpPr/>
              <p:nvPr/>
            </p:nvSpPr>
            <p:spPr>
              <a:xfrm flipH="1">
                <a:off x="7622454" y="3331401"/>
                <a:ext cx="432655" cy="346083"/>
              </a:xfrm>
              <a:custGeom>
                <a:avLst/>
                <a:gdLst>
                  <a:gd name="connsiteX0" fmla="*/ 432637 w 432655"/>
                  <a:gd name="connsiteY0" fmla="*/ 331301 h 346083"/>
                  <a:gd name="connsiteX1" fmla="*/ 430971 w 432655"/>
                  <a:gd name="connsiteY1" fmla="*/ 346084 h 346083"/>
                  <a:gd name="connsiteX2" fmla="*/ 420561 w 432655"/>
                  <a:gd name="connsiteY2" fmla="*/ 342960 h 346083"/>
                  <a:gd name="connsiteX3" fmla="*/ 421811 w 432655"/>
                  <a:gd name="connsiteY3" fmla="*/ 332550 h 346083"/>
                  <a:gd name="connsiteX4" fmla="*/ 308759 w 432655"/>
                  <a:gd name="connsiteY4" fmla="*/ 30662 h 346083"/>
                  <a:gd name="connsiteX5" fmla="*/ 0 w 432655"/>
                  <a:gd name="connsiteY5" fmla="*/ 16817 h 346083"/>
                  <a:gd name="connsiteX6" fmla="*/ 6142 w 432655"/>
                  <a:gd name="connsiteY6" fmla="*/ 5887 h 346083"/>
                  <a:gd name="connsiteX7" fmla="*/ 313547 w 432655"/>
                  <a:gd name="connsiteY7" fmla="*/ 21293 h 346083"/>
                  <a:gd name="connsiteX8" fmla="*/ 432637 w 432655"/>
                  <a:gd name="connsiteY8" fmla="*/ 331301 h 346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2655" h="346083">
                    <a:moveTo>
                      <a:pt x="432637" y="331301"/>
                    </a:moveTo>
                    <a:cubicBezTo>
                      <a:pt x="432766" y="336282"/>
                      <a:pt x="432206" y="341256"/>
                      <a:pt x="430971" y="346084"/>
                    </a:cubicBezTo>
                    <a:lnTo>
                      <a:pt x="420561" y="342960"/>
                    </a:lnTo>
                    <a:cubicBezTo>
                      <a:pt x="421599" y="339594"/>
                      <a:pt x="422022" y="336067"/>
                      <a:pt x="421811" y="332550"/>
                    </a:cubicBezTo>
                    <a:cubicBezTo>
                      <a:pt x="422331" y="268009"/>
                      <a:pt x="326455" y="41593"/>
                      <a:pt x="308759" y="30662"/>
                    </a:cubicBezTo>
                    <a:cubicBezTo>
                      <a:pt x="245258" y="-568"/>
                      <a:pt x="49968" y="12757"/>
                      <a:pt x="0" y="16817"/>
                    </a:cubicBezTo>
                    <a:cubicBezTo>
                      <a:pt x="1848" y="13065"/>
                      <a:pt x="3898" y="9416"/>
                      <a:pt x="6142" y="5887"/>
                    </a:cubicBezTo>
                    <a:cubicBezTo>
                      <a:pt x="66103" y="1202"/>
                      <a:pt x="249318" y="-10145"/>
                      <a:pt x="313547" y="21293"/>
                    </a:cubicBezTo>
                    <a:cubicBezTo>
                      <a:pt x="333430" y="31495"/>
                      <a:pt x="432012" y="255829"/>
                      <a:pt x="432637" y="3313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7AFB9B54-CF21-5AF6-B3D4-0BDB2DB26E38}"/>
                  </a:ext>
                </a:extLst>
              </p:cNvPr>
              <p:cNvSpPr/>
              <p:nvPr/>
            </p:nvSpPr>
            <p:spPr>
              <a:xfrm flipH="1">
                <a:off x="7602069" y="3656352"/>
                <a:ext cx="276071" cy="52570"/>
              </a:xfrm>
              <a:custGeom>
                <a:avLst/>
                <a:gdLst>
                  <a:gd name="connsiteX0" fmla="*/ 0 w 276071"/>
                  <a:gd name="connsiteY0" fmla="*/ 12596 h 52570"/>
                  <a:gd name="connsiteX1" fmla="*/ 265766 w 276071"/>
                  <a:gd name="connsiteY1" fmla="*/ 0 h 52570"/>
                  <a:gd name="connsiteX2" fmla="*/ 276071 w 276071"/>
                  <a:gd name="connsiteY2" fmla="*/ 39558 h 52570"/>
                  <a:gd name="connsiteX3" fmla="*/ 1874 w 276071"/>
                  <a:gd name="connsiteY3" fmla="*/ 52570 h 52570"/>
                  <a:gd name="connsiteX4" fmla="*/ 0 w 276071"/>
                  <a:gd name="connsiteY4" fmla="*/ 12596 h 52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071" h="52570">
                    <a:moveTo>
                      <a:pt x="0" y="12596"/>
                    </a:moveTo>
                    <a:lnTo>
                      <a:pt x="265766" y="0"/>
                    </a:lnTo>
                    <a:lnTo>
                      <a:pt x="276071" y="39558"/>
                    </a:lnTo>
                    <a:lnTo>
                      <a:pt x="1874" y="52570"/>
                    </a:lnTo>
                    <a:lnTo>
                      <a:pt x="0" y="12596"/>
                    </a:ln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9329547A-E80F-4B54-9CCB-496389E9A732}"/>
                  </a:ext>
                </a:extLst>
              </p:cNvPr>
              <p:cNvSpPr/>
              <p:nvPr/>
            </p:nvSpPr>
            <p:spPr>
              <a:xfrm flipH="1">
                <a:off x="7602069" y="3656352"/>
                <a:ext cx="276071" cy="52570"/>
              </a:xfrm>
              <a:custGeom>
                <a:avLst/>
                <a:gdLst>
                  <a:gd name="connsiteX0" fmla="*/ 0 w 276071"/>
                  <a:gd name="connsiteY0" fmla="*/ 12596 h 52570"/>
                  <a:gd name="connsiteX1" fmla="*/ 265766 w 276071"/>
                  <a:gd name="connsiteY1" fmla="*/ 0 h 52570"/>
                  <a:gd name="connsiteX2" fmla="*/ 276071 w 276071"/>
                  <a:gd name="connsiteY2" fmla="*/ 39558 h 52570"/>
                  <a:gd name="connsiteX3" fmla="*/ 1874 w 276071"/>
                  <a:gd name="connsiteY3" fmla="*/ 52570 h 52570"/>
                  <a:gd name="connsiteX4" fmla="*/ 0 w 276071"/>
                  <a:gd name="connsiteY4" fmla="*/ 12596 h 52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071" h="52570">
                    <a:moveTo>
                      <a:pt x="0" y="12596"/>
                    </a:moveTo>
                    <a:lnTo>
                      <a:pt x="265766" y="0"/>
                    </a:lnTo>
                    <a:lnTo>
                      <a:pt x="276071" y="39558"/>
                    </a:lnTo>
                    <a:lnTo>
                      <a:pt x="1874" y="52570"/>
                    </a:lnTo>
                    <a:lnTo>
                      <a:pt x="0" y="1259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CC0919BC-73C4-8B36-A37D-6B41854AAD12}"/>
                  </a:ext>
                </a:extLst>
              </p:cNvPr>
              <p:cNvSpPr/>
              <p:nvPr/>
            </p:nvSpPr>
            <p:spPr>
              <a:xfrm flipH="1">
                <a:off x="7860844" y="3293660"/>
                <a:ext cx="115149" cy="76941"/>
              </a:xfrm>
              <a:custGeom>
                <a:avLst/>
                <a:gdLst>
                  <a:gd name="connsiteX0" fmla="*/ 0 w 115149"/>
                  <a:gd name="connsiteY0" fmla="*/ 26348 h 76941"/>
                  <a:gd name="connsiteX1" fmla="*/ 105453 w 115149"/>
                  <a:gd name="connsiteY1" fmla="*/ 2093 h 76941"/>
                  <a:gd name="connsiteX2" fmla="*/ 115134 w 115149"/>
                  <a:gd name="connsiteY2" fmla="*/ 38944 h 76941"/>
                  <a:gd name="connsiteX3" fmla="*/ 27378 w 115149"/>
                  <a:gd name="connsiteY3" fmla="*/ 75587 h 76941"/>
                  <a:gd name="connsiteX4" fmla="*/ 0 w 115149"/>
                  <a:gd name="connsiteY4" fmla="*/ 26348 h 76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149" h="76941">
                    <a:moveTo>
                      <a:pt x="0" y="26348"/>
                    </a:moveTo>
                    <a:cubicBezTo>
                      <a:pt x="6871" y="13544"/>
                      <a:pt x="94939" y="-6548"/>
                      <a:pt x="105453" y="2093"/>
                    </a:cubicBezTo>
                    <a:cubicBezTo>
                      <a:pt x="115967" y="10733"/>
                      <a:pt x="115134" y="38944"/>
                      <a:pt x="115134" y="38944"/>
                    </a:cubicBezTo>
                    <a:cubicBezTo>
                      <a:pt x="115134" y="38944"/>
                      <a:pt x="52674" y="85372"/>
                      <a:pt x="27378" y="75587"/>
                    </a:cubicBezTo>
                    <a:cubicBezTo>
                      <a:pt x="2082" y="65802"/>
                      <a:pt x="0" y="26348"/>
                      <a:pt x="0" y="26348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5C97450A-808D-CEBF-B5AB-3B9A540B29A7}"/>
                  </a:ext>
                </a:extLst>
              </p:cNvPr>
              <p:cNvSpPr/>
              <p:nvPr/>
            </p:nvSpPr>
            <p:spPr>
              <a:xfrm flipH="1">
                <a:off x="7860844" y="3293660"/>
                <a:ext cx="115149" cy="76941"/>
              </a:xfrm>
              <a:custGeom>
                <a:avLst/>
                <a:gdLst>
                  <a:gd name="connsiteX0" fmla="*/ 0 w 115149"/>
                  <a:gd name="connsiteY0" fmla="*/ 26348 h 76941"/>
                  <a:gd name="connsiteX1" fmla="*/ 105453 w 115149"/>
                  <a:gd name="connsiteY1" fmla="*/ 2093 h 76941"/>
                  <a:gd name="connsiteX2" fmla="*/ 115134 w 115149"/>
                  <a:gd name="connsiteY2" fmla="*/ 38944 h 76941"/>
                  <a:gd name="connsiteX3" fmla="*/ 27378 w 115149"/>
                  <a:gd name="connsiteY3" fmla="*/ 75587 h 76941"/>
                  <a:gd name="connsiteX4" fmla="*/ 0 w 115149"/>
                  <a:gd name="connsiteY4" fmla="*/ 26348 h 76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149" h="76941">
                    <a:moveTo>
                      <a:pt x="0" y="26348"/>
                    </a:moveTo>
                    <a:cubicBezTo>
                      <a:pt x="6871" y="13544"/>
                      <a:pt x="94939" y="-6548"/>
                      <a:pt x="105453" y="2093"/>
                    </a:cubicBezTo>
                    <a:cubicBezTo>
                      <a:pt x="115967" y="10733"/>
                      <a:pt x="115134" y="38944"/>
                      <a:pt x="115134" y="38944"/>
                    </a:cubicBezTo>
                    <a:cubicBezTo>
                      <a:pt x="115134" y="38944"/>
                      <a:pt x="52674" y="85372"/>
                      <a:pt x="27378" y="75587"/>
                    </a:cubicBezTo>
                    <a:cubicBezTo>
                      <a:pt x="2082" y="65802"/>
                      <a:pt x="0" y="26348"/>
                      <a:pt x="0" y="26348"/>
                    </a:cubicBezTo>
                    <a:close/>
                  </a:path>
                </a:pathLst>
              </a:custGeom>
              <a:solidFill>
                <a:srgbClr val="000000">
                  <a:alpha val="4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557897EA-9B26-F0ED-1F40-B8A4509B5AEF}"/>
                  </a:ext>
                </a:extLst>
              </p:cNvPr>
              <p:cNvSpPr/>
              <p:nvPr/>
            </p:nvSpPr>
            <p:spPr>
              <a:xfrm flipH="1">
                <a:off x="7861068" y="3188322"/>
                <a:ext cx="120234" cy="196854"/>
              </a:xfrm>
              <a:custGeom>
                <a:avLst/>
                <a:gdLst>
                  <a:gd name="connsiteX0" fmla="*/ 120235 w 120234"/>
                  <a:gd name="connsiteY0" fmla="*/ 138660 h 196854"/>
                  <a:gd name="connsiteX1" fmla="*/ 45491 w 120234"/>
                  <a:gd name="connsiteY1" fmla="*/ 196539 h 196854"/>
                  <a:gd name="connsiteX2" fmla="*/ 8536 w 120234"/>
                  <a:gd name="connsiteY2" fmla="*/ 177698 h 196854"/>
                  <a:gd name="connsiteX3" fmla="*/ 18946 w 120234"/>
                  <a:gd name="connsiteY3" fmla="*/ 153963 h 196854"/>
                  <a:gd name="connsiteX4" fmla="*/ 0 w 120234"/>
                  <a:gd name="connsiteY4" fmla="*/ 98166 h 196854"/>
                  <a:gd name="connsiteX5" fmla="*/ 0 w 120234"/>
                  <a:gd name="connsiteY5" fmla="*/ 97541 h 196854"/>
                  <a:gd name="connsiteX6" fmla="*/ 0 w 120234"/>
                  <a:gd name="connsiteY6" fmla="*/ 97541 h 196854"/>
                  <a:gd name="connsiteX7" fmla="*/ 31230 w 120234"/>
                  <a:gd name="connsiteY7" fmla="*/ 39870 h 196854"/>
                  <a:gd name="connsiteX8" fmla="*/ 52050 w 120234"/>
                  <a:gd name="connsiteY8" fmla="*/ 0 h 196854"/>
                  <a:gd name="connsiteX9" fmla="*/ 120235 w 120234"/>
                  <a:gd name="connsiteY9" fmla="*/ 138660 h 196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0234" h="196854">
                    <a:moveTo>
                      <a:pt x="120235" y="138660"/>
                    </a:moveTo>
                    <a:cubicBezTo>
                      <a:pt x="118257" y="164997"/>
                      <a:pt x="95563" y="192688"/>
                      <a:pt x="45491" y="196539"/>
                    </a:cubicBezTo>
                    <a:cubicBezTo>
                      <a:pt x="14262" y="199038"/>
                      <a:pt x="7287" y="186130"/>
                      <a:pt x="8536" y="177698"/>
                    </a:cubicBezTo>
                    <a:cubicBezTo>
                      <a:pt x="24359" y="166663"/>
                      <a:pt x="16135" y="165934"/>
                      <a:pt x="18946" y="153963"/>
                    </a:cubicBezTo>
                    <a:cubicBezTo>
                      <a:pt x="22590" y="135017"/>
                      <a:pt x="12492" y="115758"/>
                      <a:pt x="0" y="98166"/>
                    </a:cubicBezTo>
                    <a:lnTo>
                      <a:pt x="0" y="97541"/>
                    </a:lnTo>
                    <a:lnTo>
                      <a:pt x="0" y="97541"/>
                    </a:lnTo>
                    <a:lnTo>
                      <a:pt x="31230" y="39870"/>
                    </a:lnTo>
                    <a:lnTo>
                      <a:pt x="52050" y="0"/>
                    </a:lnTo>
                    <a:cubicBezTo>
                      <a:pt x="59337" y="44138"/>
                      <a:pt x="80781" y="122525"/>
                      <a:pt x="120235" y="138660"/>
                    </a:cubicBez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5179BA65-7ABE-4C93-ECA4-3641BBD0B930}"/>
                  </a:ext>
                </a:extLst>
              </p:cNvPr>
              <p:cNvSpPr/>
              <p:nvPr/>
            </p:nvSpPr>
            <p:spPr>
              <a:xfrm flipH="1">
                <a:off x="7925128" y="3226050"/>
                <a:ext cx="56591" cy="116234"/>
              </a:xfrm>
              <a:custGeom>
                <a:avLst/>
                <a:gdLst>
                  <a:gd name="connsiteX0" fmla="*/ 54340 w 56591"/>
                  <a:gd name="connsiteY0" fmla="*/ 2350 h 116234"/>
                  <a:gd name="connsiteX1" fmla="*/ 18946 w 56591"/>
                  <a:gd name="connsiteY1" fmla="*/ 116234 h 116234"/>
                  <a:gd name="connsiteX2" fmla="*/ 0 w 56591"/>
                  <a:gd name="connsiteY2" fmla="*/ 60437 h 116234"/>
                  <a:gd name="connsiteX3" fmla="*/ 0 w 56591"/>
                  <a:gd name="connsiteY3" fmla="*/ 59708 h 116234"/>
                  <a:gd name="connsiteX4" fmla="*/ 31230 w 56591"/>
                  <a:gd name="connsiteY4" fmla="*/ 2037 h 116234"/>
                  <a:gd name="connsiteX5" fmla="*/ 54340 w 56591"/>
                  <a:gd name="connsiteY5" fmla="*/ 2350 h 116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591" h="116234">
                    <a:moveTo>
                      <a:pt x="54340" y="2350"/>
                    </a:moveTo>
                    <a:cubicBezTo>
                      <a:pt x="62264" y="43838"/>
                      <a:pt x="48991" y="86546"/>
                      <a:pt x="18946" y="116234"/>
                    </a:cubicBezTo>
                    <a:cubicBezTo>
                      <a:pt x="22590" y="97288"/>
                      <a:pt x="12492" y="78030"/>
                      <a:pt x="0" y="60437"/>
                    </a:cubicBezTo>
                    <a:cubicBezTo>
                      <a:pt x="0" y="60437"/>
                      <a:pt x="0" y="59812"/>
                      <a:pt x="0" y="59708"/>
                    </a:cubicBezTo>
                    <a:lnTo>
                      <a:pt x="31230" y="2037"/>
                    </a:lnTo>
                    <a:cubicBezTo>
                      <a:pt x="34978" y="8596"/>
                      <a:pt x="52466" y="-5250"/>
                      <a:pt x="54340" y="235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116D1420-5240-AFA1-6386-399725395A95}"/>
                  </a:ext>
                </a:extLst>
              </p:cNvPr>
              <p:cNvSpPr/>
              <p:nvPr/>
            </p:nvSpPr>
            <p:spPr>
              <a:xfrm flipH="1">
                <a:off x="7834835" y="3295752"/>
                <a:ext cx="156877" cy="102238"/>
              </a:xfrm>
              <a:custGeom>
                <a:avLst/>
                <a:gdLst>
                  <a:gd name="connsiteX0" fmla="*/ 15719 w 156877"/>
                  <a:gd name="connsiteY0" fmla="*/ 24255 h 102238"/>
                  <a:gd name="connsiteX1" fmla="*/ 50280 w 156877"/>
                  <a:gd name="connsiteY1" fmla="*/ 45596 h 102238"/>
                  <a:gd name="connsiteX2" fmla="*/ 121172 w 156877"/>
                  <a:gd name="connsiteY2" fmla="*/ 0 h 102238"/>
                  <a:gd name="connsiteX3" fmla="*/ 156878 w 156877"/>
                  <a:gd name="connsiteY3" fmla="*/ 29356 h 102238"/>
                  <a:gd name="connsiteX4" fmla="*/ 56526 w 156877"/>
                  <a:gd name="connsiteY4" fmla="*/ 102226 h 102238"/>
                  <a:gd name="connsiteX5" fmla="*/ 0 w 156877"/>
                  <a:gd name="connsiteY5" fmla="*/ 55589 h 102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6877" h="102238">
                    <a:moveTo>
                      <a:pt x="15719" y="24255"/>
                    </a:moveTo>
                    <a:cubicBezTo>
                      <a:pt x="21506" y="38014"/>
                      <a:pt x="35386" y="46585"/>
                      <a:pt x="50280" y="45596"/>
                    </a:cubicBezTo>
                    <a:cubicBezTo>
                      <a:pt x="76305" y="44346"/>
                      <a:pt x="121172" y="0"/>
                      <a:pt x="121172" y="0"/>
                    </a:cubicBezTo>
                    <a:lnTo>
                      <a:pt x="156878" y="29356"/>
                    </a:lnTo>
                    <a:cubicBezTo>
                      <a:pt x="156878" y="29356"/>
                      <a:pt x="99415" y="103371"/>
                      <a:pt x="56526" y="102226"/>
                    </a:cubicBezTo>
                    <a:cubicBezTo>
                      <a:pt x="13637" y="101081"/>
                      <a:pt x="0" y="55589"/>
                      <a:pt x="0" y="55589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7C43A57D-198C-09B5-AF3B-40E9E7295899}"/>
                  </a:ext>
                </a:extLst>
              </p:cNvPr>
              <p:cNvSpPr/>
              <p:nvPr/>
            </p:nvSpPr>
            <p:spPr>
              <a:xfrm flipH="1">
                <a:off x="7834835" y="3295752"/>
                <a:ext cx="156877" cy="102238"/>
              </a:xfrm>
              <a:custGeom>
                <a:avLst/>
                <a:gdLst>
                  <a:gd name="connsiteX0" fmla="*/ 15719 w 156877"/>
                  <a:gd name="connsiteY0" fmla="*/ 24255 h 102238"/>
                  <a:gd name="connsiteX1" fmla="*/ 50280 w 156877"/>
                  <a:gd name="connsiteY1" fmla="*/ 45596 h 102238"/>
                  <a:gd name="connsiteX2" fmla="*/ 121172 w 156877"/>
                  <a:gd name="connsiteY2" fmla="*/ 0 h 102238"/>
                  <a:gd name="connsiteX3" fmla="*/ 156878 w 156877"/>
                  <a:gd name="connsiteY3" fmla="*/ 29356 h 102238"/>
                  <a:gd name="connsiteX4" fmla="*/ 56526 w 156877"/>
                  <a:gd name="connsiteY4" fmla="*/ 102226 h 102238"/>
                  <a:gd name="connsiteX5" fmla="*/ 0 w 156877"/>
                  <a:gd name="connsiteY5" fmla="*/ 55589 h 102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6877" h="102238">
                    <a:moveTo>
                      <a:pt x="15719" y="24255"/>
                    </a:moveTo>
                    <a:cubicBezTo>
                      <a:pt x="21506" y="38014"/>
                      <a:pt x="35386" y="46585"/>
                      <a:pt x="50280" y="45596"/>
                    </a:cubicBezTo>
                    <a:cubicBezTo>
                      <a:pt x="76305" y="44346"/>
                      <a:pt x="121172" y="0"/>
                      <a:pt x="121172" y="0"/>
                    </a:cubicBezTo>
                    <a:lnTo>
                      <a:pt x="156878" y="29356"/>
                    </a:lnTo>
                    <a:cubicBezTo>
                      <a:pt x="156878" y="29356"/>
                      <a:pt x="99415" y="103371"/>
                      <a:pt x="56526" y="102226"/>
                    </a:cubicBezTo>
                    <a:cubicBezTo>
                      <a:pt x="13637" y="101081"/>
                      <a:pt x="0" y="55589"/>
                      <a:pt x="0" y="55589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5A414517-33FD-AB11-629B-39B9D79F1BA0}"/>
                  </a:ext>
                </a:extLst>
              </p:cNvPr>
              <p:cNvSpPr/>
              <p:nvPr/>
            </p:nvSpPr>
            <p:spPr>
              <a:xfrm flipH="1">
                <a:off x="7808185" y="3340723"/>
                <a:ext cx="138348" cy="366429"/>
              </a:xfrm>
              <a:custGeom>
                <a:avLst/>
                <a:gdLst>
                  <a:gd name="connsiteX0" fmla="*/ 128355 w 138348"/>
                  <a:gd name="connsiteY0" fmla="*/ 366430 h 366429"/>
                  <a:gd name="connsiteX1" fmla="*/ 118673 w 138348"/>
                  <a:gd name="connsiteY1" fmla="*/ 328746 h 366429"/>
                  <a:gd name="connsiteX2" fmla="*/ 103163 w 138348"/>
                  <a:gd name="connsiteY2" fmla="*/ 301368 h 366429"/>
                  <a:gd name="connsiteX3" fmla="*/ 58296 w 138348"/>
                  <a:gd name="connsiteY3" fmla="*/ 210073 h 366429"/>
                  <a:gd name="connsiteX4" fmla="*/ 6246 w 138348"/>
                  <a:gd name="connsiteY4" fmla="*/ 56838 h 366429"/>
                  <a:gd name="connsiteX5" fmla="*/ 0 w 138348"/>
                  <a:gd name="connsiteY5" fmla="*/ 1145 h 366429"/>
                  <a:gd name="connsiteX6" fmla="*/ 10410 w 138348"/>
                  <a:gd name="connsiteY6" fmla="*/ 0 h 366429"/>
                  <a:gd name="connsiteX7" fmla="*/ 16656 w 138348"/>
                  <a:gd name="connsiteY7" fmla="*/ 57046 h 366429"/>
                  <a:gd name="connsiteX8" fmla="*/ 16656 w 138348"/>
                  <a:gd name="connsiteY8" fmla="*/ 57671 h 366429"/>
                  <a:gd name="connsiteX9" fmla="*/ 67040 w 138348"/>
                  <a:gd name="connsiteY9" fmla="*/ 204347 h 366429"/>
                  <a:gd name="connsiteX10" fmla="*/ 113260 w 138348"/>
                  <a:gd name="connsiteY10" fmla="*/ 298869 h 366429"/>
                  <a:gd name="connsiteX11" fmla="*/ 126377 w 138348"/>
                  <a:gd name="connsiteY11" fmla="*/ 321563 h 366429"/>
                  <a:gd name="connsiteX12" fmla="*/ 127938 w 138348"/>
                  <a:gd name="connsiteY12" fmla="*/ 322604 h 366429"/>
                  <a:gd name="connsiteX13" fmla="*/ 138348 w 138348"/>
                  <a:gd name="connsiteY13" fmla="*/ 364244 h 366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8348" h="366429">
                    <a:moveTo>
                      <a:pt x="128355" y="366430"/>
                    </a:moveTo>
                    <a:lnTo>
                      <a:pt x="118673" y="328746"/>
                    </a:lnTo>
                    <a:cubicBezTo>
                      <a:pt x="110121" y="322000"/>
                      <a:pt x="104553" y="312171"/>
                      <a:pt x="103163" y="301368"/>
                    </a:cubicBezTo>
                    <a:cubicBezTo>
                      <a:pt x="99207" y="286169"/>
                      <a:pt x="92753" y="260665"/>
                      <a:pt x="58296" y="210073"/>
                    </a:cubicBezTo>
                    <a:cubicBezTo>
                      <a:pt x="416" y="124607"/>
                      <a:pt x="5205" y="64333"/>
                      <a:pt x="6246" y="56838"/>
                    </a:cubicBezTo>
                    <a:lnTo>
                      <a:pt x="0" y="1145"/>
                    </a:lnTo>
                    <a:lnTo>
                      <a:pt x="10410" y="0"/>
                    </a:lnTo>
                    <a:lnTo>
                      <a:pt x="16656" y="57046"/>
                    </a:lnTo>
                    <a:lnTo>
                      <a:pt x="16656" y="57671"/>
                    </a:lnTo>
                    <a:cubicBezTo>
                      <a:pt x="16656" y="58296"/>
                      <a:pt x="8849" y="118465"/>
                      <a:pt x="67040" y="204347"/>
                    </a:cubicBezTo>
                    <a:cubicBezTo>
                      <a:pt x="102330" y="256397"/>
                      <a:pt x="109200" y="282942"/>
                      <a:pt x="113260" y="298869"/>
                    </a:cubicBezTo>
                    <a:cubicBezTo>
                      <a:pt x="114187" y="307962"/>
                      <a:pt x="118961" y="316222"/>
                      <a:pt x="126377" y="321563"/>
                    </a:cubicBezTo>
                    <a:lnTo>
                      <a:pt x="127938" y="322604"/>
                    </a:lnTo>
                    <a:lnTo>
                      <a:pt x="138348" y="364244"/>
                    </a:ln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6A5A19B5-FBE7-CFB1-D267-0DDBE2A0AD1E}"/>
                  </a:ext>
                </a:extLst>
              </p:cNvPr>
              <p:cNvSpPr/>
              <p:nvPr/>
            </p:nvSpPr>
            <p:spPr>
              <a:xfrm flipH="1">
                <a:off x="7720429" y="3370093"/>
                <a:ext cx="271908" cy="255966"/>
              </a:xfrm>
              <a:custGeom>
                <a:avLst/>
                <a:gdLst>
                  <a:gd name="connsiteX0" fmla="*/ 219858 w 271908"/>
                  <a:gd name="connsiteY0" fmla="*/ 208081 h 255966"/>
                  <a:gd name="connsiteX1" fmla="*/ 86923 w 271908"/>
                  <a:gd name="connsiteY1" fmla="*/ 255966 h 255966"/>
                  <a:gd name="connsiteX2" fmla="*/ 0 w 271908"/>
                  <a:gd name="connsiteY2" fmla="*/ 134482 h 255966"/>
                  <a:gd name="connsiteX3" fmla="*/ 110866 w 271908"/>
                  <a:gd name="connsiteY3" fmla="*/ 120533 h 255966"/>
                  <a:gd name="connsiteX4" fmla="*/ 195291 w 271908"/>
                  <a:gd name="connsiteY4" fmla="*/ 2901 h 255966"/>
                  <a:gd name="connsiteX5" fmla="*/ 271283 w 271908"/>
                  <a:gd name="connsiteY5" fmla="*/ 59531 h 255966"/>
                  <a:gd name="connsiteX6" fmla="*/ 219858 w 271908"/>
                  <a:gd name="connsiteY6" fmla="*/ 208081 h 255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1908" h="255966">
                    <a:moveTo>
                      <a:pt x="219858" y="208081"/>
                    </a:moveTo>
                    <a:cubicBezTo>
                      <a:pt x="192063" y="233897"/>
                      <a:pt x="128875" y="248680"/>
                      <a:pt x="86923" y="255966"/>
                    </a:cubicBezTo>
                    <a:cubicBezTo>
                      <a:pt x="65889" y="210341"/>
                      <a:pt x="36394" y="169118"/>
                      <a:pt x="0" y="134482"/>
                    </a:cubicBezTo>
                    <a:cubicBezTo>
                      <a:pt x="45283" y="128653"/>
                      <a:pt x="110866" y="120533"/>
                      <a:pt x="110866" y="120533"/>
                    </a:cubicBezTo>
                    <a:cubicBezTo>
                      <a:pt x="135225" y="67443"/>
                      <a:pt x="164373" y="17683"/>
                      <a:pt x="195291" y="2901"/>
                    </a:cubicBezTo>
                    <a:cubicBezTo>
                      <a:pt x="224022" y="-10736"/>
                      <a:pt x="267639" y="26323"/>
                      <a:pt x="271283" y="59531"/>
                    </a:cubicBezTo>
                    <a:cubicBezTo>
                      <a:pt x="274926" y="92739"/>
                      <a:pt x="263267" y="167898"/>
                      <a:pt x="219858" y="20808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0B270A6B-ED21-FA5E-1754-7208EF101222}"/>
                  </a:ext>
                </a:extLst>
              </p:cNvPr>
              <p:cNvSpPr/>
              <p:nvPr/>
            </p:nvSpPr>
            <p:spPr>
              <a:xfrm flipH="1">
                <a:off x="7802564" y="3023280"/>
                <a:ext cx="262088" cy="229977"/>
              </a:xfrm>
              <a:custGeom>
                <a:avLst/>
                <a:gdLst>
                  <a:gd name="connsiteX0" fmla="*/ 14853 w 262088"/>
                  <a:gd name="connsiteY0" fmla="*/ 63753 h 229977"/>
                  <a:gd name="connsiteX1" fmla="*/ 34070 w 262088"/>
                  <a:gd name="connsiteY1" fmla="*/ 8089 h 229977"/>
                  <a:gd name="connsiteX2" fmla="*/ 36713 w 262088"/>
                  <a:gd name="connsiteY2" fmla="*/ 6914 h 229977"/>
                  <a:gd name="connsiteX3" fmla="*/ 208061 w 262088"/>
                  <a:gd name="connsiteY3" fmla="*/ 52302 h 229977"/>
                  <a:gd name="connsiteX4" fmla="*/ 262089 w 262088"/>
                  <a:gd name="connsiteY4" fmla="*/ 100708 h 229977"/>
                  <a:gd name="connsiteX5" fmla="*/ 236793 w 262088"/>
                  <a:gd name="connsiteY5" fmla="*/ 116531 h 229977"/>
                  <a:gd name="connsiteX6" fmla="*/ 259278 w 262088"/>
                  <a:gd name="connsiteY6" fmla="*/ 144638 h 229977"/>
                  <a:gd name="connsiteX7" fmla="*/ 235960 w 262088"/>
                  <a:gd name="connsiteY7" fmla="*/ 155673 h 229977"/>
                  <a:gd name="connsiteX8" fmla="*/ 222739 w 262088"/>
                  <a:gd name="connsiteY8" fmla="*/ 184612 h 229977"/>
                  <a:gd name="connsiteX9" fmla="*/ 204210 w 262088"/>
                  <a:gd name="connsiteY9" fmla="*/ 195022 h 229977"/>
                  <a:gd name="connsiteX10" fmla="*/ 150598 w 262088"/>
                  <a:gd name="connsiteY10" fmla="*/ 227189 h 229977"/>
                  <a:gd name="connsiteX11" fmla="*/ 1840 w 262088"/>
                  <a:gd name="connsiteY11" fmla="*/ 105705 h 229977"/>
                  <a:gd name="connsiteX12" fmla="*/ 14853 w 262088"/>
                  <a:gd name="connsiteY12" fmla="*/ 63753 h 229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2088" h="229977">
                    <a:moveTo>
                      <a:pt x="14853" y="63753"/>
                    </a:moveTo>
                    <a:cubicBezTo>
                      <a:pt x="4789" y="43075"/>
                      <a:pt x="13393" y="18154"/>
                      <a:pt x="34070" y="8089"/>
                    </a:cubicBezTo>
                    <a:cubicBezTo>
                      <a:pt x="34938" y="7667"/>
                      <a:pt x="35819" y="7275"/>
                      <a:pt x="36713" y="6914"/>
                    </a:cubicBezTo>
                    <a:cubicBezTo>
                      <a:pt x="76271" y="-12864"/>
                      <a:pt x="182453" y="12120"/>
                      <a:pt x="208061" y="52302"/>
                    </a:cubicBezTo>
                    <a:cubicBezTo>
                      <a:pt x="233670" y="92484"/>
                      <a:pt x="262089" y="100708"/>
                      <a:pt x="262089" y="100708"/>
                    </a:cubicBezTo>
                    <a:cubicBezTo>
                      <a:pt x="258408" y="111260"/>
                      <a:pt x="247891" y="117838"/>
                      <a:pt x="236793" y="116531"/>
                    </a:cubicBezTo>
                    <a:cubicBezTo>
                      <a:pt x="249587" y="120037"/>
                      <a:pt x="258667" y="131386"/>
                      <a:pt x="259278" y="144638"/>
                    </a:cubicBezTo>
                    <a:cubicBezTo>
                      <a:pt x="251034" y="147223"/>
                      <a:pt x="243187" y="150937"/>
                      <a:pt x="235960" y="155673"/>
                    </a:cubicBezTo>
                    <a:cubicBezTo>
                      <a:pt x="230963" y="160669"/>
                      <a:pt x="235960" y="186902"/>
                      <a:pt x="222739" y="184612"/>
                    </a:cubicBezTo>
                    <a:cubicBezTo>
                      <a:pt x="209518" y="182322"/>
                      <a:pt x="212329" y="180448"/>
                      <a:pt x="204210" y="195022"/>
                    </a:cubicBezTo>
                    <a:cubicBezTo>
                      <a:pt x="196090" y="209596"/>
                      <a:pt x="163298" y="239160"/>
                      <a:pt x="150598" y="227189"/>
                    </a:cubicBezTo>
                    <a:cubicBezTo>
                      <a:pt x="137898" y="215217"/>
                      <a:pt x="1840" y="105705"/>
                      <a:pt x="1840" y="105705"/>
                    </a:cubicBezTo>
                    <a:cubicBezTo>
                      <a:pt x="1840" y="105705"/>
                      <a:pt x="-7217" y="60734"/>
                      <a:pt x="14853" y="6375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929F569E-3945-D3A3-2072-479954C3D3DB}"/>
                  </a:ext>
                </a:extLst>
              </p:cNvPr>
              <p:cNvSpPr/>
              <p:nvPr/>
            </p:nvSpPr>
            <p:spPr>
              <a:xfrm flipH="1">
                <a:off x="7902701" y="3072436"/>
                <a:ext cx="176670" cy="235441"/>
              </a:xfrm>
              <a:custGeom>
                <a:avLst/>
                <a:gdLst>
                  <a:gd name="connsiteX0" fmla="*/ 175623 w 176670"/>
                  <a:gd name="connsiteY0" fmla="*/ 95482 h 235441"/>
                  <a:gd name="connsiteX1" fmla="*/ 141270 w 176670"/>
                  <a:gd name="connsiteY1" fmla="*/ 207181 h 235441"/>
                  <a:gd name="connsiteX2" fmla="*/ 130860 w 176670"/>
                  <a:gd name="connsiteY2" fmla="*/ 217070 h 235441"/>
                  <a:gd name="connsiteX3" fmla="*/ 1777 w 176670"/>
                  <a:gd name="connsiteY3" fmla="*/ 163980 h 235441"/>
                  <a:gd name="connsiteX4" fmla="*/ 111 w 176670"/>
                  <a:gd name="connsiteY4" fmla="*/ 130668 h 235441"/>
                  <a:gd name="connsiteX5" fmla="*/ 70899 w 176670"/>
                  <a:gd name="connsiteY5" fmla="*/ 3667 h 235441"/>
                  <a:gd name="connsiteX6" fmla="*/ 172866 w 176670"/>
                  <a:gd name="connsiteY6" fmla="*/ 57429 h 235441"/>
                  <a:gd name="connsiteX7" fmla="*/ 172916 w 176670"/>
                  <a:gd name="connsiteY7" fmla="*/ 57590 h 235441"/>
                  <a:gd name="connsiteX8" fmla="*/ 175623 w 176670"/>
                  <a:gd name="connsiteY8" fmla="*/ 95482 h 235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670" h="235441">
                    <a:moveTo>
                      <a:pt x="175623" y="95482"/>
                    </a:moveTo>
                    <a:cubicBezTo>
                      <a:pt x="167607" y="147532"/>
                      <a:pt x="164692" y="181156"/>
                      <a:pt x="141270" y="207181"/>
                    </a:cubicBezTo>
                    <a:cubicBezTo>
                      <a:pt x="138062" y="210743"/>
                      <a:pt x="134581" y="214049"/>
                      <a:pt x="130860" y="217070"/>
                    </a:cubicBezTo>
                    <a:cubicBezTo>
                      <a:pt x="81413" y="258710"/>
                      <a:pt x="10625" y="224670"/>
                      <a:pt x="1777" y="163980"/>
                    </a:cubicBezTo>
                    <a:cubicBezTo>
                      <a:pt x="297" y="152941"/>
                      <a:pt x="-260" y="141799"/>
                      <a:pt x="111" y="130668"/>
                    </a:cubicBezTo>
                    <a:cubicBezTo>
                      <a:pt x="1673" y="79243"/>
                      <a:pt x="21660" y="18449"/>
                      <a:pt x="70899" y="3667"/>
                    </a:cubicBezTo>
                    <a:cubicBezTo>
                      <a:pt x="113903" y="-9645"/>
                      <a:pt x="159555" y="14425"/>
                      <a:pt x="172866" y="57429"/>
                    </a:cubicBezTo>
                    <a:cubicBezTo>
                      <a:pt x="172883" y="57482"/>
                      <a:pt x="172900" y="57536"/>
                      <a:pt x="172916" y="57590"/>
                    </a:cubicBezTo>
                    <a:cubicBezTo>
                      <a:pt x="176726" y="69844"/>
                      <a:pt x="177652" y="82812"/>
                      <a:pt x="175623" y="95482"/>
                    </a:cubicBez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70EB61CF-AB70-0D9D-DCD5-71D540C5FE68}"/>
                  </a:ext>
                </a:extLst>
              </p:cNvPr>
              <p:cNvSpPr/>
              <p:nvPr/>
            </p:nvSpPr>
            <p:spPr>
              <a:xfrm flipH="1">
                <a:off x="7995411" y="3166754"/>
                <a:ext cx="11653" cy="17526"/>
              </a:xfrm>
              <a:custGeom>
                <a:avLst/>
                <a:gdLst>
                  <a:gd name="connsiteX0" fmla="*/ 11604 w 11653"/>
                  <a:gd name="connsiteY0" fmla="*/ 9284 h 17526"/>
                  <a:gd name="connsiteX1" fmla="*/ 5046 w 11653"/>
                  <a:gd name="connsiteY1" fmla="*/ 17508 h 17526"/>
                  <a:gd name="connsiteX2" fmla="*/ 49 w 11653"/>
                  <a:gd name="connsiteY2" fmla="*/ 8139 h 17526"/>
                  <a:gd name="connsiteX3" fmla="*/ 6607 w 11653"/>
                  <a:gd name="connsiteY3" fmla="*/ 19 h 17526"/>
                  <a:gd name="connsiteX4" fmla="*/ 11604 w 11653"/>
                  <a:gd name="connsiteY4" fmla="*/ 9284 h 1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53" h="17526">
                    <a:moveTo>
                      <a:pt x="11604" y="9284"/>
                    </a:moveTo>
                    <a:cubicBezTo>
                      <a:pt x="11604" y="14177"/>
                      <a:pt x="8169" y="17820"/>
                      <a:pt x="5046" y="17508"/>
                    </a:cubicBezTo>
                    <a:cubicBezTo>
                      <a:pt x="1923" y="17196"/>
                      <a:pt x="-368" y="13032"/>
                      <a:pt x="49" y="8139"/>
                    </a:cubicBezTo>
                    <a:cubicBezTo>
                      <a:pt x="465" y="3246"/>
                      <a:pt x="3484" y="-293"/>
                      <a:pt x="6607" y="19"/>
                    </a:cubicBezTo>
                    <a:cubicBezTo>
                      <a:pt x="9730" y="331"/>
                      <a:pt x="12020" y="4391"/>
                      <a:pt x="11604" y="928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8F8DB9C1-9954-BFBB-E34C-9CDC61B05F4D}"/>
                  </a:ext>
                </a:extLst>
              </p:cNvPr>
              <p:cNvSpPr/>
              <p:nvPr/>
            </p:nvSpPr>
            <p:spPr>
              <a:xfrm flipH="1">
                <a:off x="8050166" y="3161550"/>
                <a:ext cx="11552" cy="17629"/>
              </a:xfrm>
              <a:custGeom>
                <a:avLst/>
                <a:gdLst>
                  <a:gd name="connsiteX0" fmla="*/ 11502 w 11552"/>
                  <a:gd name="connsiteY0" fmla="*/ 9387 h 17629"/>
                  <a:gd name="connsiteX1" fmla="*/ 4944 w 11552"/>
                  <a:gd name="connsiteY1" fmla="*/ 17611 h 17629"/>
                  <a:gd name="connsiteX2" fmla="*/ 51 w 11552"/>
                  <a:gd name="connsiteY2" fmla="*/ 8242 h 17629"/>
                  <a:gd name="connsiteX3" fmla="*/ 6609 w 11552"/>
                  <a:gd name="connsiteY3" fmla="*/ 18 h 17629"/>
                  <a:gd name="connsiteX4" fmla="*/ 11502 w 11552"/>
                  <a:gd name="connsiteY4" fmla="*/ 9387 h 1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52" h="17629">
                    <a:moveTo>
                      <a:pt x="11502" y="9387"/>
                    </a:moveTo>
                    <a:cubicBezTo>
                      <a:pt x="11502" y="14176"/>
                      <a:pt x="8066" y="17923"/>
                      <a:pt x="4944" y="17611"/>
                    </a:cubicBezTo>
                    <a:cubicBezTo>
                      <a:pt x="1821" y="17299"/>
                      <a:pt x="-366" y="13031"/>
                      <a:pt x="51" y="8242"/>
                    </a:cubicBezTo>
                    <a:cubicBezTo>
                      <a:pt x="467" y="3453"/>
                      <a:pt x="3486" y="-294"/>
                      <a:pt x="6609" y="18"/>
                    </a:cubicBezTo>
                    <a:cubicBezTo>
                      <a:pt x="9732" y="330"/>
                      <a:pt x="11918" y="4807"/>
                      <a:pt x="11502" y="938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AE970D55-F78B-B4FB-5BCF-B04094E8A1D9}"/>
                  </a:ext>
                </a:extLst>
              </p:cNvPr>
              <p:cNvSpPr/>
              <p:nvPr/>
            </p:nvSpPr>
            <p:spPr>
              <a:xfrm flipH="1">
                <a:off x="8033041" y="3174893"/>
                <a:ext cx="27065" cy="46126"/>
              </a:xfrm>
              <a:custGeom>
                <a:avLst/>
                <a:gdLst>
                  <a:gd name="connsiteX0" fmla="*/ 27066 w 27065"/>
                  <a:gd name="connsiteY0" fmla="*/ 0 h 46126"/>
                  <a:gd name="connsiteX1" fmla="*/ 0 w 27065"/>
                  <a:gd name="connsiteY1" fmla="*/ 39246 h 46126"/>
                  <a:gd name="connsiteX2" fmla="*/ 22902 w 27065"/>
                  <a:gd name="connsiteY2" fmla="*/ 45804 h 46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065" h="46126">
                    <a:moveTo>
                      <a:pt x="27066" y="0"/>
                    </a:moveTo>
                    <a:cubicBezTo>
                      <a:pt x="19906" y="14273"/>
                      <a:pt x="10797" y="27481"/>
                      <a:pt x="0" y="39246"/>
                    </a:cubicBezTo>
                    <a:cubicBezTo>
                      <a:pt x="6319" y="44655"/>
                      <a:pt x="14678" y="47049"/>
                      <a:pt x="22902" y="45804"/>
                    </a:cubicBezTo>
                    <a:close/>
                  </a:path>
                </a:pathLst>
              </a:custGeom>
              <a:solidFill>
                <a:srgbClr val="D4827D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792A74AD-C743-4194-A8BC-49CA070DD826}"/>
                  </a:ext>
                </a:extLst>
              </p:cNvPr>
              <p:cNvSpPr/>
              <p:nvPr/>
            </p:nvSpPr>
            <p:spPr>
              <a:xfrm flipH="1">
                <a:off x="7972563" y="3145102"/>
                <a:ext cx="28717" cy="10569"/>
              </a:xfrm>
              <a:custGeom>
                <a:avLst/>
                <a:gdLst>
                  <a:gd name="connsiteX0" fmla="*/ 27161 w 28717"/>
                  <a:gd name="connsiteY0" fmla="*/ 10220 h 10569"/>
                  <a:gd name="connsiteX1" fmla="*/ 24142 w 28717"/>
                  <a:gd name="connsiteY1" fmla="*/ 10220 h 10569"/>
                  <a:gd name="connsiteX2" fmla="*/ 3946 w 28717"/>
                  <a:gd name="connsiteY2" fmla="*/ 6576 h 10569"/>
                  <a:gd name="connsiteX3" fmla="*/ 199 w 28717"/>
                  <a:gd name="connsiteY3" fmla="*/ 5015 h 10569"/>
                  <a:gd name="connsiteX4" fmla="*/ 1760 w 28717"/>
                  <a:gd name="connsiteY4" fmla="*/ 1371 h 10569"/>
                  <a:gd name="connsiteX5" fmla="*/ 1760 w 28717"/>
                  <a:gd name="connsiteY5" fmla="*/ 1371 h 10569"/>
                  <a:gd name="connsiteX6" fmla="*/ 27473 w 28717"/>
                  <a:gd name="connsiteY6" fmla="*/ 5639 h 10569"/>
                  <a:gd name="connsiteX7" fmla="*/ 28240 w 28717"/>
                  <a:gd name="connsiteY7" fmla="*/ 9540 h 10569"/>
                  <a:gd name="connsiteX8" fmla="*/ 28202 w 28717"/>
                  <a:gd name="connsiteY8" fmla="*/ 9595 h 10569"/>
                  <a:gd name="connsiteX9" fmla="*/ 28202 w 28717"/>
                  <a:gd name="connsiteY9" fmla="*/ 9595 h 10569"/>
                  <a:gd name="connsiteX10" fmla="*/ 27161 w 28717"/>
                  <a:gd name="connsiteY10" fmla="*/ 10220 h 10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717" h="10569">
                    <a:moveTo>
                      <a:pt x="27161" y="10220"/>
                    </a:moveTo>
                    <a:cubicBezTo>
                      <a:pt x="26208" y="10686"/>
                      <a:pt x="25094" y="10686"/>
                      <a:pt x="24142" y="10220"/>
                    </a:cubicBezTo>
                    <a:cubicBezTo>
                      <a:pt x="18375" y="5857"/>
                      <a:pt x="10874" y="4504"/>
                      <a:pt x="3946" y="6576"/>
                    </a:cubicBezTo>
                    <a:cubicBezTo>
                      <a:pt x="2480" y="7154"/>
                      <a:pt x="821" y="6463"/>
                      <a:pt x="199" y="5015"/>
                    </a:cubicBezTo>
                    <a:cubicBezTo>
                      <a:pt x="-371" y="3578"/>
                      <a:pt x="326" y="1950"/>
                      <a:pt x="1760" y="1371"/>
                    </a:cubicBezTo>
                    <a:lnTo>
                      <a:pt x="1760" y="1371"/>
                    </a:lnTo>
                    <a:cubicBezTo>
                      <a:pt x="10517" y="-1452"/>
                      <a:pt x="20098" y="139"/>
                      <a:pt x="27473" y="5639"/>
                    </a:cubicBezTo>
                    <a:cubicBezTo>
                      <a:pt x="28762" y="6505"/>
                      <a:pt x="29105" y="8251"/>
                      <a:pt x="28240" y="9540"/>
                    </a:cubicBezTo>
                    <a:cubicBezTo>
                      <a:pt x="28227" y="9558"/>
                      <a:pt x="28214" y="9577"/>
                      <a:pt x="28202" y="9595"/>
                    </a:cubicBezTo>
                    <a:lnTo>
                      <a:pt x="28202" y="9595"/>
                    </a:lnTo>
                    <a:cubicBezTo>
                      <a:pt x="27902" y="9874"/>
                      <a:pt x="27548" y="10087"/>
                      <a:pt x="27161" y="1022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34D82336-D5C9-D163-D846-7C2ACAED0490}"/>
                  </a:ext>
                </a:extLst>
              </p:cNvPr>
              <p:cNvSpPr/>
              <p:nvPr/>
            </p:nvSpPr>
            <p:spPr>
              <a:xfrm flipH="1">
                <a:off x="7990548" y="3222089"/>
                <a:ext cx="35429" cy="24532"/>
              </a:xfrm>
              <a:custGeom>
                <a:avLst/>
                <a:gdLst>
                  <a:gd name="connsiteX0" fmla="*/ 1474 w 35429"/>
                  <a:gd name="connsiteY0" fmla="*/ 24320 h 24532"/>
                  <a:gd name="connsiteX1" fmla="*/ 1474 w 35429"/>
                  <a:gd name="connsiteY1" fmla="*/ 24320 h 24532"/>
                  <a:gd name="connsiteX2" fmla="*/ 35306 w 35429"/>
                  <a:gd name="connsiteY2" fmla="*/ 2251 h 24532"/>
                  <a:gd name="connsiteX3" fmla="*/ 34577 w 35429"/>
                  <a:gd name="connsiteY3" fmla="*/ 169 h 24532"/>
                  <a:gd name="connsiteX4" fmla="*/ 32608 w 35429"/>
                  <a:gd name="connsiteY4" fmla="*/ 777 h 24532"/>
                  <a:gd name="connsiteX5" fmla="*/ 32599 w 35429"/>
                  <a:gd name="connsiteY5" fmla="*/ 794 h 24532"/>
                  <a:gd name="connsiteX6" fmla="*/ 32599 w 35429"/>
                  <a:gd name="connsiteY6" fmla="*/ 793 h 24532"/>
                  <a:gd name="connsiteX7" fmla="*/ 1369 w 35429"/>
                  <a:gd name="connsiteY7" fmla="*/ 21613 h 24532"/>
                  <a:gd name="connsiteX8" fmla="*/ 0 w 35429"/>
                  <a:gd name="connsiteY8" fmla="*/ 22950 h 24532"/>
                  <a:gd name="connsiteX9" fmla="*/ 16 w 35429"/>
                  <a:gd name="connsiteY9" fmla="*/ 23175 h 24532"/>
                  <a:gd name="connsiteX10" fmla="*/ 16 w 35429"/>
                  <a:gd name="connsiteY10" fmla="*/ 23175 h 24532"/>
                  <a:gd name="connsiteX11" fmla="*/ 1570 w 35429"/>
                  <a:gd name="connsiteY11" fmla="*/ 24529 h 24532"/>
                  <a:gd name="connsiteX12" fmla="*/ 1577 w 35429"/>
                  <a:gd name="connsiteY12" fmla="*/ 24528 h 24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429" h="24532">
                    <a:moveTo>
                      <a:pt x="1474" y="24320"/>
                    </a:moveTo>
                    <a:lnTo>
                      <a:pt x="1474" y="24320"/>
                    </a:lnTo>
                    <a:cubicBezTo>
                      <a:pt x="15647" y="22842"/>
                      <a:pt x="28241" y="14627"/>
                      <a:pt x="35306" y="2251"/>
                    </a:cubicBezTo>
                    <a:cubicBezTo>
                      <a:pt x="35623" y="1472"/>
                      <a:pt x="35311" y="580"/>
                      <a:pt x="34577" y="169"/>
                    </a:cubicBezTo>
                    <a:cubicBezTo>
                      <a:pt x="33865" y="-207"/>
                      <a:pt x="32984" y="65"/>
                      <a:pt x="32608" y="777"/>
                    </a:cubicBezTo>
                    <a:cubicBezTo>
                      <a:pt x="32605" y="782"/>
                      <a:pt x="32602" y="788"/>
                      <a:pt x="32599" y="794"/>
                    </a:cubicBezTo>
                    <a:lnTo>
                      <a:pt x="32599" y="793"/>
                    </a:lnTo>
                    <a:cubicBezTo>
                      <a:pt x="26085" y="12298"/>
                      <a:pt x="14494" y="20024"/>
                      <a:pt x="1369" y="21613"/>
                    </a:cubicBezTo>
                    <a:cubicBezTo>
                      <a:pt x="622" y="21604"/>
                      <a:pt x="9" y="22203"/>
                      <a:pt x="0" y="22950"/>
                    </a:cubicBezTo>
                    <a:cubicBezTo>
                      <a:pt x="-1" y="23025"/>
                      <a:pt x="5" y="23101"/>
                      <a:pt x="16" y="23175"/>
                    </a:cubicBezTo>
                    <a:lnTo>
                      <a:pt x="16" y="23175"/>
                    </a:lnTo>
                    <a:cubicBezTo>
                      <a:pt x="71" y="23978"/>
                      <a:pt x="767" y="24584"/>
                      <a:pt x="1570" y="24529"/>
                    </a:cubicBezTo>
                    <a:cubicBezTo>
                      <a:pt x="1573" y="24528"/>
                      <a:pt x="1575" y="24528"/>
                      <a:pt x="1577" y="2452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FE9B42F7-2E09-8223-4A55-3FF5D4303B39}"/>
                  </a:ext>
                </a:extLst>
              </p:cNvPr>
              <p:cNvSpPr/>
              <p:nvPr/>
            </p:nvSpPr>
            <p:spPr>
              <a:xfrm flipH="1">
                <a:off x="8044302" y="3132163"/>
                <a:ext cx="27810" cy="13771"/>
              </a:xfrm>
              <a:custGeom>
                <a:avLst/>
                <a:gdLst>
                  <a:gd name="connsiteX0" fmla="*/ 972 w 27810"/>
                  <a:gd name="connsiteY0" fmla="*/ 4734 h 13771"/>
                  <a:gd name="connsiteX1" fmla="*/ 35 w 27810"/>
                  <a:gd name="connsiteY1" fmla="*/ 3381 h 13771"/>
                  <a:gd name="connsiteX2" fmla="*/ 2276 w 27810"/>
                  <a:gd name="connsiteY2" fmla="*/ 278 h 13771"/>
                  <a:gd name="connsiteX3" fmla="*/ 2429 w 27810"/>
                  <a:gd name="connsiteY3" fmla="*/ 258 h 13771"/>
                  <a:gd name="connsiteX4" fmla="*/ 2429 w 27810"/>
                  <a:gd name="connsiteY4" fmla="*/ 258 h 13771"/>
                  <a:gd name="connsiteX5" fmla="*/ 26997 w 27810"/>
                  <a:gd name="connsiteY5" fmla="*/ 9002 h 13771"/>
                  <a:gd name="connsiteX6" fmla="*/ 26997 w 27810"/>
                  <a:gd name="connsiteY6" fmla="*/ 12958 h 13771"/>
                  <a:gd name="connsiteX7" fmla="*/ 26997 w 27810"/>
                  <a:gd name="connsiteY7" fmla="*/ 12958 h 13771"/>
                  <a:gd name="connsiteX8" fmla="*/ 23041 w 27810"/>
                  <a:gd name="connsiteY8" fmla="*/ 12958 h 13771"/>
                  <a:gd name="connsiteX9" fmla="*/ 23041 w 27810"/>
                  <a:gd name="connsiteY9" fmla="*/ 12958 h 13771"/>
                  <a:gd name="connsiteX10" fmla="*/ 3470 w 27810"/>
                  <a:gd name="connsiteY10" fmla="*/ 6400 h 13771"/>
                  <a:gd name="connsiteX11" fmla="*/ 972 w 27810"/>
                  <a:gd name="connsiteY11" fmla="*/ 4734 h 13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810" h="13771">
                    <a:moveTo>
                      <a:pt x="972" y="4734"/>
                    </a:moveTo>
                    <a:cubicBezTo>
                      <a:pt x="516" y="4402"/>
                      <a:pt x="185" y="3925"/>
                      <a:pt x="35" y="3381"/>
                    </a:cubicBezTo>
                    <a:cubicBezTo>
                      <a:pt x="-203" y="1905"/>
                      <a:pt x="801" y="516"/>
                      <a:pt x="2276" y="278"/>
                    </a:cubicBezTo>
                    <a:cubicBezTo>
                      <a:pt x="2327" y="270"/>
                      <a:pt x="2378" y="263"/>
                      <a:pt x="2429" y="258"/>
                    </a:cubicBezTo>
                    <a:lnTo>
                      <a:pt x="2429" y="258"/>
                    </a:lnTo>
                    <a:cubicBezTo>
                      <a:pt x="11551" y="-978"/>
                      <a:pt x="20707" y="2280"/>
                      <a:pt x="26997" y="9002"/>
                    </a:cubicBezTo>
                    <a:cubicBezTo>
                      <a:pt x="28082" y="10097"/>
                      <a:pt x="28082" y="11862"/>
                      <a:pt x="26997" y="12958"/>
                    </a:cubicBezTo>
                    <a:lnTo>
                      <a:pt x="26997" y="12958"/>
                    </a:lnTo>
                    <a:cubicBezTo>
                      <a:pt x="25901" y="14043"/>
                      <a:pt x="24136" y="14043"/>
                      <a:pt x="23041" y="12958"/>
                    </a:cubicBezTo>
                    <a:lnTo>
                      <a:pt x="23041" y="12958"/>
                    </a:lnTo>
                    <a:cubicBezTo>
                      <a:pt x="17937" y="7775"/>
                      <a:pt x="10666" y="5338"/>
                      <a:pt x="3470" y="6400"/>
                    </a:cubicBezTo>
                    <a:cubicBezTo>
                      <a:pt x="2407" y="6307"/>
                      <a:pt x="1465" y="5679"/>
                      <a:pt x="972" y="473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9FD6FC2B-55E2-16FD-E084-F258E2A29941}"/>
                  </a:ext>
                </a:extLst>
              </p:cNvPr>
              <p:cNvSpPr/>
              <p:nvPr/>
            </p:nvSpPr>
            <p:spPr>
              <a:xfrm flipH="1">
                <a:off x="7879045" y="3049453"/>
                <a:ext cx="164405" cy="208094"/>
              </a:xfrm>
              <a:custGeom>
                <a:avLst/>
                <a:gdLst>
                  <a:gd name="connsiteX0" fmla="*/ 0 w 164405"/>
                  <a:gd name="connsiteY0" fmla="*/ 46428 h 208094"/>
                  <a:gd name="connsiteX1" fmla="*/ 27586 w 164405"/>
                  <a:gd name="connsiteY1" fmla="*/ 55485 h 208094"/>
                  <a:gd name="connsiteX2" fmla="*/ 83383 w 164405"/>
                  <a:gd name="connsiteY2" fmla="*/ 56838 h 208094"/>
                  <a:gd name="connsiteX3" fmla="*/ 107743 w 164405"/>
                  <a:gd name="connsiteY3" fmla="*/ 83175 h 208094"/>
                  <a:gd name="connsiteX4" fmla="*/ 100248 w 164405"/>
                  <a:gd name="connsiteY4" fmla="*/ 96396 h 208094"/>
                  <a:gd name="connsiteX5" fmla="*/ 101289 w 164405"/>
                  <a:gd name="connsiteY5" fmla="*/ 166455 h 208094"/>
                  <a:gd name="connsiteX6" fmla="*/ 122733 w 164405"/>
                  <a:gd name="connsiteY6" fmla="*/ 208095 h 208094"/>
                  <a:gd name="connsiteX7" fmla="*/ 164373 w 164405"/>
                  <a:gd name="connsiteY7" fmla="*/ 77970 h 208094"/>
                  <a:gd name="connsiteX8" fmla="*/ 13012 w 164405"/>
                  <a:gd name="connsiteY8" fmla="*/ 0 h 208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4405" h="208094">
                    <a:moveTo>
                      <a:pt x="0" y="46428"/>
                    </a:moveTo>
                    <a:cubicBezTo>
                      <a:pt x="10108" y="44940"/>
                      <a:pt x="20327" y="48295"/>
                      <a:pt x="27586" y="55485"/>
                    </a:cubicBezTo>
                    <a:cubicBezTo>
                      <a:pt x="46189" y="54288"/>
                      <a:pt x="64861" y="54741"/>
                      <a:pt x="83383" y="56838"/>
                    </a:cubicBezTo>
                    <a:cubicBezTo>
                      <a:pt x="95859" y="60257"/>
                      <a:pt x="105306" y="70471"/>
                      <a:pt x="107743" y="83175"/>
                    </a:cubicBezTo>
                    <a:cubicBezTo>
                      <a:pt x="109200" y="87756"/>
                      <a:pt x="100248" y="96396"/>
                      <a:pt x="100248" y="96396"/>
                    </a:cubicBezTo>
                    <a:cubicBezTo>
                      <a:pt x="100248" y="96396"/>
                      <a:pt x="100977" y="151257"/>
                      <a:pt x="101289" y="166455"/>
                    </a:cubicBezTo>
                    <a:lnTo>
                      <a:pt x="122733" y="208095"/>
                    </a:lnTo>
                    <a:cubicBezTo>
                      <a:pt x="148545" y="169485"/>
                      <a:pt x="162974" y="124393"/>
                      <a:pt x="164373" y="77970"/>
                    </a:cubicBezTo>
                    <a:cubicBezTo>
                      <a:pt x="166975" y="-104"/>
                      <a:pt x="13012" y="0"/>
                      <a:pt x="13012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6B4ACC3E-5C0C-4300-C4DF-6A99BAE38601}"/>
                  </a:ext>
                </a:extLst>
              </p:cNvPr>
              <p:cNvSpPr/>
              <p:nvPr/>
            </p:nvSpPr>
            <p:spPr>
              <a:xfrm flipH="1">
                <a:off x="7876737" y="3193914"/>
                <a:ext cx="65930" cy="63862"/>
              </a:xfrm>
              <a:custGeom>
                <a:avLst/>
                <a:gdLst>
                  <a:gd name="connsiteX0" fmla="*/ 59530 w 65930"/>
                  <a:gd name="connsiteY0" fmla="*/ 41982 h 63862"/>
                  <a:gd name="connsiteX1" fmla="*/ 21951 w 65930"/>
                  <a:gd name="connsiteY1" fmla="*/ 63634 h 63862"/>
                  <a:gd name="connsiteX2" fmla="*/ 3212 w 65930"/>
                  <a:gd name="connsiteY2" fmla="*/ 30531 h 63862"/>
                  <a:gd name="connsiteX3" fmla="*/ 47975 w 65930"/>
                  <a:gd name="connsiteY3" fmla="*/ 966 h 63862"/>
                  <a:gd name="connsiteX4" fmla="*/ 64833 w 65930"/>
                  <a:gd name="connsiteY4" fmla="*/ 32520 h 63862"/>
                  <a:gd name="connsiteX5" fmla="*/ 59531 w 65930"/>
                  <a:gd name="connsiteY5" fmla="*/ 41982 h 63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930" h="63862">
                    <a:moveTo>
                      <a:pt x="59530" y="41982"/>
                    </a:moveTo>
                    <a:cubicBezTo>
                      <a:pt x="50404" y="53935"/>
                      <a:pt x="36869" y="61734"/>
                      <a:pt x="21951" y="63634"/>
                    </a:cubicBezTo>
                    <a:cubicBezTo>
                      <a:pt x="2172" y="66133"/>
                      <a:pt x="-4699" y="47707"/>
                      <a:pt x="3212" y="30531"/>
                    </a:cubicBezTo>
                    <a:cubicBezTo>
                      <a:pt x="10395" y="15436"/>
                      <a:pt x="29342" y="-4655"/>
                      <a:pt x="47975" y="966"/>
                    </a:cubicBezTo>
                    <a:cubicBezTo>
                      <a:pt x="61344" y="5025"/>
                      <a:pt x="68891" y="19151"/>
                      <a:pt x="64833" y="32520"/>
                    </a:cubicBezTo>
                    <a:cubicBezTo>
                      <a:pt x="63770" y="36020"/>
                      <a:pt x="61961" y="39248"/>
                      <a:pt x="59531" y="41982"/>
                    </a:cubicBez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3C2B787E-376C-3C5C-BC9F-0592B36D85EC}"/>
                  </a:ext>
                </a:extLst>
              </p:cNvPr>
              <p:cNvSpPr/>
              <p:nvPr/>
            </p:nvSpPr>
            <p:spPr>
              <a:xfrm flipH="1">
                <a:off x="8022422" y="3534029"/>
                <a:ext cx="191141" cy="86541"/>
              </a:xfrm>
              <a:custGeom>
                <a:avLst/>
                <a:gdLst>
                  <a:gd name="connsiteX0" fmla="*/ 184271 w 191141"/>
                  <a:gd name="connsiteY0" fmla="*/ 26031 h 86541"/>
                  <a:gd name="connsiteX1" fmla="*/ 82150 w 191141"/>
                  <a:gd name="connsiteY1" fmla="*/ 37690 h 86541"/>
                  <a:gd name="connsiteX2" fmla="*/ 9280 w 191141"/>
                  <a:gd name="connsiteY2" fmla="*/ 6 h 86541"/>
                  <a:gd name="connsiteX3" fmla="*/ 12716 w 191141"/>
                  <a:gd name="connsiteY3" fmla="*/ 72876 h 86541"/>
                  <a:gd name="connsiteX4" fmla="*/ 72468 w 191141"/>
                  <a:gd name="connsiteY4" fmla="*/ 86513 h 86541"/>
                  <a:gd name="connsiteX5" fmla="*/ 87042 w 191141"/>
                  <a:gd name="connsiteY5" fmla="*/ 74854 h 86541"/>
                  <a:gd name="connsiteX6" fmla="*/ 191142 w 191141"/>
                  <a:gd name="connsiteY6" fmla="*/ 63091 h 86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141" h="86541">
                    <a:moveTo>
                      <a:pt x="184271" y="26031"/>
                    </a:moveTo>
                    <a:lnTo>
                      <a:pt x="82150" y="37690"/>
                    </a:lnTo>
                    <a:cubicBezTo>
                      <a:pt x="82150" y="37690"/>
                      <a:pt x="22709" y="735"/>
                      <a:pt x="9280" y="6"/>
                    </a:cubicBezTo>
                    <a:cubicBezTo>
                      <a:pt x="-4149" y="-722"/>
                      <a:pt x="-3004" y="61009"/>
                      <a:pt x="12716" y="72876"/>
                    </a:cubicBezTo>
                    <a:cubicBezTo>
                      <a:pt x="28435" y="84743"/>
                      <a:pt x="66951" y="86825"/>
                      <a:pt x="72468" y="86513"/>
                    </a:cubicBezTo>
                    <a:cubicBezTo>
                      <a:pt x="77986" y="86201"/>
                      <a:pt x="87042" y="74854"/>
                      <a:pt x="87042" y="74854"/>
                    </a:cubicBezTo>
                    <a:lnTo>
                      <a:pt x="191142" y="63091"/>
                    </a:ln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D8548D86-63FE-665D-5203-8025EF4278BC}"/>
                  </a:ext>
                </a:extLst>
              </p:cNvPr>
              <p:cNvSpPr/>
              <p:nvPr/>
            </p:nvSpPr>
            <p:spPr>
              <a:xfrm flipH="1">
                <a:off x="7722698" y="3340058"/>
                <a:ext cx="350336" cy="275192"/>
              </a:xfrm>
              <a:custGeom>
                <a:avLst/>
                <a:gdLst>
                  <a:gd name="connsiteX0" fmla="*/ 250171 w 350336"/>
                  <a:gd name="connsiteY0" fmla="*/ 238949 h 275192"/>
                  <a:gd name="connsiteX1" fmla="*/ 17717 w 350336"/>
                  <a:gd name="connsiteY1" fmla="*/ 271740 h 275192"/>
                  <a:gd name="connsiteX2" fmla="*/ 14906 w 350336"/>
                  <a:gd name="connsiteY2" fmla="*/ 267784 h 275192"/>
                  <a:gd name="connsiteX3" fmla="*/ 11888 w 350336"/>
                  <a:gd name="connsiteY3" fmla="*/ 262892 h 275192"/>
                  <a:gd name="connsiteX4" fmla="*/ 9597 w 350336"/>
                  <a:gd name="connsiteY4" fmla="*/ 208239 h 275192"/>
                  <a:gd name="connsiteX5" fmla="*/ 200307 w 350336"/>
                  <a:gd name="connsiteY5" fmla="*/ 158480 h 275192"/>
                  <a:gd name="connsiteX6" fmla="*/ 334491 w 350336"/>
                  <a:gd name="connsiteY6" fmla="*/ 2331 h 275192"/>
                  <a:gd name="connsiteX7" fmla="*/ 337823 w 350336"/>
                  <a:gd name="connsiteY7" fmla="*/ 4205 h 275192"/>
                  <a:gd name="connsiteX8" fmla="*/ 347400 w 350336"/>
                  <a:gd name="connsiteY8" fmla="*/ 16072 h 275192"/>
                  <a:gd name="connsiteX9" fmla="*/ 250171 w 350336"/>
                  <a:gd name="connsiteY9" fmla="*/ 238949 h 275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0336" h="275192">
                    <a:moveTo>
                      <a:pt x="250171" y="238949"/>
                    </a:moveTo>
                    <a:cubicBezTo>
                      <a:pt x="223209" y="248630"/>
                      <a:pt x="28231" y="286730"/>
                      <a:pt x="17717" y="271740"/>
                    </a:cubicBezTo>
                    <a:lnTo>
                      <a:pt x="14906" y="267784"/>
                    </a:lnTo>
                    <a:lnTo>
                      <a:pt x="11888" y="262892"/>
                    </a:lnTo>
                    <a:cubicBezTo>
                      <a:pt x="1998" y="246652"/>
                      <a:pt x="-7892" y="222709"/>
                      <a:pt x="9597" y="208239"/>
                    </a:cubicBezTo>
                    <a:cubicBezTo>
                      <a:pt x="30417" y="190751"/>
                      <a:pt x="189689" y="171909"/>
                      <a:pt x="200307" y="158480"/>
                    </a:cubicBezTo>
                    <a:cubicBezTo>
                      <a:pt x="210925" y="145051"/>
                      <a:pt x="274946" y="-21508"/>
                      <a:pt x="334491" y="2331"/>
                    </a:cubicBezTo>
                    <a:cubicBezTo>
                      <a:pt x="335668" y="2830"/>
                      <a:pt x="336785" y="3458"/>
                      <a:pt x="337823" y="4205"/>
                    </a:cubicBezTo>
                    <a:cubicBezTo>
                      <a:pt x="342312" y="6910"/>
                      <a:pt x="345703" y="11113"/>
                      <a:pt x="347400" y="16072"/>
                    </a:cubicBezTo>
                    <a:cubicBezTo>
                      <a:pt x="368011" y="68122"/>
                      <a:pt x="274218" y="230517"/>
                      <a:pt x="250171" y="23894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F4EF3DA1-71D5-7E5D-3DDA-D51E1FDB2DB4}"/>
                  </a:ext>
                </a:extLst>
              </p:cNvPr>
              <p:cNvSpPr/>
              <p:nvPr/>
            </p:nvSpPr>
            <p:spPr>
              <a:xfrm flipH="1">
                <a:off x="7725635" y="3344054"/>
                <a:ext cx="336553" cy="263371"/>
              </a:xfrm>
              <a:custGeom>
                <a:avLst/>
                <a:gdLst>
                  <a:gd name="connsiteX0" fmla="*/ 336553 w 336553"/>
                  <a:gd name="connsiteY0" fmla="*/ 12076 h 263371"/>
                  <a:gd name="connsiteX1" fmla="*/ 323436 w 336553"/>
                  <a:gd name="connsiteY1" fmla="*/ 62356 h 263371"/>
                  <a:gd name="connsiteX2" fmla="*/ 229747 w 336553"/>
                  <a:gd name="connsiteY2" fmla="*/ 222981 h 263371"/>
                  <a:gd name="connsiteX3" fmla="*/ 3644 w 336553"/>
                  <a:gd name="connsiteY3" fmla="*/ 263372 h 263371"/>
                  <a:gd name="connsiteX4" fmla="*/ 1145 w 336553"/>
                  <a:gd name="connsiteY4" fmla="*/ 263372 h 263371"/>
                  <a:gd name="connsiteX5" fmla="*/ 625 w 336553"/>
                  <a:gd name="connsiteY5" fmla="*/ 258270 h 263371"/>
                  <a:gd name="connsiteX6" fmla="*/ 0 w 336553"/>
                  <a:gd name="connsiteY6" fmla="*/ 253170 h 263371"/>
                  <a:gd name="connsiteX7" fmla="*/ 225479 w 336553"/>
                  <a:gd name="connsiteY7" fmla="*/ 213299 h 263371"/>
                  <a:gd name="connsiteX8" fmla="*/ 313235 w 336553"/>
                  <a:gd name="connsiteY8" fmla="*/ 58712 h 263371"/>
                  <a:gd name="connsiteX9" fmla="*/ 326560 w 336553"/>
                  <a:gd name="connsiteY9" fmla="*/ 0 h 263371"/>
                  <a:gd name="connsiteX10" fmla="*/ 336553 w 336553"/>
                  <a:gd name="connsiteY10" fmla="*/ 12076 h 263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6553" h="263371">
                    <a:moveTo>
                      <a:pt x="336553" y="12076"/>
                    </a:moveTo>
                    <a:cubicBezTo>
                      <a:pt x="333622" y="29179"/>
                      <a:pt x="329234" y="46000"/>
                      <a:pt x="323436" y="62356"/>
                    </a:cubicBezTo>
                    <a:cubicBezTo>
                      <a:pt x="303762" y="120339"/>
                      <a:pt x="261810" y="208095"/>
                      <a:pt x="229747" y="222981"/>
                    </a:cubicBezTo>
                    <a:cubicBezTo>
                      <a:pt x="188732" y="241823"/>
                      <a:pt x="26649" y="260769"/>
                      <a:pt x="3644" y="263372"/>
                    </a:cubicBezTo>
                    <a:lnTo>
                      <a:pt x="1145" y="263372"/>
                    </a:lnTo>
                    <a:lnTo>
                      <a:pt x="625" y="258270"/>
                    </a:lnTo>
                    <a:lnTo>
                      <a:pt x="0" y="253170"/>
                    </a:lnTo>
                    <a:cubicBezTo>
                      <a:pt x="1874" y="253170"/>
                      <a:pt x="183735" y="232350"/>
                      <a:pt x="225479" y="213299"/>
                    </a:cubicBezTo>
                    <a:cubicBezTo>
                      <a:pt x="250463" y="201849"/>
                      <a:pt x="290958" y="124191"/>
                      <a:pt x="313235" y="58712"/>
                    </a:cubicBezTo>
                    <a:cubicBezTo>
                      <a:pt x="320685" y="39948"/>
                      <a:pt x="325180" y="20142"/>
                      <a:pt x="326560" y="0"/>
                    </a:cubicBezTo>
                    <a:cubicBezTo>
                      <a:pt x="331244" y="2682"/>
                      <a:pt x="334795" y="6973"/>
                      <a:pt x="336553" y="120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BCAAF126-35DB-45F6-533D-A03BBF428188}"/>
                  </a:ext>
                </a:extLst>
              </p:cNvPr>
              <p:cNvSpPr/>
              <p:nvPr/>
            </p:nvSpPr>
            <p:spPr>
              <a:xfrm flipH="1">
                <a:off x="8050946" y="3552670"/>
                <a:ext cx="46844" cy="63604"/>
              </a:xfrm>
              <a:custGeom>
                <a:avLst/>
                <a:gdLst>
                  <a:gd name="connsiteX0" fmla="*/ 0 w 46844"/>
                  <a:gd name="connsiteY0" fmla="*/ 5517 h 63604"/>
                  <a:gd name="connsiteX1" fmla="*/ 31126 w 46844"/>
                  <a:gd name="connsiteY1" fmla="*/ 0 h 63604"/>
                  <a:gd name="connsiteX2" fmla="*/ 46845 w 46844"/>
                  <a:gd name="connsiteY2" fmla="*/ 59336 h 63604"/>
                  <a:gd name="connsiteX3" fmla="*/ 10410 w 46844"/>
                  <a:gd name="connsiteY3" fmla="*/ 63605 h 63604"/>
                  <a:gd name="connsiteX4" fmla="*/ 0 w 46844"/>
                  <a:gd name="connsiteY4" fmla="*/ 5517 h 6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844" h="63604">
                    <a:moveTo>
                      <a:pt x="0" y="5517"/>
                    </a:moveTo>
                    <a:lnTo>
                      <a:pt x="31126" y="0"/>
                    </a:lnTo>
                    <a:lnTo>
                      <a:pt x="46845" y="59336"/>
                    </a:lnTo>
                    <a:lnTo>
                      <a:pt x="10410" y="63605"/>
                    </a:lnTo>
                    <a:lnTo>
                      <a:pt x="0" y="5517"/>
                    </a:ln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0A2AED54-37AD-F093-C67F-C2CF15EFDECC}"/>
                  </a:ext>
                </a:extLst>
              </p:cNvPr>
              <p:cNvSpPr/>
              <p:nvPr/>
            </p:nvSpPr>
            <p:spPr>
              <a:xfrm flipH="1">
                <a:off x="8050946" y="3552670"/>
                <a:ext cx="46844" cy="63604"/>
              </a:xfrm>
              <a:custGeom>
                <a:avLst/>
                <a:gdLst>
                  <a:gd name="connsiteX0" fmla="*/ 0 w 46844"/>
                  <a:gd name="connsiteY0" fmla="*/ 5517 h 63604"/>
                  <a:gd name="connsiteX1" fmla="*/ 31126 w 46844"/>
                  <a:gd name="connsiteY1" fmla="*/ 0 h 63604"/>
                  <a:gd name="connsiteX2" fmla="*/ 46845 w 46844"/>
                  <a:gd name="connsiteY2" fmla="*/ 59336 h 63604"/>
                  <a:gd name="connsiteX3" fmla="*/ 10410 w 46844"/>
                  <a:gd name="connsiteY3" fmla="*/ 63605 h 63604"/>
                  <a:gd name="connsiteX4" fmla="*/ 0 w 46844"/>
                  <a:gd name="connsiteY4" fmla="*/ 5517 h 6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844" h="63604">
                    <a:moveTo>
                      <a:pt x="0" y="5517"/>
                    </a:moveTo>
                    <a:lnTo>
                      <a:pt x="31126" y="0"/>
                    </a:lnTo>
                    <a:lnTo>
                      <a:pt x="46845" y="59336"/>
                    </a:lnTo>
                    <a:lnTo>
                      <a:pt x="10410" y="63605"/>
                    </a:lnTo>
                    <a:lnTo>
                      <a:pt x="0" y="5517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D12E314A-8062-CD78-DAEA-7EE590C87A54}"/>
                  </a:ext>
                </a:extLst>
              </p:cNvPr>
              <p:cNvSpPr/>
              <p:nvPr/>
            </p:nvSpPr>
            <p:spPr>
              <a:xfrm flipH="1">
                <a:off x="7137474" y="4498933"/>
                <a:ext cx="77553" cy="97437"/>
              </a:xfrm>
              <a:custGeom>
                <a:avLst/>
                <a:gdLst>
                  <a:gd name="connsiteX0" fmla="*/ 25816 w 77553"/>
                  <a:gd name="connsiteY0" fmla="*/ 97437 h 97437"/>
                  <a:gd name="connsiteX1" fmla="*/ 77554 w 77553"/>
                  <a:gd name="connsiteY1" fmla="*/ 14470 h 97437"/>
                  <a:gd name="connsiteX2" fmla="*/ 55173 w 77553"/>
                  <a:gd name="connsiteY2" fmla="*/ 0 h 97437"/>
                  <a:gd name="connsiteX3" fmla="*/ 0 w 77553"/>
                  <a:gd name="connsiteY3" fmla="*/ 85257 h 97437"/>
                  <a:gd name="connsiteX4" fmla="*/ 25816 w 77553"/>
                  <a:gd name="connsiteY4" fmla="*/ 97437 h 97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553" h="97437">
                    <a:moveTo>
                      <a:pt x="25816" y="97437"/>
                    </a:moveTo>
                    <a:lnTo>
                      <a:pt x="77554" y="14470"/>
                    </a:lnTo>
                    <a:lnTo>
                      <a:pt x="55173" y="0"/>
                    </a:lnTo>
                    <a:lnTo>
                      <a:pt x="0" y="85257"/>
                    </a:lnTo>
                    <a:lnTo>
                      <a:pt x="25816" y="97437"/>
                    </a:ln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B5278168-4E22-B7BB-6EA9-D139C39E757B}"/>
                  </a:ext>
                </a:extLst>
              </p:cNvPr>
              <p:cNvSpPr/>
              <p:nvPr/>
            </p:nvSpPr>
            <p:spPr>
              <a:xfrm flipH="1">
                <a:off x="7137474" y="4498933"/>
                <a:ext cx="77553" cy="97437"/>
              </a:xfrm>
              <a:custGeom>
                <a:avLst/>
                <a:gdLst>
                  <a:gd name="connsiteX0" fmla="*/ 25816 w 77553"/>
                  <a:gd name="connsiteY0" fmla="*/ 97437 h 97437"/>
                  <a:gd name="connsiteX1" fmla="*/ 77554 w 77553"/>
                  <a:gd name="connsiteY1" fmla="*/ 14470 h 97437"/>
                  <a:gd name="connsiteX2" fmla="*/ 55173 w 77553"/>
                  <a:gd name="connsiteY2" fmla="*/ 0 h 97437"/>
                  <a:gd name="connsiteX3" fmla="*/ 0 w 77553"/>
                  <a:gd name="connsiteY3" fmla="*/ 85257 h 97437"/>
                  <a:gd name="connsiteX4" fmla="*/ 25816 w 77553"/>
                  <a:gd name="connsiteY4" fmla="*/ 97437 h 97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553" h="97437">
                    <a:moveTo>
                      <a:pt x="25816" y="97437"/>
                    </a:moveTo>
                    <a:lnTo>
                      <a:pt x="77554" y="14470"/>
                    </a:lnTo>
                    <a:lnTo>
                      <a:pt x="55173" y="0"/>
                    </a:lnTo>
                    <a:lnTo>
                      <a:pt x="0" y="85257"/>
                    </a:lnTo>
                    <a:lnTo>
                      <a:pt x="25816" y="97437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7AD30E7B-980E-F158-76A2-74091179E672}"/>
                  </a:ext>
                </a:extLst>
              </p:cNvPr>
              <p:cNvSpPr/>
              <p:nvPr/>
            </p:nvSpPr>
            <p:spPr>
              <a:xfrm flipH="1">
                <a:off x="7826403" y="4389733"/>
                <a:ext cx="94001" cy="85569"/>
              </a:xfrm>
              <a:custGeom>
                <a:avLst/>
                <a:gdLst>
                  <a:gd name="connsiteX0" fmla="*/ 21444 w 94001"/>
                  <a:gd name="connsiteY0" fmla="*/ 85570 h 85569"/>
                  <a:gd name="connsiteX1" fmla="*/ 94002 w 94001"/>
                  <a:gd name="connsiteY1" fmla="*/ 20091 h 85569"/>
                  <a:gd name="connsiteX2" fmla="*/ 76513 w 94001"/>
                  <a:gd name="connsiteY2" fmla="*/ 0 h 85569"/>
                  <a:gd name="connsiteX3" fmla="*/ 0 w 94001"/>
                  <a:gd name="connsiteY3" fmla="*/ 66728 h 85569"/>
                  <a:gd name="connsiteX4" fmla="*/ 21444 w 94001"/>
                  <a:gd name="connsiteY4" fmla="*/ 85570 h 85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001" h="85569">
                    <a:moveTo>
                      <a:pt x="21444" y="85570"/>
                    </a:moveTo>
                    <a:lnTo>
                      <a:pt x="94002" y="20091"/>
                    </a:lnTo>
                    <a:lnTo>
                      <a:pt x="76513" y="0"/>
                    </a:lnTo>
                    <a:lnTo>
                      <a:pt x="0" y="66728"/>
                    </a:lnTo>
                    <a:lnTo>
                      <a:pt x="21444" y="85570"/>
                    </a:ln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4DC62064-047F-0A4D-5130-0432802FBA4F}"/>
                  </a:ext>
                </a:extLst>
              </p:cNvPr>
              <p:cNvSpPr/>
              <p:nvPr/>
            </p:nvSpPr>
            <p:spPr>
              <a:xfrm flipH="1">
                <a:off x="7826403" y="4389733"/>
                <a:ext cx="94001" cy="85569"/>
              </a:xfrm>
              <a:custGeom>
                <a:avLst/>
                <a:gdLst>
                  <a:gd name="connsiteX0" fmla="*/ 21444 w 94001"/>
                  <a:gd name="connsiteY0" fmla="*/ 85570 h 85569"/>
                  <a:gd name="connsiteX1" fmla="*/ 94002 w 94001"/>
                  <a:gd name="connsiteY1" fmla="*/ 20091 h 85569"/>
                  <a:gd name="connsiteX2" fmla="*/ 76513 w 94001"/>
                  <a:gd name="connsiteY2" fmla="*/ 0 h 85569"/>
                  <a:gd name="connsiteX3" fmla="*/ 0 w 94001"/>
                  <a:gd name="connsiteY3" fmla="*/ 66728 h 85569"/>
                  <a:gd name="connsiteX4" fmla="*/ 21444 w 94001"/>
                  <a:gd name="connsiteY4" fmla="*/ 85570 h 85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001" h="85569">
                    <a:moveTo>
                      <a:pt x="21444" y="85570"/>
                    </a:moveTo>
                    <a:lnTo>
                      <a:pt x="94002" y="20091"/>
                    </a:lnTo>
                    <a:lnTo>
                      <a:pt x="76513" y="0"/>
                    </a:lnTo>
                    <a:lnTo>
                      <a:pt x="0" y="66728"/>
                    </a:lnTo>
                    <a:lnTo>
                      <a:pt x="21444" y="8557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59359011-1D56-87AB-8207-C59840CB1958}"/>
                  </a:ext>
                </a:extLst>
              </p:cNvPr>
              <p:cNvSpPr/>
              <p:nvPr/>
            </p:nvSpPr>
            <p:spPr>
              <a:xfrm flipH="1">
                <a:off x="7756553" y="3913270"/>
                <a:ext cx="222147" cy="161562"/>
              </a:xfrm>
              <a:custGeom>
                <a:avLst/>
                <a:gdLst>
                  <a:gd name="connsiteX0" fmla="*/ 222148 w 222147"/>
                  <a:gd name="connsiteY0" fmla="*/ 82967 h 161562"/>
                  <a:gd name="connsiteX1" fmla="*/ 222148 w 222147"/>
                  <a:gd name="connsiteY1" fmla="*/ 82967 h 161562"/>
                  <a:gd name="connsiteX2" fmla="*/ 0 w 222147"/>
                  <a:gd name="connsiteY2" fmla="*/ 161562 h 161562"/>
                  <a:gd name="connsiteX3" fmla="*/ 156149 w 222147"/>
                  <a:gd name="connsiteY3" fmla="*/ 0 h 161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147" h="161562">
                    <a:moveTo>
                      <a:pt x="222148" y="82967"/>
                    </a:moveTo>
                    <a:lnTo>
                      <a:pt x="222148" y="82967"/>
                    </a:lnTo>
                    <a:cubicBezTo>
                      <a:pt x="219025" y="83904"/>
                      <a:pt x="92128" y="124607"/>
                      <a:pt x="0" y="161562"/>
                    </a:cubicBezTo>
                    <a:cubicBezTo>
                      <a:pt x="9057" y="61523"/>
                      <a:pt x="156149" y="0"/>
                      <a:pt x="156149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id="{DA2B3C30-572C-77A1-BF68-A2E9CE2F9879}"/>
                </a:ext>
              </a:extLst>
            </p:cNvPr>
            <p:cNvGrpSpPr/>
            <p:nvPr/>
          </p:nvGrpSpPr>
          <p:grpSpPr>
            <a:xfrm>
              <a:off x="9139301" y="1711690"/>
              <a:ext cx="613056" cy="792549"/>
              <a:chOff x="9019621" y="2096731"/>
              <a:chExt cx="546855" cy="706965"/>
            </a:xfrm>
          </p:grpSpPr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D0C5E527-D8C4-1A7D-5767-F006BC8314B9}"/>
                  </a:ext>
                </a:extLst>
              </p:cNvPr>
              <p:cNvSpPr/>
              <p:nvPr/>
            </p:nvSpPr>
            <p:spPr>
              <a:xfrm flipH="1">
                <a:off x="9019778" y="2096731"/>
                <a:ext cx="546698" cy="706965"/>
              </a:xfrm>
              <a:custGeom>
                <a:avLst/>
                <a:gdLst>
                  <a:gd name="connsiteX0" fmla="*/ 545117 w 546698"/>
                  <a:gd name="connsiteY0" fmla="*/ 506240 h 706965"/>
                  <a:gd name="connsiteX1" fmla="*/ 92181 w 546698"/>
                  <a:gd name="connsiteY1" fmla="*/ 633866 h 706965"/>
                  <a:gd name="connsiteX2" fmla="*/ 261 w 546698"/>
                  <a:gd name="connsiteY2" fmla="*/ 487086 h 706965"/>
                  <a:gd name="connsiteX3" fmla="*/ 202734 w 546698"/>
                  <a:gd name="connsiteY3" fmla="*/ 148867 h 706965"/>
                  <a:gd name="connsiteX4" fmla="*/ 203359 w 546698"/>
                  <a:gd name="connsiteY4" fmla="*/ 148867 h 706965"/>
                  <a:gd name="connsiteX5" fmla="*/ 137464 w 546698"/>
                  <a:gd name="connsiteY5" fmla="*/ 65588 h 706965"/>
                  <a:gd name="connsiteX6" fmla="*/ 122474 w 546698"/>
                  <a:gd name="connsiteY6" fmla="*/ 61736 h 706965"/>
                  <a:gd name="connsiteX7" fmla="*/ 137464 w 546698"/>
                  <a:gd name="connsiteY7" fmla="*/ 12081 h 706965"/>
                  <a:gd name="connsiteX8" fmla="*/ 236254 w 546698"/>
                  <a:gd name="connsiteY8" fmla="*/ 34358 h 706965"/>
                  <a:gd name="connsiteX9" fmla="*/ 306313 w 546698"/>
                  <a:gd name="connsiteY9" fmla="*/ 3857 h 706965"/>
                  <a:gd name="connsiteX10" fmla="*/ 339208 w 546698"/>
                  <a:gd name="connsiteY10" fmla="*/ 65588 h 706965"/>
                  <a:gd name="connsiteX11" fmla="*/ 432898 w 546698"/>
                  <a:gd name="connsiteY11" fmla="*/ 65588 h 706965"/>
                  <a:gd name="connsiteX12" fmla="*/ 432898 w 546698"/>
                  <a:gd name="connsiteY12" fmla="*/ 138458 h 706965"/>
                  <a:gd name="connsiteX13" fmla="*/ 318388 w 546698"/>
                  <a:gd name="connsiteY13" fmla="*/ 148035 h 706965"/>
                  <a:gd name="connsiteX14" fmla="*/ 545742 w 546698"/>
                  <a:gd name="connsiteY14" fmla="*/ 475115 h 706965"/>
                  <a:gd name="connsiteX15" fmla="*/ 545117 w 546698"/>
                  <a:gd name="connsiteY15" fmla="*/ 506241 h 706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46698" h="706965">
                    <a:moveTo>
                      <a:pt x="545117" y="506240"/>
                    </a:moveTo>
                    <a:cubicBezTo>
                      <a:pt x="520445" y="625642"/>
                      <a:pt x="351596" y="810939"/>
                      <a:pt x="92181" y="633866"/>
                    </a:cubicBezTo>
                    <a:cubicBezTo>
                      <a:pt x="28888" y="590665"/>
                      <a:pt x="2968" y="539552"/>
                      <a:pt x="261" y="487086"/>
                    </a:cubicBezTo>
                    <a:cubicBezTo>
                      <a:pt x="-8171" y="329480"/>
                      <a:pt x="190554" y="159173"/>
                      <a:pt x="202734" y="148867"/>
                    </a:cubicBezTo>
                    <a:lnTo>
                      <a:pt x="203359" y="148867"/>
                    </a:lnTo>
                    <a:cubicBezTo>
                      <a:pt x="203359" y="148867"/>
                      <a:pt x="195031" y="74332"/>
                      <a:pt x="137464" y="65588"/>
                    </a:cubicBezTo>
                    <a:cubicBezTo>
                      <a:pt x="132319" y="64974"/>
                      <a:pt x="127278" y="63678"/>
                      <a:pt x="122474" y="61736"/>
                    </a:cubicBezTo>
                    <a:cubicBezTo>
                      <a:pt x="91244" y="47995"/>
                      <a:pt x="137464" y="12081"/>
                      <a:pt x="137464" y="12081"/>
                    </a:cubicBezTo>
                    <a:cubicBezTo>
                      <a:pt x="174523" y="-16755"/>
                      <a:pt x="211583" y="40188"/>
                      <a:pt x="236254" y="34358"/>
                    </a:cubicBezTo>
                    <a:cubicBezTo>
                      <a:pt x="260926" y="28529"/>
                      <a:pt x="289865" y="-12591"/>
                      <a:pt x="306313" y="3857"/>
                    </a:cubicBezTo>
                    <a:cubicBezTo>
                      <a:pt x="322761" y="20305"/>
                      <a:pt x="302149" y="65588"/>
                      <a:pt x="339208" y="65588"/>
                    </a:cubicBezTo>
                    <a:cubicBezTo>
                      <a:pt x="376268" y="65588"/>
                      <a:pt x="420614" y="49140"/>
                      <a:pt x="432898" y="65588"/>
                    </a:cubicBezTo>
                    <a:cubicBezTo>
                      <a:pt x="445182" y="82036"/>
                      <a:pt x="432898" y="138458"/>
                      <a:pt x="432898" y="138458"/>
                    </a:cubicBezTo>
                    <a:cubicBezTo>
                      <a:pt x="432898" y="138458"/>
                      <a:pt x="342852" y="119615"/>
                      <a:pt x="318388" y="148035"/>
                    </a:cubicBezTo>
                    <a:cubicBezTo>
                      <a:pt x="318388" y="148035"/>
                      <a:pt x="531064" y="349883"/>
                      <a:pt x="545742" y="475115"/>
                    </a:cubicBezTo>
                    <a:cubicBezTo>
                      <a:pt x="547201" y="485457"/>
                      <a:pt x="546990" y="495966"/>
                      <a:pt x="545117" y="50624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756CAE3B-7EB7-5FB3-9A62-E95E32E2B265}"/>
                  </a:ext>
                </a:extLst>
              </p:cNvPr>
              <p:cNvSpPr/>
              <p:nvPr/>
            </p:nvSpPr>
            <p:spPr>
              <a:xfrm flipH="1">
                <a:off x="9143032" y="2341473"/>
                <a:ext cx="216025" cy="266598"/>
              </a:xfrm>
              <a:custGeom>
                <a:avLst/>
                <a:gdLst>
                  <a:gd name="connsiteX0" fmla="*/ 133976 w 216025"/>
                  <a:gd name="connsiteY0" fmla="*/ 228290 h 266598"/>
                  <a:gd name="connsiteX1" fmla="*/ 139181 w 216025"/>
                  <a:gd name="connsiteY1" fmla="*/ 266598 h 266598"/>
                  <a:gd name="connsiteX2" fmla="*/ 104828 w 216025"/>
                  <a:gd name="connsiteY2" fmla="*/ 265245 h 266598"/>
                  <a:gd name="connsiteX3" fmla="*/ 100560 w 216025"/>
                  <a:gd name="connsiteY3" fmla="*/ 227353 h 266598"/>
                  <a:gd name="connsiteX4" fmla="*/ 0 w 216025"/>
                  <a:gd name="connsiteY4" fmla="*/ 196123 h 266598"/>
                  <a:gd name="connsiteX5" fmla="*/ 16344 w 216025"/>
                  <a:gd name="connsiteY5" fmla="*/ 165622 h 266598"/>
                  <a:gd name="connsiteX6" fmla="*/ 96708 w 216025"/>
                  <a:gd name="connsiteY6" fmla="*/ 192272 h 266598"/>
                  <a:gd name="connsiteX7" fmla="*/ 90046 w 216025"/>
                  <a:gd name="connsiteY7" fmla="*/ 132310 h 266598"/>
                  <a:gd name="connsiteX8" fmla="*/ 1145 w 216025"/>
                  <a:gd name="connsiteY8" fmla="*/ 74327 h 266598"/>
                  <a:gd name="connsiteX9" fmla="*/ 78179 w 216025"/>
                  <a:gd name="connsiteY9" fmla="*/ 26233 h 266598"/>
                  <a:gd name="connsiteX10" fmla="*/ 75264 w 216025"/>
                  <a:gd name="connsiteY10" fmla="*/ 0 h 266598"/>
                  <a:gd name="connsiteX11" fmla="*/ 102850 w 216025"/>
                  <a:gd name="connsiteY11" fmla="*/ 1041 h 266598"/>
                  <a:gd name="connsiteX12" fmla="*/ 106389 w 216025"/>
                  <a:gd name="connsiteY12" fmla="*/ 26754 h 266598"/>
                  <a:gd name="connsiteX13" fmla="*/ 179259 w 216025"/>
                  <a:gd name="connsiteY13" fmla="*/ 44034 h 266598"/>
                  <a:gd name="connsiteX14" fmla="*/ 169578 w 216025"/>
                  <a:gd name="connsiteY14" fmla="*/ 68706 h 266598"/>
                  <a:gd name="connsiteX15" fmla="*/ 109825 w 216025"/>
                  <a:gd name="connsiteY15" fmla="*/ 52987 h 266598"/>
                  <a:gd name="connsiteX16" fmla="*/ 117008 w 216025"/>
                  <a:gd name="connsiteY16" fmla="*/ 105661 h 266598"/>
                  <a:gd name="connsiteX17" fmla="*/ 214965 w 216025"/>
                  <a:gd name="connsiteY17" fmla="*/ 166663 h 266598"/>
                  <a:gd name="connsiteX18" fmla="*/ 133976 w 216025"/>
                  <a:gd name="connsiteY18" fmla="*/ 228290 h 266598"/>
                  <a:gd name="connsiteX19" fmla="*/ 86298 w 216025"/>
                  <a:gd name="connsiteY19" fmla="*/ 98582 h 266598"/>
                  <a:gd name="connsiteX20" fmla="*/ 81093 w 216025"/>
                  <a:gd name="connsiteY20" fmla="*/ 52466 h 266598"/>
                  <a:gd name="connsiteX21" fmla="*/ 47365 w 216025"/>
                  <a:gd name="connsiteY21" fmla="*/ 74223 h 266598"/>
                  <a:gd name="connsiteX22" fmla="*/ 86298 w 216025"/>
                  <a:gd name="connsiteY22" fmla="*/ 98582 h 266598"/>
                  <a:gd name="connsiteX23" fmla="*/ 165934 w 216025"/>
                  <a:gd name="connsiteY23" fmla="*/ 167184 h 266598"/>
                  <a:gd name="connsiteX24" fmla="*/ 121796 w 216025"/>
                  <a:gd name="connsiteY24" fmla="*/ 139389 h 266598"/>
                  <a:gd name="connsiteX25" fmla="*/ 129187 w 216025"/>
                  <a:gd name="connsiteY25" fmla="*/ 192688 h 266598"/>
                  <a:gd name="connsiteX26" fmla="*/ 165934 w 216025"/>
                  <a:gd name="connsiteY26" fmla="*/ 167600 h 26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16025" h="266598">
                    <a:moveTo>
                      <a:pt x="133976" y="228290"/>
                    </a:moveTo>
                    <a:lnTo>
                      <a:pt x="139181" y="266598"/>
                    </a:lnTo>
                    <a:lnTo>
                      <a:pt x="104828" y="265245"/>
                    </a:lnTo>
                    <a:lnTo>
                      <a:pt x="100560" y="227353"/>
                    </a:lnTo>
                    <a:cubicBezTo>
                      <a:pt x="60482" y="223710"/>
                      <a:pt x="21444" y="211634"/>
                      <a:pt x="0" y="196123"/>
                    </a:cubicBezTo>
                    <a:lnTo>
                      <a:pt x="16344" y="165622"/>
                    </a:lnTo>
                    <a:cubicBezTo>
                      <a:pt x="40875" y="180245"/>
                      <a:pt x="68301" y="189339"/>
                      <a:pt x="96708" y="192272"/>
                    </a:cubicBezTo>
                    <a:lnTo>
                      <a:pt x="90046" y="132310"/>
                    </a:lnTo>
                    <a:cubicBezTo>
                      <a:pt x="47573" y="123150"/>
                      <a:pt x="2602" y="111490"/>
                      <a:pt x="1145" y="74327"/>
                    </a:cubicBezTo>
                    <a:cubicBezTo>
                      <a:pt x="104" y="48510"/>
                      <a:pt x="24776" y="27899"/>
                      <a:pt x="78179" y="26233"/>
                    </a:cubicBezTo>
                    <a:lnTo>
                      <a:pt x="75264" y="0"/>
                    </a:lnTo>
                    <a:lnTo>
                      <a:pt x="102850" y="1041"/>
                    </a:lnTo>
                    <a:lnTo>
                      <a:pt x="106389" y="26754"/>
                    </a:lnTo>
                    <a:cubicBezTo>
                      <a:pt x="131465" y="28459"/>
                      <a:pt x="156087" y="34298"/>
                      <a:pt x="179259" y="44034"/>
                    </a:cubicBezTo>
                    <a:lnTo>
                      <a:pt x="169578" y="68706"/>
                    </a:lnTo>
                    <a:cubicBezTo>
                      <a:pt x="150497" y="60686"/>
                      <a:pt x="130382" y="55394"/>
                      <a:pt x="109825" y="52987"/>
                    </a:cubicBezTo>
                    <a:lnTo>
                      <a:pt x="117008" y="105661"/>
                    </a:lnTo>
                    <a:cubicBezTo>
                      <a:pt x="159272" y="114613"/>
                      <a:pt x="206533" y="126481"/>
                      <a:pt x="214965" y="166663"/>
                    </a:cubicBezTo>
                    <a:cubicBezTo>
                      <a:pt x="221627" y="198309"/>
                      <a:pt x="197164" y="225583"/>
                      <a:pt x="133976" y="228290"/>
                    </a:cubicBezTo>
                    <a:close/>
                    <a:moveTo>
                      <a:pt x="86298" y="98582"/>
                    </a:moveTo>
                    <a:lnTo>
                      <a:pt x="81093" y="52466"/>
                    </a:lnTo>
                    <a:cubicBezTo>
                      <a:pt x="56318" y="54340"/>
                      <a:pt x="46532" y="62876"/>
                      <a:pt x="47365" y="74223"/>
                    </a:cubicBezTo>
                    <a:cubicBezTo>
                      <a:pt x="48198" y="85570"/>
                      <a:pt x="64542" y="93689"/>
                      <a:pt x="86298" y="98582"/>
                    </a:cubicBezTo>
                    <a:close/>
                    <a:moveTo>
                      <a:pt x="165934" y="167184"/>
                    </a:moveTo>
                    <a:cubicBezTo>
                      <a:pt x="163436" y="152610"/>
                      <a:pt x="145114" y="145219"/>
                      <a:pt x="121796" y="139389"/>
                    </a:cubicBezTo>
                    <a:lnTo>
                      <a:pt x="129187" y="192688"/>
                    </a:lnTo>
                    <a:cubicBezTo>
                      <a:pt x="157606" y="190814"/>
                      <a:pt x="168120" y="180717"/>
                      <a:pt x="165934" y="167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82A1597A-CE51-21FE-54F4-C1387D751F31}"/>
                  </a:ext>
                </a:extLst>
              </p:cNvPr>
              <p:cNvSpPr/>
              <p:nvPr/>
            </p:nvSpPr>
            <p:spPr>
              <a:xfrm flipH="1">
                <a:off x="9133058" y="2137968"/>
                <a:ext cx="310736" cy="107109"/>
              </a:xfrm>
              <a:custGeom>
                <a:avLst/>
                <a:gdLst>
                  <a:gd name="connsiteX0" fmla="*/ 310737 w 310736"/>
                  <a:gd name="connsiteY0" fmla="*/ 97533 h 107109"/>
                  <a:gd name="connsiteX1" fmla="*/ 196227 w 310736"/>
                  <a:gd name="connsiteY1" fmla="*/ 107110 h 107109"/>
                  <a:gd name="connsiteX2" fmla="*/ 80885 w 310736"/>
                  <a:gd name="connsiteY2" fmla="*/ 107110 h 107109"/>
                  <a:gd name="connsiteX3" fmla="*/ 14990 w 310736"/>
                  <a:gd name="connsiteY3" fmla="*/ 23830 h 107109"/>
                  <a:gd name="connsiteX4" fmla="*/ 0 w 310736"/>
                  <a:gd name="connsiteY4" fmla="*/ 19979 h 107109"/>
                  <a:gd name="connsiteX5" fmla="*/ 19050 w 310736"/>
                  <a:gd name="connsiteY5" fmla="*/ 3219 h 107109"/>
                  <a:gd name="connsiteX6" fmla="*/ 113781 w 310736"/>
                  <a:gd name="connsiteY6" fmla="*/ 42360 h 107109"/>
                  <a:gd name="connsiteX7" fmla="*/ 181758 w 310736"/>
                  <a:gd name="connsiteY7" fmla="*/ 21540 h 107109"/>
                  <a:gd name="connsiteX8" fmla="*/ 310737 w 310736"/>
                  <a:gd name="connsiteY8" fmla="*/ 97533 h 10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0736" h="107109">
                    <a:moveTo>
                      <a:pt x="310737" y="97533"/>
                    </a:moveTo>
                    <a:cubicBezTo>
                      <a:pt x="310737" y="97533"/>
                      <a:pt x="220691" y="78691"/>
                      <a:pt x="196227" y="107110"/>
                    </a:cubicBezTo>
                    <a:cubicBezTo>
                      <a:pt x="163228" y="100551"/>
                      <a:pt x="101497" y="88684"/>
                      <a:pt x="80885" y="107110"/>
                    </a:cubicBezTo>
                    <a:cubicBezTo>
                      <a:pt x="80885" y="107110"/>
                      <a:pt x="72557" y="32575"/>
                      <a:pt x="14990" y="23830"/>
                    </a:cubicBezTo>
                    <a:cubicBezTo>
                      <a:pt x="9845" y="23216"/>
                      <a:pt x="4804" y="21921"/>
                      <a:pt x="0" y="19979"/>
                    </a:cubicBezTo>
                    <a:cubicBezTo>
                      <a:pt x="4563" y="12640"/>
                      <a:pt x="11190" y="6810"/>
                      <a:pt x="19050" y="3219"/>
                    </a:cubicBezTo>
                    <a:cubicBezTo>
                      <a:pt x="60690" y="-15311"/>
                      <a:pt x="84945" y="52666"/>
                      <a:pt x="113781" y="42360"/>
                    </a:cubicBezTo>
                    <a:cubicBezTo>
                      <a:pt x="142616" y="32054"/>
                      <a:pt x="163228" y="-841"/>
                      <a:pt x="181758" y="21540"/>
                    </a:cubicBezTo>
                    <a:cubicBezTo>
                      <a:pt x="200287" y="43921"/>
                      <a:pt x="281381" y="18313"/>
                      <a:pt x="310737" y="97533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D018C32A-6486-1AD6-8CD7-BA034A4ADE77}"/>
                  </a:ext>
                </a:extLst>
              </p:cNvPr>
              <p:cNvSpPr/>
              <p:nvPr/>
            </p:nvSpPr>
            <p:spPr>
              <a:xfrm flipH="1">
                <a:off x="9019621" y="2566294"/>
                <a:ext cx="546594" cy="237402"/>
              </a:xfrm>
              <a:custGeom>
                <a:avLst/>
                <a:gdLst>
                  <a:gd name="connsiteX0" fmla="*/ 544856 w 546594"/>
                  <a:gd name="connsiteY0" fmla="*/ 36677 h 237402"/>
                  <a:gd name="connsiteX1" fmla="*/ 91920 w 546594"/>
                  <a:gd name="connsiteY1" fmla="*/ 164303 h 237402"/>
                  <a:gd name="connsiteX2" fmla="*/ 0 w 546594"/>
                  <a:gd name="connsiteY2" fmla="*/ 17523 h 237402"/>
                  <a:gd name="connsiteX3" fmla="*/ 73390 w 546594"/>
                  <a:gd name="connsiteY3" fmla="*/ 41778 h 237402"/>
                  <a:gd name="connsiteX4" fmla="*/ 342591 w 546594"/>
                  <a:gd name="connsiteY4" fmla="*/ 14087 h 237402"/>
                  <a:gd name="connsiteX5" fmla="*/ 545793 w 546594"/>
                  <a:gd name="connsiteY5" fmla="*/ 5863 h 237402"/>
                  <a:gd name="connsiteX6" fmla="*/ 544856 w 546594"/>
                  <a:gd name="connsiteY6" fmla="*/ 36677 h 237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6594" h="237402">
                    <a:moveTo>
                      <a:pt x="544856" y="36677"/>
                    </a:moveTo>
                    <a:cubicBezTo>
                      <a:pt x="520185" y="156079"/>
                      <a:pt x="351335" y="341376"/>
                      <a:pt x="91920" y="164303"/>
                    </a:cubicBezTo>
                    <a:cubicBezTo>
                      <a:pt x="28627" y="121101"/>
                      <a:pt x="2707" y="69989"/>
                      <a:pt x="0" y="17523"/>
                    </a:cubicBezTo>
                    <a:cubicBezTo>
                      <a:pt x="15511" y="34179"/>
                      <a:pt x="33936" y="42402"/>
                      <a:pt x="73390" y="41778"/>
                    </a:cubicBezTo>
                    <a:cubicBezTo>
                      <a:pt x="141263" y="40737"/>
                      <a:pt x="282317" y="-29114"/>
                      <a:pt x="342591" y="14087"/>
                    </a:cubicBezTo>
                    <a:cubicBezTo>
                      <a:pt x="402865" y="57289"/>
                      <a:pt x="505923" y="51771"/>
                      <a:pt x="545793" y="5863"/>
                    </a:cubicBezTo>
                    <a:cubicBezTo>
                      <a:pt x="547116" y="16119"/>
                      <a:pt x="546800" y="26520"/>
                      <a:pt x="544856" y="36677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91B2F7E1-9A7F-A3F0-3973-ACA095139BDF}"/>
                  </a:ext>
                </a:extLst>
              </p:cNvPr>
              <p:cNvSpPr/>
              <p:nvPr/>
            </p:nvSpPr>
            <p:spPr>
              <a:xfrm flipH="1">
                <a:off x="9227247" y="2218023"/>
                <a:ext cx="150950" cy="44751"/>
              </a:xfrm>
              <a:custGeom>
                <a:avLst/>
                <a:gdLst>
                  <a:gd name="connsiteX0" fmla="*/ 7064 w 150950"/>
                  <a:gd name="connsiteY0" fmla="*/ 34029 h 44751"/>
                  <a:gd name="connsiteX1" fmla="*/ 31527 w 150950"/>
                  <a:gd name="connsiteY1" fmla="*/ 3945 h 44751"/>
                  <a:gd name="connsiteX2" fmla="*/ 148327 w 150950"/>
                  <a:gd name="connsiteY2" fmla="*/ 44752 h 44751"/>
                  <a:gd name="connsiteX3" fmla="*/ 7064 w 150950"/>
                  <a:gd name="connsiteY3" fmla="*/ 34029 h 44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950" h="44751">
                    <a:moveTo>
                      <a:pt x="7064" y="34029"/>
                    </a:moveTo>
                    <a:cubicBezTo>
                      <a:pt x="7064" y="34029"/>
                      <a:pt x="-19898" y="18414"/>
                      <a:pt x="31527" y="3945"/>
                    </a:cubicBezTo>
                    <a:cubicBezTo>
                      <a:pt x="82952" y="-10525"/>
                      <a:pt x="166856" y="17478"/>
                      <a:pt x="148327" y="44752"/>
                    </a:cubicBezTo>
                    <a:cubicBezTo>
                      <a:pt x="105372" y="19714"/>
                      <a:pt x="53306" y="15762"/>
                      <a:pt x="7064" y="3402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F3F0287A-CE76-7B67-1289-072C198E7792}"/>
                  </a:ext>
                </a:extLst>
              </p:cNvPr>
              <p:cNvSpPr/>
              <p:nvPr/>
            </p:nvSpPr>
            <p:spPr>
              <a:xfrm flipH="1">
                <a:off x="9199147" y="2225117"/>
                <a:ext cx="89435" cy="75911"/>
              </a:xfrm>
              <a:custGeom>
                <a:avLst/>
                <a:gdLst>
                  <a:gd name="connsiteX0" fmla="*/ 0 w 89435"/>
                  <a:gd name="connsiteY0" fmla="*/ 6739 h 75911"/>
                  <a:gd name="connsiteX1" fmla="*/ 37684 w 89435"/>
                  <a:gd name="connsiteY1" fmla="*/ 74612 h 75911"/>
                  <a:gd name="connsiteX2" fmla="*/ 18842 w 89435"/>
                  <a:gd name="connsiteY2" fmla="*/ 20481 h 75911"/>
                  <a:gd name="connsiteX3" fmla="*/ 89109 w 89435"/>
                  <a:gd name="connsiteY3" fmla="*/ 32452 h 75911"/>
                  <a:gd name="connsiteX4" fmla="*/ 0 w 89435"/>
                  <a:gd name="connsiteY4" fmla="*/ 6739 h 75911"/>
                  <a:gd name="connsiteX5" fmla="*/ 32999 w 89435"/>
                  <a:gd name="connsiteY5" fmla="*/ 61288 h 75911"/>
                  <a:gd name="connsiteX6" fmla="*/ 18113 w 89435"/>
                  <a:gd name="connsiteY6" fmla="*/ 29433 h 75911"/>
                  <a:gd name="connsiteX7" fmla="*/ 32999 w 89435"/>
                  <a:gd name="connsiteY7" fmla="*/ 60767 h 75911"/>
                  <a:gd name="connsiteX8" fmla="*/ 73494 w 89435"/>
                  <a:gd name="connsiteY8" fmla="*/ 28288 h 75911"/>
                  <a:gd name="connsiteX9" fmla="*/ 37684 w 89435"/>
                  <a:gd name="connsiteY9" fmla="*/ 13922 h 75911"/>
                  <a:gd name="connsiteX10" fmla="*/ 73494 w 89435"/>
                  <a:gd name="connsiteY10" fmla="*/ 27559 h 75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435" h="75911">
                    <a:moveTo>
                      <a:pt x="0" y="6739"/>
                    </a:moveTo>
                    <a:cubicBezTo>
                      <a:pt x="0" y="6739"/>
                      <a:pt x="10410" y="87000"/>
                      <a:pt x="37684" y="74612"/>
                    </a:cubicBezTo>
                    <a:cubicBezTo>
                      <a:pt x="64958" y="62224"/>
                      <a:pt x="18842" y="20481"/>
                      <a:pt x="18842" y="20481"/>
                    </a:cubicBezTo>
                    <a:cubicBezTo>
                      <a:pt x="18842" y="20481"/>
                      <a:pt x="82967" y="60038"/>
                      <a:pt x="89109" y="32452"/>
                    </a:cubicBezTo>
                    <a:cubicBezTo>
                      <a:pt x="95251" y="4866"/>
                      <a:pt x="12908" y="-9292"/>
                      <a:pt x="0" y="6739"/>
                    </a:cubicBezTo>
                    <a:close/>
                    <a:moveTo>
                      <a:pt x="32999" y="61288"/>
                    </a:moveTo>
                    <a:cubicBezTo>
                      <a:pt x="27378" y="65347"/>
                      <a:pt x="18113" y="29433"/>
                      <a:pt x="18113" y="29433"/>
                    </a:cubicBezTo>
                    <a:cubicBezTo>
                      <a:pt x="19675" y="30370"/>
                      <a:pt x="38725" y="56603"/>
                      <a:pt x="32999" y="60767"/>
                    </a:cubicBezTo>
                    <a:close/>
                    <a:moveTo>
                      <a:pt x="73494" y="28288"/>
                    </a:moveTo>
                    <a:cubicBezTo>
                      <a:pt x="69538" y="34534"/>
                      <a:pt x="37684" y="13922"/>
                      <a:pt x="37684" y="13922"/>
                    </a:cubicBezTo>
                    <a:cubicBezTo>
                      <a:pt x="37684" y="13922"/>
                      <a:pt x="77450" y="21626"/>
                      <a:pt x="73494" y="2755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576E9D94-A40D-9EC5-AEE5-4F222956873A}"/>
                  </a:ext>
                </a:extLst>
              </p:cNvPr>
              <p:cNvSpPr/>
              <p:nvPr/>
            </p:nvSpPr>
            <p:spPr>
              <a:xfrm flipH="1">
                <a:off x="9173496" y="2242267"/>
                <a:ext cx="95932" cy="58804"/>
              </a:xfrm>
              <a:custGeom>
                <a:avLst/>
                <a:gdLst>
                  <a:gd name="connsiteX0" fmla="*/ 7079 w 95932"/>
                  <a:gd name="connsiteY0" fmla="*/ 0 h 58804"/>
                  <a:gd name="connsiteX1" fmla="*/ 94834 w 95932"/>
                  <a:gd name="connsiteY1" fmla="*/ 37372 h 58804"/>
                  <a:gd name="connsiteX2" fmla="*/ 94834 w 95932"/>
                  <a:gd name="connsiteY2" fmla="*/ 47157 h 58804"/>
                  <a:gd name="connsiteX3" fmla="*/ 11555 w 95932"/>
                  <a:gd name="connsiteY3" fmla="*/ 9265 h 58804"/>
                  <a:gd name="connsiteX4" fmla="*/ 70683 w 95932"/>
                  <a:gd name="connsiteY4" fmla="*/ 47157 h 58804"/>
                  <a:gd name="connsiteX5" fmla="*/ 76825 w 95932"/>
                  <a:gd name="connsiteY5" fmla="*/ 55381 h 58804"/>
                  <a:gd name="connsiteX6" fmla="*/ 47157 w 95932"/>
                  <a:gd name="connsiteY6" fmla="*/ 55381 h 58804"/>
                  <a:gd name="connsiteX7" fmla="*/ 0 w 95932"/>
                  <a:gd name="connsiteY7" fmla="*/ 3331 h 58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5932" h="58804">
                    <a:moveTo>
                      <a:pt x="7079" y="0"/>
                    </a:moveTo>
                    <a:cubicBezTo>
                      <a:pt x="7079" y="0"/>
                      <a:pt x="64437" y="35394"/>
                      <a:pt x="94834" y="37372"/>
                    </a:cubicBezTo>
                    <a:cubicBezTo>
                      <a:pt x="96298" y="40469"/>
                      <a:pt x="96298" y="44059"/>
                      <a:pt x="94834" y="47157"/>
                    </a:cubicBezTo>
                    <a:cubicBezTo>
                      <a:pt x="94834" y="47157"/>
                      <a:pt x="26129" y="26337"/>
                      <a:pt x="11555" y="9265"/>
                    </a:cubicBezTo>
                    <a:cubicBezTo>
                      <a:pt x="11555" y="9265"/>
                      <a:pt x="44763" y="62668"/>
                      <a:pt x="70683" y="47157"/>
                    </a:cubicBezTo>
                    <a:cubicBezTo>
                      <a:pt x="73535" y="49194"/>
                      <a:pt x="75682" y="52068"/>
                      <a:pt x="76825" y="55381"/>
                    </a:cubicBezTo>
                    <a:cubicBezTo>
                      <a:pt x="76825" y="55381"/>
                      <a:pt x="67352" y="63084"/>
                      <a:pt x="47157" y="55381"/>
                    </a:cubicBezTo>
                    <a:cubicBezTo>
                      <a:pt x="26962" y="47678"/>
                      <a:pt x="0" y="3331"/>
                      <a:pt x="0" y="333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B5FFBADC-CFDF-13E6-EEAE-E756EDA4E62F}"/>
                </a:ext>
              </a:extLst>
            </p:cNvPr>
            <p:cNvGrpSpPr/>
            <p:nvPr/>
          </p:nvGrpSpPr>
          <p:grpSpPr>
            <a:xfrm>
              <a:off x="6392931" y="2329338"/>
              <a:ext cx="4133330" cy="2837593"/>
              <a:chOff x="6569819" y="2647682"/>
              <a:chExt cx="3686991" cy="2531175"/>
            </a:xfrm>
          </p:grpSpPr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F5976B1C-4ADF-3A43-E980-3CEFA0AF8960}"/>
                  </a:ext>
                </a:extLst>
              </p:cNvPr>
              <p:cNvSpPr/>
              <p:nvPr/>
            </p:nvSpPr>
            <p:spPr>
              <a:xfrm flipH="1">
                <a:off x="6569819" y="2647682"/>
                <a:ext cx="3686991" cy="2531175"/>
              </a:xfrm>
              <a:custGeom>
                <a:avLst/>
                <a:gdLst>
                  <a:gd name="connsiteX0" fmla="*/ 3686991 w 3686991"/>
                  <a:gd name="connsiteY0" fmla="*/ 2531176 h 2531175"/>
                  <a:gd name="connsiteX1" fmla="*/ 0 w 3686991"/>
                  <a:gd name="connsiteY1" fmla="*/ 2531176 h 2531175"/>
                  <a:gd name="connsiteX2" fmla="*/ 107118 w 3686991"/>
                  <a:gd name="connsiteY2" fmla="*/ 1572421 h 2531175"/>
                  <a:gd name="connsiteX3" fmla="*/ 196435 w 3686991"/>
                  <a:gd name="connsiteY3" fmla="*/ 1435634 h 2531175"/>
                  <a:gd name="connsiteX4" fmla="*/ 262122 w 3686991"/>
                  <a:gd name="connsiteY4" fmla="*/ 1142491 h 2531175"/>
                  <a:gd name="connsiteX5" fmla="*/ 354875 w 3686991"/>
                  <a:gd name="connsiteY5" fmla="*/ 827278 h 2531175"/>
                  <a:gd name="connsiteX6" fmla="*/ 413587 w 3686991"/>
                  <a:gd name="connsiteY6" fmla="*/ 521954 h 2531175"/>
                  <a:gd name="connsiteX7" fmla="*/ 460848 w 3686991"/>
                  <a:gd name="connsiteY7" fmla="*/ 288668 h 2531175"/>
                  <a:gd name="connsiteX8" fmla="*/ 475526 w 3686991"/>
                  <a:gd name="connsiteY8" fmla="*/ 215798 h 2531175"/>
                  <a:gd name="connsiteX9" fmla="*/ 561408 w 3686991"/>
                  <a:gd name="connsiteY9" fmla="*/ 18009 h 2531175"/>
                  <a:gd name="connsiteX10" fmla="*/ 826237 w 3686991"/>
                  <a:gd name="connsiteY10" fmla="*/ 0 h 2531175"/>
                  <a:gd name="connsiteX11" fmla="*/ 957194 w 3686991"/>
                  <a:gd name="connsiteY11" fmla="*/ 80156 h 2531175"/>
                  <a:gd name="connsiteX12" fmla="*/ 1349856 w 3686991"/>
                  <a:gd name="connsiteY12" fmla="*/ 106910 h 2531175"/>
                  <a:gd name="connsiteX13" fmla="*/ 1546188 w 3686991"/>
                  <a:gd name="connsiteY13" fmla="*/ 331036 h 2531175"/>
                  <a:gd name="connsiteX14" fmla="*/ 1610105 w 3686991"/>
                  <a:gd name="connsiteY14" fmla="*/ 544960 h 2531175"/>
                  <a:gd name="connsiteX15" fmla="*/ 1769169 w 3686991"/>
                  <a:gd name="connsiteY15" fmla="*/ 661968 h 2531175"/>
                  <a:gd name="connsiteX16" fmla="*/ 1833606 w 3686991"/>
                  <a:gd name="connsiteY16" fmla="*/ 854656 h 2531175"/>
                  <a:gd name="connsiteX17" fmla="*/ 2013698 w 3686991"/>
                  <a:gd name="connsiteY17" fmla="*/ 930857 h 2531175"/>
                  <a:gd name="connsiteX18" fmla="*/ 2096457 w 3686991"/>
                  <a:gd name="connsiteY18" fmla="*/ 988527 h 2531175"/>
                  <a:gd name="connsiteX19" fmla="*/ 2002767 w 3686991"/>
                  <a:gd name="connsiteY19" fmla="*/ 1483208 h 2531175"/>
                  <a:gd name="connsiteX20" fmla="*/ 2476316 w 3686991"/>
                  <a:gd name="connsiteY20" fmla="*/ 1940724 h 2531175"/>
                  <a:gd name="connsiteX21" fmla="*/ 2927274 w 3686991"/>
                  <a:gd name="connsiteY21" fmla="*/ 2042638 h 2531175"/>
                  <a:gd name="connsiteX22" fmla="*/ 3140261 w 3686991"/>
                  <a:gd name="connsiteY22" fmla="*/ 2090836 h 2531175"/>
                  <a:gd name="connsiteX23" fmla="*/ 3289540 w 3686991"/>
                  <a:gd name="connsiteY23" fmla="*/ 2174115 h 2531175"/>
                  <a:gd name="connsiteX24" fmla="*/ 3547915 w 3686991"/>
                  <a:gd name="connsiteY24" fmla="*/ 2317877 h 253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686991" h="2531175">
                    <a:moveTo>
                      <a:pt x="3686991" y="2531176"/>
                    </a:moveTo>
                    <a:lnTo>
                      <a:pt x="0" y="2531176"/>
                    </a:lnTo>
                    <a:lnTo>
                      <a:pt x="107118" y="1572421"/>
                    </a:lnTo>
                    <a:lnTo>
                      <a:pt x="196435" y="1435634"/>
                    </a:lnTo>
                    <a:lnTo>
                      <a:pt x="262122" y="1142491"/>
                    </a:lnTo>
                    <a:cubicBezTo>
                      <a:pt x="262122" y="1142491"/>
                      <a:pt x="355812" y="852366"/>
                      <a:pt x="354875" y="827278"/>
                    </a:cubicBezTo>
                    <a:cubicBezTo>
                      <a:pt x="353938" y="802190"/>
                      <a:pt x="413587" y="521954"/>
                      <a:pt x="413587" y="521954"/>
                    </a:cubicBezTo>
                    <a:lnTo>
                      <a:pt x="460848" y="288668"/>
                    </a:lnTo>
                    <a:lnTo>
                      <a:pt x="475526" y="215798"/>
                    </a:lnTo>
                    <a:lnTo>
                      <a:pt x="561408" y="18009"/>
                    </a:lnTo>
                    <a:lnTo>
                      <a:pt x="826237" y="0"/>
                    </a:lnTo>
                    <a:lnTo>
                      <a:pt x="957194" y="80156"/>
                    </a:lnTo>
                    <a:lnTo>
                      <a:pt x="1349856" y="106910"/>
                    </a:lnTo>
                    <a:lnTo>
                      <a:pt x="1546188" y="331036"/>
                    </a:lnTo>
                    <a:lnTo>
                      <a:pt x="1610105" y="544960"/>
                    </a:lnTo>
                    <a:lnTo>
                      <a:pt x="1769169" y="661968"/>
                    </a:lnTo>
                    <a:lnTo>
                      <a:pt x="1833606" y="854656"/>
                    </a:lnTo>
                    <a:lnTo>
                      <a:pt x="2013698" y="930857"/>
                    </a:lnTo>
                    <a:lnTo>
                      <a:pt x="2096457" y="988527"/>
                    </a:lnTo>
                    <a:lnTo>
                      <a:pt x="2002767" y="1483208"/>
                    </a:lnTo>
                    <a:lnTo>
                      <a:pt x="2476316" y="1940724"/>
                    </a:lnTo>
                    <a:lnTo>
                      <a:pt x="2927274" y="2042638"/>
                    </a:lnTo>
                    <a:lnTo>
                      <a:pt x="3140261" y="2090836"/>
                    </a:lnTo>
                    <a:lnTo>
                      <a:pt x="3289540" y="2174115"/>
                    </a:lnTo>
                    <a:lnTo>
                      <a:pt x="3547915" y="2317877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C7CFAD83-6F8C-7875-25E0-5212CBE886F2}"/>
                  </a:ext>
                </a:extLst>
              </p:cNvPr>
              <p:cNvSpPr/>
              <p:nvPr/>
            </p:nvSpPr>
            <p:spPr>
              <a:xfrm flipH="1">
                <a:off x="6569819" y="3476521"/>
                <a:ext cx="3686991" cy="1702336"/>
              </a:xfrm>
              <a:custGeom>
                <a:avLst/>
                <a:gdLst>
                  <a:gd name="connsiteX0" fmla="*/ 3686991 w 3686991"/>
                  <a:gd name="connsiteY0" fmla="*/ 1702337 h 1702336"/>
                  <a:gd name="connsiteX1" fmla="*/ 0 w 3686991"/>
                  <a:gd name="connsiteY1" fmla="*/ 1702337 h 1702336"/>
                  <a:gd name="connsiteX2" fmla="*/ 107118 w 3686991"/>
                  <a:gd name="connsiteY2" fmla="*/ 743582 h 1702336"/>
                  <a:gd name="connsiteX3" fmla="*/ 82343 w 3686991"/>
                  <a:gd name="connsiteY3" fmla="*/ 1584392 h 1702336"/>
                  <a:gd name="connsiteX4" fmla="*/ 196852 w 3686991"/>
                  <a:gd name="connsiteY4" fmla="*/ 1636442 h 1702336"/>
                  <a:gd name="connsiteX5" fmla="*/ 335408 w 3686991"/>
                  <a:gd name="connsiteY5" fmla="*/ 1237013 h 1702336"/>
                  <a:gd name="connsiteX6" fmla="*/ 335408 w 3686991"/>
                  <a:gd name="connsiteY6" fmla="*/ 1518081 h 1702336"/>
                  <a:gd name="connsiteX7" fmla="*/ 510711 w 3686991"/>
                  <a:gd name="connsiteY7" fmla="*/ 1584913 h 1702336"/>
                  <a:gd name="connsiteX8" fmla="*/ 654889 w 3686991"/>
                  <a:gd name="connsiteY8" fmla="*/ 1424079 h 1702336"/>
                  <a:gd name="connsiteX9" fmla="*/ 867981 w 3686991"/>
                  <a:gd name="connsiteY9" fmla="*/ 1187774 h 1702336"/>
                  <a:gd name="connsiteX10" fmla="*/ 950427 w 3686991"/>
                  <a:gd name="connsiteY10" fmla="*/ 708917 h 1702336"/>
                  <a:gd name="connsiteX11" fmla="*/ 922945 w 3686991"/>
                  <a:gd name="connsiteY11" fmla="*/ 583997 h 1702336"/>
                  <a:gd name="connsiteX12" fmla="*/ 1175490 w 3686991"/>
                  <a:gd name="connsiteY12" fmla="*/ 0 h 1702336"/>
                  <a:gd name="connsiteX13" fmla="*/ 1175490 w 3686991"/>
                  <a:gd name="connsiteY13" fmla="*/ 787199 h 1702336"/>
                  <a:gd name="connsiteX14" fmla="*/ 1318314 w 3686991"/>
                  <a:gd name="connsiteY14" fmla="*/ 956257 h 1702336"/>
                  <a:gd name="connsiteX15" fmla="*/ 1318314 w 3686991"/>
                  <a:gd name="connsiteY15" fmla="*/ 1200162 h 1702336"/>
                  <a:gd name="connsiteX16" fmla="*/ 1340279 w 3686991"/>
                  <a:gd name="connsiteY16" fmla="*/ 1461867 h 1702336"/>
                  <a:gd name="connsiteX17" fmla="*/ 1504548 w 3686991"/>
                  <a:gd name="connsiteY17" fmla="*/ 1446148 h 1702336"/>
                  <a:gd name="connsiteX18" fmla="*/ 1553995 w 3686991"/>
                  <a:gd name="connsiteY18" fmla="*/ 1044012 h 1702336"/>
                  <a:gd name="connsiteX19" fmla="*/ 1667672 w 3686991"/>
                  <a:gd name="connsiteY19" fmla="*/ 975723 h 1702336"/>
                  <a:gd name="connsiteX20" fmla="*/ 1793112 w 3686991"/>
                  <a:gd name="connsiteY20" fmla="*/ 764506 h 1702336"/>
                  <a:gd name="connsiteX21" fmla="*/ 1824341 w 3686991"/>
                  <a:gd name="connsiteY21" fmla="*/ 1319251 h 1702336"/>
                  <a:gd name="connsiteX22" fmla="*/ 1918759 w 3686991"/>
                  <a:gd name="connsiteY22" fmla="*/ 1489245 h 1702336"/>
                  <a:gd name="connsiteX23" fmla="*/ 2315794 w 3686991"/>
                  <a:gd name="connsiteY23" fmla="*/ 1182152 h 1702336"/>
                  <a:gd name="connsiteX24" fmla="*/ 2476628 w 3686991"/>
                  <a:gd name="connsiteY24" fmla="*/ 1112302 h 1702336"/>
                  <a:gd name="connsiteX25" fmla="*/ 2927587 w 3686991"/>
                  <a:gd name="connsiteY25" fmla="*/ 1214215 h 1702336"/>
                  <a:gd name="connsiteX26" fmla="*/ 2545438 w 3686991"/>
                  <a:gd name="connsiteY26" fmla="*/ 1319251 h 1702336"/>
                  <a:gd name="connsiteX27" fmla="*/ 2600923 w 3686991"/>
                  <a:gd name="connsiteY27" fmla="*/ 1461763 h 1702336"/>
                  <a:gd name="connsiteX28" fmla="*/ 2812453 w 3686991"/>
                  <a:gd name="connsiteY28" fmla="*/ 1598550 h 1702336"/>
                  <a:gd name="connsiteX29" fmla="*/ 3050840 w 3686991"/>
                  <a:gd name="connsiteY29" fmla="*/ 1584809 h 1702336"/>
                  <a:gd name="connsiteX30" fmla="*/ 3153898 w 3686991"/>
                  <a:gd name="connsiteY30" fmla="*/ 1446565 h 1702336"/>
                  <a:gd name="connsiteX31" fmla="*/ 3289852 w 3686991"/>
                  <a:gd name="connsiteY31" fmla="*/ 1345484 h 1702336"/>
                  <a:gd name="connsiteX32" fmla="*/ 3548227 w 3686991"/>
                  <a:gd name="connsiteY32" fmla="*/ 1489245 h 1702336"/>
                  <a:gd name="connsiteX33" fmla="*/ 3215109 w 3686991"/>
                  <a:gd name="connsiteY33" fmla="*/ 1489245 h 1702336"/>
                  <a:gd name="connsiteX34" fmla="*/ 3215109 w 3686991"/>
                  <a:gd name="connsiteY34" fmla="*/ 1584809 h 1702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3686991" h="1702336">
                    <a:moveTo>
                      <a:pt x="3686991" y="1702337"/>
                    </a:moveTo>
                    <a:lnTo>
                      <a:pt x="0" y="1702337"/>
                    </a:lnTo>
                    <a:lnTo>
                      <a:pt x="107118" y="743582"/>
                    </a:lnTo>
                    <a:lnTo>
                      <a:pt x="82343" y="1584392"/>
                    </a:lnTo>
                    <a:lnTo>
                      <a:pt x="196852" y="1636442"/>
                    </a:lnTo>
                    <a:lnTo>
                      <a:pt x="335408" y="1237013"/>
                    </a:lnTo>
                    <a:lnTo>
                      <a:pt x="335408" y="1518081"/>
                    </a:lnTo>
                    <a:lnTo>
                      <a:pt x="510711" y="1584913"/>
                    </a:lnTo>
                    <a:lnTo>
                      <a:pt x="654889" y="1424079"/>
                    </a:lnTo>
                    <a:lnTo>
                      <a:pt x="867981" y="1187774"/>
                    </a:lnTo>
                    <a:lnTo>
                      <a:pt x="950427" y="708917"/>
                    </a:lnTo>
                    <a:lnTo>
                      <a:pt x="922945" y="583997"/>
                    </a:lnTo>
                    <a:lnTo>
                      <a:pt x="1175490" y="0"/>
                    </a:lnTo>
                    <a:lnTo>
                      <a:pt x="1175490" y="787199"/>
                    </a:lnTo>
                    <a:lnTo>
                      <a:pt x="1318314" y="956257"/>
                    </a:lnTo>
                    <a:lnTo>
                      <a:pt x="1318314" y="1200162"/>
                    </a:lnTo>
                    <a:lnTo>
                      <a:pt x="1340279" y="1461867"/>
                    </a:lnTo>
                    <a:lnTo>
                      <a:pt x="1504548" y="1446148"/>
                    </a:lnTo>
                    <a:lnTo>
                      <a:pt x="1553995" y="1044012"/>
                    </a:lnTo>
                    <a:lnTo>
                      <a:pt x="1667672" y="975723"/>
                    </a:lnTo>
                    <a:lnTo>
                      <a:pt x="1793112" y="764506"/>
                    </a:lnTo>
                    <a:lnTo>
                      <a:pt x="1824341" y="1319251"/>
                    </a:lnTo>
                    <a:lnTo>
                      <a:pt x="1918759" y="1489245"/>
                    </a:lnTo>
                    <a:lnTo>
                      <a:pt x="2315794" y="1182152"/>
                    </a:lnTo>
                    <a:lnTo>
                      <a:pt x="2476628" y="1112302"/>
                    </a:lnTo>
                    <a:lnTo>
                      <a:pt x="2927587" y="1214215"/>
                    </a:lnTo>
                    <a:cubicBezTo>
                      <a:pt x="2801834" y="1244404"/>
                      <a:pt x="2547415" y="1306759"/>
                      <a:pt x="2545438" y="1319251"/>
                    </a:cubicBezTo>
                    <a:cubicBezTo>
                      <a:pt x="2542731" y="1335699"/>
                      <a:pt x="2565633" y="1417729"/>
                      <a:pt x="2600923" y="1461763"/>
                    </a:cubicBezTo>
                    <a:cubicBezTo>
                      <a:pt x="2636212" y="1505797"/>
                      <a:pt x="2812453" y="1598550"/>
                      <a:pt x="2812453" y="1598550"/>
                    </a:cubicBezTo>
                    <a:lnTo>
                      <a:pt x="3050840" y="1584809"/>
                    </a:lnTo>
                    <a:lnTo>
                      <a:pt x="3153898" y="1446565"/>
                    </a:lnTo>
                    <a:lnTo>
                      <a:pt x="3289852" y="1345484"/>
                    </a:lnTo>
                    <a:lnTo>
                      <a:pt x="3548227" y="1489245"/>
                    </a:lnTo>
                    <a:lnTo>
                      <a:pt x="3215109" y="1489245"/>
                    </a:lnTo>
                    <a:lnTo>
                      <a:pt x="3215109" y="1584809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35F48E86-1767-885D-3EFB-35654C6BC5FD}"/>
                  </a:ext>
                </a:extLst>
              </p:cNvPr>
              <p:cNvSpPr/>
              <p:nvPr/>
            </p:nvSpPr>
            <p:spPr>
              <a:xfrm flipH="1">
                <a:off x="9279734" y="2647786"/>
                <a:ext cx="389539" cy="1157376"/>
              </a:xfrm>
              <a:custGeom>
                <a:avLst/>
                <a:gdLst>
                  <a:gd name="connsiteX0" fmla="*/ 238700 w 389539"/>
                  <a:gd name="connsiteY0" fmla="*/ 0 h 1157376"/>
                  <a:gd name="connsiteX1" fmla="*/ 120859 w 389539"/>
                  <a:gd name="connsiteY1" fmla="*/ 309487 h 1157376"/>
                  <a:gd name="connsiteX2" fmla="*/ 99207 w 389539"/>
                  <a:gd name="connsiteY2" fmla="*/ 720159 h 1157376"/>
                  <a:gd name="connsiteX3" fmla="*/ 0 w 389539"/>
                  <a:gd name="connsiteY3" fmla="*/ 1157377 h 1157376"/>
                  <a:gd name="connsiteX4" fmla="*/ 197789 w 389539"/>
                  <a:gd name="connsiteY4" fmla="*/ 660614 h 1157376"/>
                  <a:gd name="connsiteX5" fmla="*/ 323645 w 389539"/>
                  <a:gd name="connsiteY5" fmla="*/ 471466 h 1157376"/>
                  <a:gd name="connsiteX6" fmla="*/ 257750 w 389539"/>
                  <a:gd name="connsiteY6" fmla="*/ 362370 h 1157376"/>
                  <a:gd name="connsiteX7" fmla="*/ 389540 w 389539"/>
                  <a:gd name="connsiteY7" fmla="*/ 104203 h 1157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9539" h="1157376">
                    <a:moveTo>
                      <a:pt x="238700" y="0"/>
                    </a:moveTo>
                    <a:lnTo>
                      <a:pt x="120859" y="309487"/>
                    </a:lnTo>
                    <a:lnTo>
                      <a:pt x="99207" y="720159"/>
                    </a:lnTo>
                    <a:lnTo>
                      <a:pt x="0" y="1157377"/>
                    </a:lnTo>
                    <a:lnTo>
                      <a:pt x="197789" y="660614"/>
                    </a:lnTo>
                    <a:lnTo>
                      <a:pt x="323645" y="471466"/>
                    </a:lnTo>
                    <a:cubicBezTo>
                      <a:pt x="323645" y="471466"/>
                      <a:pt x="252337" y="383710"/>
                      <a:pt x="257750" y="362370"/>
                    </a:cubicBezTo>
                    <a:cubicBezTo>
                      <a:pt x="263163" y="341029"/>
                      <a:pt x="389540" y="104203"/>
                      <a:pt x="389540" y="104203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2FAE0993-F1CE-7DCD-8A61-C428493A9810}"/>
                  </a:ext>
                </a:extLst>
              </p:cNvPr>
              <p:cNvSpPr/>
              <p:nvPr/>
            </p:nvSpPr>
            <p:spPr>
              <a:xfrm flipH="1">
                <a:off x="9795963" y="2936350"/>
                <a:ext cx="264412" cy="1528699"/>
              </a:xfrm>
              <a:custGeom>
                <a:avLst/>
                <a:gdLst>
                  <a:gd name="connsiteX0" fmla="*/ 191335 w 264412"/>
                  <a:gd name="connsiteY0" fmla="*/ 587745 h 1528699"/>
                  <a:gd name="connsiteX1" fmla="*/ 264204 w 264412"/>
                  <a:gd name="connsiteY1" fmla="*/ 678520 h 1528699"/>
                  <a:gd name="connsiteX2" fmla="*/ 264204 w 264412"/>
                  <a:gd name="connsiteY2" fmla="*/ 1146967 h 1528699"/>
                  <a:gd name="connsiteX3" fmla="*/ 159272 w 264412"/>
                  <a:gd name="connsiteY3" fmla="*/ 1528699 h 1528699"/>
                  <a:gd name="connsiteX4" fmla="*/ 138452 w 264412"/>
                  <a:gd name="connsiteY4" fmla="*/ 1248256 h 1528699"/>
                  <a:gd name="connsiteX5" fmla="*/ 0 w 264412"/>
                  <a:gd name="connsiteY5" fmla="*/ 1146967 h 1528699"/>
                  <a:gd name="connsiteX6" fmla="*/ 65687 w 264412"/>
                  <a:gd name="connsiteY6" fmla="*/ 853823 h 1528699"/>
                  <a:gd name="connsiteX7" fmla="*/ 158439 w 264412"/>
                  <a:gd name="connsiteY7" fmla="*/ 538610 h 1528699"/>
                  <a:gd name="connsiteX8" fmla="*/ 217151 w 264412"/>
                  <a:gd name="connsiteY8" fmla="*/ 233287 h 1528699"/>
                  <a:gd name="connsiteX9" fmla="*/ 264412 w 264412"/>
                  <a:gd name="connsiteY9" fmla="*/ 0 h 1528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4412" h="1528699">
                    <a:moveTo>
                      <a:pt x="191335" y="587745"/>
                    </a:moveTo>
                    <a:lnTo>
                      <a:pt x="264204" y="678520"/>
                    </a:lnTo>
                    <a:lnTo>
                      <a:pt x="264204" y="1146967"/>
                    </a:lnTo>
                    <a:cubicBezTo>
                      <a:pt x="264204" y="1146967"/>
                      <a:pt x="172284" y="1475296"/>
                      <a:pt x="159272" y="1528699"/>
                    </a:cubicBezTo>
                    <a:cubicBezTo>
                      <a:pt x="162291" y="1483312"/>
                      <a:pt x="138452" y="1248256"/>
                      <a:pt x="138452" y="1248256"/>
                    </a:cubicBezTo>
                    <a:lnTo>
                      <a:pt x="0" y="1146967"/>
                    </a:lnTo>
                    <a:lnTo>
                      <a:pt x="65687" y="853823"/>
                    </a:lnTo>
                    <a:cubicBezTo>
                      <a:pt x="65687" y="853823"/>
                      <a:pt x="159376" y="563698"/>
                      <a:pt x="158439" y="538610"/>
                    </a:cubicBezTo>
                    <a:cubicBezTo>
                      <a:pt x="157502" y="513522"/>
                      <a:pt x="217151" y="233287"/>
                      <a:pt x="217151" y="233287"/>
                    </a:cubicBezTo>
                    <a:lnTo>
                      <a:pt x="264412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CC218565-BD5B-30B0-E60A-9D1FDE9E6686}"/>
                  </a:ext>
                </a:extLst>
              </p:cNvPr>
              <p:cNvSpPr/>
              <p:nvPr/>
            </p:nvSpPr>
            <p:spPr>
              <a:xfrm flipH="1">
                <a:off x="8646706" y="2978718"/>
                <a:ext cx="297724" cy="1076004"/>
              </a:xfrm>
              <a:custGeom>
                <a:avLst/>
                <a:gdLst>
                  <a:gd name="connsiteX0" fmla="*/ 233807 w 297724"/>
                  <a:gd name="connsiteY0" fmla="*/ 0 h 1076004"/>
                  <a:gd name="connsiteX1" fmla="*/ 123982 w 297724"/>
                  <a:gd name="connsiteY1" fmla="*/ 399325 h 1076004"/>
                  <a:gd name="connsiteX2" fmla="*/ 65895 w 297724"/>
                  <a:gd name="connsiteY2" fmla="*/ 459182 h 1076004"/>
                  <a:gd name="connsiteX3" fmla="*/ 0 w 297724"/>
                  <a:gd name="connsiteY3" fmla="*/ 1075451 h 1076004"/>
                  <a:gd name="connsiteX4" fmla="*/ 124087 w 297724"/>
                  <a:gd name="connsiteY4" fmla="*/ 521642 h 1076004"/>
                  <a:gd name="connsiteX5" fmla="*/ 233807 w 297724"/>
                  <a:gd name="connsiteY5" fmla="*/ 416814 h 1076004"/>
                  <a:gd name="connsiteX6" fmla="*/ 297724 w 297724"/>
                  <a:gd name="connsiteY6" fmla="*/ 213924 h 107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7724" h="1076004">
                    <a:moveTo>
                      <a:pt x="233807" y="0"/>
                    </a:moveTo>
                    <a:lnTo>
                      <a:pt x="123982" y="399325"/>
                    </a:lnTo>
                    <a:lnTo>
                      <a:pt x="65895" y="459182"/>
                    </a:lnTo>
                    <a:cubicBezTo>
                      <a:pt x="65895" y="459182"/>
                      <a:pt x="0" y="1097415"/>
                      <a:pt x="0" y="1075451"/>
                    </a:cubicBezTo>
                    <a:cubicBezTo>
                      <a:pt x="0" y="1053486"/>
                      <a:pt x="124087" y="521642"/>
                      <a:pt x="124087" y="521642"/>
                    </a:cubicBezTo>
                    <a:lnTo>
                      <a:pt x="233807" y="416814"/>
                    </a:lnTo>
                    <a:lnTo>
                      <a:pt x="297724" y="213924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F05CA120-77EB-2150-9C5A-A553EF72AD30}"/>
                  </a:ext>
                </a:extLst>
              </p:cNvPr>
              <p:cNvSpPr/>
              <p:nvPr/>
            </p:nvSpPr>
            <p:spPr>
              <a:xfrm flipH="1">
                <a:off x="8243008" y="3502338"/>
                <a:ext cx="299702" cy="510711"/>
              </a:xfrm>
              <a:custGeom>
                <a:avLst/>
                <a:gdLst>
                  <a:gd name="connsiteX0" fmla="*/ 119610 w 299702"/>
                  <a:gd name="connsiteY0" fmla="*/ 0 h 510711"/>
                  <a:gd name="connsiteX1" fmla="*/ 0 w 299702"/>
                  <a:gd name="connsiteY1" fmla="*/ 364348 h 510711"/>
                  <a:gd name="connsiteX2" fmla="*/ 0 w 299702"/>
                  <a:gd name="connsiteY2" fmla="*/ 510711 h 510711"/>
                  <a:gd name="connsiteX3" fmla="*/ 59753 w 299702"/>
                  <a:gd name="connsiteY3" fmla="*/ 379026 h 510711"/>
                  <a:gd name="connsiteX4" fmla="*/ 166975 w 299702"/>
                  <a:gd name="connsiteY4" fmla="*/ 302200 h 510711"/>
                  <a:gd name="connsiteX5" fmla="*/ 299702 w 299702"/>
                  <a:gd name="connsiteY5" fmla="*/ 75784 h 510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9702" h="510711">
                    <a:moveTo>
                      <a:pt x="119610" y="0"/>
                    </a:moveTo>
                    <a:lnTo>
                      <a:pt x="0" y="364348"/>
                    </a:lnTo>
                    <a:lnTo>
                      <a:pt x="0" y="510711"/>
                    </a:lnTo>
                    <a:lnTo>
                      <a:pt x="59753" y="379026"/>
                    </a:lnTo>
                    <a:cubicBezTo>
                      <a:pt x="59753" y="379026"/>
                      <a:pt x="164581" y="316566"/>
                      <a:pt x="166975" y="302200"/>
                    </a:cubicBezTo>
                    <a:cubicBezTo>
                      <a:pt x="169370" y="287835"/>
                      <a:pt x="299702" y="75784"/>
                      <a:pt x="299702" y="7578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id="{C1DA9B5E-1A9C-EC4A-2771-3DA52EC2A86C}"/>
                </a:ext>
              </a:extLst>
            </p:cNvPr>
            <p:cNvGrpSpPr/>
            <p:nvPr/>
          </p:nvGrpSpPr>
          <p:grpSpPr>
            <a:xfrm>
              <a:off x="6168399" y="4104074"/>
              <a:ext cx="4525446" cy="1173315"/>
              <a:chOff x="6168399" y="4104074"/>
              <a:chExt cx="4525446" cy="1173315"/>
            </a:xfrm>
          </p:grpSpPr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B8398169-78CE-8C12-11E7-19E093784C80}"/>
                  </a:ext>
                </a:extLst>
              </p:cNvPr>
              <p:cNvSpPr/>
              <p:nvPr/>
            </p:nvSpPr>
            <p:spPr>
              <a:xfrm flipH="1">
                <a:off x="10127260" y="4345179"/>
                <a:ext cx="1564" cy="8197"/>
              </a:xfrm>
              <a:custGeom>
                <a:avLst/>
                <a:gdLst>
                  <a:gd name="connsiteX0" fmla="*/ 1396 w 1395"/>
                  <a:gd name="connsiteY0" fmla="*/ 0 h 7312"/>
                  <a:gd name="connsiteX1" fmla="*/ 355 w 1395"/>
                  <a:gd name="connsiteY1" fmla="*/ 6766 h 7312"/>
                  <a:gd name="connsiteX2" fmla="*/ 1396 w 1395"/>
                  <a:gd name="connsiteY2" fmla="*/ 0 h 7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95" h="7312">
                    <a:moveTo>
                      <a:pt x="1396" y="0"/>
                    </a:moveTo>
                    <a:cubicBezTo>
                      <a:pt x="1385" y="2295"/>
                      <a:pt x="1034" y="4575"/>
                      <a:pt x="355" y="6766"/>
                    </a:cubicBezTo>
                    <a:cubicBezTo>
                      <a:pt x="-374" y="8536"/>
                      <a:pt x="42" y="5934"/>
                      <a:pt x="1396" y="0"/>
                    </a:cubicBezTo>
                    <a:close/>
                  </a:path>
                </a:pathLst>
              </a:custGeom>
              <a:solidFill>
                <a:schemeClr val="accent1">
                  <a:alpha val="20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D806F671-A9B2-7354-680E-C2713F79BC88}"/>
                  </a:ext>
                </a:extLst>
              </p:cNvPr>
              <p:cNvSpPr/>
              <p:nvPr/>
            </p:nvSpPr>
            <p:spPr>
              <a:xfrm flipH="1">
                <a:off x="6168399" y="5013178"/>
                <a:ext cx="4525446" cy="264211"/>
              </a:xfrm>
              <a:custGeom>
                <a:avLst/>
                <a:gdLst>
                  <a:gd name="connsiteX0" fmla="*/ 4036765 w 4036764"/>
                  <a:gd name="connsiteY0" fmla="*/ 117840 h 235680"/>
                  <a:gd name="connsiteX1" fmla="*/ 2018383 w 4036764"/>
                  <a:gd name="connsiteY1" fmla="*/ 235681 h 235680"/>
                  <a:gd name="connsiteX2" fmla="*/ 0 w 4036764"/>
                  <a:gd name="connsiteY2" fmla="*/ 117840 h 235680"/>
                  <a:gd name="connsiteX3" fmla="*/ 2018383 w 4036764"/>
                  <a:gd name="connsiteY3" fmla="*/ 0 h 235680"/>
                  <a:gd name="connsiteX4" fmla="*/ 4036765 w 4036764"/>
                  <a:gd name="connsiteY4" fmla="*/ 117840 h 235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36764" h="235680">
                    <a:moveTo>
                      <a:pt x="4036765" y="117840"/>
                    </a:moveTo>
                    <a:cubicBezTo>
                      <a:pt x="4036765" y="182922"/>
                      <a:pt x="3133105" y="235681"/>
                      <a:pt x="2018383" y="235681"/>
                    </a:cubicBezTo>
                    <a:cubicBezTo>
                      <a:pt x="903661" y="235681"/>
                      <a:pt x="0" y="182922"/>
                      <a:pt x="0" y="117840"/>
                    </a:cubicBezTo>
                    <a:cubicBezTo>
                      <a:pt x="0" y="52759"/>
                      <a:pt x="903661" y="0"/>
                      <a:pt x="2018383" y="0"/>
                    </a:cubicBezTo>
                    <a:cubicBezTo>
                      <a:pt x="3133105" y="0"/>
                      <a:pt x="4036765" y="52759"/>
                      <a:pt x="4036765" y="117840"/>
                    </a:cubicBezTo>
                    <a:close/>
                  </a:path>
                </a:pathLst>
              </a:custGeom>
              <a:solidFill>
                <a:srgbClr val="F5F5F5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A01DE688-641A-C47B-3A86-DB7CCF9C6BF6}"/>
                  </a:ext>
                </a:extLst>
              </p:cNvPr>
              <p:cNvSpPr/>
              <p:nvPr/>
            </p:nvSpPr>
            <p:spPr>
              <a:xfrm flipH="1">
                <a:off x="6499247" y="4963447"/>
                <a:ext cx="416623" cy="181836"/>
              </a:xfrm>
              <a:custGeom>
                <a:avLst/>
                <a:gdLst>
                  <a:gd name="connsiteX0" fmla="*/ 0 w 371634"/>
                  <a:gd name="connsiteY0" fmla="*/ 162201 h 162200"/>
                  <a:gd name="connsiteX1" fmla="*/ 371635 w 371634"/>
                  <a:gd name="connsiteY1" fmla="*/ 162201 h 162200"/>
                  <a:gd name="connsiteX2" fmla="*/ 266078 w 371634"/>
                  <a:gd name="connsiteY2" fmla="*/ 63306 h 162200"/>
                  <a:gd name="connsiteX3" fmla="*/ 149175 w 371634"/>
                  <a:gd name="connsiteY3" fmla="*/ 3761 h 162200"/>
                  <a:gd name="connsiteX4" fmla="*/ 130853 w 371634"/>
                  <a:gd name="connsiteY4" fmla="*/ 50815 h 162200"/>
                  <a:gd name="connsiteX5" fmla="*/ 72870 w 371634"/>
                  <a:gd name="connsiteY5" fmla="*/ 75486 h 162200"/>
                  <a:gd name="connsiteX6" fmla="*/ 0 w 371634"/>
                  <a:gd name="connsiteY6" fmla="*/ 162201 h 162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1634" h="162200">
                    <a:moveTo>
                      <a:pt x="0" y="162201"/>
                    </a:moveTo>
                    <a:lnTo>
                      <a:pt x="371635" y="162201"/>
                    </a:lnTo>
                    <a:cubicBezTo>
                      <a:pt x="371635" y="162201"/>
                      <a:pt x="297620" y="48941"/>
                      <a:pt x="266078" y="63306"/>
                    </a:cubicBezTo>
                    <a:cubicBezTo>
                      <a:pt x="225063" y="82044"/>
                      <a:pt x="194562" y="-20598"/>
                      <a:pt x="149175" y="3761"/>
                    </a:cubicBezTo>
                    <a:cubicBezTo>
                      <a:pt x="133143" y="12298"/>
                      <a:pt x="140951" y="39780"/>
                      <a:pt x="130853" y="50815"/>
                    </a:cubicBezTo>
                    <a:cubicBezTo>
                      <a:pt x="114197" y="69032"/>
                      <a:pt x="93065" y="65493"/>
                      <a:pt x="72870" y="75486"/>
                    </a:cubicBezTo>
                    <a:cubicBezTo>
                      <a:pt x="33520" y="95161"/>
                      <a:pt x="19467" y="121186"/>
                      <a:pt x="0" y="16220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A8155F1E-B34B-48DA-D442-D156FFD09AE8}"/>
                  </a:ext>
                </a:extLst>
              </p:cNvPr>
              <p:cNvSpPr/>
              <p:nvPr/>
            </p:nvSpPr>
            <p:spPr>
              <a:xfrm flipH="1">
                <a:off x="6243946" y="4723895"/>
                <a:ext cx="315981" cy="388879"/>
              </a:xfrm>
              <a:custGeom>
                <a:avLst/>
                <a:gdLst>
                  <a:gd name="connsiteX0" fmla="*/ 13529 w 281860"/>
                  <a:gd name="connsiteY0" fmla="*/ 344343 h 346886"/>
                  <a:gd name="connsiteX1" fmla="*/ 5930 w 281860"/>
                  <a:gd name="connsiteY1" fmla="*/ 181948 h 346886"/>
                  <a:gd name="connsiteX2" fmla="*/ 25709 w 281860"/>
                  <a:gd name="connsiteY2" fmla="*/ 259190 h 346886"/>
                  <a:gd name="connsiteX3" fmla="*/ 118566 w 281860"/>
                  <a:gd name="connsiteY3" fmla="*/ 53594 h 346886"/>
                  <a:gd name="connsiteX4" fmla="*/ 75573 w 281860"/>
                  <a:gd name="connsiteY4" fmla="*/ 231083 h 346886"/>
                  <a:gd name="connsiteX5" fmla="*/ 275443 w 281860"/>
                  <a:gd name="connsiteY5" fmla="*/ 1544 h 346886"/>
                  <a:gd name="connsiteX6" fmla="*/ 113361 w 281860"/>
                  <a:gd name="connsiteY6" fmla="*/ 249405 h 346886"/>
                  <a:gd name="connsiteX7" fmla="*/ 251500 w 281860"/>
                  <a:gd name="connsiteY7" fmla="*/ 179554 h 346886"/>
                  <a:gd name="connsiteX8" fmla="*/ 125852 w 281860"/>
                  <a:gd name="connsiteY8" fmla="*/ 291149 h 346886"/>
                  <a:gd name="connsiteX9" fmla="*/ 192164 w 281860"/>
                  <a:gd name="connsiteY9" fmla="*/ 298332 h 346886"/>
                  <a:gd name="connsiteX10" fmla="*/ 13529 w 281860"/>
                  <a:gd name="connsiteY10" fmla="*/ 344343 h 34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1860" h="346886">
                    <a:moveTo>
                      <a:pt x="13529" y="344343"/>
                    </a:moveTo>
                    <a:cubicBezTo>
                      <a:pt x="13529" y="344343"/>
                      <a:pt x="-10934" y="202768"/>
                      <a:pt x="5930" y="181948"/>
                    </a:cubicBezTo>
                    <a:cubicBezTo>
                      <a:pt x="22794" y="161128"/>
                      <a:pt x="25709" y="259190"/>
                      <a:pt x="25709" y="259190"/>
                    </a:cubicBezTo>
                    <a:cubicBezTo>
                      <a:pt x="25709" y="259190"/>
                      <a:pt x="82339" y="54739"/>
                      <a:pt x="118566" y="53594"/>
                    </a:cubicBezTo>
                    <a:cubicBezTo>
                      <a:pt x="154792" y="52449"/>
                      <a:pt x="75573" y="231083"/>
                      <a:pt x="75573" y="231083"/>
                    </a:cubicBezTo>
                    <a:cubicBezTo>
                      <a:pt x="75573" y="231083"/>
                      <a:pt x="230368" y="-21982"/>
                      <a:pt x="275443" y="1544"/>
                    </a:cubicBezTo>
                    <a:cubicBezTo>
                      <a:pt x="320518" y="25071"/>
                      <a:pt x="113361" y="249405"/>
                      <a:pt x="113361" y="249405"/>
                    </a:cubicBezTo>
                    <a:cubicBezTo>
                      <a:pt x="113361" y="249405"/>
                      <a:pt x="226621" y="151968"/>
                      <a:pt x="251500" y="179554"/>
                    </a:cubicBezTo>
                    <a:cubicBezTo>
                      <a:pt x="276380" y="207141"/>
                      <a:pt x="125852" y="291149"/>
                      <a:pt x="125852" y="291149"/>
                    </a:cubicBezTo>
                    <a:cubicBezTo>
                      <a:pt x="125852" y="291149"/>
                      <a:pt x="192268" y="276263"/>
                      <a:pt x="192164" y="298332"/>
                    </a:cubicBezTo>
                    <a:cubicBezTo>
                      <a:pt x="192060" y="320401"/>
                      <a:pt x="79736" y="356835"/>
                      <a:pt x="13529" y="344343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05A53285-AD47-809A-1239-FA3F9FFBFF4F}"/>
                  </a:ext>
                </a:extLst>
              </p:cNvPr>
              <p:cNvSpPr/>
              <p:nvPr/>
            </p:nvSpPr>
            <p:spPr>
              <a:xfrm flipH="1">
                <a:off x="6243946" y="4723895"/>
                <a:ext cx="315981" cy="388879"/>
              </a:xfrm>
              <a:custGeom>
                <a:avLst/>
                <a:gdLst>
                  <a:gd name="connsiteX0" fmla="*/ 13529 w 281860"/>
                  <a:gd name="connsiteY0" fmla="*/ 344343 h 346886"/>
                  <a:gd name="connsiteX1" fmla="*/ 5930 w 281860"/>
                  <a:gd name="connsiteY1" fmla="*/ 181948 h 346886"/>
                  <a:gd name="connsiteX2" fmla="*/ 25709 w 281860"/>
                  <a:gd name="connsiteY2" fmla="*/ 259190 h 346886"/>
                  <a:gd name="connsiteX3" fmla="*/ 118566 w 281860"/>
                  <a:gd name="connsiteY3" fmla="*/ 53594 h 346886"/>
                  <a:gd name="connsiteX4" fmla="*/ 75573 w 281860"/>
                  <a:gd name="connsiteY4" fmla="*/ 231083 h 346886"/>
                  <a:gd name="connsiteX5" fmla="*/ 275443 w 281860"/>
                  <a:gd name="connsiteY5" fmla="*/ 1544 h 346886"/>
                  <a:gd name="connsiteX6" fmla="*/ 113361 w 281860"/>
                  <a:gd name="connsiteY6" fmla="*/ 249405 h 346886"/>
                  <a:gd name="connsiteX7" fmla="*/ 251500 w 281860"/>
                  <a:gd name="connsiteY7" fmla="*/ 179554 h 346886"/>
                  <a:gd name="connsiteX8" fmla="*/ 125852 w 281860"/>
                  <a:gd name="connsiteY8" fmla="*/ 291149 h 346886"/>
                  <a:gd name="connsiteX9" fmla="*/ 192164 w 281860"/>
                  <a:gd name="connsiteY9" fmla="*/ 298332 h 346886"/>
                  <a:gd name="connsiteX10" fmla="*/ 13529 w 281860"/>
                  <a:gd name="connsiteY10" fmla="*/ 344343 h 34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1860" h="346886">
                    <a:moveTo>
                      <a:pt x="13529" y="344343"/>
                    </a:moveTo>
                    <a:cubicBezTo>
                      <a:pt x="13529" y="344343"/>
                      <a:pt x="-10934" y="202768"/>
                      <a:pt x="5930" y="181948"/>
                    </a:cubicBezTo>
                    <a:cubicBezTo>
                      <a:pt x="22794" y="161128"/>
                      <a:pt x="25709" y="259190"/>
                      <a:pt x="25709" y="259190"/>
                    </a:cubicBezTo>
                    <a:cubicBezTo>
                      <a:pt x="25709" y="259190"/>
                      <a:pt x="82339" y="54739"/>
                      <a:pt x="118566" y="53594"/>
                    </a:cubicBezTo>
                    <a:cubicBezTo>
                      <a:pt x="154792" y="52449"/>
                      <a:pt x="75573" y="231083"/>
                      <a:pt x="75573" y="231083"/>
                    </a:cubicBezTo>
                    <a:cubicBezTo>
                      <a:pt x="75573" y="231083"/>
                      <a:pt x="230368" y="-21982"/>
                      <a:pt x="275443" y="1544"/>
                    </a:cubicBezTo>
                    <a:cubicBezTo>
                      <a:pt x="320518" y="25071"/>
                      <a:pt x="113361" y="249405"/>
                      <a:pt x="113361" y="249405"/>
                    </a:cubicBezTo>
                    <a:cubicBezTo>
                      <a:pt x="113361" y="249405"/>
                      <a:pt x="226621" y="151968"/>
                      <a:pt x="251500" y="179554"/>
                    </a:cubicBezTo>
                    <a:cubicBezTo>
                      <a:pt x="276380" y="207141"/>
                      <a:pt x="125852" y="291149"/>
                      <a:pt x="125852" y="291149"/>
                    </a:cubicBezTo>
                    <a:cubicBezTo>
                      <a:pt x="125852" y="291149"/>
                      <a:pt x="192268" y="276263"/>
                      <a:pt x="192164" y="298332"/>
                    </a:cubicBezTo>
                    <a:cubicBezTo>
                      <a:pt x="192060" y="320401"/>
                      <a:pt x="79736" y="356835"/>
                      <a:pt x="13529" y="34434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BB16E7F8-5A12-C366-1B53-074B79A91C65}"/>
                  </a:ext>
                </a:extLst>
              </p:cNvPr>
              <p:cNvSpPr/>
              <p:nvPr/>
            </p:nvSpPr>
            <p:spPr>
              <a:xfrm flipH="1">
                <a:off x="6541711" y="4748791"/>
                <a:ext cx="247335" cy="338375"/>
              </a:xfrm>
              <a:custGeom>
                <a:avLst/>
                <a:gdLst>
                  <a:gd name="connsiteX0" fmla="*/ 195526 w 220626"/>
                  <a:gd name="connsiteY0" fmla="*/ 301836 h 301835"/>
                  <a:gd name="connsiteX1" fmla="*/ 67900 w 220626"/>
                  <a:gd name="connsiteY1" fmla="*/ 261862 h 301835"/>
                  <a:gd name="connsiteX2" fmla="*/ 133274 w 220626"/>
                  <a:gd name="connsiteY2" fmla="*/ 268420 h 301835"/>
                  <a:gd name="connsiteX3" fmla="*/ 443 w 220626"/>
                  <a:gd name="connsiteY3" fmla="*/ 138504 h 301835"/>
                  <a:gd name="connsiteX4" fmla="*/ 125363 w 220626"/>
                  <a:gd name="connsiteY4" fmla="*/ 221783 h 301835"/>
                  <a:gd name="connsiteX5" fmla="*/ 4399 w 220626"/>
                  <a:gd name="connsiteY5" fmla="*/ 2446 h 301835"/>
                  <a:gd name="connsiteX6" fmla="*/ 150138 w 220626"/>
                  <a:gd name="connsiteY6" fmla="*/ 197737 h 301835"/>
                  <a:gd name="connsiteX7" fmla="*/ 135044 w 220626"/>
                  <a:gd name="connsiteY7" fmla="*/ 71152 h 301835"/>
                  <a:gd name="connsiteX8" fmla="*/ 185844 w 220626"/>
                  <a:gd name="connsiteY8" fmla="*/ 199923 h 301835"/>
                  <a:gd name="connsiteX9" fmla="*/ 210204 w 220626"/>
                  <a:gd name="connsiteY9" fmla="*/ 150580 h 301835"/>
                  <a:gd name="connsiteX10" fmla="*/ 195526 w 220626"/>
                  <a:gd name="connsiteY10" fmla="*/ 301836 h 301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0626" h="301835">
                    <a:moveTo>
                      <a:pt x="195526" y="301836"/>
                    </a:moveTo>
                    <a:cubicBezTo>
                      <a:pt x="195526" y="301836"/>
                      <a:pt x="79247" y="281016"/>
                      <a:pt x="67900" y="261862"/>
                    </a:cubicBezTo>
                    <a:cubicBezTo>
                      <a:pt x="56553" y="242707"/>
                      <a:pt x="133274" y="268420"/>
                      <a:pt x="133274" y="268420"/>
                    </a:cubicBezTo>
                    <a:cubicBezTo>
                      <a:pt x="133274" y="268420"/>
                      <a:pt x="-8925" y="166819"/>
                      <a:pt x="443" y="138504"/>
                    </a:cubicBezTo>
                    <a:cubicBezTo>
                      <a:pt x="9812" y="110189"/>
                      <a:pt x="125363" y="221783"/>
                      <a:pt x="125363" y="221783"/>
                    </a:cubicBezTo>
                    <a:cubicBezTo>
                      <a:pt x="125363" y="221783"/>
                      <a:pt x="-26518" y="30553"/>
                      <a:pt x="4399" y="2446"/>
                    </a:cubicBezTo>
                    <a:cubicBezTo>
                      <a:pt x="35317" y="-25661"/>
                      <a:pt x="150138" y="197737"/>
                      <a:pt x="150138" y="197737"/>
                    </a:cubicBezTo>
                    <a:cubicBezTo>
                      <a:pt x="150138" y="197737"/>
                      <a:pt x="106729" y="83227"/>
                      <a:pt x="135044" y="71152"/>
                    </a:cubicBezTo>
                    <a:cubicBezTo>
                      <a:pt x="163359" y="59076"/>
                      <a:pt x="185844" y="199923"/>
                      <a:pt x="185844" y="199923"/>
                    </a:cubicBezTo>
                    <a:cubicBezTo>
                      <a:pt x="185844" y="199923"/>
                      <a:pt x="193131" y="144334"/>
                      <a:pt x="210204" y="150580"/>
                    </a:cubicBezTo>
                    <a:cubicBezTo>
                      <a:pt x="227276" y="156825"/>
                      <a:pt x="224049" y="253950"/>
                      <a:pt x="195526" y="301836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0FF598EC-C65B-B530-2740-AACD0FCDD2E4}"/>
                  </a:ext>
                </a:extLst>
              </p:cNvPr>
              <p:cNvSpPr/>
              <p:nvPr/>
            </p:nvSpPr>
            <p:spPr>
              <a:xfrm flipH="1">
                <a:off x="6541711" y="4748791"/>
                <a:ext cx="247335" cy="338375"/>
              </a:xfrm>
              <a:custGeom>
                <a:avLst/>
                <a:gdLst>
                  <a:gd name="connsiteX0" fmla="*/ 195526 w 220626"/>
                  <a:gd name="connsiteY0" fmla="*/ 301836 h 301835"/>
                  <a:gd name="connsiteX1" fmla="*/ 67900 w 220626"/>
                  <a:gd name="connsiteY1" fmla="*/ 261862 h 301835"/>
                  <a:gd name="connsiteX2" fmla="*/ 133274 w 220626"/>
                  <a:gd name="connsiteY2" fmla="*/ 268420 h 301835"/>
                  <a:gd name="connsiteX3" fmla="*/ 443 w 220626"/>
                  <a:gd name="connsiteY3" fmla="*/ 138504 h 301835"/>
                  <a:gd name="connsiteX4" fmla="*/ 125363 w 220626"/>
                  <a:gd name="connsiteY4" fmla="*/ 221783 h 301835"/>
                  <a:gd name="connsiteX5" fmla="*/ 4399 w 220626"/>
                  <a:gd name="connsiteY5" fmla="*/ 2446 h 301835"/>
                  <a:gd name="connsiteX6" fmla="*/ 150138 w 220626"/>
                  <a:gd name="connsiteY6" fmla="*/ 197737 h 301835"/>
                  <a:gd name="connsiteX7" fmla="*/ 135044 w 220626"/>
                  <a:gd name="connsiteY7" fmla="*/ 71152 h 301835"/>
                  <a:gd name="connsiteX8" fmla="*/ 185844 w 220626"/>
                  <a:gd name="connsiteY8" fmla="*/ 199923 h 301835"/>
                  <a:gd name="connsiteX9" fmla="*/ 210204 w 220626"/>
                  <a:gd name="connsiteY9" fmla="*/ 150580 h 301835"/>
                  <a:gd name="connsiteX10" fmla="*/ 195526 w 220626"/>
                  <a:gd name="connsiteY10" fmla="*/ 301836 h 301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0626" h="301835">
                    <a:moveTo>
                      <a:pt x="195526" y="301836"/>
                    </a:moveTo>
                    <a:cubicBezTo>
                      <a:pt x="195526" y="301836"/>
                      <a:pt x="79247" y="281016"/>
                      <a:pt x="67900" y="261862"/>
                    </a:cubicBezTo>
                    <a:cubicBezTo>
                      <a:pt x="56553" y="242707"/>
                      <a:pt x="133274" y="268420"/>
                      <a:pt x="133274" y="268420"/>
                    </a:cubicBezTo>
                    <a:cubicBezTo>
                      <a:pt x="133274" y="268420"/>
                      <a:pt x="-8925" y="166819"/>
                      <a:pt x="443" y="138504"/>
                    </a:cubicBezTo>
                    <a:cubicBezTo>
                      <a:pt x="9812" y="110189"/>
                      <a:pt x="125363" y="221783"/>
                      <a:pt x="125363" y="221783"/>
                    </a:cubicBezTo>
                    <a:cubicBezTo>
                      <a:pt x="125363" y="221783"/>
                      <a:pt x="-26518" y="30553"/>
                      <a:pt x="4399" y="2446"/>
                    </a:cubicBezTo>
                    <a:cubicBezTo>
                      <a:pt x="35317" y="-25661"/>
                      <a:pt x="150138" y="197737"/>
                      <a:pt x="150138" y="197737"/>
                    </a:cubicBezTo>
                    <a:cubicBezTo>
                      <a:pt x="150138" y="197737"/>
                      <a:pt x="106729" y="83227"/>
                      <a:pt x="135044" y="71152"/>
                    </a:cubicBezTo>
                    <a:cubicBezTo>
                      <a:pt x="163359" y="59076"/>
                      <a:pt x="185844" y="199923"/>
                      <a:pt x="185844" y="199923"/>
                    </a:cubicBezTo>
                    <a:cubicBezTo>
                      <a:pt x="185844" y="199923"/>
                      <a:pt x="193131" y="144334"/>
                      <a:pt x="210204" y="150580"/>
                    </a:cubicBezTo>
                    <a:cubicBezTo>
                      <a:pt x="227276" y="156825"/>
                      <a:pt x="224049" y="253950"/>
                      <a:pt x="195526" y="301836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D6CA2F8F-ECBA-EA7C-99F2-2D81E0DB7934}"/>
                  </a:ext>
                </a:extLst>
              </p:cNvPr>
              <p:cNvSpPr/>
              <p:nvPr/>
            </p:nvSpPr>
            <p:spPr>
              <a:xfrm flipH="1">
                <a:off x="6429240" y="4534684"/>
                <a:ext cx="274146" cy="535211"/>
              </a:xfrm>
              <a:custGeom>
                <a:avLst/>
                <a:gdLst>
                  <a:gd name="connsiteX0" fmla="*/ 110371 w 244542"/>
                  <a:gd name="connsiteY0" fmla="*/ 477416 h 477416"/>
                  <a:gd name="connsiteX1" fmla="*/ 26 w 244542"/>
                  <a:gd name="connsiteY1" fmla="*/ 335321 h 477416"/>
                  <a:gd name="connsiteX2" fmla="*/ 67274 w 244542"/>
                  <a:gd name="connsiteY2" fmla="*/ 392575 h 477416"/>
                  <a:gd name="connsiteX3" fmla="*/ 20117 w 244542"/>
                  <a:gd name="connsiteY3" fmla="*/ 147213 h 477416"/>
                  <a:gd name="connsiteX4" fmla="*/ 94340 w 244542"/>
                  <a:gd name="connsiteY4" fmla="*/ 335321 h 477416"/>
                  <a:gd name="connsiteX5" fmla="*/ 128901 w 244542"/>
                  <a:gd name="connsiteY5" fmla="*/ 120 h 477416"/>
                  <a:gd name="connsiteX6" fmla="*/ 140248 w 244542"/>
                  <a:gd name="connsiteY6" fmla="*/ 327825 h 477416"/>
                  <a:gd name="connsiteX7" fmla="*/ 220821 w 244542"/>
                  <a:gd name="connsiteY7" fmla="*/ 176361 h 477416"/>
                  <a:gd name="connsiteX8" fmla="*/ 178244 w 244542"/>
                  <a:gd name="connsiteY8" fmla="*/ 357702 h 477416"/>
                  <a:gd name="connsiteX9" fmla="*/ 242890 w 244542"/>
                  <a:gd name="connsiteY9" fmla="*/ 321787 h 477416"/>
                  <a:gd name="connsiteX10" fmla="*/ 110371 w 244542"/>
                  <a:gd name="connsiteY10" fmla="*/ 477416 h 477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4542" h="477416">
                    <a:moveTo>
                      <a:pt x="110371" y="477416"/>
                    </a:moveTo>
                    <a:cubicBezTo>
                      <a:pt x="110371" y="477416"/>
                      <a:pt x="-1952" y="364781"/>
                      <a:pt x="26" y="335321"/>
                    </a:cubicBezTo>
                    <a:cubicBezTo>
                      <a:pt x="2004" y="305860"/>
                      <a:pt x="67274" y="392575"/>
                      <a:pt x="67274" y="392575"/>
                    </a:cubicBezTo>
                    <a:cubicBezTo>
                      <a:pt x="67274" y="392575"/>
                      <a:pt x="-11946" y="171364"/>
                      <a:pt x="20117" y="147213"/>
                    </a:cubicBezTo>
                    <a:cubicBezTo>
                      <a:pt x="52180" y="123062"/>
                      <a:pt x="94340" y="335321"/>
                      <a:pt x="94340" y="335321"/>
                    </a:cubicBezTo>
                    <a:cubicBezTo>
                      <a:pt x="94340" y="335321"/>
                      <a:pt x="73520" y="7512"/>
                      <a:pt x="128901" y="120"/>
                    </a:cubicBezTo>
                    <a:cubicBezTo>
                      <a:pt x="184282" y="-7270"/>
                      <a:pt x="140248" y="327825"/>
                      <a:pt x="140248" y="327825"/>
                    </a:cubicBezTo>
                    <a:cubicBezTo>
                      <a:pt x="140248" y="327825"/>
                      <a:pt x="180638" y="167408"/>
                      <a:pt x="220821" y="176361"/>
                    </a:cubicBezTo>
                    <a:cubicBezTo>
                      <a:pt x="261003" y="185313"/>
                      <a:pt x="178244" y="357702"/>
                      <a:pt x="178244" y="357702"/>
                    </a:cubicBezTo>
                    <a:cubicBezTo>
                      <a:pt x="178244" y="357702"/>
                      <a:pt x="228836" y="301801"/>
                      <a:pt x="242890" y="321787"/>
                    </a:cubicBezTo>
                    <a:cubicBezTo>
                      <a:pt x="256943" y="341775"/>
                      <a:pt x="178660" y="446291"/>
                      <a:pt x="110371" y="477416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E238C223-7786-33FC-CEF2-CAA168E90267}"/>
                  </a:ext>
                </a:extLst>
              </p:cNvPr>
              <p:cNvSpPr/>
              <p:nvPr/>
            </p:nvSpPr>
            <p:spPr>
              <a:xfrm flipH="1">
                <a:off x="6429240" y="4534684"/>
                <a:ext cx="274146" cy="535211"/>
              </a:xfrm>
              <a:custGeom>
                <a:avLst/>
                <a:gdLst>
                  <a:gd name="connsiteX0" fmla="*/ 110371 w 244542"/>
                  <a:gd name="connsiteY0" fmla="*/ 477416 h 477416"/>
                  <a:gd name="connsiteX1" fmla="*/ 26 w 244542"/>
                  <a:gd name="connsiteY1" fmla="*/ 335321 h 477416"/>
                  <a:gd name="connsiteX2" fmla="*/ 67274 w 244542"/>
                  <a:gd name="connsiteY2" fmla="*/ 392575 h 477416"/>
                  <a:gd name="connsiteX3" fmla="*/ 20117 w 244542"/>
                  <a:gd name="connsiteY3" fmla="*/ 147213 h 477416"/>
                  <a:gd name="connsiteX4" fmla="*/ 94340 w 244542"/>
                  <a:gd name="connsiteY4" fmla="*/ 335321 h 477416"/>
                  <a:gd name="connsiteX5" fmla="*/ 128901 w 244542"/>
                  <a:gd name="connsiteY5" fmla="*/ 120 h 477416"/>
                  <a:gd name="connsiteX6" fmla="*/ 140248 w 244542"/>
                  <a:gd name="connsiteY6" fmla="*/ 327825 h 477416"/>
                  <a:gd name="connsiteX7" fmla="*/ 220821 w 244542"/>
                  <a:gd name="connsiteY7" fmla="*/ 176361 h 477416"/>
                  <a:gd name="connsiteX8" fmla="*/ 178244 w 244542"/>
                  <a:gd name="connsiteY8" fmla="*/ 357702 h 477416"/>
                  <a:gd name="connsiteX9" fmla="*/ 242890 w 244542"/>
                  <a:gd name="connsiteY9" fmla="*/ 321787 h 477416"/>
                  <a:gd name="connsiteX10" fmla="*/ 110371 w 244542"/>
                  <a:gd name="connsiteY10" fmla="*/ 477416 h 477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4542" h="477416">
                    <a:moveTo>
                      <a:pt x="110371" y="477416"/>
                    </a:moveTo>
                    <a:cubicBezTo>
                      <a:pt x="110371" y="477416"/>
                      <a:pt x="-1952" y="364781"/>
                      <a:pt x="26" y="335321"/>
                    </a:cubicBezTo>
                    <a:cubicBezTo>
                      <a:pt x="2004" y="305860"/>
                      <a:pt x="67274" y="392575"/>
                      <a:pt x="67274" y="392575"/>
                    </a:cubicBezTo>
                    <a:cubicBezTo>
                      <a:pt x="67274" y="392575"/>
                      <a:pt x="-11946" y="171364"/>
                      <a:pt x="20117" y="147213"/>
                    </a:cubicBezTo>
                    <a:cubicBezTo>
                      <a:pt x="52180" y="123062"/>
                      <a:pt x="94340" y="335321"/>
                      <a:pt x="94340" y="335321"/>
                    </a:cubicBezTo>
                    <a:cubicBezTo>
                      <a:pt x="94340" y="335321"/>
                      <a:pt x="73520" y="7512"/>
                      <a:pt x="128901" y="120"/>
                    </a:cubicBezTo>
                    <a:cubicBezTo>
                      <a:pt x="184282" y="-7270"/>
                      <a:pt x="140248" y="327825"/>
                      <a:pt x="140248" y="327825"/>
                    </a:cubicBezTo>
                    <a:cubicBezTo>
                      <a:pt x="140248" y="327825"/>
                      <a:pt x="180638" y="167408"/>
                      <a:pt x="220821" y="176361"/>
                    </a:cubicBezTo>
                    <a:cubicBezTo>
                      <a:pt x="261003" y="185313"/>
                      <a:pt x="178244" y="357702"/>
                      <a:pt x="178244" y="357702"/>
                    </a:cubicBezTo>
                    <a:cubicBezTo>
                      <a:pt x="178244" y="357702"/>
                      <a:pt x="228836" y="301801"/>
                      <a:pt x="242890" y="321787"/>
                    </a:cubicBezTo>
                    <a:cubicBezTo>
                      <a:pt x="256943" y="341775"/>
                      <a:pt x="178660" y="446291"/>
                      <a:pt x="110371" y="477416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49527D1B-C179-446B-2C68-EACF8615DD7B}"/>
                  </a:ext>
                </a:extLst>
              </p:cNvPr>
              <p:cNvSpPr/>
              <p:nvPr/>
            </p:nvSpPr>
            <p:spPr>
              <a:xfrm flipH="1">
                <a:off x="6400517" y="5000378"/>
                <a:ext cx="331782" cy="144906"/>
              </a:xfrm>
              <a:custGeom>
                <a:avLst/>
                <a:gdLst>
                  <a:gd name="connsiteX0" fmla="*/ 0 w 295954"/>
                  <a:gd name="connsiteY0" fmla="*/ 129258 h 129258"/>
                  <a:gd name="connsiteX1" fmla="*/ 295954 w 295954"/>
                  <a:gd name="connsiteY1" fmla="*/ 129258 h 129258"/>
                  <a:gd name="connsiteX2" fmla="*/ 211842 w 295954"/>
                  <a:gd name="connsiteY2" fmla="*/ 50455 h 129258"/>
                  <a:gd name="connsiteX3" fmla="*/ 118673 w 295954"/>
                  <a:gd name="connsiteY3" fmla="*/ 2986 h 129258"/>
                  <a:gd name="connsiteX4" fmla="*/ 104099 w 295954"/>
                  <a:gd name="connsiteY4" fmla="*/ 40462 h 129258"/>
                  <a:gd name="connsiteX5" fmla="*/ 57879 w 295954"/>
                  <a:gd name="connsiteY5" fmla="*/ 60240 h 129258"/>
                  <a:gd name="connsiteX6" fmla="*/ 0 w 295954"/>
                  <a:gd name="connsiteY6" fmla="*/ 129258 h 129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5954" h="129258">
                    <a:moveTo>
                      <a:pt x="0" y="129258"/>
                    </a:moveTo>
                    <a:lnTo>
                      <a:pt x="295954" y="129258"/>
                    </a:lnTo>
                    <a:cubicBezTo>
                      <a:pt x="295954" y="129258"/>
                      <a:pt x="236930" y="39004"/>
                      <a:pt x="211842" y="50455"/>
                    </a:cubicBezTo>
                    <a:cubicBezTo>
                      <a:pt x="179155" y="65341"/>
                      <a:pt x="154900" y="-16377"/>
                      <a:pt x="118673" y="2986"/>
                    </a:cubicBezTo>
                    <a:cubicBezTo>
                      <a:pt x="105869" y="9856"/>
                      <a:pt x="112115" y="31717"/>
                      <a:pt x="104099" y="40462"/>
                    </a:cubicBezTo>
                    <a:cubicBezTo>
                      <a:pt x="90775" y="55035"/>
                      <a:pt x="73911" y="52225"/>
                      <a:pt x="57879" y="60240"/>
                    </a:cubicBezTo>
                    <a:cubicBezTo>
                      <a:pt x="26649" y="75855"/>
                      <a:pt x="15511" y="96571"/>
                      <a:pt x="0" y="12925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E5376349-DF45-05C0-C7A9-7F0D84165DE4}"/>
                  </a:ext>
                </a:extLst>
              </p:cNvPr>
              <p:cNvSpPr/>
              <p:nvPr/>
            </p:nvSpPr>
            <p:spPr>
              <a:xfrm flipH="1">
                <a:off x="6400517" y="5000378"/>
                <a:ext cx="331782" cy="144906"/>
              </a:xfrm>
              <a:custGeom>
                <a:avLst/>
                <a:gdLst>
                  <a:gd name="connsiteX0" fmla="*/ 0 w 295954"/>
                  <a:gd name="connsiteY0" fmla="*/ 129258 h 129258"/>
                  <a:gd name="connsiteX1" fmla="*/ 295954 w 295954"/>
                  <a:gd name="connsiteY1" fmla="*/ 129258 h 129258"/>
                  <a:gd name="connsiteX2" fmla="*/ 211842 w 295954"/>
                  <a:gd name="connsiteY2" fmla="*/ 50455 h 129258"/>
                  <a:gd name="connsiteX3" fmla="*/ 118673 w 295954"/>
                  <a:gd name="connsiteY3" fmla="*/ 2986 h 129258"/>
                  <a:gd name="connsiteX4" fmla="*/ 104099 w 295954"/>
                  <a:gd name="connsiteY4" fmla="*/ 40462 h 129258"/>
                  <a:gd name="connsiteX5" fmla="*/ 57879 w 295954"/>
                  <a:gd name="connsiteY5" fmla="*/ 60240 h 129258"/>
                  <a:gd name="connsiteX6" fmla="*/ 0 w 295954"/>
                  <a:gd name="connsiteY6" fmla="*/ 129258 h 129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5954" h="129258">
                    <a:moveTo>
                      <a:pt x="0" y="129258"/>
                    </a:moveTo>
                    <a:lnTo>
                      <a:pt x="295954" y="129258"/>
                    </a:lnTo>
                    <a:cubicBezTo>
                      <a:pt x="295954" y="129258"/>
                      <a:pt x="236930" y="39004"/>
                      <a:pt x="211842" y="50455"/>
                    </a:cubicBezTo>
                    <a:cubicBezTo>
                      <a:pt x="179155" y="65341"/>
                      <a:pt x="154900" y="-16377"/>
                      <a:pt x="118673" y="2986"/>
                    </a:cubicBezTo>
                    <a:cubicBezTo>
                      <a:pt x="105869" y="9856"/>
                      <a:pt x="112115" y="31717"/>
                      <a:pt x="104099" y="40462"/>
                    </a:cubicBezTo>
                    <a:cubicBezTo>
                      <a:pt x="90775" y="55035"/>
                      <a:pt x="73911" y="52225"/>
                      <a:pt x="57879" y="60240"/>
                    </a:cubicBezTo>
                    <a:cubicBezTo>
                      <a:pt x="26649" y="75855"/>
                      <a:pt x="15511" y="96571"/>
                      <a:pt x="0" y="129258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22AF4D67-7AC5-5126-ED93-23D6F03E7D11}"/>
                  </a:ext>
                </a:extLst>
              </p:cNvPr>
              <p:cNvSpPr/>
              <p:nvPr/>
            </p:nvSpPr>
            <p:spPr>
              <a:xfrm flipH="1">
                <a:off x="10094234" y="4284355"/>
                <a:ext cx="510125" cy="789387"/>
              </a:xfrm>
              <a:custGeom>
                <a:avLst/>
                <a:gdLst>
                  <a:gd name="connsiteX0" fmla="*/ 455039 w 455039"/>
                  <a:gd name="connsiteY0" fmla="*/ 560699 h 704145"/>
                  <a:gd name="connsiteX1" fmla="*/ 253711 w 455039"/>
                  <a:gd name="connsiteY1" fmla="*/ 24587 h 704145"/>
                  <a:gd name="connsiteX2" fmla="*/ 308155 w 455039"/>
                  <a:gd name="connsiteY2" fmla="*/ 316066 h 704145"/>
                  <a:gd name="connsiteX3" fmla="*/ 142116 w 455039"/>
                  <a:gd name="connsiteY3" fmla="*/ 56546 h 704145"/>
                  <a:gd name="connsiteX4" fmla="*/ 272969 w 455039"/>
                  <a:gd name="connsiteY4" fmla="*/ 354375 h 704145"/>
                  <a:gd name="connsiteX5" fmla="*/ 86527 w 455039"/>
                  <a:gd name="connsiteY5" fmla="*/ 160542 h 704145"/>
                  <a:gd name="connsiteX6" fmla="*/ 252149 w 455039"/>
                  <a:gd name="connsiteY6" fmla="*/ 436509 h 704145"/>
                  <a:gd name="connsiteX7" fmla="*/ 32396 w 455039"/>
                  <a:gd name="connsiteY7" fmla="*/ 328245 h 704145"/>
                  <a:gd name="connsiteX8" fmla="*/ 225604 w 455039"/>
                  <a:gd name="connsiteY8" fmla="*/ 503132 h 704145"/>
                  <a:gd name="connsiteX9" fmla="*/ 1478 w 455039"/>
                  <a:gd name="connsiteY9" fmla="*/ 533529 h 704145"/>
                  <a:gd name="connsiteX10" fmla="*/ 203223 w 455039"/>
                  <a:gd name="connsiteY10" fmla="*/ 594219 h 704145"/>
                  <a:gd name="connsiteX11" fmla="*/ 80490 w 455039"/>
                  <a:gd name="connsiteY11" fmla="*/ 664174 h 704145"/>
                  <a:gd name="connsiteX12" fmla="*/ 455039 w 455039"/>
                  <a:gd name="connsiteY12" fmla="*/ 560699 h 70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5039" h="704145">
                    <a:moveTo>
                      <a:pt x="455039" y="560699"/>
                    </a:moveTo>
                    <a:cubicBezTo>
                      <a:pt x="455039" y="560699"/>
                      <a:pt x="343965" y="153567"/>
                      <a:pt x="253711" y="24587"/>
                    </a:cubicBezTo>
                    <a:cubicBezTo>
                      <a:pt x="163457" y="-104391"/>
                      <a:pt x="308155" y="316066"/>
                      <a:pt x="308155" y="316066"/>
                    </a:cubicBezTo>
                    <a:cubicBezTo>
                      <a:pt x="308155" y="316066"/>
                      <a:pt x="181778" y="48010"/>
                      <a:pt x="142116" y="56546"/>
                    </a:cubicBezTo>
                    <a:cubicBezTo>
                      <a:pt x="102455" y="65082"/>
                      <a:pt x="272969" y="354375"/>
                      <a:pt x="272969" y="354375"/>
                    </a:cubicBezTo>
                    <a:cubicBezTo>
                      <a:pt x="272969" y="354375"/>
                      <a:pt x="143261" y="122753"/>
                      <a:pt x="86527" y="160542"/>
                    </a:cubicBezTo>
                    <a:cubicBezTo>
                      <a:pt x="29793" y="198329"/>
                      <a:pt x="252149" y="436509"/>
                      <a:pt x="252149" y="436509"/>
                    </a:cubicBezTo>
                    <a:cubicBezTo>
                      <a:pt x="252149" y="436509"/>
                      <a:pt x="52175" y="286606"/>
                      <a:pt x="32396" y="328245"/>
                    </a:cubicBezTo>
                    <a:cubicBezTo>
                      <a:pt x="12617" y="369885"/>
                      <a:pt x="225604" y="503132"/>
                      <a:pt x="225604" y="503132"/>
                    </a:cubicBezTo>
                    <a:cubicBezTo>
                      <a:pt x="225604" y="503132"/>
                      <a:pt x="23131" y="462013"/>
                      <a:pt x="1478" y="533529"/>
                    </a:cubicBezTo>
                    <a:cubicBezTo>
                      <a:pt x="-20175" y="605046"/>
                      <a:pt x="203223" y="594219"/>
                      <a:pt x="203223" y="594219"/>
                    </a:cubicBezTo>
                    <a:cubicBezTo>
                      <a:pt x="203223" y="594219"/>
                      <a:pt x="100060" y="589639"/>
                      <a:pt x="80490" y="664174"/>
                    </a:cubicBezTo>
                    <a:cubicBezTo>
                      <a:pt x="60919" y="738709"/>
                      <a:pt x="351252" y="711643"/>
                      <a:pt x="455039" y="560699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E6766204-FCA1-2323-23CB-7612ADB21864}"/>
                  </a:ext>
                </a:extLst>
              </p:cNvPr>
              <p:cNvSpPr/>
              <p:nvPr/>
            </p:nvSpPr>
            <p:spPr>
              <a:xfrm flipH="1">
                <a:off x="10094234" y="4284355"/>
                <a:ext cx="510125" cy="789387"/>
              </a:xfrm>
              <a:custGeom>
                <a:avLst/>
                <a:gdLst>
                  <a:gd name="connsiteX0" fmla="*/ 455039 w 455039"/>
                  <a:gd name="connsiteY0" fmla="*/ 560699 h 704145"/>
                  <a:gd name="connsiteX1" fmla="*/ 253711 w 455039"/>
                  <a:gd name="connsiteY1" fmla="*/ 24587 h 704145"/>
                  <a:gd name="connsiteX2" fmla="*/ 308155 w 455039"/>
                  <a:gd name="connsiteY2" fmla="*/ 316066 h 704145"/>
                  <a:gd name="connsiteX3" fmla="*/ 142116 w 455039"/>
                  <a:gd name="connsiteY3" fmla="*/ 56546 h 704145"/>
                  <a:gd name="connsiteX4" fmla="*/ 272969 w 455039"/>
                  <a:gd name="connsiteY4" fmla="*/ 354375 h 704145"/>
                  <a:gd name="connsiteX5" fmla="*/ 86527 w 455039"/>
                  <a:gd name="connsiteY5" fmla="*/ 160542 h 704145"/>
                  <a:gd name="connsiteX6" fmla="*/ 252149 w 455039"/>
                  <a:gd name="connsiteY6" fmla="*/ 436509 h 704145"/>
                  <a:gd name="connsiteX7" fmla="*/ 32396 w 455039"/>
                  <a:gd name="connsiteY7" fmla="*/ 328245 h 704145"/>
                  <a:gd name="connsiteX8" fmla="*/ 225604 w 455039"/>
                  <a:gd name="connsiteY8" fmla="*/ 503132 h 704145"/>
                  <a:gd name="connsiteX9" fmla="*/ 1478 w 455039"/>
                  <a:gd name="connsiteY9" fmla="*/ 533529 h 704145"/>
                  <a:gd name="connsiteX10" fmla="*/ 203223 w 455039"/>
                  <a:gd name="connsiteY10" fmla="*/ 594219 h 704145"/>
                  <a:gd name="connsiteX11" fmla="*/ 80490 w 455039"/>
                  <a:gd name="connsiteY11" fmla="*/ 664174 h 704145"/>
                  <a:gd name="connsiteX12" fmla="*/ 455039 w 455039"/>
                  <a:gd name="connsiteY12" fmla="*/ 560699 h 70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5039" h="704145">
                    <a:moveTo>
                      <a:pt x="455039" y="560699"/>
                    </a:moveTo>
                    <a:cubicBezTo>
                      <a:pt x="455039" y="560699"/>
                      <a:pt x="343965" y="153567"/>
                      <a:pt x="253711" y="24587"/>
                    </a:cubicBezTo>
                    <a:cubicBezTo>
                      <a:pt x="163457" y="-104391"/>
                      <a:pt x="308155" y="316066"/>
                      <a:pt x="308155" y="316066"/>
                    </a:cubicBezTo>
                    <a:cubicBezTo>
                      <a:pt x="308155" y="316066"/>
                      <a:pt x="181778" y="48010"/>
                      <a:pt x="142116" y="56546"/>
                    </a:cubicBezTo>
                    <a:cubicBezTo>
                      <a:pt x="102455" y="65082"/>
                      <a:pt x="272969" y="354375"/>
                      <a:pt x="272969" y="354375"/>
                    </a:cubicBezTo>
                    <a:cubicBezTo>
                      <a:pt x="272969" y="354375"/>
                      <a:pt x="143261" y="122753"/>
                      <a:pt x="86527" y="160542"/>
                    </a:cubicBezTo>
                    <a:cubicBezTo>
                      <a:pt x="29793" y="198329"/>
                      <a:pt x="252149" y="436509"/>
                      <a:pt x="252149" y="436509"/>
                    </a:cubicBezTo>
                    <a:cubicBezTo>
                      <a:pt x="252149" y="436509"/>
                      <a:pt x="52175" y="286606"/>
                      <a:pt x="32396" y="328245"/>
                    </a:cubicBezTo>
                    <a:cubicBezTo>
                      <a:pt x="12617" y="369885"/>
                      <a:pt x="225604" y="503132"/>
                      <a:pt x="225604" y="503132"/>
                    </a:cubicBezTo>
                    <a:cubicBezTo>
                      <a:pt x="225604" y="503132"/>
                      <a:pt x="23131" y="462013"/>
                      <a:pt x="1478" y="533529"/>
                    </a:cubicBezTo>
                    <a:cubicBezTo>
                      <a:pt x="-20175" y="605046"/>
                      <a:pt x="203223" y="594219"/>
                      <a:pt x="203223" y="594219"/>
                    </a:cubicBezTo>
                    <a:cubicBezTo>
                      <a:pt x="203223" y="594219"/>
                      <a:pt x="100060" y="589639"/>
                      <a:pt x="80490" y="664174"/>
                    </a:cubicBezTo>
                    <a:cubicBezTo>
                      <a:pt x="60919" y="738709"/>
                      <a:pt x="351252" y="711643"/>
                      <a:pt x="455039" y="56069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017D224D-3220-FD0D-42F2-33F4AC4341A7}"/>
                  </a:ext>
                </a:extLst>
              </p:cNvPr>
              <p:cNvSpPr/>
              <p:nvPr/>
            </p:nvSpPr>
            <p:spPr>
              <a:xfrm flipH="1">
                <a:off x="9499490" y="4142855"/>
                <a:ext cx="670385" cy="955662"/>
              </a:xfrm>
              <a:custGeom>
                <a:avLst/>
                <a:gdLst>
                  <a:gd name="connsiteX0" fmla="*/ 124208 w 597993"/>
                  <a:gd name="connsiteY0" fmla="*/ 804656 h 852464"/>
                  <a:gd name="connsiteX1" fmla="*/ 4077 w 597993"/>
                  <a:gd name="connsiteY1" fmla="*/ 463939 h 852464"/>
                  <a:gd name="connsiteX2" fmla="*/ 98912 w 597993"/>
                  <a:gd name="connsiteY2" fmla="*/ 577303 h 852464"/>
                  <a:gd name="connsiteX3" fmla="*/ 24689 w 597993"/>
                  <a:gd name="connsiteY3" fmla="*/ 164966 h 852464"/>
                  <a:gd name="connsiteX4" fmla="*/ 143570 w 597993"/>
                  <a:gd name="connsiteY4" fmla="*/ 484863 h 852464"/>
                  <a:gd name="connsiteX5" fmla="*/ 143570 w 597993"/>
                  <a:gd name="connsiteY5" fmla="*/ 39630 h 852464"/>
                  <a:gd name="connsiteX6" fmla="*/ 204052 w 597993"/>
                  <a:gd name="connsiteY6" fmla="*/ 422195 h 852464"/>
                  <a:gd name="connsiteX7" fmla="*/ 283064 w 597993"/>
                  <a:gd name="connsiteY7" fmla="*/ 72 h 852464"/>
                  <a:gd name="connsiteX8" fmla="*/ 283064 w 597993"/>
                  <a:gd name="connsiteY8" fmla="*/ 380868 h 852464"/>
                  <a:gd name="connsiteX9" fmla="*/ 448790 w 597993"/>
                  <a:gd name="connsiteY9" fmla="*/ 107399 h 852464"/>
                  <a:gd name="connsiteX10" fmla="*/ 366343 w 597993"/>
                  <a:gd name="connsiteY10" fmla="*/ 402416 h 852464"/>
                  <a:gd name="connsiteX11" fmla="*/ 541126 w 597993"/>
                  <a:gd name="connsiteY11" fmla="*/ 271459 h 852464"/>
                  <a:gd name="connsiteX12" fmla="*/ 419850 w 597993"/>
                  <a:gd name="connsiteY12" fmla="*/ 499020 h 852464"/>
                  <a:gd name="connsiteX13" fmla="*/ 593280 w 597993"/>
                  <a:gd name="connsiteY13" fmla="*/ 455923 h 852464"/>
                  <a:gd name="connsiteX14" fmla="*/ 449102 w 597993"/>
                  <a:gd name="connsiteY14" fmla="*/ 591253 h 852464"/>
                  <a:gd name="connsiteX15" fmla="*/ 585472 w 597993"/>
                  <a:gd name="connsiteY15" fmla="*/ 665787 h 852464"/>
                  <a:gd name="connsiteX16" fmla="*/ 449102 w 597993"/>
                  <a:gd name="connsiteY16" fmla="*/ 697017 h 852464"/>
                  <a:gd name="connsiteX17" fmla="*/ 124208 w 597993"/>
                  <a:gd name="connsiteY17" fmla="*/ 804656 h 852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97993" h="852464">
                    <a:moveTo>
                      <a:pt x="124208" y="804656"/>
                    </a:moveTo>
                    <a:cubicBezTo>
                      <a:pt x="124208" y="804656"/>
                      <a:pt x="-26424" y="514739"/>
                      <a:pt x="4077" y="463939"/>
                    </a:cubicBezTo>
                    <a:cubicBezTo>
                      <a:pt x="34578" y="413138"/>
                      <a:pt x="98912" y="577303"/>
                      <a:pt x="98912" y="577303"/>
                    </a:cubicBezTo>
                    <a:cubicBezTo>
                      <a:pt x="98912" y="577303"/>
                      <a:pt x="-17263" y="205876"/>
                      <a:pt x="24689" y="164966"/>
                    </a:cubicBezTo>
                    <a:cubicBezTo>
                      <a:pt x="66641" y="124055"/>
                      <a:pt x="143570" y="484863"/>
                      <a:pt x="143570" y="484863"/>
                    </a:cubicBezTo>
                    <a:cubicBezTo>
                      <a:pt x="143570" y="484863"/>
                      <a:pt x="102763" y="62220"/>
                      <a:pt x="143570" y="39630"/>
                    </a:cubicBezTo>
                    <a:cubicBezTo>
                      <a:pt x="184377" y="17040"/>
                      <a:pt x="204052" y="422195"/>
                      <a:pt x="204052" y="422195"/>
                    </a:cubicBezTo>
                    <a:cubicBezTo>
                      <a:pt x="204052" y="422195"/>
                      <a:pt x="231847" y="-6382"/>
                      <a:pt x="283064" y="72"/>
                    </a:cubicBezTo>
                    <a:cubicBezTo>
                      <a:pt x="334280" y="6526"/>
                      <a:pt x="283064" y="380868"/>
                      <a:pt x="283064" y="380868"/>
                    </a:cubicBezTo>
                    <a:cubicBezTo>
                      <a:pt x="283064" y="380868"/>
                      <a:pt x="397573" y="95948"/>
                      <a:pt x="448790" y="107399"/>
                    </a:cubicBezTo>
                    <a:cubicBezTo>
                      <a:pt x="500007" y="118850"/>
                      <a:pt x="366343" y="402416"/>
                      <a:pt x="366343" y="402416"/>
                    </a:cubicBezTo>
                    <a:cubicBezTo>
                      <a:pt x="366343" y="402416"/>
                      <a:pt x="501672" y="231277"/>
                      <a:pt x="541126" y="271459"/>
                    </a:cubicBezTo>
                    <a:cubicBezTo>
                      <a:pt x="580580" y="311641"/>
                      <a:pt x="419850" y="499020"/>
                      <a:pt x="419850" y="499020"/>
                    </a:cubicBezTo>
                    <a:cubicBezTo>
                      <a:pt x="419850" y="499020"/>
                      <a:pt x="557470" y="412826"/>
                      <a:pt x="593280" y="455923"/>
                    </a:cubicBezTo>
                    <a:cubicBezTo>
                      <a:pt x="629090" y="499020"/>
                      <a:pt x="449102" y="591253"/>
                      <a:pt x="449102" y="591253"/>
                    </a:cubicBezTo>
                    <a:cubicBezTo>
                      <a:pt x="449102" y="591253"/>
                      <a:pt x="595674" y="629249"/>
                      <a:pt x="585472" y="665787"/>
                    </a:cubicBezTo>
                    <a:cubicBezTo>
                      <a:pt x="575271" y="702326"/>
                      <a:pt x="449102" y="697017"/>
                      <a:pt x="449102" y="697017"/>
                    </a:cubicBezTo>
                    <a:cubicBezTo>
                      <a:pt x="449102" y="697017"/>
                      <a:pt x="394138" y="956849"/>
                      <a:pt x="124208" y="804656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DE87D82A-1654-6674-8CE1-4AEB5EF39B84}"/>
                  </a:ext>
                </a:extLst>
              </p:cNvPr>
              <p:cNvSpPr/>
              <p:nvPr/>
            </p:nvSpPr>
            <p:spPr>
              <a:xfrm flipH="1">
                <a:off x="9499490" y="4142855"/>
                <a:ext cx="670385" cy="955662"/>
              </a:xfrm>
              <a:custGeom>
                <a:avLst/>
                <a:gdLst>
                  <a:gd name="connsiteX0" fmla="*/ 124208 w 597993"/>
                  <a:gd name="connsiteY0" fmla="*/ 804656 h 852464"/>
                  <a:gd name="connsiteX1" fmla="*/ 4077 w 597993"/>
                  <a:gd name="connsiteY1" fmla="*/ 463939 h 852464"/>
                  <a:gd name="connsiteX2" fmla="*/ 98912 w 597993"/>
                  <a:gd name="connsiteY2" fmla="*/ 577303 h 852464"/>
                  <a:gd name="connsiteX3" fmla="*/ 24689 w 597993"/>
                  <a:gd name="connsiteY3" fmla="*/ 164966 h 852464"/>
                  <a:gd name="connsiteX4" fmla="*/ 143570 w 597993"/>
                  <a:gd name="connsiteY4" fmla="*/ 484863 h 852464"/>
                  <a:gd name="connsiteX5" fmla="*/ 143570 w 597993"/>
                  <a:gd name="connsiteY5" fmla="*/ 39630 h 852464"/>
                  <a:gd name="connsiteX6" fmla="*/ 204052 w 597993"/>
                  <a:gd name="connsiteY6" fmla="*/ 422195 h 852464"/>
                  <a:gd name="connsiteX7" fmla="*/ 283064 w 597993"/>
                  <a:gd name="connsiteY7" fmla="*/ 72 h 852464"/>
                  <a:gd name="connsiteX8" fmla="*/ 283064 w 597993"/>
                  <a:gd name="connsiteY8" fmla="*/ 380868 h 852464"/>
                  <a:gd name="connsiteX9" fmla="*/ 448790 w 597993"/>
                  <a:gd name="connsiteY9" fmla="*/ 107399 h 852464"/>
                  <a:gd name="connsiteX10" fmla="*/ 366343 w 597993"/>
                  <a:gd name="connsiteY10" fmla="*/ 402416 h 852464"/>
                  <a:gd name="connsiteX11" fmla="*/ 541126 w 597993"/>
                  <a:gd name="connsiteY11" fmla="*/ 271459 h 852464"/>
                  <a:gd name="connsiteX12" fmla="*/ 419850 w 597993"/>
                  <a:gd name="connsiteY12" fmla="*/ 499020 h 852464"/>
                  <a:gd name="connsiteX13" fmla="*/ 593280 w 597993"/>
                  <a:gd name="connsiteY13" fmla="*/ 455923 h 852464"/>
                  <a:gd name="connsiteX14" fmla="*/ 449102 w 597993"/>
                  <a:gd name="connsiteY14" fmla="*/ 591253 h 852464"/>
                  <a:gd name="connsiteX15" fmla="*/ 585472 w 597993"/>
                  <a:gd name="connsiteY15" fmla="*/ 665787 h 852464"/>
                  <a:gd name="connsiteX16" fmla="*/ 449102 w 597993"/>
                  <a:gd name="connsiteY16" fmla="*/ 697017 h 852464"/>
                  <a:gd name="connsiteX17" fmla="*/ 124208 w 597993"/>
                  <a:gd name="connsiteY17" fmla="*/ 804656 h 852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97993" h="852464">
                    <a:moveTo>
                      <a:pt x="124208" y="804656"/>
                    </a:moveTo>
                    <a:cubicBezTo>
                      <a:pt x="124208" y="804656"/>
                      <a:pt x="-26424" y="514739"/>
                      <a:pt x="4077" y="463939"/>
                    </a:cubicBezTo>
                    <a:cubicBezTo>
                      <a:pt x="34578" y="413138"/>
                      <a:pt x="98912" y="577303"/>
                      <a:pt x="98912" y="577303"/>
                    </a:cubicBezTo>
                    <a:cubicBezTo>
                      <a:pt x="98912" y="577303"/>
                      <a:pt x="-17263" y="205876"/>
                      <a:pt x="24689" y="164966"/>
                    </a:cubicBezTo>
                    <a:cubicBezTo>
                      <a:pt x="66641" y="124055"/>
                      <a:pt x="143570" y="484863"/>
                      <a:pt x="143570" y="484863"/>
                    </a:cubicBezTo>
                    <a:cubicBezTo>
                      <a:pt x="143570" y="484863"/>
                      <a:pt x="102763" y="62220"/>
                      <a:pt x="143570" y="39630"/>
                    </a:cubicBezTo>
                    <a:cubicBezTo>
                      <a:pt x="184377" y="17040"/>
                      <a:pt x="204052" y="422195"/>
                      <a:pt x="204052" y="422195"/>
                    </a:cubicBezTo>
                    <a:cubicBezTo>
                      <a:pt x="204052" y="422195"/>
                      <a:pt x="231847" y="-6382"/>
                      <a:pt x="283064" y="72"/>
                    </a:cubicBezTo>
                    <a:cubicBezTo>
                      <a:pt x="334280" y="6526"/>
                      <a:pt x="283064" y="380868"/>
                      <a:pt x="283064" y="380868"/>
                    </a:cubicBezTo>
                    <a:cubicBezTo>
                      <a:pt x="283064" y="380868"/>
                      <a:pt x="397573" y="95948"/>
                      <a:pt x="448790" y="107399"/>
                    </a:cubicBezTo>
                    <a:cubicBezTo>
                      <a:pt x="500007" y="118850"/>
                      <a:pt x="366343" y="402416"/>
                      <a:pt x="366343" y="402416"/>
                    </a:cubicBezTo>
                    <a:cubicBezTo>
                      <a:pt x="366343" y="402416"/>
                      <a:pt x="501672" y="231277"/>
                      <a:pt x="541126" y="271459"/>
                    </a:cubicBezTo>
                    <a:cubicBezTo>
                      <a:pt x="580580" y="311641"/>
                      <a:pt x="419850" y="499020"/>
                      <a:pt x="419850" y="499020"/>
                    </a:cubicBezTo>
                    <a:cubicBezTo>
                      <a:pt x="419850" y="499020"/>
                      <a:pt x="557470" y="412826"/>
                      <a:pt x="593280" y="455923"/>
                    </a:cubicBezTo>
                    <a:cubicBezTo>
                      <a:pt x="629090" y="499020"/>
                      <a:pt x="449102" y="591253"/>
                      <a:pt x="449102" y="591253"/>
                    </a:cubicBezTo>
                    <a:cubicBezTo>
                      <a:pt x="449102" y="591253"/>
                      <a:pt x="595674" y="629249"/>
                      <a:pt x="585472" y="665787"/>
                    </a:cubicBezTo>
                    <a:cubicBezTo>
                      <a:pt x="575271" y="702326"/>
                      <a:pt x="449102" y="697017"/>
                      <a:pt x="449102" y="697017"/>
                    </a:cubicBezTo>
                    <a:cubicBezTo>
                      <a:pt x="449102" y="697017"/>
                      <a:pt x="394138" y="956849"/>
                      <a:pt x="124208" y="8046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0F1651FD-68D5-47C6-8375-2977C3BD84DF}"/>
                  </a:ext>
                </a:extLst>
              </p:cNvPr>
              <p:cNvSpPr/>
              <p:nvPr/>
            </p:nvSpPr>
            <p:spPr>
              <a:xfrm flipH="1">
                <a:off x="10342342" y="4242595"/>
                <a:ext cx="51348" cy="51348"/>
              </a:xfrm>
              <a:custGeom>
                <a:avLst/>
                <a:gdLst>
                  <a:gd name="connsiteX0" fmla="*/ 0 w 45803"/>
                  <a:gd name="connsiteY0" fmla="*/ 22800 h 45803"/>
                  <a:gd name="connsiteX1" fmla="*/ 22800 w 45803"/>
                  <a:gd name="connsiteY1" fmla="*/ 45804 h 45803"/>
                  <a:gd name="connsiteX2" fmla="*/ 45803 w 45803"/>
                  <a:gd name="connsiteY2" fmla="*/ 23004 h 45803"/>
                  <a:gd name="connsiteX3" fmla="*/ 23004 w 45803"/>
                  <a:gd name="connsiteY3" fmla="*/ 0 h 45803"/>
                  <a:gd name="connsiteX4" fmla="*/ 22590 w 45803"/>
                  <a:gd name="connsiteY4" fmla="*/ 2 h 45803"/>
                  <a:gd name="connsiteX5" fmla="*/ 0 w 45803"/>
                  <a:gd name="connsiteY5" fmla="*/ 22800 h 45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803" h="45803">
                    <a:moveTo>
                      <a:pt x="0" y="22800"/>
                    </a:moveTo>
                    <a:cubicBezTo>
                      <a:pt x="-56" y="35448"/>
                      <a:pt x="10152" y="45747"/>
                      <a:pt x="22800" y="45804"/>
                    </a:cubicBezTo>
                    <a:cubicBezTo>
                      <a:pt x="35448" y="45860"/>
                      <a:pt x="45747" y="35652"/>
                      <a:pt x="45803" y="23004"/>
                    </a:cubicBezTo>
                    <a:cubicBezTo>
                      <a:pt x="45860" y="10356"/>
                      <a:pt x="35652" y="56"/>
                      <a:pt x="23004" y="0"/>
                    </a:cubicBezTo>
                    <a:cubicBezTo>
                      <a:pt x="22866" y="0"/>
                      <a:pt x="22728" y="0"/>
                      <a:pt x="22590" y="2"/>
                    </a:cubicBezTo>
                    <a:cubicBezTo>
                      <a:pt x="10080" y="117"/>
                      <a:pt x="0" y="10290"/>
                      <a:pt x="0" y="228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3621F0CE-F3C5-E54D-6EEF-FEB0E642FD40}"/>
                  </a:ext>
                </a:extLst>
              </p:cNvPr>
              <p:cNvSpPr/>
              <p:nvPr/>
            </p:nvSpPr>
            <p:spPr>
              <a:xfrm flipH="1">
                <a:off x="10069266" y="4189639"/>
                <a:ext cx="332390" cy="753518"/>
              </a:xfrm>
              <a:custGeom>
                <a:avLst/>
                <a:gdLst>
                  <a:gd name="connsiteX0" fmla="*/ 291194 w 296497"/>
                  <a:gd name="connsiteY0" fmla="*/ 672149 h 672149"/>
                  <a:gd name="connsiteX1" fmla="*/ 286093 w 296497"/>
                  <a:gd name="connsiteY1" fmla="*/ 667881 h 672149"/>
                  <a:gd name="connsiteX2" fmla="*/ 1277 w 296497"/>
                  <a:gd name="connsiteY2" fmla="*/ 8620 h 672149"/>
                  <a:gd name="connsiteX3" fmla="*/ 1790 w 296497"/>
                  <a:gd name="connsiteY3" fmla="*/ 1277 h 672149"/>
                  <a:gd name="connsiteX4" fmla="*/ 8564 w 296497"/>
                  <a:gd name="connsiteY4" fmla="*/ 1229 h 672149"/>
                  <a:gd name="connsiteX5" fmla="*/ 296399 w 296497"/>
                  <a:gd name="connsiteY5" fmla="*/ 666007 h 672149"/>
                  <a:gd name="connsiteX6" fmla="*/ 292297 w 296497"/>
                  <a:gd name="connsiteY6" fmla="*/ 672119 h 672149"/>
                  <a:gd name="connsiteX7" fmla="*/ 292131 w 296497"/>
                  <a:gd name="connsiteY7" fmla="*/ 672149 h 672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6497" h="672149">
                    <a:moveTo>
                      <a:pt x="291194" y="672149"/>
                    </a:moveTo>
                    <a:cubicBezTo>
                      <a:pt x="288702" y="672100"/>
                      <a:pt x="286581" y="670325"/>
                      <a:pt x="286093" y="667881"/>
                    </a:cubicBezTo>
                    <a:cubicBezTo>
                      <a:pt x="285260" y="663301"/>
                      <a:pt x="201148" y="205159"/>
                      <a:pt x="1277" y="8620"/>
                    </a:cubicBezTo>
                    <a:cubicBezTo>
                      <a:pt x="-609" y="6450"/>
                      <a:pt x="-379" y="3163"/>
                      <a:pt x="1790" y="1277"/>
                    </a:cubicBezTo>
                    <a:cubicBezTo>
                      <a:pt x="3727" y="-407"/>
                      <a:pt x="6603" y="-428"/>
                      <a:pt x="8564" y="1229"/>
                    </a:cubicBezTo>
                    <a:cubicBezTo>
                      <a:pt x="210829" y="200059"/>
                      <a:pt x="295566" y="661427"/>
                      <a:pt x="296399" y="666007"/>
                    </a:cubicBezTo>
                    <a:cubicBezTo>
                      <a:pt x="296954" y="668828"/>
                      <a:pt x="295117" y="671564"/>
                      <a:pt x="292297" y="672119"/>
                    </a:cubicBezTo>
                    <a:cubicBezTo>
                      <a:pt x="292241" y="672130"/>
                      <a:pt x="292186" y="672140"/>
                      <a:pt x="292131" y="67214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B0FAFD64-EE0F-08A3-D4A0-F132D544D80A}"/>
                  </a:ext>
                </a:extLst>
              </p:cNvPr>
              <p:cNvSpPr/>
              <p:nvPr/>
            </p:nvSpPr>
            <p:spPr>
              <a:xfrm flipH="1">
                <a:off x="10366147" y="4165225"/>
                <a:ext cx="59984" cy="59984"/>
              </a:xfrm>
              <a:custGeom>
                <a:avLst/>
                <a:gdLst>
                  <a:gd name="connsiteX0" fmla="*/ 0 w 53507"/>
                  <a:gd name="connsiteY0" fmla="*/ 26754 h 53507"/>
                  <a:gd name="connsiteX1" fmla="*/ 26754 w 53507"/>
                  <a:gd name="connsiteY1" fmla="*/ 53507 h 53507"/>
                  <a:gd name="connsiteX2" fmla="*/ 53507 w 53507"/>
                  <a:gd name="connsiteY2" fmla="*/ 26754 h 53507"/>
                  <a:gd name="connsiteX3" fmla="*/ 26754 w 53507"/>
                  <a:gd name="connsiteY3" fmla="*/ 0 h 53507"/>
                  <a:gd name="connsiteX4" fmla="*/ 0 w 53507"/>
                  <a:gd name="connsiteY4" fmla="*/ 26754 h 53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507" h="53507">
                    <a:moveTo>
                      <a:pt x="0" y="26754"/>
                    </a:moveTo>
                    <a:cubicBezTo>
                      <a:pt x="0" y="41529"/>
                      <a:pt x="11978" y="53507"/>
                      <a:pt x="26754" y="53507"/>
                    </a:cubicBezTo>
                    <a:cubicBezTo>
                      <a:pt x="41529" y="53507"/>
                      <a:pt x="53507" y="41529"/>
                      <a:pt x="53507" y="26754"/>
                    </a:cubicBezTo>
                    <a:cubicBezTo>
                      <a:pt x="53507" y="11978"/>
                      <a:pt x="41529" y="0"/>
                      <a:pt x="26754" y="0"/>
                    </a:cubicBezTo>
                    <a:cubicBezTo>
                      <a:pt x="11978" y="0"/>
                      <a:pt x="0" y="11978"/>
                      <a:pt x="0" y="2675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B4CED533-A470-F911-A530-5934FFBB22EF}"/>
                  </a:ext>
                </a:extLst>
              </p:cNvPr>
              <p:cNvSpPr/>
              <p:nvPr/>
            </p:nvSpPr>
            <p:spPr>
              <a:xfrm flipH="1">
                <a:off x="10278505" y="4411115"/>
                <a:ext cx="51348" cy="51349"/>
              </a:xfrm>
              <a:custGeom>
                <a:avLst/>
                <a:gdLst>
                  <a:gd name="connsiteX0" fmla="*/ 0 w 45803"/>
                  <a:gd name="connsiteY0" fmla="*/ 22902 h 45804"/>
                  <a:gd name="connsiteX1" fmla="*/ 22902 w 45803"/>
                  <a:gd name="connsiteY1" fmla="*/ 45804 h 45804"/>
                  <a:gd name="connsiteX2" fmla="*/ 45804 w 45803"/>
                  <a:gd name="connsiteY2" fmla="*/ 22902 h 45804"/>
                  <a:gd name="connsiteX3" fmla="*/ 22902 w 45803"/>
                  <a:gd name="connsiteY3" fmla="*/ 0 h 45804"/>
                  <a:gd name="connsiteX4" fmla="*/ 0 w 45803"/>
                  <a:gd name="connsiteY4" fmla="*/ 22694 h 45804"/>
                  <a:gd name="connsiteX5" fmla="*/ 0 w 45803"/>
                  <a:gd name="connsiteY5" fmla="*/ 22902 h 45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803" h="45804">
                    <a:moveTo>
                      <a:pt x="0" y="22902"/>
                    </a:moveTo>
                    <a:cubicBezTo>
                      <a:pt x="0" y="35551"/>
                      <a:pt x="10254" y="45804"/>
                      <a:pt x="22902" y="45804"/>
                    </a:cubicBezTo>
                    <a:cubicBezTo>
                      <a:pt x="35550" y="45804"/>
                      <a:pt x="45804" y="35551"/>
                      <a:pt x="45804" y="22902"/>
                    </a:cubicBezTo>
                    <a:cubicBezTo>
                      <a:pt x="45804" y="10254"/>
                      <a:pt x="35550" y="0"/>
                      <a:pt x="22902" y="0"/>
                    </a:cubicBezTo>
                    <a:cubicBezTo>
                      <a:pt x="10311" y="-57"/>
                      <a:pt x="58" y="10103"/>
                      <a:pt x="0" y="22694"/>
                    </a:cubicBezTo>
                    <a:cubicBezTo>
                      <a:pt x="0" y="22763"/>
                      <a:pt x="0" y="22833"/>
                      <a:pt x="0" y="229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84641DF8-0C7B-2E35-FE89-0CE68A36143A}"/>
                  </a:ext>
                </a:extLst>
              </p:cNvPr>
              <p:cNvSpPr/>
              <p:nvPr/>
            </p:nvSpPr>
            <p:spPr>
              <a:xfrm flipH="1">
                <a:off x="10165539" y="4336776"/>
                <a:ext cx="51115" cy="51115"/>
              </a:xfrm>
              <a:custGeom>
                <a:avLst/>
                <a:gdLst>
                  <a:gd name="connsiteX0" fmla="*/ 0 w 45595"/>
                  <a:gd name="connsiteY0" fmla="*/ 22902 h 45595"/>
                  <a:gd name="connsiteX1" fmla="*/ 22902 w 45595"/>
                  <a:gd name="connsiteY1" fmla="*/ 45595 h 45595"/>
                  <a:gd name="connsiteX2" fmla="*/ 45595 w 45595"/>
                  <a:gd name="connsiteY2" fmla="*/ 22694 h 45595"/>
                  <a:gd name="connsiteX3" fmla="*/ 22798 w 45595"/>
                  <a:gd name="connsiteY3" fmla="*/ 0 h 45595"/>
                  <a:gd name="connsiteX4" fmla="*/ 0 w 45595"/>
                  <a:gd name="connsiteY4" fmla="*/ 22797 h 45595"/>
                  <a:gd name="connsiteX5" fmla="*/ 0 w 45595"/>
                  <a:gd name="connsiteY5" fmla="*/ 22902 h 45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595" h="45595">
                    <a:moveTo>
                      <a:pt x="0" y="22902"/>
                    </a:moveTo>
                    <a:cubicBezTo>
                      <a:pt x="58" y="35493"/>
                      <a:pt x="10311" y="45653"/>
                      <a:pt x="22902" y="45595"/>
                    </a:cubicBezTo>
                    <a:cubicBezTo>
                      <a:pt x="35493" y="45538"/>
                      <a:pt x="45653" y="35284"/>
                      <a:pt x="45595" y="22694"/>
                    </a:cubicBezTo>
                    <a:cubicBezTo>
                      <a:pt x="45538" y="10144"/>
                      <a:pt x="35348" y="0"/>
                      <a:pt x="22798" y="0"/>
                    </a:cubicBezTo>
                    <a:cubicBezTo>
                      <a:pt x="10207" y="0"/>
                      <a:pt x="0" y="10207"/>
                      <a:pt x="0" y="22797"/>
                    </a:cubicBezTo>
                    <a:cubicBezTo>
                      <a:pt x="0" y="22832"/>
                      <a:pt x="0" y="22867"/>
                      <a:pt x="0" y="229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3A04C36E-2181-D1A0-63A5-D7C430D2233D}"/>
                  </a:ext>
                </a:extLst>
              </p:cNvPr>
              <p:cNvSpPr/>
              <p:nvPr/>
            </p:nvSpPr>
            <p:spPr>
              <a:xfrm flipH="1">
                <a:off x="10244545" y="4504009"/>
                <a:ext cx="51115" cy="51115"/>
              </a:xfrm>
              <a:custGeom>
                <a:avLst/>
                <a:gdLst>
                  <a:gd name="connsiteX0" fmla="*/ 45596 w 45595"/>
                  <a:gd name="connsiteY0" fmla="*/ 22798 h 45595"/>
                  <a:gd name="connsiteX1" fmla="*/ 22798 w 45595"/>
                  <a:gd name="connsiteY1" fmla="*/ 45596 h 45595"/>
                  <a:gd name="connsiteX2" fmla="*/ 0 w 45595"/>
                  <a:gd name="connsiteY2" fmla="*/ 22798 h 45595"/>
                  <a:gd name="connsiteX3" fmla="*/ 22798 w 45595"/>
                  <a:gd name="connsiteY3" fmla="*/ 0 h 45595"/>
                  <a:gd name="connsiteX4" fmla="*/ 45596 w 45595"/>
                  <a:gd name="connsiteY4" fmla="*/ 22798 h 45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95" h="45595">
                    <a:moveTo>
                      <a:pt x="45596" y="22798"/>
                    </a:moveTo>
                    <a:cubicBezTo>
                      <a:pt x="45596" y="35389"/>
                      <a:pt x="35389" y="45596"/>
                      <a:pt x="22798" y="45596"/>
                    </a:cubicBezTo>
                    <a:cubicBezTo>
                      <a:pt x="10207" y="45596"/>
                      <a:pt x="0" y="35389"/>
                      <a:pt x="0" y="22798"/>
                    </a:cubicBezTo>
                    <a:cubicBezTo>
                      <a:pt x="0" y="10207"/>
                      <a:pt x="10207" y="0"/>
                      <a:pt x="22798" y="0"/>
                    </a:cubicBezTo>
                    <a:cubicBezTo>
                      <a:pt x="35389" y="0"/>
                      <a:pt x="45596" y="10207"/>
                      <a:pt x="45596" y="2279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9714CEAD-C628-600A-997D-3A6D4411DDA0}"/>
                  </a:ext>
                </a:extLst>
              </p:cNvPr>
              <p:cNvSpPr/>
              <p:nvPr/>
            </p:nvSpPr>
            <p:spPr>
              <a:xfrm flipH="1">
                <a:off x="10127378" y="4467249"/>
                <a:ext cx="51348" cy="51348"/>
              </a:xfrm>
              <a:custGeom>
                <a:avLst/>
                <a:gdLst>
                  <a:gd name="connsiteX0" fmla="*/ 0 w 45803"/>
                  <a:gd name="connsiteY0" fmla="*/ 22902 h 45803"/>
                  <a:gd name="connsiteX1" fmla="*/ 22902 w 45803"/>
                  <a:gd name="connsiteY1" fmla="*/ 45804 h 45803"/>
                  <a:gd name="connsiteX2" fmla="*/ 45804 w 45803"/>
                  <a:gd name="connsiteY2" fmla="*/ 22902 h 45803"/>
                  <a:gd name="connsiteX3" fmla="*/ 22902 w 45803"/>
                  <a:gd name="connsiteY3" fmla="*/ 0 h 45803"/>
                  <a:gd name="connsiteX4" fmla="*/ 22798 w 45803"/>
                  <a:gd name="connsiteY4" fmla="*/ 0 h 45803"/>
                  <a:gd name="connsiteX5" fmla="*/ 0 w 45803"/>
                  <a:gd name="connsiteY5" fmla="*/ 22798 h 45803"/>
                  <a:gd name="connsiteX6" fmla="*/ 0 w 45803"/>
                  <a:gd name="connsiteY6" fmla="*/ 22902 h 45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803" h="45803">
                    <a:moveTo>
                      <a:pt x="0" y="22902"/>
                    </a:moveTo>
                    <a:cubicBezTo>
                      <a:pt x="0" y="35550"/>
                      <a:pt x="10254" y="45804"/>
                      <a:pt x="22902" y="45804"/>
                    </a:cubicBezTo>
                    <a:cubicBezTo>
                      <a:pt x="35551" y="45804"/>
                      <a:pt x="45804" y="35550"/>
                      <a:pt x="45804" y="22902"/>
                    </a:cubicBezTo>
                    <a:cubicBezTo>
                      <a:pt x="45804" y="10253"/>
                      <a:pt x="35550" y="0"/>
                      <a:pt x="22902" y="0"/>
                    </a:cubicBezTo>
                    <a:cubicBezTo>
                      <a:pt x="22867" y="0"/>
                      <a:pt x="22833" y="0"/>
                      <a:pt x="22798" y="0"/>
                    </a:cubicBezTo>
                    <a:cubicBezTo>
                      <a:pt x="10207" y="0"/>
                      <a:pt x="0" y="10207"/>
                      <a:pt x="0" y="22798"/>
                    </a:cubicBezTo>
                    <a:cubicBezTo>
                      <a:pt x="0" y="22832"/>
                      <a:pt x="0" y="22867"/>
                      <a:pt x="0" y="229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ED47F128-1ACD-35A4-2E0F-5AEB94F67691}"/>
                  </a:ext>
                </a:extLst>
              </p:cNvPr>
              <p:cNvSpPr/>
              <p:nvPr/>
            </p:nvSpPr>
            <p:spPr>
              <a:xfrm flipH="1">
                <a:off x="10255048" y="4199535"/>
                <a:ext cx="51115" cy="51115"/>
              </a:xfrm>
              <a:custGeom>
                <a:avLst/>
                <a:gdLst>
                  <a:gd name="connsiteX0" fmla="*/ 0 w 45595"/>
                  <a:gd name="connsiteY0" fmla="*/ 22902 h 45595"/>
                  <a:gd name="connsiteX1" fmla="*/ 22902 w 45595"/>
                  <a:gd name="connsiteY1" fmla="*/ 45595 h 45595"/>
                  <a:gd name="connsiteX2" fmla="*/ 45595 w 45595"/>
                  <a:gd name="connsiteY2" fmla="*/ 22694 h 45595"/>
                  <a:gd name="connsiteX3" fmla="*/ 22798 w 45595"/>
                  <a:gd name="connsiteY3" fmla="*/ 0 h 45595"/>
                  <a:gd name="connsiteX4" fmla="*/ 0 w 45595"/>
                  <a:gd name="connsiteY4" fmla="*/ 22797 h 45595"/>
                  <a:gd name="connsiteX5" fmla="*/ 0 w 45595"/>
                  <a:gd name="connsiteY5" fmla="*/ 22902 h 45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595" h="45595">
                    <a:moveTo>
                      <a:pt x="0" y="22902"/>
                    </a:moveTo>
                    <a:cubicBezTo>
                      <a:pt x="58" y="35493"/>
                      <a:pt x="10311" y="45653"/>
                      <a:pt x="22902" y="45595"/>
                    </a:cubicBezTo>
                    <a:cubicBezTo>
                      <a:pt x="35493" y="45538"/>
                      <a:pt x="45653" y="35284"/>
                      <a:pt x="45595" y="22694"/>
                    </a:cubicBezTo>
                    <a:cubicBezTo>
                      <a:pt x="45538" y="10144"/>
                      <a:pt x="35348" y="0"/>
                      <a:pt x="22798" y="0"/>
                    </a:cubicBezTo>
                    <a:cubicBezTo>
                      <a:pt x="10207" y="0"/>
                      <a:pt x="0" y="10207"/>
                      <a:pt x="0" y="22797"/>
                    </a:cubicBezTo>
                    <a:cubicBezTo>
                      <a:pt x="0" y="22832"/>
                      <a:pt x="0" y="22867"/>
                      <a:pt x="0" y="229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9C0C74DD-D79F-6B84-4550-3A733881889B}"/>
                  </a:ext>
                </a:extLst>
              </p:cNvPr>
              <p:cNvSpPr/>
              <p:nvPr/>
            </p:nvSpPr>
            <p:spPr>
              <a:xfrm flipH="1">
                <a:off x="10274771" y="4218558"/>
                <a:ext cx="127156" cy="137941"/>
              </a:xfrm>
              <a:custGeom>
                <a:avLst/>
                <a:gdLst>
                  <a:gd name="connsiteX0" fmla="*/ 113218 w 113425"/>
                  <a:gd name="connsiteY0" fmla="*/ 123046 h 123045"/>
                  <a:gd name="connsiteX1" fmla="*/ 3913 w 113425"/>
                  <a:gd name="connsiteY1" fmla="*/ 95459 h 123045"/>
                  <a:gd name="connsiteX2" fmla="*/ 142 w 113425"/>
                  <a:gd name="connsiteY2" fmla="*/ 89310 h 123045"/>
                  <a:gd name="connsiteX3" fmla="*/ 166 w 113425"/>
                  <a:gd name="connsiteY3" fmla="*/ 89213 h 123045"/>
                  <a:gd name="connsiteX4" fmla="*/ 6412 w 113425"/>
                  <a:gd name="connsiteY4" fmla="*/ 85362 h 123045"/>
                  <a:gd name="connsiteX5" fmla="*/ 103016 w 113425"/>
                  <a:gd name="connsiteY5" fmla="*/ 109304 h 123045"/>
                  <a:gd name="connsiteX6" fmla="*/ 103016 w 113425"/>
                  <a:gd name="connsiteY6" fmla="*/ 5205 h 123045"/>
                  <a:gd name="connsiteX7" fmla="*/ 108221 w 113425"/>
                  <a:gd name="connsiteY7" fmla="*/ 0 h 123045"/>
                  <a:gd name="connsiteX8" fmla="*/ 113426 w 113425"/>
                  <a:gd name="connsiteY8" fmla="*/ 5205 h 123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3425" h="123045">
                    <a:moveTo>
                      <a:pt x="113218" y="123046"/>
                    </a:moveTo>
                    <a:lnTo>
                      <a:pt x="3913" y="95459"/>
                    </a:lnTo>
                    <a:cubicBezTo>
                      <a:pt x="1174" y="94803"/>
                      <a:pt x="-515" y="92050"/>
                      <a:pt x="142" y="89310"/>
                    </a:cubicBezTo>
                    <a:cubicBezTo>
                      <a:pt x="149" y="89278"/>
                      <a:pt x="157" y="89245"/>
                      <a:pt x="166" y="89213"/>
                    </a:cubicBezTo>
                    <a:cubicBezTo>
                      <a:pt x="883" y="86466"/>
                      <a:pt x="3635" y="84768"/>
                      <a:pt x="6412" y="85362"/>
                    </a:cubicBezTo>
                    <a:lnTo>
                      <a:pt x="103016" y="109304"/>
                    </a:lnTo>
                    <a:lnTo>
                      <a:pt x="103016" y="5205"/>
                    </a:lnTo>
                    <a:cubicBezTo>
                      <a:pt x="103016" y="2330"/>
                      <a:pt x="105346" y="0"/>
                      <a:pt x="108221" y="0"/>
                    </a:cubicBezTo>
                    <a:cubicBezTo>
                      <a:pt x="111096" y="0"/>
                      <a:pt x="113426" y="2330"/>
                      <a:pt x="113426" y="520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AF5BE6CF-DF91-B5EB-AEF3-74CAB8360A98}"/>
                  </a:ext>
                </a:extLst>
              </p:cNvPr>
              <p:cNvSpPr/>
              <p:nvPr/>
            </p:nvSpPr>
            <p:spPr>
              <a:xfrm flipH="1">
                <a:off x="10184571" y="4355728"/>
                <a:ext cx="125630" cy="110937"/>
              </a:xfrm>
              <a:custGeom>
                <a:avLst/>
                <a:gdLst>
                  <a:gd name="connsiteX0" fmla="*/ 80531 w 112064"/>
                  <a:gd name="connsiteY0" fmla="*/ 98958 h 98957"/>
                  <a:gd name="connsiteX1" fmla="*/ 4227 w 112064"/>
                  <a:gd name="connsiteY1" fmla="*/ 81886 h 98957"/>
                  <a:gd name="connsiteX2" fmla="*/ 115 w 112064"/>
                  <a:gd name="connsiteY2" fmla="*/ 75588 h 98957"/>
                  <a:gd name="connsiteX3" fmla="*/ 6413 w 112064"/>
                  <a:gd name="connsiteY3" fmla="*/ 71476 h 98957"/>
                  <a:gd name="connsiteX4" fmla="*/ 73661 w 112064"/>
                  <a:gd name="connsiteY4" fmla="*/ 86570 h 98957"/>
                  <a:gd name="connsiteX5" fmla="*/ 101768 w 112064"/>
                  <a:gd name="connsiteY5" fmla="*/ 4123 h 98957"/>
                  <a:gd name="connsiteX6" fmla="*/ 107941 w 112064"/>
                  <a:gd name="connsiteY6" fmla="*/ 115 h 98957"/>
                  <a:gd name="connsiteX7" fmla="*/ 111950 w 112064"/>
                  <a:gd name="connsiteY7" fmla="*/ 6288 h 98957"/>
                  <a:gd name="connsiteX8" fmla="*/ 111553 w 112064"/>
                  <a:gd name="connsiteY8" fmla="*/ 7454 h 98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2064" h="98957">
                    <a:moveTo>
                      <a:pt x="80531" y="98958"/>
                    </a:moveTo>
                    <a:lnTo>
                      <a:pt x="4227" y="81886"/>
                    </a:lnTo>
                    <a:cubicBezTo>
                      <a:pt x="1352" y="81282"/>
                      <a:pt x="-489" y="78462"/>
                      <a:pt x="115" y="75588"/>
                    </a:cubicBezTo>
                    <a:cubicBezTo>
                      <a:pt x="718" y="72713"/>
                      <a:pt x="3538" y="70872"/>
                      <a:pt x="6413" y="71476"/>
                    </a:cubicBezTo>
                    <a:lnTo>
                      <a:pt x="73661" y="86570"/>
                    </a:lnTo>
                    <a:lnTo>
                      <a:pt x="101768" y="4123"/>
                    </a:lnTo>
                    <a:cubicBezTo>
                      <a:pt x="102366" y="1312"/>
                      <a:pt x="105130" y="-483"/>
                      <a:pt x="107941" y="115"/>
                    </a:cubicBezTo>
                    <a:cubicBezTo>
                      <a:pt x="110753" y="713"/>
                      <a:pt x="112548" y="3477"/>
                      <a:pt x="111950" y="6288"/>
                    </a:cubicBezTo>
                    <a:cubicBezTo>
                      <a:pt x="111864" y="6692"/>
                      <a:pt x="111731" y="7083"/>
                      <a:pt x="111553" y="745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B8220D50-FF1F-4FCC-2B11-A4EFE81DB2C1}"/>
                  </a:ext>
                </a:extLst>
              </p:cNvPr>
              <p:cNvSpPr/>
              <p:nvPr/>
            </p:nvSpPr>
            <p:spPr>
              <a:xfrm flipH="1">
                <a:off x="10147300" y="4487673"/>
                <a:ext cx="129156" cy="86241"/>
              </a:xfrm>
              <a:custGeom>
                <a:avLst/>
                <a:gdLst>
                  <a:gd name="connsiteX0" fmla="*/ 89364 w 115209"/>
                  <a:gd name="connsiteY0" fmla="*/ 76928 h 76928"/>
                  <a:gd name="connsiteX1" fmla="*/ 3690 w 115209"/>
                  <a:gd name="connsiteY1" fmla="*/ 42159 h 76928"/>
                  <a:gd name="connsiteX2" fmla="*/ 227 w 115209"/>
                  <a:gd name="connsiteY2" fmla="*/ 35663 h 76928"/>
                  <a:gd name="connsiteX3" fmla="*/ 6723 w 115209"/>
                  <a:gd name="connsiteY3" fmla="*/ 32200 h 76928"/>
                  <a:gd name="connsiteX4" fmla="*/ 7646 w 115209"/>
                  <a:gd name="connsiteY4" fmla="*/ 32582 h 76928"/>
                  <a:gd name="connsiteX5" fmla="*/ 83222 w 115209"/>
                  <a:gd name="connsiteY5" fmla="*/ 63811 h 76928"/>
                  <a:gd name="connsiteX6" fmla="*/ 105083 w 115209"/>
                  <a:gd name="connsiteY6" fmla="*/ 3434 h 76928"/>
                  <a:gd name="connsiteX7" fmla="*/ 111745 w 115209"/>
                  <a:gd name="connsiteY7" fmla="*/ 311 h 76928"/>
                  <a:gd name="connsiteX8" fmla="*/ 114938 w 115209"/>
                  <a:gd name="connsiteY8" fmla="*/ 6780 h 76928"/>
                  <a:gd name="connsiteX9" fmla="*/ 114868 w 115209"/>
                  <a:gd name="connsiteY9" fmla="*/ 6973 h 76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5209" h="76928">
                    <a:moveTo>
                      <a:pt x="89364" y="76928"/>
                    </a:moveTo>
                    <a:lnTo>
                      <a:pt x="3690" y="42159"/>
                    </a:lnTo>
                    <a:cubicBezTo>
                      <a:pt x="940" y="41322"/>
                      <a:pt x="-610" y="38413"/>
                      <a:pt x="227" y="35663"/>
                    </a:cubicBezTo>
                    <a:cubicBezTo>
                      <a:pt x="1065" y="32913"/>
                      <a:pt x="3973" y="31363"/>
                      <a:pt x="6723" y="32200"/>
                    </a:cubicBezTo>
                    <a:cubicBezTo>
                      <a:pt x="7042" y="32298"/>
                      <a:pt x="7351" y="32425"/>
                      <a:pt x="7646" y="32582"/>
                    </a:cubicBezTo>
                    <a:lnTo>
                      <a:pt x="83222" y="63811"/>
                    </a:lnTo>
                    <a:lnTo>
                      <a:pt x="105083" y="3434"/>
                    </a:lnTo>
                    <a:cubicBezTo>
                      <a:pt x="106061" y="733"/>
                      <a:pt x="109043" y="-665"/>
                      <a:pt x="111745" y="311"/>
                    </a:cubicBezTo>
                    <a:cubicBezTo>
                      <a:pt x="114413" y="1216"/>
                      <a:pt x="115843" y="4112"/>
                      <a:pt x="114938" y="6780"/>
                    </a:cubicBezTo>
                    <a:cubicBezTo>
                      <a:pt x="114916" y="6845"/>
                      <a:pt x="114893" y="6909"/>
                      <a:pt x="114868" y="697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6D0B688F-44D9-289C-7AF9-EC63630E24AE}"/>
                  </a:ext>
                </a:extLst>
              </p:cNvPr>
              <p:cNvSpPr/>
              <p:nvPr/>
            </p:nvSpPr>
            <p:spPr>
              <a:xfrm flipH="1">
                <a:off x="9302523" y="4633522"/>
                <a:ext cx="472213" cy="444659"/>
              </a:xfrm>
              <a:custGeom>
                <a:avLst/>
                <a:gdLst>
                  <a:gd name="connsiteX0" fmla="*/ 5128 w 421221"/>
                  <a:gd name="connsiteY0" fmla="*/ 396642 h 396642"/>
                  <a:gd name="connsiteX1" fmla="*/ 2109 w 421221"/>
                  <a:gd name="connsiteY1" fmla="*/ 395705 h 396642"/>
                  <a:gd name="connsiteX2" fmla="*/ 964 w 421221"/>
                  <a:gd name="connsiteY2" fmla="*/ 388418 h 396642"/>
                  <a:gd name="connsiteX3" fmla="*/ 413926 w 421221"/>
                  <a:gd name="connsiteY3" fmla="*/ 440 h 396642"/>
                  <a:gd name="connsiteX4" fmla="*/ 420784 w 421221"/>
                  <a:gd name="connsiteY4" fmla="*/ 3116 h 396642"/>
                  <a:gd name="connsiteX5" fmla="*/ 420797 w 421221"/>
                  <a:gd name="connsiteY5" fmla="*/ 3146 h 396642"/>
                  <a:gd name="connsiteX6" fmla="*/ 418195 w 421221"/>
                  <a:gd name="connsiteY6" fmla="*/ 10017 h 396642"/>
                  <a:gd name="connsiteX7" fmla="*/ 9396 w 421221"/>
                  <a:gd name="connsiteY7" fmla="*/ 394456 h 396642"/>
                  <a:gd name="connsiteX8" fmla="*/ 5128 w 421221"/>
                  <a:gd name="connsiteY8" fmla="*/ 396642 h 396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1221" h="396642">
                    <a:moveTo>
                      <a:pt x="5128" y="396642"/>
                    </a:moveTo>
                    <a:cubicBezTo>
                      <a:pt x="4051" y="396637"/>
                      <a:pt x="3000" y="396310"/>
                      <a:pt x="2109" y="395705"/>
                    </a:cubicBezTo>
                    <a:cubicBezTo>
                      <a:pt x="-173" y="393981"/>
                      <a:pt x="-679" y="390759"/>
                      <a:pt x="964" y="388418"/>
                    </a:cubicBezTo>
                    <a:cubicBezTo>
                      <a:pt x="108811" y="239556"/>
                      <a:pt x="242163" y="77057"/>
                      <a:pt x="413926" y="440"/>
                    </a:cubicBezTo>
                    <a:cubicBezTo>
                      <a:pt x="416559" y="-715"/>
                      <a:pt x="419629" y="483"/>
                      <a:pt x="420784" y="3116"/>
                    </a:cubicBezTo>
                    <a:cubicBezTo>
                      <a:pt x="420788" y="3126"/>
                      <a:pt x="420793" y="3136"/>
                      <a:pt x="420797" y="3146"/>
                    </a:cubicBezTo>
                    <a:cubicBezTo>
                      <a:pt x="421910" y="5764"/>
                      <a:pt x="420762" y="8793"/>
                      <a:pt x="418195" y="10017"/>
                    </a:cubicBezTo>
                    <a:cubicBezTo>
                      <a:pt x="248721" y="85489"/>
                      <a:pt x="116306" y="246739"/>
                      <a:pt x="9396" y="394456"/>
                    </a:cubicBezTo>
                    <a:cubicBezTo>
                      <a:pt x="8426" y="395849"/>
                      <a:pt x="6826" y="396669"/>
                      <a:pt x="5128" y="39664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B7798834-760B-5323-2BA3-B0515FACEF39}"/>
                  </a:ext>
                </a:extLst>
              </p:cNvPr>
              <p:cNvSpPr/>
              <p:nvPr/>
            </p:nvSpPr>
            <p:spPr>
              <a:xfrm flipH="1">
                <a:off x="9278361" y="4609365"/>
                <a:ext cx="59967" cy="60000"/>
              </a:xfrm>
              <a:custGeom>
                <a:avLst/>
                <a:gdLst>
                  <a:gd name="connsiteX0" fmla="*/ 51814 w 53491"/>
                  <a:gd name="connsiteY0" fmla="*/ 36145 h 53521"/>
                  <a:gd name="connsiteX1" fmla="*/ 17376 w 53491"/>
                  <a:gd name="connsiteY1" fmla="*/ 51814 h 53521"/>
                  <a:gd name="connsiteX2" fmla="*/ 1707 w 53491"/>
                  <a:gd name="connsiteY2" fmla="*/ 17376 h 53521"/>
                  <a:gd name="connsiteX3" fmla="*/ 36095 w 53491"/>
                  <a:gd name="connsiteY3" fmla="*/ 1689 h 53521"/>
                  <a:gd name="connsiteX4" fmla="*/ 51814 w 53491"/>
                  <a:gd name="connsiteY4" fmla="*/ 36145 h 53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491" h="53521">
                    <a:moveTo>
                      <a:pt x="51814" y="36145"/>
                    </a:moveTo>
                    <a:cubicBezTo>
                      <a:pt x="46631" y="49982"/>
                      <a:pt x="31213" y="56997"/>
                      <a:pt x="17376" y="51814"/>
                    </a:cubicBezTo>
                    <a:cubicBezTo>
                      <a:pt x="3540" y="46631"/>
                      <a:pt x="-3476" y="31213"/>
                      <a:pt x="1707" y="17376"/>
                    </a:cubicBezTo>
                    <a:cubicBezTo>
                      <a:pt x="6883" y="3559"/>
                      <a:pt x="22268" y="-3460"/>
                      <a:pt x="36095" y="1689"/>
                    </a:cubicBezTo>
                    <a:cubicBezTo>
                      <a:pt x="49920" y="6896"/>
                      <a:pt x="56943" y="22291"/>
                      <a:pt x="51814" y="3614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0BAE0E07-04AF-FFCD-2F1E-4E277ABDE60A}"/>
                  </a:ext>
                </a:extLst>
              </p:cNvPr>
              <p:cNvSpPr/>
              <p:nvPr/>
            </p:nvSpPr>
            <p:spPr>
              <a:xfrm flipH="1">
                <a:off x="9453383" y="4807792"/>
                <a:ext cx="51128" cy="51128"/>
              </a:xfrm>
              <a:custGeom>
                <a:avLst/>
                <a:gdLst>
                  <a:gd name="connsiteX0" fmla="*/ 44112 w 45607"/>
                  <a:gd name="connsiteY0" fmla="*/ 30910 h 45607"/>
                  <a:gd name="connsiteX1" fmla="*/ 14698 w 45607"/>
                  <a:gd name="connsiteY1" fmla="*/ 44112 h 45607"/>
                  <a:gd name="connsiteX2" fmla="*/ 1496 w 45607"/>
                  <a:gd name="connsiteY2" fmla="*/ 14698 h 45607"/>
                  <a:gd name="connsiteX3" fmla="*/ 30787 w 45607"/>
                  <a:gd name="connsiteY3" fmla="*/ 1449 h 45607"/>
                  <a:gd name="connsiteX4" fmla="*/ 44158 w 45607"/>
                  <a:gd name="connsiteY4" fmla="*/ 30787 h 45607"/>
                  <a:gd name="connsiteX5" fmla="*/ 44112 w 45607"/>
                  <a:gd name="connsiteY5" fmla="*/ 30910 h 45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607" h="45607">
                    <a:moveTo>
                      <a:pt x="44112" y="30910"/>
                    </a:moveTo>
                    <a:cubicBezTo>
                      <a:pt x="39635" y="42678"/>
                      <a:pt x="26466" y="48589"/>
                      <a:pt x="14698" y="44112"/>
                    </a:cubicBezTo>
                    <a:cubicBezTo>
                      <a:pt x="2930" y="39635"/>
                      <a:pt x="-2981" y="26466"/>
                      <a:pt x="1496" y="14698"/>
                    </a:cubicBezTo>
                    <a:cubicBezTo>
                      <a:pt x="5954" y="2978"/>
                      <a:pt x="19041" y="-2942"/>
                      <a:pt x="30787" y="1449"/>
                    </a:cubicBezTo>
                    <a:cubicBezTo>
                      <a:pt x="42581" y="5859"/>
                      <a:pt x="48567" y="18993"/>
                      <a:pt x="44158" y="30787"/>
                    </a:cubicBezTo>
                    <a:cubicBezTo>
                      <a:pt x="44143" y="30828"/>
                      <a:pt x="44128" y="30869"/>
                      <a:pt x="44112" y="3091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05C6DC44-74EA-87A9-4E63-67A78FCA4CE6}"/>
                  </a:ext>
                </a:extLst>
              </p:cNvPr>
              <p:cNvSpPr/>
              <p:nvPr/>
            </p:nvSpPr>
            <p:spPr>
              <a:xfrm flipH="1">
                <a:off x="9533715" y="4698374"/>
                <a:ext cx="51235" cy="51235"/>
              </a:xfrm>
              <a:custGeom>
                <a:avLst/>
                <a:gdLst>
                  <a:gd name="connsiteX0" fmla="*/ 44243 w 45702"/>
                  <a:gd name="connsiteY0" fmla="*/ 30867 h 45702"/>
                  <a:gd name="connsiteX1" fmla="*/ 14835 w 45702"/>
                  <a:gd name="connsiteY1" fmla="*/ 44244 h 45702"/>
                  <a:gd name="connsiteX2" fmla="*/ 1459 w 45702"/>
                  <a:gd name="connsiteY2" fmla="*/ 14835 h 45702"/>
                  <a:gd name="connsiteX3" fmla="*/ 30867 w 45702"/>
                  <a:gd name="connsiteY3" fmla="*/ 1459 h 45702"/>
                  <a:gd name="connsiteX4" fmla="*/ 44243 w 45702"/>
                  <a:gd name="connsiteY4" fmla="*/ 30867 h 45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02" h="45702">
                    <a:moveTo>
                      <a:pt x="44243" y="30867"/>
                    </a:moveTo>
                    <a:cubicBezTo>
                      <a:pt x="39817" y="42682"/>
                      <a:pt x="26650" y="48671"/>
                      <a:pt x="14835" y="44244"/>
                    </a:cubicBezTo>
                    <a:cubicBezTo>
                      <a:pt x="3021" y="39817"/>
                      <a:pt x="-2968" y="26650"/>
                      <a:pt x="1459" y="14835"/>
                    </a:cubicBezTo>
                    <a:cubicBezTo>
                      <a:pt x="5886" y="3021"/>
                      <a:pt x="19052" y="-2968"/>
                      <a:pt x="30867" y="1459"/>
                    </a:cubicBezTo>
                    <a:cubicBezTo>
                      <a:pt x="42681" y="5886"/>
                      <a:pt x="48670" y="19052"/>
                      <a:pt x="44243" y="308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90EDCFEB-2BEF-9396-58F7-F1B908DAB657}"/>
                  </a:ext>
                </a:extLst>
              </p:cNvPr>
              <p:cNvSpPr/>
              <p:nvPr/>
            </p:nvSpPr>
            <p:spPr>
              <a:xfrm flipH="1">
                <a:off x="9517958" y="4882820"/>
                <a:ext cx="51179" cy="51223"/>
              </a:xfrm>
              <a:custGeom>
                <a:avLst/>
                <a:gdLst>
                  <a:gd name="connsiteX0" fmla="*/ 44192 w 45652"/>
                  <a:gd name="connsiteY0" fmla="*/ 30815 h 45692"/>
                  <a:gd name="connsiteX1" fmla="*/ 14890 w 45652"/>
                  <a:gd name="connsiteY1" fmla="*/ 44264 h 45692"/>
                  <a:gd name="connsiteX2" fmla="*/ 14835 w 45652"/>
                  <a:gd name="connsiteY2" fmla="*/ 44244 h 45692"/>
                  <a:gd name="connsiteX3" fmla="*/ 1459 w 45652"/>
                  <a:gd name="connsiteY3" fmla="*/ 14835 h 45692"/>
                  <a:gd name="connsiteX4" fmla="*/ 30867 w 45652"/>
                  <a:gd name="connsiteY4" fmla="*/ 1459 h 45692"/>
                  <a:gd name="connsiteX5" fmla="*/ 44191 w 45652"/>
                  <a:gd name="connsiteY5" fmla="*/ 30815 h 45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652" h="45692">
                    <a:moveTo>
                      <a:pt x="44192" y="30815"/>
                    </a:moveTo>
                    <a:cubicBezTo>
                      <a:pt x="39814" y="42620"/>
                      <a:pt x="26695" y="48641"/>
                      <a:pt x="14890" y="44264"/>
                    </a:cubicBezTo>
                    <a:cubicBezTo>
                      <a:pt x="14871" y="44257"/>
                      <a:pt x="14854" y="44250"/>
                      <a:pt x="14835" y="44244"/>
                    </a:cubicBezTo>
                    <a:cubicBezTo>
                      <a:pt x="3021" y="39817"/>
                      <a:pt x="-2968" y="26650"/>
                      <a:pt x="1459" y="14835"/>
                    </a:cubicBezTo>
                    <a:cubicBezTo>
                      <a:pt x="5886" y="3021"/>
                      <a:pt x="19052" y="-2968"/>
                      <a:pt x="30867" y="1459"/>
                    </a:cubicBezTo>
                    <a:cubicBezTo>
                      <a:pt x="42652" y="5886"/>
                      <a:pt x="48617" y="19029"/>
                      <a:pt x="44191" y="3081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882074ED-BB44-8E28-091B-8BD98DF7ECA0}"/>
                  </a:ext>
                </a:extLst>
              </p:cNvPr>
              <p:cNvSpPr/>
              <p:nvPr/>
            </p:nvSpPr>
            <p:spPr>
              <a:xfrm flipH="1">
                <a:off x="9614601" y="4807465"/>
                <a:ext cx="51128" cy="51128"/>
              </a:xfrm>
              <a:custGeom>
                <a:avLst/>
                <a:gdLst>
                  <a:gd name="connsiteX0" fmla="*/ 44159 w 45607"/>
                  <a:gd name="connsiteY0" fmla="*/ 30785 h 45607"/>
                  <a:gd name="connsiteX1" fmla="*/ 14823 w 45607"/>
                  <a:gd name="connsiteY1" fmla="*/ 44159 h 45607"/>
                  <a:gd name="connsiteX2" fmla="*/ 1449 w 45607"/>
                  <a:gd name="connsiteY2" fmla="*/ 14823 h 45607"/>
                  <a:gd name="connsiteX3" fmla="*/ 30730 w 45607"/>
                  <a:gd name="connsiteY3" fmla="*/ 1428 h 45607"/>
                  <a:gd name="connsiteX4" fmla="*/ 44179 w 45607"/>
                  <a:gd name="connsiteY4" fmla="*/ 30730 h 45607"/>
                  <a:gd name="connsiteX5" fmla="*/ 44159 w 45607"/>
                  <a:gd name="connsiteY5" fmla="*/ 30784 h 45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607" h="45607">
                    <a:moveTo>
                      <a:pt x="44159" y="30785"/>
                    </a:moveTo>
                    <a:cubicBezTo>
                      <a:pt x="39752" y="42579"/>
                      <a:pt x="26618" y="48567"/>
                      <a:pt x="14823" y="44159"/>
                    </a:cubicBezTo>
                    <a:cubicBezTo>
                      <a:pt x="3029" y="39752"/>
                      <a:pt x="-2959" y="26617"/>
                      <a:pt x="1449" y="14823"/>
                    </a:cubicBezTo>
                    <a:cubicBezTo>
                      <a:pt x="5848" y="3050"/>
                      <a:pt x="18946" y="-2941"/>
                      <a:pt x="30730" y="1428"/>
                    </a:cubicBezTo>
                    <a:cubicBezTo>
                      <a:pt x="42536" y="5806"/>
                      <a:pt x="48557" y="18925"/>
                      <a:pt x="44179" y="30730"/>
                    </a:cubicBezTo>
                    <a:cubicBezTo>
                      <a:pt x="44173" y="30748"/>
                      <a:pt x="44166" y="30766"/>
                      <a:pt x="44159" y="3078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C83C83FA-4E73-2D4B-B8DF-88376E0086E1}"/>
                  </a:ext>
                </a:extLst>
              </p:cNvPr>
              <p:cNvSpPr/>
              <p:nvPr/>
            </p:nvSpPr>
            <p:spPr>
              <a:xfrm flipH="1">
                <a:off x="9401349" y="4601385"/>
                <a:ext cx="51128" cy="51128"/>
              </a:xfrm>
              <a:custGeom>
                <a:avLst/>
                <a:gdLst>
                  <a:gd name="connsiteX0" fmla="*/ 44125 w 45607"/>
                  <a:gd name="connsiteY0" fmla="*/ 30876 h 45607"/>
                  <a:gd name="connsiteX1" fmla="*/ 14732 w 45607"/>
                  <a:gd name="connsiteY1" fmla="*/ 44125 h 45607"/>
                  <a:gd name="connsiteX2" fmla="*/ 1483 w 45607"/>
                  <a:gd name="connsiteY2" fmla="*/ 14732 h 45607"/>
                  <a:gd name="connsiteX3" fmla="*/ 30696 w 45607"/>
                  <a:gd name="connsiteY3" fmla="*/ 1416 h 45607"/>
                  <a:gd name="connsiteX4" fmla="*/ 44192 w 45607"/>
                  <a:gd name="connsiteY4" fmla="*/ 30696 h 45607"/>
                  <a:gd name="connsiteX5" fmla="*/ 44125 w 45607"/>
                  <a:gd name="connsiteY5" fmla="*/ 30876 h 45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607" h="45607">
                    <a:moveTo>
                      <a:pt x="44125" y="30876"/>
                    </a:moveTo>
                    <a:cubicBezTo>
                      <a:pt x="39667" y="42651"/>
                      <a:pt x="26507" y="48583"/>
                      <a:pt x="14732" y="44125"/>
                    </a:cubicBezTo>
                    <a:cubicBezTo>
                      <a:pt x="2957" y="39667"/>
                      <a:pt x="-2975" y="26507"/>
                      <a:pt x="1483" y="14732"/>
                    </a:cubicBezTo>
                    <a:cubicBezTo>
                      <a:pt x="5915" y="3027"/>
                      <a:pt x="18954" y="-2917"/>
                      <a:pt x="30696" y="1416"/>
                    </a:cubicBezTo>
                    <a:cubicBezTo>
                      <a:pt x="42508" y="5774"/>
                      <a:pt x="48551" y="18884"/>
                      <a:pt x="44192" y="30696"/>
                    </a:cubicBezTo>
                    <a:cubicBezTo>
                      <a:pt x="44170" y="30756"/>
                      <a:pt x="44147" y="30816"/>
                      <a:pt x="44125" y="3087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9E554F4F-41EF-3EB5-55FA-CD6371BD9A7E}"/>
                  </a:ext>
                </a:extLst>
              </p:cNvPr>
              <p:cNvSpPr/>
              <p:nvPr/>
            </p:nvSpPr>
            <p:spPr>
              <a:xfrm flipH="1">
                <a:off x="9346166" y="4620505"/>
                <a:ext cx="132466" cy="142125"/>
              </a:xfrm>
              <a:custGeom>
                <a:avLst/>
                <a:gdLst>
                  <a:gd name="connsiteX0" fmla="*/ 112740 w 118162"/>
                  <a:gd name="connsiteY0" fmla="*/ 126665 h 126778"/>
                  <a:gd name="connsiteX1" fmla="*/ 112011 w 118162"/>
                  <a:gd name="connsiteY1" fmla="*/ 126665 h 126778"/>
                  <a:gd name="connsiteX2" fmla="*/ 0 w 118162"/>
                  <a:gd name="connsiteY2" fmla="*/ 113652 h 126778"/>
                  <a:gd name="connsiteX3" fmla="*/ 41119 w 118162"/>
                  <a:gd name="connsiteY3" fmla="*/ 3931 h 126778"/>
                  <a:gd name="connsiteX4" fmla="*/ 47441 w 118162"/>
                  <a:gd name="connsiteY4" fmla="*/ 160 h 126778"/>
                  <a:gd name="connsiteX5" fmla="*/ 51212 w 118162"/>
                  <a:gd name="connsiteY5" fmla="*/ 6481 h 126778"/>
                  <a:gd name="connsiteX6" fmla="*/ 50800 w 118162"/>
                  <a:gd name="connsiteY6" fmla="*/ 7575 h 126778"/>
                  <a:gd name="connsiteX7" fmla="*/ 14470 w 118162"/>
                  <a:gd name="connsiteY7" fmla="*/ 104908 h 126778"/>
                  <a:gd name="connsiteX8" fmla="*/ 113260 w 118162"/>
                  <a:gd name="connsiteY8" fmla="*/ 116359 h 126778"/>
                  <a:gd name="connsiteX9" fmla="*/ 118153 w 118162"/>
                  <a:gd name="connsiteY9" fmla="*/ 121876 h 126778"/>
                  <a:gd name="connsiteX10" fmla="*/ 112635 w 118162"/>
                  <a:gd name="connsiteY10" fmla="*/ 126769 h 126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162" h="126778">
                    <a:moveTo>
                      <a:pt x="112740" y="126665"/>
                    </a:moveTo>
                    <a:lnTo>
                      <a:pt x="112011" y="126665"/>
                    </a:lnTo>
                    <a:lnTo>
                      <a:pt x="0" y="113652"/>
                    </a:lnTo>
                    <a:lnTo>
                      <a:pt x="41119" y="3931"/>
                    </a:lnTo>
                    <a:cubicBezTo>
                      <a:pt x="41823" y="1144"/>
                      <a:pt x="44653" y="-544"/>
                      <a:pt x="47441" y="160"/>
                    </a:cubicBezTo>
                    <a:cubicBezTo>
                      <a:pt x="50228" y="864"/>
                      <a:pt x="51916" y="3694"/>
                      <a:pt x="51212" y="6481"/>
                    </a:cubicBezTo>
                    <a:cubicBezTo>
                      <a:pt x="51116" y="6860"/>
                      <a:pt x="50978" y="7227"/>
                      <a:pt x="50800" y="7575"/>
                    </a:cubicBezTo>
                    <a:lnTo>
                      <a:pt x="14470" y="104908"/>
                    </a:lnTo>
                    <a:lnTo>
                      <a:pt x="113260" y="116359"/>
                    </a:lnTo>
                    <a:cubicBezTo>
                      <a:pt x="116135" y="116531"/>
                      <a:pt x="118325" y="119001"/>
                      <a:pt x="118153" y="121876"/>
                    </a:cubicBezTo>
                    <a:cubicBezTo>
                      <a:pt x="117980" y="124751"/>
                      <a:pt x="115510" y="126941"/>
                      <a:pt x="112635" y="12676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4F7A93B4-AD48-7630-204B-F9F53AC6CC25}"/>
                  </a:ext>
                </a:extLst>
              </p:cNvPr>
              <p:cNvSpPr/>
              <p:nvPr/>
            </p:nvSpPr>
            <p:spPr>
              <a:xfrm flipH="1">
                <a:off x="9474835" y="4718507"/>
                <a:ext cx="93542" cy="125455"/>
              </a:xfrm>
              <a:custGeom>
                <a:avLst/>
                <a:gdLst>
                  <a:gd name="connsiteX0" fmla="*/ 78075 w 83441"/>
                  <a:gd name="connsiteY0" fmla="*/ 111907 h 111908"/>
                  <a:gd name="connsiteX1" fmla="*/ 77554 w 83441"/>
                  <a:gd name="connsiteY1" fmla="*/ 111907 h 111908"/>
                  <a:gd name="connsiteX2" fmla="*/ 0 w 83441"/>
                  <a:gd name="connsiteY2" fmla="*/ 101497 h 111908"/>
                  <a:gd name="connsiteX3" fmla="*/ 2915 w 83441"/>
                  <a:gd name="connsiteY3" fmla="*/ 4997 h 111908"/>
                  <a:gd name="connsiteX4" fmla="*/ 8328 w 83441"/>
                  <a:gd name="connsiteY4" fmla="*/ 0 h 111908"/>
                  <a:gd name="connsiteX5" fmla="*/ 13325 w 83441"/>
                  <a:gd name="connsiteY5" fmla="*/ 5405 h 111908"/>
                  <a:gd name="connsiteX6" fmla="*/ 13325 w 83441"/>
                  <a:gd name="connsiteY6" fmla="*/ 5413 h 111908"/>
                  <a:gd name="connsiteX7" fmla="*/ 10722 w 83441"/>
                  <a:gd name="connsiteY7" fmla="*/ 92440 h 111908"/>
                  <a:gd name="connsiteX8" fmla="*/ 78907 w 83441"/>
                  <a:gd name="connsiteY8" fmla="*/ 101913 h 111908"/>
                  <a:gd name="connsiteX9" fmla="*/ 83409 w 83441"/>
                  <a:gd name="connsiteY9" fmla="*/ 107550 h 111908"/>
                  <a:gd name="connsiteX10" fmla="*/ 83384 w 83441"/>
                  <a:gd name="connsiteY10" fmla="*/ 107743 h 111908"/>
                  <a:gd name="connsiteX11" fmla="*/ 78075 w 83441"/>
                  <a:gd name="connsiteY11" fmla="*/ 111907 h 111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441" h="111908">
                    <a:moveTo>
                      <a:pt x="78075" y="111907"/>
                    </a:moveTo>
                    <a:lnTo>
                      <a:pt x="77554" y="111907"/>
                    </a:lnTo>
                    <a:lnTo>
                      <a:pt x="0" y="101497"/>
                    </a:lnTo>
                    <a:lnTo>
                      <a:pt x="2915" y="4997"/>
                    </a:lnTo>
                    <a:cubicBezTo>
                      <a:pt x="3180" y="2194"/>
                      <a:pt x="5513" y="41"/>
                      <a:pt x="8328" y="0"/>
                    </a:cubicBezTo>
                    <a:cubicBezTo>
                      <a:pt x="11200" y="112"/>
                      <a:pt x="13438" y="2532"/>
                      <a:pt x="13325" y="5405"/>
                    </a:cubicBezTo>
                    <a:cubicBezTo>
                      <a:pt x="13325" y="5408"/>
                      <a:pt x="13325" y="5410"/>
                      <a:pt x="13325" y="5413"/>
                    </a:cubicBezTo>
                    <a:lnTo>
                      <a:pt x="10722" y="92440"/>
                    </a:lnTo>
                    <a:lnTo>
                      <a:pt x="78907" y="101913"/>
                    </a:lnTo>
                    <a:cubicBezTo>
                      <a:pt x="81707" y="102227"/>
                      <a:pt x="83722" y="104751"/>
                      <a:pt x="83409" y="107550"/>
                    </a:cubicBezTo>
                    <a:cubicBezTo>
                      <a:pt x="83402" y="107615"/>
                      <a:pt x="83393" y="107679"/>
                      <a:pt x="83384" y="107743"/>
                    </a:cubicBezTo>
                    <a:cubicBezTo>
                      <a:pt x="82837" y="110221"/>
                      <a:pt x="80612" y="111967"/>
                      <a:pt x="78075" y="1119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06249F54-3755-C43D-46B6-B3CC3B2D543A}"/>
                  </a:ext>
                </a:extLst>
              </p:cNvPr>
              <p:cNvSpPr/>
              <p:nvPr/>
            </p:nvSpPr>
            <p:spPr>
              <a:xfrm flipH="1">
                <a:off x="9537797" y="4827272"/>
                <a:ext cx="109120" cy="89860"/>
              </a:xfrm>
              <a:custGeom>
                <a:avLst/>
                <a:gdLst>
                  <a:gd name="connsiteX0" fmla="*/ 0 w 97337"/>
                  <a:gd name="connsiteY0" fmla="*/ 80157 h 80156"/>
                  <a:gd name="connsiteX1" fmla="*/ 729 w 97337"/>
                  <a:gd name="connsiteY1" fmla="*/ 5101 h 80156"/>
                  <a:gd name="connsiteX2" fmla="*/ 5934 w 97337"/>
                  <a:gd name="connsiteY2" fmla="*/ 0 h 80156"/>
                  <a:gd name="connsiteX3" fmla="*/ 5934 w 97337"/>
                  <a:gd name="connsiteY3" fmla="*/ 0 h 80156"/>
                  <a:gd name="connsiteX4" fmla="*/ 11035 w 97337"/>
                  <a:gd name="connsiteY4" fmla="*/ 5100 h 80156"/>
                  <a:gd name="connsiteX5" fmla="*/ 11034 w 97337"/>
                  <a:gd name="connsiteY5" fmla="*/ 5205 h 80156"/>
                  <a:gd name="connsiteX6" fmla="*/ 10410 w 97337"/>
                  <a:gd name="connsiteY6" fmla="*/ 69434 h 80156"/>
                  <a:gd name="connsiteX7" fmla="*/ 92024 w 97337"/>
                  <a:gd name="connsiteY7" fmla="*/ 67144 h 80156"/>
                  <a:gd name="connsiteX8" fmla="*/ 97333 w 97337"/>
                  <a:gd name="connsiteY8" fmla="*/ 72245 h 80156"/>
                  <a:gd name="connsiteX9" fmla="*/ 92444 w 97337"/>
                  <a:gd name="connsiteY9" fmla="*/ 77550 h 80156"/>
                  <a:gd name="connsiteX10" fmla="*/ 92232 w 97337"/>
                  <a:gd name="connsiteY10" fmla="*/ 77554 h 80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7337" h="80156">
                    <a:moveTo>
                      <a:pt x="0" y="80157"/>
                    </a:moveTo>
                    <a:lnTo>
                      <a:pt x="729" y="5101"/>
                    </a:lnTo>
                    <a:cubicBezTo>
                      <a:pt x="838" y="2291"/>
                      <a:pt x="3121" y="53"/>
                      <a:pt x="5934" y="0"/>
                    </a:cubicBezTo>
                    <a:lnTo>
                      <a:pt x="5934" y="0"/>
                    </a:lnTo>
                    <a:cubicBezTo>
                      <a:pt x="8751" y="-1"/>
                      <a:pt x="11035" y="2283"/>
                      <a:pt x="11035" y="5100"/>
                    </a:cubicBezTo>
                    <a:cubicBezTo>
                      <a:pt x="11035" y="5135"/>
                      <a:pt x="11035" y="5170"/>
                      <a:pt x="11034" y="5205"/>
                    </a:cubicBezTo>
                    <a:lnTo>
                      <a:pt x="10410" y="69434"/>
                    </a:lnTo>
                    <a:lnTo>
                      <a:pt x="92024" y="67144"/>
                    </a:lnTo>
                    <a:cubicBezTo>
                      <a:pt x="94855" y="67194"/>
                      <a:pt x="97170" y="69418"/>
                      <a:pt x="97333" y="72245"/>
                    </a:cubicBezTo>
                    <a:cubicBezTo>
                      <a:pt x="97448" y="75060"/>
                      <a:pt x="95259" y="77435"/>
                      <a:pt x="92444" y="77550"/>
                    </a:cubicBezTo>
                    <a:cubicBezTo>
                      <a:pt x="92374" y="77553"/>
                      <a:pt x="92303" y="77554"/>
                      <a:pt x="92232" y="7755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D621D6B4-DD7A-C5A0-8031-A981518F79E0}"/>
                  </a:ext>
                </a:extLst>
              </p:cNvPr>
              <p:cNvSpPr/>
              <p:nvPr/>
            </p:nvSpPr>
            <p:spPr>
              <a:xfrm flipH="1">
                <a:off x="9279774" y="4747946"/>
                <a:ext cx="1367507" cy="397220"/>
              </a:xfrm>
              <a:custGeom>
                <a:avLst/>
                <a:gdLst>
                  <a:gd name="connsiteX0" fmla="*/ 1219836 w 1219836"/>
                  <a:gd name="connsiteY0" fmla="*/ 354327 h 354326"/>
                  <a:gd name="connsiteX1" fmla="*/ 0 w 1219836"/>
                  <a:gd name="connsiteY1" fmla="*/ 354327 h 354326"/>
                  <a:gd name="connsiteX2" fmla="*/ 316254 w 1219836"/>
                  <a:gd name="connsiteY2" fmla="*/ 225139 h 354326"/>
                  <a:gd name="connsiteX3" fmla="*/ 361329 w 1219836"/>
                  <a:gd name="connsiteY3" fmla="*/ 152270 h 354326"/>
                  <a:gd name="connsiteX4" fmla="*/ 464804 w 1219836"/>
                  <a:gd name="connsiteY4" fmla="*/ 85021 h 354326"/>
                  <a:gd name="connsiteX5" fmla="*/ 538714 w 1219836"/>
                  <a:gd name="connsiteY5" fmla="*/ 1222 h 354326"/>
                  <a:gd name="connsiteX6" fmla="*/ 739210 w 1219836"/>
                  <a:gd name="connsiteY6" fmla="*/ 82523 h 354326"/>
                  <a:gd name="connsiteX7" fmla="*/ 809581 w 1219836"/>
                  <a:gd name="connsiteY7" fmla="*/ 206818 h 354326"/>
                  <a:gd name="connsiteX8" fmla="*/ 975307 w 1219836"/>
                  <a:gd name="connsiteY8" fmla="*/ 225452 h 354326"/>
                  <a:gd name="connsiteX9" fmla="*/ 1100226 w 1219836"/>
                  <a:gd name="connsiteY9" fmla="*/ 310085 h 354326"/>
                  <a:gd name="connsiteX10" fmla="*/ 1219836 w 1219836"/>
                  <a:gd name="connsiteY10" fmla="*/ 354327 h 354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19836" h="354326">
                    <a:moveTo>
                      <a:pt x="1219836" y="354327"/>
                    </a:moveTo>
                    <a:lnTo>
                      <a:pt x="0" y="354327"/>
                    </a:lnTo>
                    <a:cubicBezTo>
                      <a:pt x="0" y="354327"/>
                      <a:pt x="308446" y="253663"/>
                      <a:pt x="316254" y="225139"/>
                    </a:cubicBezTo>
                    <a:cubicBezTo>
                      <a:pt x="324061" y="196616"/>
                      <a:pt x="323645" y="176837"/>
                      <a:pt x="361329" y="152270"/>
                    </a:cubicBezTo>
                    <a:cubicBezTo>
                      <a:pt x="399013" y="127702"/>
                      <a:pt x="450438" y="112192"/>
                      <a:pt x="464804" y="85021"/>
                    </a:cubicBezTo>
                    <a:cubicBezTo>
                      <a:pt x="479169" y="57852"/>
                      <a:pt x="523412" y="14026"/>
                      <a:pt x="538714" y="1222"/>
                    </a:cubicBezTo>
                    <a:cubicBezTo>
                      <a:pt x="554017" y="-11583"/>
                      <a:pt x="737023" y="80441"/>
                      <a:pt x="739210" y="82523"/>
                    </a:cubicBezTo>
                    <a:cubicBezTo>
                      <a:pt x="741396" y="84605"/>
                      <a:pt x="792196" y="184437"/>
                      <a:pt x="809581" y="206818"/>
                    </a:cubicBezTo>
                    <a:cubicBezTo>
                      <a:pt x="826965" y="229199"/>
                      <a:pt x="946680" y="201925"/>
                      <a:pt x="975307" y="225452"/>
                    </a:cubicBezTo>
                    <a:cubicBezTo>
                      <a:pt x="1003934" y="248978"/>
                      <a:pt x="1100226" y="310085"/>
                      <a:pt x="1100226" y="310085"/>
                    </a:cubicBezTo>
                    <a:cubicBezTo>
                      <a:pt x="1100226" y="310085"/>
                      <a:pt x="1147071" y="303214"/>
                      <a:pt x="1219836" y="3543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5F4046AD-5874-3D75-6971-19BF60E2DDF6}"/>
                  </a:ext>
                </a:extLst>
              </p:cNvPr>
              <p:cNvSpPr/>
              <p:nvPr/>
            </p:nvSpPr>
            <p:spPr>
              <a:xfrm flipH="1">
                <a:off x="9279774" y="4747946"/>
                <a:ext cx="1367507" cy="397220"/>
              </a:xfrm>
              <a:custGeom>
                <a:avLst/>
                <a:gdLst>
                  <a:gd name="connsiteX0" fmla="*/ 1219836 w 1219836"/>
                  <a:gd name="connsiteY0" fmla="*/ 354327 h 354326"/>
                  <a:gd name="connsiteX1" fmla="*/ 0 w 1219836"/>
                  <a:gd name="connsiteY1" fmla="*/ 354327 h 354326"/>
                  <a:gd name="connsiteX2" fmla="*/ 316254 w 1219836"/>
                  <a:gd name="connsiteY2" fmla="*/ 225139 h 354326"/>
                  <a:gd name="connsiteX3" fmla="*/ 361329 w 1219836"/>
                  <a:gd name="connsiteY3" fmla="*/ 152270 h 354326"/>
                  <a:gd name="connsiteX4" fmla="*/ 464804 w 1219836"/>
                  <a:gd name="connsiteY4" fmla="*/ 85021 h 354326"/>
                  <a:gd name="connsiteX5" fmla="*/ 538714 w 1219836"/>
                  <a:gd name="connsiteY5" fmla="*/ 1222 h 354326"/>
                  <a:gd name="connsiteX6" fmla="*/ 739210 w 1219836"/>
                  <a:gd name="connsiteY6" fmla="*/ 82523 h 354326"/>
                  <a:gd name="connsiteX7" fmla="*/ 809581 w 1219836"/>
                  <a:gd name="connsiteY7" fmla="*/ 206818 h 354326"/>
                  <a:gd name="connsiteX8" fmla="*/ 975307 w 1219836"/>
                  <a:gd name="connsiteY8" fmla="*/ 225452 h 354326"/>
                  <a:gd name="connsiteX9" fmla="*/ 1100226 w 1219836"/>
                  <a:gd name="connsiteY9" fmla="*/ 310085 h 354326"/>
                  <a:gd name="connsiteX10" fmla="*/ 1219836 w 1219836"/>
                  <a:gd name="connsiteY10" fmla="*/ 354327 h 354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19836" h="354326">
                    <a:moveTo>
                      <a:pt x="1219836" y="354327"/>
                    </a:moveTo>
                    <a:lnTo>
                      <a:pt x="0" y="354327"/>
                    </a:lnTo>
                    <a:cubicBezTo>
                      <a:pt x="0" y="354327"/>
                      <a:pt x="308446" y="253663"/>
                      <a:pt x="316254" y="225139"/>
                    </a:cubicBezTo>
                    <a:cubicBezTo>
                      <a:pt x="324061" y="196616"/>
                      <a:pt x="323645" y="176837"/>
                      <a:pt x="361329" y="152270"/>
                    </a:cubicBezTo>
                    <a:cubicBezTo>
                      <a:pt x="399013" y="127702"/>
                      <a:pt x="450438" y="112192"/>
                      <a:pt x="464804" y="85021"/>
                    </a:cubicBezTo>
                    <a:cubicBezTo>
                      <a:pt x="479169" y="57852"/>
                      <a:pt x="523412" y="14026"/>
                      <a:pt x="538714" y="1222"/>
                    </a:cubicBezTo>
                    <a:cubicBezTo>
                      <a:pt x="554017" y="-11583"/>
                      <a:pt x="737023" y="80441"/>
                      <a:pt x="739210" y="82523"/>
                    </a:cubicBezTo>
                    <a:cubicBezTo>
                      <a:pt x="741396" y="84605"/>
                      <a:pt x="792196" y="184437"/>
                      <a:pt x="809581" y="206818"/>
                    </a:cubicBezTo>
                    <a:cubicBezTo>
                      <a:pt x="826965" y="229199"/>
                      <a:pt x="946680" y="201925"/>
                      <a:pt x="975307" y="225452"/>
                    </a:cubicBezTo>
                    <a:cubicBezTo>
                      <a:pt x="1003934" y="248978"/>
                      <a:pt x="1100226" y="310085"/>
                      <a:pt x="1100226" y="310085"/>
                    </a:cubicBezTo>
                    <a:cubicBezTo>
                      <a:pt x="1100226" y="310085"/>
                      <a:pt x="1147071" y="303214"/>
                      <a:pt x="1219836" y="354327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78CA9E1E-6BF1-1AA5-900E-34E08F0617E1}"/>
                  </a:ext>
                </a:extLst>
              </p:cNvPr>
              <p:cNvSpPr/>
              <p:nvPr/>
            </p:nvSpPr>
            <p:spPr>
              <a:xfrm flipH="1">
                <a:off x="8886125" y="4516613"/>
                <a:ext cx="817043" cy="625402"/>
              </a:xfrm>
              <a:custGeom>
                <a:avLst/>
                <a:gdLst>
                  <a:gd name="connsiteX0" fmla="*/ 687056 w 728814"/>
                  <a:gd name="connsiteY0" fmla="*/ 352376 h 557868"/>
                  <a:gd name="connsiteX1" fmla="*/ 728696 w 728814"/>
                  <a:gd name="connsiteY1" fmla="*/ 245570 h 557868"/>
                  <a:gd name="connsiteX2" fmla="*/ 613041 w 728814"/>
                  <a:gd name="connsiteY2" fmla="*/ 125648 h 557868"/>
                  <a:gd name="connsiteX3" fmla="*/ 587016 w 728814"/>
                  <a:gd name="connsiteY3" fmla="*/ 53820 h 557868"/>
                  <a:gd name="connsiteX4" fmla="*/ 555787 w 728814"/>
                  <a:gd name="connsiteY4" fmla="*/ 105869 h 557868"/>
                  <a:gd name="connsiteX5" fmla="*/ 498324 w 728814"/>
                  <a:gd name="connsiteY5" fmla="*/ 0 h 557868"/>
                  <a:gd name="connsiteX6" fmla="*/ 498324 w 728814"/>
                  <a:gd name="connsiteY6" fmla="*/ 124919 h 557868"/>
                  <a:gd name="connsiteX7" fmla="*/ 411505 w 728814"/>
                  <a:gd name="connsiteY7" fmla="*/ 124919 h 557868"/>
                  <a:gd name="connsiteX8" fmla="*/ 440653 w 728814"/>
                  <a:gd name="connsiteY8" fmla="*/ 191231 h 557868"/>
                  <a:gd name="connsiteX9" fmla="*/ 392663 w 728814"/>
                  <a:gd name="connsiteY9" fmla="*/ 303554 h 557868"/>
                  <a:gd name="connsiteX10" fmla="*/ 319169 w 728814"/>
                  <a:gd name="connsiteY10" fmla="*/ 350711 h 557868"/>
                  <a:gd name="connsiteX11" fmla="*/ 303137 w 728814"/>
                  <a:gd name="connsiteY11" fmla="*/ 278778 h 557868"/>
                  <a:gd name="connsiteX12" fmla="*/ 287002 w 728814"/>
                  <a:gd name="connsiteY12" fmla="*/ 351648 h 557868"/>
                  <a:gd name="connsiteX13" fmla="*/ 222773 w 728814"/>
                  <a:gd name="connsiteY13" fmla="*/ 303554 h 557868"/>
                  <a:gd name="connsiteX14" fmla="*/ 236514 w 728814"/>
                  <a:gd name="connsiteY14" fmla="*/ 392767 h 557868"/>
                  <a:gd name="connsiteX15" fmla="*/ 169890 w 728814"/>
                  <a:gd name="connsiteY15" fmla="*/ 401824 h 557868"/>
                  <a:gd name="connsiteX16" fmla="*/ 202057 w 728814"/>
                  <a:gd name="connsiteY16" fmla="*/ 452520 h 557868"/>
                  <a:gd name="connsiteX17" fmla="*/ 142304 w 728814"/>
                  <a:gd name="connsiteY17" fmla="*/ 507276 h 557868"/>
                  <a:gd name="connsiteX18" fmla="*/ 0 w 728814"/>
                  <a:gd name="connsiteY18" fmla="*/ 557869 h 557868"/>
                  <a:gd name="connsiteX19" fmla="*/ 684349 w 728814"/>
                  <a:gd name="connsiteY19" fmla="*/ 557869 h 557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28814" h="557868">
                    <a:moveTo>
                      <a:pt x="687056" y="352376"/>
                    </a:moveTo>
                    <a:cubicBezTo>
                      <a:pt x="687056" y="352376"/>
                      <a:pt x="725364" y="350294"/>
                      <a:pt x="728696" y="245570"/>
                    </a:cubicBezTo>
                    <a:cubicBezTo>
                      <a:pt x="732027" y="140846"/>
                      <a:pt x="664987" y="112844"/>
                      <a:pt x="613041" y="125648"/>
                    </a:cubicBezTo>
                    <a:cubicBezTo>
                      <a:pt x="613041" y="125648"/>
                      <a:pt x="620640" y="51113"/>
                      <a:pt x="587016" y="53820"/>
                    </a:cubicBezTo>
                    <a:cubicBezTo>
                      <a:pt x="553392" y="56526"/>
                      <a:pt x="555787" y="105869"/>
                      <a:pt x="555787" y="105869"/>
                    </a:cubicBezTo>
                    <a:cubicBezTo>
                      <a:pt x="555787" y="105869"/>
                      <a:pt x="544231" y="104"/>
                      <a:pt x="498324" y="0"/>
                    </a:cubicBezTo>
                    <a:cubicBezTo>
                      <a:pt x="452416" y="-104"/>
                      <a:pt x="498324" y="124919"/>
                      <a:pt x="498324" y="124919"/>
                    </a:cubicBezTo>
                    <a:cubicBezTo>
                      <a:pt x="498324" y="124919"/>
                      <a:pt x="434823" y="94418"/>
                      <a:pt x="411505" y="124919"/>
                    </a:cubicBezTo>
                    <a:cubicBezTo>
                      <a:pt x="388186" y="155420"/>
                      <a:pt x="440653" y="191231"/>
                      <a:pt x="440653" y="191231"/>
                    </a:cubicBezTo>
                    <a:cubicBezTo>
                      <a:pt x="440653" y="191231"/>
                      <a:pt x="358206" y="218088"/>
                      <a:pt x="392663" y="303554"/>
                    </a:cubicBezTo>
                    <a:cubicBezTo>
                      <a:pt x="392663" y="303554"/>
                      <a:pt x="335304" y="312507"/>
                      <a:pt x="319169" y="350711"/>
                    </a:cubicBezTo>
                    <a:cubicBezTo>
                      <a:pt x="319169" y="350711"/>
                      <a:pt x="323749" y="273573"/>
                      <a:pt x="303137" y="278778"/>
                    </a:cubicBezTo>
                    <a:cubicBezTo>
                      <a:pt x="282526" y="283983"/>
                      <a:pt x="287002" y="351648"/>
                      <a:pt x="287002" y="351648"/>
                    </a:cubicBezTo>
                    <a:cubicBezTo>
                      <a:pt x="287002" y="351648"/>
                      <a:pt x="252649" y="277217"/>
                      <a:pt x="222773" y="303554"/>
                    </a:cubicBezTo>
                    <a:cubicBezTo>
                      <a:pt x="192896" y="329891"/>
                      <a:pt x="236514" y="392767"/>
                      <a:pt x="236514" y="392767"/>
                    </a:cubicBezTo>
                    <a:cubicBezTo>
                      <a:pt x="236514" y="392767"/>
                      <a:pt x="179155" y="364869"/>
                      <a:pt x="169890" y="401824"/>
                    </a:cubicBezTo>
                    <a:cubicBezTo>
                      <a:pt x="160625" y="438779"/>
                      <a:pt x="202057" y="452520"/>
                      <a:pt x="202057" y="452520"/>
                    </a:cubicBezTo>
                    <a:cubicBezTo>
                      <a:pt x="202057" y="452520"/>
                      <a:pt x="142304" y="438779"/>
                      <a:pt x="142304" y="507276"/>
                    </a:cubicBezTo>
                    <a:cubicBezTo>
                      <a:pt x="142304" y="507276"/>
                      <a:pt x="27795" y="496346"/>
                      <a:pt x="0" y="557869"/>
                    </a:cubicBezTo>
                    <a:lnTo>
                      <a:pt x="684349" y="557869"/>
                    </a:ln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6B95FAA9-550E-5A02-9E56-5520A3C3D8FB}"/>
                  </a:ext>
                </a:extLst>
              </p:cNvPr>
              <p:cNvSpPr/>
              <p:nvPr/>
            </p:nvSpPr>
            <p:spPr>
              <a:xfrm flipH="1">
                <a:off x="8886125" y="4516613"/>
                <a:ext cx="817043" cy="625402"/>
              </a:xfrm>
              <a:custGeom>
                <a:avLst/>
                <a:gdLst>
                  <a:gd name="connsiteX0" fmla="*/ 687056 w 728814"/>
                  <a:gd name="connsiteY0" fmla="*/ 352376 h 557868"/>
                  <a:gd name="connsiteX1" fmla="*/ 728696 w 728814"/>
                  <a:gd name="connsiteY1" fmla="*/ 245570 h 557868"/>
                  <a:gd name="connsiteX2" fmla="*/ 613041 w 728814"/>
                  <a:gd name="connsiteY2" fmla="*/ 125648 h 557868"/>
                  <a:gd name="connsiteX3" fmla="*/ 587016 w 728814"/>
                  <a:gd name="connsiteY3" fmla="*/ 53820 h 557868"/>
                  <a:gd name="connsiteX4" fmla="*/ 555787 w 728814"/>
                  <a:gd name="connsiteY4" fmla="*/ 105869 h 557868"/>
                  <a:gd name="connsiteX5" fmla="*/ 498324 w 728814"/>
                  <a:gd name="connsiteY5" fmla="*/ 0 h 557868"/>
                  <a:gd name="connsiteX6" fmla="*/ 498324 w 728814"/>
                  <a:gd name="connsiteY6" fmla="*/ 124919 h 557868"/>
                  <a:gd name="connsiteX7" fmla="*/ 411505 w 728814"/>
                  <a:gd name="connsiteY7" fmla="*/ 124919 h 557868"/>
                  <a:gd name="connsiteX8" fmla="*/ 440653 w 728814"/>
                  <a:gd name="connsiteY8" fmla="*/ 191231 h 557868"/>
                  <a:gd name="connsiteX9" fmla="*/ 392663 w 728814"/>
                  <a:gd name="connsiteY9" fmla="*/ 303554 h 557868"/>
                  <a:gd name="connsiteX10" fmla="*/ 319169 w 728814"/>
                  <a:gd name="connsiteY10" fmla="*/ 350711 h 557868"/>
                  <a:gd name="connsiteX11" fmla="*/ 303137 w 728814"/>
                  <a:gd name="connsiteY11" fmla="*/ 278778 h 557868"/>
                  <a:gd name="connsiteX12" fmla="*/ 287002 w 728814"/>
                  <a:gd name="connsiteY12" fmla="*/ 351648 h 557868"/>
                  <a:gd name="connsiteX13" fmla="*/ 222773 w 728814"/>
                  <a:gd name="connsiteY13" fmla="*/ 303554 h 557868"/>
                  <a:gd name="connsiteX14" fmla="*/ 236514 w 728814"/>
                  <a:gd name="connsiteY14" fmla="*/ 392767 h 557868"/>
                  <a:gd name="connsiteX15" fmla="*/ 169890 w 728814"/>
                  <a:gd name="connsiteY15" fmla="*/ 401824 h 557868"/>
                  <a:gd name="connsiteX16" fmla="*/ 202057 w 728814"/>
                  <a:gd name="connsiteY16" fmla="*/ 452520 h 557868"/>
                  <a:gd name="connsiteX17" fmla="*/ 142304 w 728814"/>
                  <a:gd name="connsiteY17" fmla="*/ 507276 h 557868"/>
                  <a:gd name="connsiteX18" fmla="*/ 0 w 728814"/>
                  <a:gd name="connsiteY18" fmla="*/ 557869 h 557868"/>
                  <a:gd name="connsiteX19" fmla="*/ 684349 w 728814"/>
                  <a:gd name="connsiteY19" fmla="*/ 557869 h 557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28814" h="557868">
                    <a:moveTo>
                      <a:pt x="687056" y="352376"/>
                    </a:moveTo>
                    <a:cubicBezTo>
                      <a:pt x="687056" y="352376"/>
                      <a:pt x="725364" y="350294"/>
                      <a:pt x="728696" y="245570"/>
                    </a:cubicBezTo>
                    <a:cubicBezTo>
                      <a:pt x="732027" y="140846"/>
                      <a:pt x="664987" y="112844"/>
                      <a:pt x="613041" y="125648"/>
                    </a:cubicBezTo>
                    <a:cubicBezTo>
                      <a:pt x="613041" y="125648"/>
                      <a:pt x="620640" y="51113"/>
                      <a:pt x="587016" y="53820"/>
                    </a:cubicBezTo>
                    <a:cubicBezTo>
                      <a:pt x="553392" y="56526"/>
                      <a:pt x="555787" y="105869"/>
                      <a:pt x="555787" y="105869"/>
                    </a:cubicBezTo>
                    <a:cubicBezTo>
                      <a:pt x="555787" y="105869"/>
                      <a:pt x="544231" y="104"/>
                      <a:pt x="498324" y="0"/>
                    </a:cubicBezTo>
                    <a:cubicBezTo>
                      <a:pt x="452416" y="-104"/>
                      <a:pt x="498324" y="124919"/>
                      <a:pt x="498324" y="124919"/>
                    </a:cubicBezTo>
                    <a:cubicBezTo>
                      <a:pt x="498324" y="124919"/>
                      <a:pt x="434823" y="94418"/>
                      <a:pt x="411505" y="124919"/>
                    </a:cubicBezTo>
                    <a:cubicBezTo>
                      <a:pt x="388186" y="155420"/>
                      <a:pt x="440653" y="191231"/>
                      <a:pt x="440653" y="191231"/>
                    </a:cubicBezTo>
                    <a:cubicBezTo>
                      <a:pt x="440653" y="191231"/>
                      <a:pt x="358206" y="218088"/>
                      <a:pt x="392663" y="303554"/>
                    </a:cubicBezTo>
                    <a:cubicBezTo>
                      <a:pt x="392663" y="303554"/>
                      <a:pt x="335304" y="312507"/>
                      <a:pt x="319169" y="350711"/>
                    </a:cubicBezTo>
                    <a:cubicBezTo>
                      <a:pt x="319169" y="350711"/>
                      <a:pt x="323749" y="273573"/>
                      <a:pt x="303137" y="278778"/>
                    </a:cubicBezTo>
                    <a:cubicBezTo>
                      <a:pt x="282526" y="283983"/>
                      <a:pt x="287002" y="351648"/>
                      <a:pt x="287002" y="351648"/>
                    </a:cubicBezTo>
                    <a:cubicBezTo>
                      <a:pt x="287002" y="351648"/>
                      <a:pt x="252649" y="277217"/>
                      <a:pt x="222773" y="303554"/>
                    </a:cubicBezTo>
                    <a:cubicBezTo>
                      <a:pt x="192896" y="329891"/>
                      <a:pt x="236514" y="392767"/>
                      <a:pt x="236514" y="392767"/>
                    </a:cubicBezTo>
                    <a:cubicBezTo>
                      <a:pt x="236514" y="392767"/>
                      <a:pt x="179155" y="364869"/>
                      <a:pt x="169890" y="401824"/>
                    </a:cubicBezTo>
                    <a:cubicBezTo>
                      <a:pt x="160625" y="438779"/>
                      <a:pt x="202057" y="452520"/>
                      <a:pt x="202057" y="452520"/>
                    </a:cubicBezTo>
                    <a:cubicBezTo>
                      <a:pt x="202057" y="452520"/>
                      <a:pt x="142304" y="438779"/>
                      <a:pt x="142304" y="507276"/>
                    </a:cubicBezTo>
                    <a:cubicBezTo>
                      <a:pt x="142304" y="507276"/>
                      <a:pt x="27795" y="496346"/>
                      <a:pt x="0" y="557869"/>
                    </a:cubicBezTo>
                    <a:lnTo>
                      <a:pt x="684349" y="557869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88C5DE3C-DEEA-D986-E0C1-A0E7F9F3429C}"/>
                  </a:ext>
                </a:extLst>
              </p:cNvPr>
              <p:cNvSpPr/>
              <p:nvPr/>
            </p:nvSpPr>
            <p:spPr>
              <a:xfrm flipH="1">
                <a:off x="8030136" y="4104074"/>
                <a:ext cx="1128851" cy="1038759"/>
              </a:xfrm>
              <a:custGeom>
                <a:avLst/>
                <a:gdLst>
                  <a:gd name="connsiteX0" fmla="*/ 0 w 1006952"/>
                  <a:gd name="connsiteY0" fmla="*/ 926589 h 926588"/>
                  <a:gd name="connsiteX1" fmla="*/ 1006953 w 1006952"/>
                  <a:gd name="connsiteY1" fmla="*/ 926589 h 926588"/>
                  <a:gd name="connsiteX2" fmla="*/ 992379 w 1006952"/>
                  <a:gd name="connsiteY2" fmla="*/ 870271 h 926588"/>
                  <a:gd name="connsiteX3" fmla="*/ 905352 w 1006952"/>
                  <a:gd name="connsiteY3" fmla="*/ 838833 h 926588"/>
                  <a:gd name="connsiteX4" fmla="*/ 992379 w 1006952"/>
                  <a:gd name="connsiteY4" fmla="*/ 718390 h 926588"/>
                  <a:gd name="connsiteX5" fmla="*/ 933667 w 1006952"/>
                  <a:gd name="connsiteY5" fmla="*/ 585663 h 926588"/>
                  <a:gd name="connsiteX6" fmla="*/ 766900 w 1006952"/>
                  <a:gd name="connsiteY6" fmla="*/ 592742 h 926588"/>
                  <a:gd name="connsiteX7" fmla="*/ 798546 w 1006952"/>
                  <a:gd name="connsiteY7" fmla="*/ 383294 h 926588"/>
                  <a:gd name="connsiteX8" fmla="*/ 759821 w 1006952"/>
                  <a:gd name="connsiteY8" fmla="*/ 291062 h 926588"/>
                  <a:gd name="connsiteX9" fmla="*/ 624804 w 1006952"/>
                  <a:gd name="connsiteY9" fmla="*/ 273261 h 926588"/>
                  <a:gd name="connsiteX10" fmla="*/ 656763 w 1006952"/>
                  <a:gd name="connsiteY10" fmla="*/ 134809 h 926588"/>
                  <a:gd name="connsiteX11" fmla="*/ 604817 w 1006952"/>
                  <a:gd name="connsiteY11" fmla="*/ 0 h 926588"/>
                  <a:gd name="connsiteX12" fmla="*/ 524869 w 1006952"/>
                  <a:gd name="connsiteY12" fmla="*/ 0 h 926588"/>
                  <a:gd name="connsiteX13" fmla="*/ 283358 w 1006952"/>
                  <a:gd name="connsiteY13" fmla="*/ 420874 h 926588"/>
                  <a:gd name="connsiteX14" fmla="*/ 266598 w 1006952"/>
                  <a:gd name="connsiteY14" fmla="*/ 369137 h 926588"/>
                  <a:gd name="connsiteX15" fmla="*/ 202681 w 1006952"/>
                  <a:gd name="connsiteY15" fmla="*/ 312298 h 926588"/>
                  <a:gd name="connsiteX16" fmla="*/ 134913 w 1006952"/>
                  <a:gd name="connsiteY16" fmla="*/ 383294 h 926588"/>
                  <a:gd name="connsiteX17" fmla="*/ 0 w 1006952"/>
                  <a:gd name="connsiteY17" fmla="*/ 926589 h 926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06952" h="926588">
                    <a:moveTo>
                      <a:pt x="0" y="926589"/>
                    </a:moveTo>
                    <a:lnTo>
                      <a:pt x="1006953" y="926589"/>
                    </a:lnTo>
                    <a:lnTo>
                      <a:pt x="992379" y="870271"/>
                    </a:lnTo>
                    <a:lnTo>
                      <a:pt x="905352" y="838833"/>
                    </a:lnTo>
                    <a:lnTo>
                      <a:pt x="992379" y="718390"/>
                    </a:lnTo>
                    <a:lnTo>
                      <a:pt x="933667" y="585663"/>
                    </a:lnTo>
                    <a:lnTo>
                      <a:pt x="766900" y="592742"/>
                    </a:lnTo>
                    <a:lnTo>
                      <a:pt x="798546" y="383294"/>
                    </a:lnTo>
                    <a:lnTo>
                      <a:pt x="759821" y="291062"/>
                    </a:lnTo>
                    <a:lnTo>
                      <a:pt x="624804" y="273261"/>
                    </a:lnTo>
                    <a:lnTo>
                      <a:pt x="656763" y="134809"/>
                    </a:lnTo>
                    <a:lnTo>
                      <a:pt x="604817" y="0"/>
                    </a:lnTo>
                    <a:lnTo>
                      <a:pt x="524869" y="0"/>
                    </a:lnTo>
                    <a:lnTo>
                      <a:pt x="283358" y="420874"/>
                    </a:lnTo>
                    <a:lnTo>
                      <a:pt x="266598" y="369137"/>
                    </a:lnTo>
                    <a:lnTo>
                      <a:pt x="202681" y="312298"/>
                    </a:lnTo>
                    <a:lnTo>
                      <a:pt x="134913" y="383294"/>
                    </a:lnTo>
                    <a:lnTo>
                      <a:pt x="0" y="926589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122287F7-1DBC-6BC4-A408-BBAFE8FC1F01}"/>
                  </a:ext>
                </a:extLst>
              </p:cNvPr>
              <p:cNvSpPr/>
              <p:nvPr/>
            </p:nvSpPr>
            <p:spPr>
              <a:xfrm flipH="1">
                <a:off x="8030136" y="4465264"/>
                <a:ext cx="1128851" cy="677567"/>
              </a:xfrm>
              <a:custGeom>
                <a:avLst/>
                <a:gdLst>
                  <a:gd name="connsiteX0" fmla="*/ 0 w 1006952"/>
                  <a:gd name="connsiteY0" fmla="*/ 604401 h 604400"/>
                  <a:gd name="connsiteX1" fmla="*/ 1006953 w 1006952"/>
                  <a:gd name="connsiteY1" fmla="*/ 604401 h 604400"/>
                  <a:gd name="connsiteX2" fmla="*/ 992379 w 1006952"/>
                  <a:gd name="connsiteY2" fmla="*/ 548083 h 604400"/>
                  <a:gd name="connsiteX3" fmla="*/ 905352 w 1006952"/>
                  <a:gd name="connsiteY3" fmla="*/ 516645 h 604400"/>
                  <a:gd name="connsiteX4" fmla="*/ 992379 w 1006952"/>
                  <a:gd name="connsiteY4" fmla="*/ 396202 h 604400"/>
                  <a:gd name="connsiteX5" fmla="*/ 901709 w 1006952"/>
                  <a:gd name="connsiteY5" fmla="*/ 412129 h 604400"/>
                  <a:gd name="connsiteX6" fmla="*/ 745560 w 1006952"/>
                  <a:gd name="connsiteY6" fmla="*/ 507276 h 604400"/>
                  <a:gd name="connsiteX7" fmla="*/ 785846 w 1006952"/>
                  <a:gd name="connsiteY7" fmla="*/ 357477 h 604400"/>
                  <a:gd name="connsiteX8" fmla="*/ 766900 w 1006952"/>
                  <a:gd name="connsiteY8" fmla="*/ 270554 h 604400"/>
                  <a:gd name="connsiteX9" fmla="*/ 721929 w 1006952"/>
                  <a:gd name="connsiteY9" fmla="*/ 217880 h 604400"/>
                  <a:gd name="connsiteX10" fmla="*/ 572755 w 1006952"/>
                  <a:gd name="connsiteY10" fmla="*/ 367471 h 604400"/>
                  <a:gd name="connsiteX11" fmla="*/ 660302 w 1006952"/>
                  <a:gd name="connsiteY11" fmla="*/ 320001 h 604400"/>
                  <a:gd name="connsiteX12" fmla="*/ 681643 w 1006952"/>
                  <a:gd name="connsiteY12" fmla="*/ 355083 h 604400"/>
                  <a:gd name="connsiteX13" fmla="*/ 634277 w 1006952"/>
                  <a:gd name="connsiteY13" fmla="*/ 524036 h 604400"/>
                  <a:gd name="connsiteX14" fmla="*/ 478024 w 1006952"/>
                  <a:gd name="connsiteY14" fmla="*/ 547250 h 604400"/>
                  <a:gd name="connsiteX15" fmla="*/ 371531 w 1006952"/>
                  <a:gd name="connsiteY15" fmla="*/ 501343 h 604400"/>
                  <a:gd name="connsiteX16" fmla="*/ 373925 w 1006952"/>
                  <a:gd name="connsiteY16" fmla="*/ 332806 h 604400"/>
                  <a:gd name="connsiteX17" fmla="*/ 451999 w 1006952"/>
                  <a:gd name="connsiteY17" fmla="*/ 288772 h 604400"/>
                  <a:gd name="connsiteX18" fmla="*/ 524869 w 1006952"/>
                  <a:gd name="connsiteY18" fmla="*/ 367471 h 604400"/>
                  <a:gd name="connsiteX19" fmla="*/ 604817 w 1006952"/>
                  <a:gd name="connsiteY19" fmla="*/ 0 h 604400"/>
                  <a:gd name="connsiteX20" fmla="*/ 503425 w 1006952"/>
                  <a:gd name="connsiteY20" fmla="*/ 194145 h 604400"/>
                  <a:gd name="connsiteX21" fmla="*/ 442526 w 1006952"/>
                  <a:gd name="connsiteY21" fmla="*/ 141055 h 604400"/>
                  <a:gd name="connsiteX22" fmla="*/ 333638 w 1006952"/>
                  <a:gd name="connsiteY22" fmla="*/ 184672 h 604400"/>
                  <a:gd name="connsiteX23" fmla="*/ 283358 w 1006952"/>
                  <a:gd name="connsiteY23" fmla="*/ 98686 h 604400"/>
                  <a:gd name="connsiteX24" fmla="*/ 266598 w 1006952"/>
                  <a:gd name="connsiteY24" fmla="*/ 46949 h 604400"/>
                  <a:gd name="connsiteX25" fmla="*/ 275239 w 1006952"/>
                  <a:gd name="connsiteY25" fmla="*/ 317711 h 604400"/>
                  <a:gd name="connsiteX26" fmla="*/ 246091 w 1006952"/>
                  <a:gd name="connsiteY26" fmla="*/ 474381 h 604400"/>
                  <a:gd name="connsiteX27" fmla="*/ 202681 w 1006952"/>
                  <a:gd name="connsiteY27" fmla="*/ 426495 h 604400"/>
                  <a:gd name="connsiteX28" fmla="*/ 144282 w 1006952"/>
                  <a:gd name="connsiteY28" fmla="*/ 412129 h 604400"/>
                  <a:gd name="connsiteX29" fmla="*/ 0 w 1006952"/>
                  <a:gd name="connsiteY29" fmla="*/ 604401 h 60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006952" h="604400">
                    <a:moveTo>
                      <a:pt x="0" y="604401"/>
                    </a:moveTo>
                    <a:lnTo>
                      <a:pt x="1006953" y="604401"/>
                    </a:lnTo>
                    <a:lnTo>
                      <a:pt x="992379" y="548083"/>
                    </a:lnTo>
                    <a:lnTo>
                      <a:pt x="905352" y="516645"/>
                    </a:lnTo>
                    <a:lnTo>
                      <a:pt x="992379" y="396202"/>
                    </a:lnTo>
                    <a:lnTo>
                      <a:pt x="901709" y="412129"/>
                    </a:lnTo>
                    <a:lnTo>
                      <a:pt x="745560" y="507276"/>
                    </a:lnTo>
                    <a:lnTo>
                      <a:pt x="785846" y="357477"/>
                    </a:lnTo>
                    <a:lnTo>
                      <a:pt x="766900" y="270554"/>
                    </a:lnTo>
                    <a:lnTo>
                      <a:pt x="721929" y="217880"/>
                    </a:lnTo>
                    <a:lnTo>
                      <a:pt x="572755" y="367471"/>
                    </a:lnTo>
                    <a:lnTo>
                      <a:pt x="660302" y="320001"/>
                    </a:lnTo>
                    <a:lnTo>
                      <a:pt x="681643" y="355083"/>
                    </a:lnTo>
                    <a:lnTo>
                      <a:pt x="634277" y="524036"/>
                    </a:lnTo>
                    <a:lnTo>
                      <a:pt x="478024" y="547250"/>
                    </a:lnTo>
                    <a:lnTo>
                      <a:pt x="371531" y="501343"/>
                    </a:lnTo>
                    <a:lnTo>
                      <a:pt x="373925" y="332806"/>
                    </a:lnTo>
                    <a:lnTo>
                      <a:pt x="451999" y="288772"/>
                    </a:lnTo>
                    <a:lnTo>
                      <a:pt x="524869" y="367471"/>
                    </a:lnTo>
                    <a:lnTo>
                      <a:pt x="604817" y="0"/>
                    </a:lnTo>
                    <a:lnTo>
                      <a:pt x="503425" y="194145"/>
                    </a:lnTo>
                    <a:lnTo>
                      <a:pt x="442526" y="141055"/>
                    </a:lnTo>
                    <a:lnTo>
                      <a:pt x="333638" y="184672"/>
                    </a:lnTo>
                    <a:lnTo>
                      <a:pt x="283358" y="98686"/>
                    </a:lnTo>
                    <a:lnTo>
                      <a:pt x="266598" y="46949"/>
                    </a:lnTo>
                    <a:lnTo>
                      <a:pt x="275239" y="317711"/>
                    </a:lnTo>
                    <a:lnTo>
                      <a:pt x="246091" y="474381"/>
                    </a:lnTo>
                    <a:lnTo>
                      <a:pt x="202681" y="426495"/>
                    </a:lnTo>
                    <a:lnTo>
                      <a:pt x="144282" y="412129"/>
                    </a:lnTo>
                    <a:lnTo>
                      <a:pt x="0" y="604401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B041666C-5D0F-3998-0CEE-F58B50A5F19B}"/>
                  </a:ext>
                </a:extLst>
              </p:cNvPr>
              <p:cNvSpPr/>
              <p:nvPr/>
            </p:nvSpPr>
            <p:spPr>
              <a:xfrm flipH="1">
                <a:off x="8985438" y="4675714"/>
                <a:ext cx="264424" cy="464434"/>
              </a:xfrm>
              <a:custGeom>
                <a:avLst/>
                <a:gdLst>
                  <a:gd name="connsiteX0" fmla="*/ 43273 w 235870"/>
                  <a:gd name="connsiteY0" fmla="*/ 414283 h 414282"/>
                  <a:gd name="connsiteX1" fmla="*/ 904 w 235870"/>
                  <a:gd name="connsiteY1" fmla="*/ 265629 h 414282"/>
                  <a:gd name="connsiteX2" fmla="*/ 47228 w 235870"/>
                  <a:gd name="connsiteY2" fmla="*/ 330483 h 414282"/>
                  <a:gd name="connsiteX3" fmla="*/ 59616 w 235870"/>
                  <a:gd name="connsiteY3" fmla="*/ 105316 h 414282"/>
                  <a:gd name="connsiteX4" fmla="*/ 83559 w 235870"/>
                  <a:gd name="connsiteY4" fmla="*/ 286241 h 414282"/>
                  <a:gd name="connsiteX5" fmla="*/ 187034 w 235870"/>
                  <a:gd name="connsiteY5" fmla="*/ 72 h 414282"/>
                  <a:gd name="connsiteX6" fmla="*/ 125407 w 235870"/>
                  <a:gd name="connsiteY6" fmla="*/ 289780 h 414282"/>
                  <a:gd name="connsiteX7" fmla="*/ 229506 w 235870"/>
                  <a:gd name="connsiteY7" fmla="*/ 174646 h 414282"/>
                  <a:gd name="connsiteX8" fmla="*/ 152577 w 235870"/>
                  <a:gd name="connsiteY8" fmla="*/ 324133 h 414282"/>
                  <a:gd name="connsiteX9" fmla="*/ 217014 w 235870"/>
                  <a:gd name="connsiteY9" fmla="*/ 306852 h 414282"/>
                  <a:gd name="connsiteX10" fmla="*/ 43273 w 235870"/>
                  <a:gd name="connsiteY10" fmla="*/ 414283 h 414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5870" h="414282">
                    <a:moveTo>
                      <a:pt x="43273" y="414283"/>
                    </a:moveTo>
                    <a:cubicBezTo>
                      <a:pt x="43273" y="414283"/>
                      <a:pt x="-7320" y="291133"/>
                      <a:pt x="904" y="265629"/>
                    </a:cubicBezTo>
                    <a:cubicBezTo>
                      <a:pt x="9128" y="240125"/>
                      <a:pt x="47228" y="330483"/>
                      <a:pt x="47228" y="330483"/>
                    </a:cubicBezTo>
                    <a:cubicBezTo>
                      <a:pt x="47228" y="330483"/>
                      <a:pt x="26408" y="119369"/>
                      <a:pt x="59616" y="105316"/>
                    </a:cubicBezTo>
                    <a:cubicBezTo>
                      <a:pt x="92824" y="91262"/>
                      <a:pt x="83559" y="286241"/>
                      <a:pt x="83559" y="286241"/>
                    </a:cubicBezTo>
                    <a:cubicBezTo>
                      <a:pt x="83559" y="286241"/>
                      <a:pt x="136546" y="-5238"/>
                      <a:pt x="187034" y="72"/>
                    </a:cubicBezTo>
                    <a:cubicBezTo>
                      <a:pt x="237522" y="5381"/>
                      <a:pt x="125407" y="289780"/>
                      <a:pt x="125407" y="289780"/>
                    </a:cubicBezTo>
                    <a:cubicBezTo>
                      <a:pt x="125407" y="289780"/>
                      <a:pt x="195882" y="157990"/>
                      <a:pt x="229506" y="174646"/>
                    </a:cubicBezTo>
                    <a:cubicBezTo>
                      <a:pt x="263130" y="191302"/>
                      <a:pt x="152577" y="324133"/>
                      <a:pt x="152577" y="324133"/>
                    </a:cubicBezTo>
                    <a:cubicBezTo>
                      <a:pt x="152577" y="324133"/>
                      <a:pt x="209103" y="286241"/>
                      <a:pt x="217014" y="306852"/>
                    </a:cubicBezTo>
                    <a:cubicBezTo>
                      <a:pt x="224926" y="327464"/>
                      <a:pt x="109271" y="401999"/>
                      <a:pt x="43273" y="41428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4953FB84-F0BD-31EF-0D1C-6487F6FC6366}"/>
                  </a:ext>
                </a:extLst>
              </p:cNvPr>
              <p:cNvSpPr/>
              <p:nvPr/>
            </p:nvSpPr>
            <p:spPr>
              <a:xfrm flipH="1">
                <a:off x="8985438" y="4675714"/>
                <a:ext cx="264424" cy="464434"/>
              </a:xfrm>
              <a:custGeom>
                <a:avLst/>
                <a:gdLst>
                  <a:gd name="connsiteX0" fmla="*/ 43273 w 235870"/>
                  <a:gd name="connsiteY0" fmla="*/ 414283 h 414282"/>
                  <a:gd name="connsiteX1" fmla="*/ 904 w 235870"/>
                  <a:gd name="connsiteY1" fmla="*/ 265629 h 414282"/>
                  <a:gd name="connsiteX2" fmla="*/ 47228 w 235870"/>
                  <a:gd name="connsiteY2" fmla="*/ 330483 h 414282"/>
                  <a:gd name="connsiteX3" fmla="*/ 59616 w 235870"/>
                  <a:gd name="connsiteY3" fmla="*/ 105316 h 414282"/>
                  <a:gd name="connsiteX4" fmla="*/ 83559 w 235870"/>
                  <a:gd name="connsiteY4" fmla="*/ 286241 h 414282"/>
                  <a:gd name="connsiteX5" fmla="*/ 187034 w 235870"/>
                  <a:gd name="connsiteY5" fmla="*/ 72 h 414282"/>
                  <a:gd name="connsiteX6" fmla="*/ 125407 w 235870"/>
                  <a:gd name="connsiteY6" fmla="*/ 289780 h 414282"/>
                  <a:gd name="connsiteX7" fmla="*/ 229506 w 235870"/>
                  <a:gd name="connsiteY7" fmla="*/ 174646 h 414282"/>
                  <a:gd name="connsiteX8" fmla="*/ 152577 w 235870"/>
                  <a:gd name="connsiteY8" fmla="*/ 324133 h 414282"/>
                  <a:gd name="connsiteX9" fmla="*/ 217014 w 235870"/>
                  <a:gd name="connsiteY9" fmla="*/ 306852 h 414282"/>
                  <a:gd name="connsiteX10" fmla="*/ 43273 w 235870"/>
                  <a:gd name="connsiteY10" fmla="*/ 414283 h 414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5870" h="414282">
                    <a:moveTo>
                      <a:pt x="43273" y="414283"/>
                    </a:moveTo>
                    <a:cubicBezTo>
                      <a:pt x="43273" y="414283"/>
                      <a:pt x="-7320" y="291133"/>
                      <a:pt x="904" y="265629"/>
                    </a:cubicBezTo>
                    <a:cubicBezTo>
                      <a:pt x="9128" y="240125"/>
                      <a:pt x="47228" y="330483"/>
                      <a:pt x="47228" y="330483"/>
                    </a:cubicBezTo>
                    <a:cubicBezTo>
                      <a:pt x="47228" y="330483"/>
                      <a:pt x="26408" y="119369"/>
                      <a:pt x="59616" y="105316"/>
                    </a:cubicBezTo>
                    <a:cubicBezTo>
                      <a:pt x="92824" y="91262"/>
                      <a:pt x="83559" y="286241"/>
                      <a:pt x="83559" y="286241"/>
                    </a:cubicBezTo>
                    <a:cubicBezTo>
                      <a:pt x="83559" y="286241"/>
                      <a:pt x="136546" y="-5238"/>
                      <a:pt x="187034" y="72"/>
                    </a:cubicBezTo>
                    <a:cubicBezTo>
                      <a:pt x="237522" y="5381"/>
                      <a:pt x="125407" y="289780"/>
                      <a:pt x="125407" y="289780"/>
                    </a:cubicBezTo>
                    <a:cubicBezTo>
                      <a:pt x="125407" y="289780"/>
                      <a:pt x="195882" y="157990"/>
                      <a:pt x="229506" y="174646"/>
                    </a:cubicBezTo>
                    <a:cubicBezTo>
                      <a:pt x="263130" y="191302"/>
                      <a:pt x="152577" y="324133"/>
                      <a:pt x="152577" y="324133"/>
                    </a:cubicBezTo>
                    <a:cubicBezTo>
                      <a:pt x="152577" y="324133"/>
                      <a:pt x="209103" y="286241"/>
                      <a:pt x="217014" y="306852"/>
                    </a:cubicBezTo>
                    <a:cubicBezTo>
                      <a:pt x="224926" y="327464"/>
                      <a:pt x="109271" y="401999"/>
                      <a:pt x="43273" y="414283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43FA73FF-6611-B4BF-8558-CE48F7285419}"/>
                  </a:ext>
                </a:extLst>
              </p:cNvPr>
              <p:cNvSpPr/>
              <p:nvPr/>
            </p:nvSpPr>
            <p:spPr>
              <a:xfrm flipH="1">
                <a:off x="9199871" y="4886385"/>
                <a:ext cx="329578" cy="258915"/>
              </a:xfrm>
              <a:custGeom>
                <a:avLst/>
                <a:gdLst>
                  <a:gd name="connsiteX0" fmla="*/ 292667 w 293988"/>
                  <a:gd name="connsiteY0" fmla="*/ 226360 h 230956"/>
                  <a:gd name="connsiteX1" fmla="*/ 154423 w 293988"/>
                  <a:gd name="connsiteY1" fmla="*/ 224382 h 230956"/>
                  <a:gd name="connsiteX2" fmla="*/ 217612 w 293988"/>
                  <a:gd name="connsiteY2" fmla="*/ 206894 h 230956"/>
                  <a:gd name="connsiteX3" fmla="*/ 46889 w 293988"/>
                  <a:gd name="connsiteY3" fmla="*/ 134024 h 230956"/>
                  <a:gd name="connsiteX4" fmla="*/ 193669 w 293988"/>
                  <a:gd name="connsiteY4" fmla="*/ 166607 h 230956"/>
                  <a:gd name="connsiteX5" fmla="*/ 1189 w 293988"/>
                  <a:gd name="connsiteY5" fmla="*/ 5461 h 230956"/>
                  <a:gd name="connsiteX6" fmla="*/ 207722 w 293988"/>
                  <a:gd name="connsiteY6" fmla="*/ 134753 h 230956"/>
                  <a:gd name="connsiteX7" fmla="*/ 147865 w 293988"/>
                  <a:gd name="connsiteY7" fmla="*/ 22117 h 230956"/>
                  <a:gd name="connsiteX8" fmla="*/ 241554 w 293988"/>
                  <a:gd name="connsiteY8" fmla="*/ 123823 h 230956"/>
                  <a:gd name="connsiteX9" fmla="*/ 246343 w 293988"/>
                  <a:gd name="connsiteY9" fmla="*/ 69066 h 230956"/>
                  <a:gd name="connsiteX10" fmla="*/ 292667 w 293988"/>
                  <a:gd name="connsiteY10" fmla="*/ 226360 h 2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3988" h="230956">
                    <a:moveTo>
                      <a:pt x="292667" y="226360"/>
                    </a:moveTo>
                    <a:cubicBezTo>
                      <a:pt x="292667" y="226360"/>
                      <a:pt x="171704" y="237916"/>
                      <a:pt x="154423" y="224382"/>
                    </a:cubicBezTo>
                    <a:cubicBezTo>
                      <a:pt x="137143" y="210850"/>
                      <a:pt x="217612" y="206894"/>
                      <a:pt x="217612" y="206894"/>
                    </a:cubicBezTo>
                    <a:cubicBezTo>
                      <a:pt x="217612" y="206894"/>
                      <a:pt x="48346" y="163485"/>
                      <a:pt x="46889" y="134024"/>
                    </a:cubicBezTo>
                    <a:cubicBezTo>
                      <a:pt x="45431" y="104564"/>
                      <a:pt x="193669" y="166607"/>
                      <a:pt x="193669" y="166607"/>
                    </a:cubicBezTo>
                    <a:cubicBezTo>
                      <a:pt x="193669" y="166607"/>
                      <a:pt x="-17653" y="42833"/>
                      <a:pt x="1189" y="5461"/>
                    </a:cubicBezTo>
                    <a:cubicBezTo>
                      <a:pt x="20031" y="-31910"/>
                      <a:pt x="207722" y="134753"/>
                      <a:pt x="207722" y="134753"/>
                    </a:cubicBezTo>
                    <a:cubicBezTo>
                      <a:pt x="207722" y="134753"/>
                      <a:pt x="125692" y="43146"/>
                      <a:pt x="147865" y="22117"/>
                    </a:cubicBezTo>
                    <a:cubicBezTo>
                      <a:pt x="170038" y="1089"/>
                      <a:pt x="241554" y="123823"/>
                      <a:pt x="241554" y="123823"/>
                    </a:cubicBezTo>
                    <a:cubicBezTo>
                      <a:pt x="241554" y="123823"/>
                      <a:pt x="228126" y="69379"/>
                      <a:pt x="246343" y="69066"/>
                    </a:cubicBezTo>
                    <a:cubicBezTo>
                      <a:pt x="264560" y="68754"/>
                      <a:pt x="301412" y="171396"/>
                      <a:pt x="292667" y="22636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2A43182A-641A-10BD-3864-0A8E643B7AC7}"/>
                  </a:ext>
                </a:extLst>
              </p:cNvPr>
              <p:cNvSpPr/>
              <p:nvPr/>
            </p:nvSpPr>
            <p:spPr>
              <a:xfrm flipH="1">
                <a:off x="9199871" y="4886385"/>
                <a:ext cx="329578" cy="258915"/>
              </a:xfrm>
              <a:custGeom>
                <a:avLst/>
                <a:gdLst>
                  <a:gd name="connsiteX0" fmla="*/ 292667 w 293988"/>
                  <a:gd name="connsiteY0" fmla="*/ 226360 h 230956"/>
                  <a:gd name="connsiteX1" fmla="*/ 154423 w 293988"/>
                  <a:gd name="connsiteY1" fmla="*/ 224382 h 230956"/>
                  <a:gd name="connsiteX2" fmla="*/ 217612 w 293988"/>
                  <a:gd name="connsiteY2" fmla="*/ 206894 h 230956"/>
                  <a:gd name="connsiteX3" fmla="*/ 46889 w 293988"/>
                  <a:gd name="connsiteY3" fmla="*/ 134024 h 230956"/>
                  <a:gd name="connsiteX4" fmla="*/ 193669 w 293988"/>
                  <a:gd name="connsiteY4" fmla="*/ 166607 h 230956"/>
                  <a:gd name="connsiteX5" fmla="*/ 1189 w 293988"/>
                  <a:gd name="connsiteY5" fmla="*/ 5461 h 230956"/>
                  <a:gd name="connsiteX6" fmla="*/ 207722 w 293988"/>
                  <a:gd name="connsiteY6" fmla="*/ 134753 h 230956"/>
                  <a:gd name="connsiteX7" fmla="*/ 147865 w 293988"/>
                  <a:gd name="connsiteY7" fmla="*/ 22117 h 230956"/>
                  <a:gd name="connsiteX8" fmla="*/ 241554 w 293988"/>
                  <a:gd name="connsiteY8" fmla="*/ 123823 h 230956"/>
                  <a:gd name="connsiteX9" fmla="*/ 246343 w 293988"/>
                  <a:gd name="connsiteY9" fmla="*/ 69066 h 230956"/>
                  <a:gd name="connsiteX10" fmla="*/ 292667 w 293988"/>
                  <a:gd name="connsiteY10" fmla="*/ 226360 h 2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3988" h="230956">
                    <a:moveTo>
                      <a:pt x="292667" y="226360"/>
                    </a:moveTo>
                    <a:cubicBezTo>
                      <a:pt x="292667" y="226360"/>
                      <a:pt x="171704" y="237916"/>
                      <a:pt x="154423" y="224382"/>
                    </a:cubicBezTo>
                    <a:cubicBezTo>
                      <a:pt x="137143" y="210850"/>
                      <a:pt x="217612" y="206894"/>
                      <a:pt x="217612" y="206894"/>
                    </a:cubicBezTo>
                    <a:cubicBezTo>
                      <a:pt x="217612" y="206894"/>
                      <a:pt x="48346" y="163485"/>
                      <a:pt x="46889" y="134024"/>
                    </a:cubicBezTo>
                    <a:cubicBezTo>
                      <a:pt x="45431" y="104564"/>
                      <a:pt x="193669" y="166607"/>
                      <a:pt x="193669" y="166607"/>
                    </a:cubicBezTo>
                    <a:cubicBezTo>
                      <a:pt x="193669" y="166607"/>
                      <a:pt x="-17653" y="42833"/>
                      <a:pt x="1189" y="5461"/>
                    </a:cubicBezTo>
                    <a:cubicBezTo>
                      <a:pt x="20031" y="-31910"/>
                      <a:pt x="207722" y="134753"/>
                      <a:pt x="207722" y="134753"/>
                    </a:cubicBezTo>
                    <a:cubicBezTo>
                      <a:pt x="207722" y="134753"/>
                      <a:pt x="125692" y="43146"/>
                      <a:pt x="147865" y="22117"/>
                    </a:cubicBezTo>
                    <a:cubicBezTo>
                      <a:pt x="170038" y="1089"/>
                      <a:pt x="241554" y="123823"/>
                      <a:pt x="241554" y="123823"/>
                    </a:cubicBezTo>
                    <a:cubicBezTo>
                      <a:pt x="241554" y="123823"/>
                      <a:pt x="228126" y="69379"/>
                      <a:pt x="246343" y="69066"/>
                    </a:cubicBezTo>
                    <a:cubicBezTo>
                      <a:pt x="264560" y="68754"/>
                      <a:pt x="301412" y="171396"/>
                      <a:pt x="292667" y="22636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6FE4B24A-CE48-AEAA-DED6-D9832B570EAF}"/>
                  </a:ext>
                </a:extLst>
              </p:cNvPr>
              <p:cNvSpPr/>
              <p:nvPr/>
            </p:nvSpPr>
            <p:spPr>
              <a:xfrm flipH="1">
                <a:off x="9136862" y="4607383"/>
                <a:ext cx="315671" cy="532766"/>
              </a:xfrm>
              <a:custGeom>
                <a:avLst/>
                <a:gdLst>
                  <a:gd name="connsiteX0" fmla="*/ 224057 w 281583"/>
                  <a:gd name="connsiteY0" fmla="*/ 475235 h 475235"/>
                  <a:gd name="connsiteX1" fmla="*/ 51252 w 281583"/>
                  <a:gd name="connsiteY1" fmla="*/ 360726 h 475235"/>
                  <a:gd name="connsiteX2" fmla="*/ 134532 w 281583"/>
                  <a:gd name="connsiteY2" fmla="*/ 389874 h 475235"/>
                  <a:gd name="connsiteX3" fmla="*/ 2013 w 281583"/>
                  <a:gd name="connsiteY3" fmla="*/ 178136 h 475235"/>
                  <a:gd name="connsiteX4" fmla="*/ 139112 w 281583"/>
                  <a:gd name="connsiteY4" fmla="*/ 326685 h 475235"/>
                  <a:gd name="connsiteX5" fmla="*/ 50316 w 281583"/>
                  <a:gd name="connsiteY5" fmla="*/ 1583 h 475235"/>
                  <a:gd name="connsiteX6" fmla="*/ 179295 w 281583"/>
                  <a:gd name="connsiteY6" fmla="*/ 303471 h 475235"/>
                  <a:gd name="connsiteX7" fmla="*/ 200114 w 281583"/>
                  <a:gd name="connsiteY7" fmla="*/ 133165 h 475235"/>
                  <a:gd name="connsiteX8" fmla="*/ 225931 w 281583"/>
                  <a:gd name="connsiteY8" fmla="*/ 317525 h 475235"/>
                  <a:gd name="connsiteX9" fmla="*/ 273296 w 281583"/>
                  <a:gd name="connsiteY9" fmla="*/ 260791 h 475235"/>
                  <a:gd name="connsiteX10" fmla="*/ 224057 w 281583"/>
                  <a:gd name="connsiteY10" fmla="*/ 475235 h 475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1583" h="475235">
                    <a:moveTo>
                      <a:pt x="224057" y="475235"/>
                    </a:moveTo>
                    <a:cubicBezTo>
                      <a:pt x="224057" y="475235"/>
                      <a:pt x="60101" y="388729"/>
                      <a:pt x="51252" y="360726"/>
                    </a:cubicBezTo>
                    <a:cubicBezTo>
                      <a:pt x="42404" y="332723"/>
                      <a:pt x="134532" y="389874"/>
                      <a:pt x="134532" y="389874"/>
                    </a:cubicBezTo>
                    <a:cubicBezTo>
                      <a:pt x="134532" y="389874"/>
                      <a:pt x="-19223" y="212176"/>
                      <a:pt x="2013" y="178136"/>
                    </a:cubicBezTo>
                    <a:cubicBezTo>
                      <a:pt x="23250" y="144095"/>
                      <a:pt x="139112" y="326685"/>
                      <a:pt x="139112" y="326685"/>
                    </a:cubicBezTo>
                    <a:cubicBezTo>
                      <a:pt x="139112" y="326685"/>
                      <a:pt x="973" y="28649"/>
                      <a:pt x="50316" y="1583"/>
                    </a:cubicBezTo>
                    <a:cubicBezTo>
                      <a:pt x="99659" y="-25483"/>
                      <a:pt x="179295" y="303471"/>
                      <a:pt x="179295" y="303471"/>
                    </a:cubicBezTo>
                    <a:cubicBezTo>
                      <a:pt x="179295" y="303471"/>
                      <a:pt x="158995" y="139202"/>
                      <a:pt x="200114" y="133165"/>
                    </a:cubicBezTo>
                    <a:cubicBezTo>
                      <a:pt x="241234" y="127127"/>
                      <a:pt x="225931" y="317525"/>
                      <a:pt x="225931" y="317525"/>
                    </a:cubicBezTo>
                    <a:cubicBezTo>
                      <a:pt x="225931" y="317525"/>
                      <a:pt x="252893" y="247154"/>
                      <a:pt x="273296" y="260791"/>
                    </a:cubicBezTo>
                    <a:cubicBezTo>
                      <a:pt x="293700" y="274428"/>
                      <a:pt x="276107" y="421624"/>
                      <a:pt x="224057" y="47523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E0B0980B-41E3-4A05-0BF2-A88E50ECA343}"/>
                  </a:ext>
                </a:extLst>
              </p:cNvPr>
              <p:cNvSpPr/>
              <p:nvPr/>
            </p:nvSpPr>
            <p:spPr>
              <a:xfrm flipH="1">
                <a:off x="9136862" y="4607383"/>
                <a:ext cx="315671" cy="532766"/>
              </a:xfrm>
              <a:custGeom>
                <a:avLst/>
                <a:gdLst>
                  <a:gd name="connsiteX0" fmla="*/ 224057 w 281583"/>
                  <a:gd name="connsiteY0" fmla="*/ 475235 h 475235"/>
                  <a:gd name="connsiteX1" fmla="*/ 51252 w 281583"/>
                  <a:gd name="connsiteY1" fmla="*/ 360726 h 475235"/>
                  <a:gd name="connsiteX2" fmla="*/ 134532 w 281583"/>
                  <a:gd name="connsiteY2" fmla="*/ 389874 h 475235"/>
                  <a:gd name="connsiteX3" fmla="*/ 2013 w 281583"/>
                  <a:gd name="connsiteY3" fmla="*/ 178136 h 475235"/>
                  <a:gd name="connsiteX4" fmla="*/ 139112 w 281583"/>
                  <a:gd name="connsiteY4" fmla="*/ 326685 h 475235"/>
                  <a:gd name="connsiteX5" fmla="*/ 50316 w 281583"/>
                  <a:gd name="connsiteY5" fmla="*/ 1583 h 475235"/>
                  <a:gd name="connsiteX6" fmla="*/ 179295 w 281583"/>
                  <a:gd name="connsiteY6" fmla="*/ 303471 h 475235"/>
                  <a:gd name="connsiteX7" fmla="*/ 200114 w 281583"/>
                  <a:gd name="connsiteY7" fmla="*/ 133165 h 475235"/>
                  <a:gd name="connsiteX8" fmla="*/ 225931 w 281583"/>
                  <a:gd name="connsiteY8" fmla="*/ 317525 h 475235"/>
                  <a:gd name="connsiteX9" fmla="*/ 273296 w 281583"/>
                  <a:gd name="connsiteY9" fmla="*/ 260791 h 475235"/>
                  <a:gd name="connsiteX10" fmla="*/ 224057 w 281583"/>
                  <a:gd name="connsiteY10" fmla="*/ 475235 h 475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1583" h="475235">
                    <a:moveTo>
                      <a:pt x="224057" y="475235"/>
                    </a:moveTo>
                    <a:cubicBezTo>
                      <a:pt x="224057" y="475235"/>
                      <a:pt x="60101" y="388729"/>
                      <a:pt x="51252" y="360726"/>
                    </a:cubicBezTo>
                    <a:cubicBezTo>
                      <a:pt x="42404" y="332723"/>
                      <a:pt x="134532" y="389874"/>
                      <a:pt x="134532" y="389874"/>
                    </a:cubicBezTo>
                    <a:cubicBezTo>
                      <a:pt x="134532" y="389874"/>
                      <a:pt x="-19223" y="212176"/>
                      <a:pt x="2013" y="178136"/>
                    </a:cubicBezTo>
                    <a:cubicBezTo>
                      <a:pt x="23250" y="144095"/>
                      <a:pt x="139112" y="326685"/>
                      <a:pt x="139112" y="326685"/>
                    </a:cubicBezTo>
                    <a:cubicBezTo>
                      <a:pt x="139112" y="326685"/>
                      <a:pt x="973" y="28649"/>
                      <a:pt x="50316" y="1583"/>
                    </a:cubicBezTo>
                    <a:cubicBezTo>
                      <a:pt x="99659" y="-25483"/>
                      <a:pt x="179295" y="303471"/>
                      <a:pt x="179295" y="303471"/>
                    </a:cubicBezTo>
                    <a:cubicBezTo>
                      <a:pt x="179295" y="303471"/>
                      <a:pt x="158995" y="139202"/>
                      <a:pt x="200114" y="133165"/>
                    </a:cubicBezTo>
                    <a:cubicBezTo>
                      <a:pt x="241234" y="127127"/>
                      <a:pt x="225931" y="317525"/>
                      <a:pt x="225931" y="317525"/>
                    </a:cubicBezTo>
                    <a:cubicBezTo>
                      <a:pt x="225931" y="317525"/>
                      <a:pt x="252893" y="247154"/>
                      <a:pt x="273296" y="260791"/>
                    </a:cubicBezTo>
                    <a:cubicBezTo>
                      <a:pt x="293700" y="274428"/>
                      <a:pt x="276107" y="421624"/>
                      <a:pt x="224057" y="475235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542387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7243076-DD0A-49DA-999F-1F9F38091D1F}"/>
              </a:ext>
            </a:extLst>
          </p:cNvPr>
          <p:cNvSpPr/>
          <p:nvPr/>
        </p:nvSpPr>
        <p:spPr>
          <a:xfrm>
            <a:off x="1" y="1"/>
            <a:ext cx="606890" cy="606890"/>
          </a:xfrm>
          <a:custGeom>
            <a:avLst/>
            <a:gdLst>
              <a:gd name="connsiteX0" fmla="*/ 0 w 466725"/>
              <a:gd name="connsiteY0" fmla="*/ 0 h 466725"/>
              <a:gd name="connsiteX1" fmla="*/ 466725 w 466725"/>
              <a:gd name="connsiteY1" fmla="*/ 0 h 466725"/>
              <a:gd name="connsiteX2" fmla="*/ 0 w 466725"/>
              <a:gd name="connsiteY2" fmla="*/ 466725 h 466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6725" h="466725">
                <a:moveTo>
                  <a:pt x="0" y="0"/>
                </a:moveTo>
                <a:lnTo>
                  <a:pt x="466725" y="0"/>
                </a:lnTo>
                <a:cubicBezTo>
                  <a:pt x="466725" y="257765"/>
                  <a:pt x="257765" y="466725"/>
                  <a:pt x="0" y="4667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78027E56-AF3A-444C-A758-D8C61C053F53}"/>
              </a:ext>
            </a:extLst>
          </p:cNvPr>
          <p:cNvSpPr/>
          <p:nvPr/>
        </p:nvSpPr>
        <p:spPr>
          <a:xfrm>
            <a:off x="606891" y="383054"/>
            <a:ext cx="223837" cy="2238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accent2"/>
              </a:solidFill>
              <a:latin typeface="+mj-ea"/>
              <a:ea typeface="+mj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A0B8B90-A8CB-E49F-7756-8A9A4CDE0D5D}"/>
              </a:ext>
            </a:extLst>
          </p:cNvPr>
          <p:cNvGrpSpPr/>
          <p:nvPr/>
        </p:nvGrpSpPr>
        <p:grpSpPr>
          <a:xfrm>
            <a:off x="4518406" y="1841359"/>
            <a:ext cx="3155188" cy="3894900"/>
            <a:chOff x="4518406" y="1841359"/>
            <a:chExt cx="3155188" cy="3894900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621B7F2D-B9C1-4B54-A10D-C11AC5CC86F4}"/>
                </a:ext>
              </a:extLst>
            </p:cNvPr>
            <p:cNvGrpSpPr/>
            <p:nvPr/>
          </p:nvGrpSpPr>
          <p:grpSpPr>
            <a:xfrm>
              <a:off x="4618890" y="2751261"/>
              <a:ext cx="2954220" cy="1237163"/>
              <a:chOff x="1477105" y="2938371"/>
              <a:chExt cx="2954220" cy="1237163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FB73879-0618-4086-BC9D-300C1A26E991}"/>
                  </a:ext>
                </a:extLst>
              </p:cNvPr>
              <p:cNvSpPr txBox="1"/>
              <p:nvPr/>
            </p:nvSpPr>
            <p:spPr>
              <a:xfrm>
                <a:off x="1477105" y="2938371"/>
                <a:ext cx="295422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b="1" dirty="0">
                    <a:solidFill>
                      <a:schemeClr val="accent2"/>
                    </a:solidFill>
                    <a:latin typeface="+mj-ea"/>
                    <a:ea typeface="+mj-ea"/>
                  </a:rPr>
                  <a:t>10000</a:t>
                </a:r>
                <a:r>
                  <a:rPr lang="zh-CN" altLang="en-US" sz="2000" b="1" dirty="0">
                    <a:solidFill>
                      <a:schemeClr val="accent2"/>
                    </a:solidFill>
                    <a:latin typeface="+mj-ea"/>
                    <a:ea typeface="+mj-ea"/>
                  </a:rPr>
                  <a:t>万平方米</a:t>
                </a:r>
                <a:endParaRPr lang="zh-CN" altLang="en-US" sz="3200" b="1" dirty="0">
                  <a:solidFill>
                    <a:schemeClr val="accent2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7250A6B7-4306-4930-8861-398D39B5F883}"/>
                  </a:ext>
                </a:extLst>
              </p:cNvPr>
              <p:cNvSpPr txBox="1"/>
              <p:nvPr/>
            </p:nvSpPr>
            <p:spPr>
              <a:xfrm>
                <a:off x="2234083" y="3713869"/>
                <a:ext cx="144026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kern="100" spc="75" dirty="0">
                    <a:solidFill>
                      <a:srgbClr val="4D4F53"/>
                    </a:solidFill>
                    <a:effectLst/>
                    <a:latin typeface="+mj-ea"/>
                    <a:ea typeface="+mj-ea"/>
                    <a:cs typeface="微软雅黑" panose="020B0503020204020204" pitchFamily="34" charset="-122"/>
                  </a:rPr>
                  <a:t>销售面积</a:t>
                </a:r>
                <a:endParaRPr lang="zh-CN" altLang="en-US" sz="2400" dirty="0">
                  <a:latin typeface="+mj-ea"/>
                  <a:ea typeface="+mj-ea"/>
                </a:endParaRPr>
              </a:p>
            </p:txBody>
          </p:sp>
        </p:grp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D17D8ADE-A59F-4FCE-BCBF-161BB2CDE928}"/>
                </a:ext>
              </a:extLst>
            </p:cNvPr>
            <p:cNvSpPr/>
            <p:nvPr/>
          </p:nvSpPr>
          <p:spPr>
            <a:xfrm>
              <a:off x="4598793" y="1921746"/>
              <a:ext cx="2994414" cy="2994414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8F1E0D4F-D291-4753-AD38-5C27E73C05DB}"/>
                </a:ext>
              </a:extLst>
            </p:cNvPr>
            <p:cNvSpPr/>
            <p:nvPr/>
          </p:nvSpPr>
          <p:spPr>
            <a:xfrm>
              <a:off x="4518406" y="1841359"/>
              <a:ext cx="3155188" cy="3155188"/>
            </a:xfrm>
            <a:prstGeom prst="ellipse">
              <a:avLst/>
            </a:prstGeom>
            <a:noFill/>
            <a:ln w="444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24B4CEA0-EE2D-4375-97D2-B5E7CFD7122A}"/>
                </a:ext>
              </a:extLst>
            </p:cNvPr>
            <p:cNvSpPr/>
            <p:nvPr/>
          </p:nvSpPr>
          <p:spPr>
            <a:xfrm>
              <a:off x="4942758" y="5235191"/>
              <a:ext cx="2306485" cy="501068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2000" b="1" kern="100" spc="75" dirty="0">
                  <a:solidFill>
                    <a:schemeClr val="bg1"/>
                  </a:solidFill>
                  <a:effectLst/>
                  <a:latin typeface="+mn-ea"/>
                  <a:cs typeface="微软雅黑" panose="020B0503020204020204" pitchFamily="34" charset="-122"/>
                </a:rPr>
                <a:t>同比增长</a:t>
              </a:r>
              <a:r>
                <a:rPr lang="en-US" altLang="zh-CN" sz="2800" b="1" kern="100" spc="75" dirty="0">
                  <a:solidFill>
                    <a:schemeClr val="bg1"/>
                  </a:solidFill>
                  <a:latin typeface="+mn-ea"/>
                  <a:cs typeface="微软雅黑" panose="020B0503020204020204" pitchFamily="34" charset="-122"/>
                </a:rPr>
                <a:t>3</a:t>
              </a:r>
              <a:r>
                <a:rPr lang="en-US" altLang="zh-CN" sz="2800" b="1" kern="100" spc="75" dirty="0">
                  <a:solidFill>
                    <a:schemeClr val="bg1"/>
                  </a:solidFill>
                  <a:effectLst/>
                  <a:latin typeface="+mn-ea"/>
                  <a:cs typeface="微软雅黑" panose="020B0503020204020204" pitchFamily="34" charset="-122"/>
                </a:rPr>
                <a:t>.0%</a:t>
              </a:r>
              <a:endParaRPr lang="zh-CN" altLang="en-US" sz="24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7BFE61A3-65AE-4EE6-8BB9-7C3585E28938}"/>
              </a:ext>
            </a:extLst>
          </p:cNvPr>
          <p:cNvGrpSpPr/>
          <p:nvPr/>
        </p:nvGrpSpPr>
        <p:grpSpPr>
          <a:xfrm>
            <a:off x="697972" y="1881553"/>
            <a:ext cx="3155188" cy="3894900"/>
            <a:chOff x="1024927" y="1841359"/>
            <a:chExt cx="3155188" cy="3894900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88F20DFF-AF71-4F0E-8F2D-D35C215BEBEA}"/>
                </a:ext>
              </a:extLst>
            </p:cNvPr>
            <p:cNvGrpSpPr/>
            <p:nvPr/>
          </p:nvGrpSpPr>
          <p:grpSpPr>
            <a:xfrm>
              <a:off x="1395077" y="2711067"/>
              <a:ext cx="2414889" cy="1237164"/>
              <a:chOff x="1746771" y="2898177"/>
              <a:chExt cx="2414889" cy="1237164"/>
            </a:xfrm>
          </p:grpSpPr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6A9D23DA-96B3-4CF0-A682-55F84EDA6F2C}"/>
                  </a:ext>
                </a:extLst>
              </p:cNvPr>
              <p:cNvSpPr txBox="1"/>
              <p:nvPr/>
            </p:nvSpPr>
            <p:spPr>
              <a:xfrm>
                <a:off x="1746771" y="2898177"/>
                <a:ext cx="2414889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b="1" dirty="0">
                    <a:solidFill>
                      <a:schemeClr val="accent1"/>
                    </a:solidFill>
                    <a:latin typeface="+mj-ea"/>
                    <a:ea typeface="+mj-ea"/>
                  </a:rPr>
                  <a:t>110000</a:t>
                </a:r>
                <a:r>
                  <a:rPr lang="zh-CN" altLang="en-US" sz="2000" b="1" dirty="0">
                    <a:solidFill>
                      <a:schemeClr val="accent1"/>
                    </a:solidFill>
                    <a:latin typeface="+mj-ea"/>
                    <a:ea typeface="+mj-ea"/>
                  </a:rPr>
                  <a:t>元</a:t>
                </a:r>
                <a:endParaRPr lang="zh-CN" altLang="en-US" sz="3200" b="1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AE5F17B0-CB76-4B21-A115-916F95CB34DB}"/>
                  </a:ext>
                </a:extLst>
              </p:cNvPr>
              <p:cNvSpPr txBox="1"/>
              <p:nvPr/>
            </p:nvSpPr>
            <p:spPr>
              <a:xfrm>
                <a:off x="2224068" y="3673676"/>
                <a:ext cx="146029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kern="100" spc="75" dirty="0">
                    <a:solidFill>
                      <a:srgbClr val="4D4F53"/>
                    </a:solidFill>
                    <a:effectLst/>
                    <a:latin typeface="+mj-ea"/>
                    <a:ea typeface="+mj-ea"/>
                    <a:cs typeface="微软雅黑" panose="020B0503020204020204" pitchFamily="34" charset="-122"/>
                  </a:rPr>
                  <a:t>销售总额</a:t>
                </a:r>
                <a:endParaRPr lang="zh-CN" altLang="en-US" sz="2400" dirty="0">
                  <a:latin typeface="+mj-ea"/>
                  <a:ea typeface="+mj-ea"/>
                </a:endParaRPr>
              </a:p>
            </p:txBody>
          </p:sp>
        </p:grp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EBFF9101-2FBB-4F39-BABA-A73E675D959F}"/>
                </a:ext>
              </a:extLst>
            </p:cNvPr>
            <p:cNvSpPr/>
            <p:nvPr/>
          </p:nvSpPr>
          <p:spPr>
            <a:xfrm>
              <a:off x="1105314" y="1921746"/>
              <a:ext cx="2994414" cy="299441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D0CB6F1E-16CD-41F4-AC65-01C7326BA5A3}"/>
                </a:ext>
              </a:extLst>
            </p:cNvPr>
            <p:cNvSpPr/>
            <p:nvPr/>
          </p:nvSpPr>
          <p:spPr>
            <a:xfrm>
              <a:off x="1024927" y="1841359"/>
              <a:ext cx="3155188" cy="3155188"/>
            </a:xfrm>
            <a:prstGeom prst="ellipse">
              <a:avLst/>
            </a:prstGeom>
            <a:noFill/>
            <a:ln w="444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7C0AF76F-7B6A-4247-A3D6-1523736B80DC}"/>
                </a:ext>
              </a:extLst>
            </p:cNvPr>
            <p:cNvSpPr/>
            <p:nvPr/>
          </p:nvSpPr>
          <p:spPr>
            <a:xfrm>
              <a:off x="1449279" y="5235191"/>
              <a:ext cx="2306485" cy="501068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2000" b="1" kern="100" spc="75" dirty="0">
                  <a:solidFill>
                    <a:schemeClr val="bg1"/>
                  </a:solidFill>
                  <a:effectLst/>
                  <a:latin typeface="+mn-ea"/>
                  <a:cs typeface="微软雅黑" panose="020B0503020204020204" pitchFamily="34" charset="-122"/>
                </a:rPr>
                <a:t>同比增长</a:t>
              </a:r>
              <a:r>
                <a:rPr lang="en-US" altLang="zh-CN" sz="2800" b="1" kern="100" spc="75" dirty="0">
                  <a:solidFill>
                    <a:schemeClr val="bg1"/>
                  </a:solidFill>
                  <a:effectLst/>
                  <a:latin typeface="+mn-ea"/>
                  <a:cs typeface="微软雅黑" panose="020B0503020204020204" pitchFamily="34" charset="-122"/>
                </a:rPr>
                <a:t>3.0%</a:t>
              </a:r>
              <a:endParaRPr lang="zh-CN" altLang="en-US" sz="24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8F222F5-9F18-4AD5-A0C9-89FC82B2770B}"/>
              </a:ext>
            </a:extLst>
          </p:cNvPr>
          <p:cNvGrpSpPr/>
          <p:nvPr/>
        </p:nvGrpSpPr>
        <p:grpSpPr>
          <a:xfrm>
            <a:off x="8338840" y="1881553"/>
            <a:ext cx="3155188" cy="3894900"/>
            <a:chOff x="1220033" y="1841359"/>
            <a:chExt cx="3155188" cy="3894900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F3B0DB6C-F166-4A10-8FB6-752EBB065EEC}"/>
                </a:ext>
              </a:extLst>
            </p:cNvPr>
            <p:cNvGrpSpPr/>
            <p:nvPr/>
          </p:nvGrpSpPr>
          <p:grpSpPr>
            <a:xfrm>
              <a:off x="1436493" y="2711067"/>
              <a:ext cx="2722268" cy="1237164"/>
              <a:chOff x="1788187" y="2898177"/>
              <a:chExt cx="2722268" cy="1237164"/>
            </a:xfrm>
          </p:grpSpPr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F8F28EBA-7ECC-4BCD-90F5-223A21A12CB1}"/>
                  </a:ext>
                </a:extLst>
              </p:cNvPr>
              <p:cNvSpPr txBox="1"/>
              <p:nvPr/>
            </p:nvSpPr>
            <p:spPr>
              <a:xfrm>
                <a:off x="2218173" y="2898177"/>
                <a:ext cx="186229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b="1" dirty="0">
                    <a:solidFill>
                      <a:schemeClr val="accent1"/>
                    </a:solidFill>
                    <a:latin typeface="+mj-ea"/>
                    <a:ea typeface="+mj-ea"/>
                  </a:rPr>
                  <a:t>50.0%</a:t>
                </a:r>
                <a:endParaRPr lang="zh-CN" altLang="en-US" sz="3200" b="1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43990916-D9EC-42C6-A97E-08E9FA900FA1}"/>
                  </a:ext>
                </a:extLst>
              </p:cNvPr>
              <p:cNvSpPr txBox="1"/>
              <p:nvPr/>
            </p:nvSpPr>
            <p:spPr>
              <a:xfrm>
                <a:off x="1788187" y="3673676"/>
                <a:ext cx="272226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kern="100" spc="75" dirty="0">
                    <a:solidFill>
                      <a:srgbClr val="4D4F53"/>
                    </a:solidFill>
                    <a:effectLst/>
                    <a:latin typeface="+mj-ea"/>
                    <a:ea typeface="+mj-ea"/>
                    <a:cs typeface="微软雅黑" panose="020B0503020204020204" pitchFamily="34" charset="-122"/>
                  </a:rPr>
                  <a:t>市场份额</a:t>
                </a:r>
                <a:endParaRPr lang="zh-CN" altLang="en-US" sz="2400" dirty="0">
                  <a:latin typeface="+mj-ea"/>
                  <a:ea typeface="+mj-ea"/>
                </a:endParaRPr>
              </a:p>
            </p:txBody>
          </p:sp>
        </p:grp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DF2394A4-1A32-45A6-8DD3-2B2BAE3953C2}"/>
                </a:ext>
              </a:extLst>
            </p:cNvPr>
            <p:cNvSpPr/>
            <p:nvPr/>
          </p:nvSpPr>
          <p:spPr>
            <a:xfrm>
              <a:off x="1300420" y="1921746"/>
              <a:ext cx="2994414" cy="299441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45BD300D-9FFC-4186-B73E-03424FFF6332}"/>
                </a:ext>
              </a:extLst>
            </p:cNvPr>
            <p:cNvSpPr/>
            <p:nvPr/>
          </p:nvSpPr>
          <p:spPr>
            <a:xfrm>
              <a:off x="1220033" y="1841359"/>
              <a:ext cx="3155188" cy="3155188"/>
            </a:xfrm>
            <a:prstGeom prst="ellipse">
              <a:avLst/>
            </a:prstGeom>
            <a:noFill/>
            <a:ln w="444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131E6A80-39DF-4773-A5D1-AF2BF2C29D97}"/>
                </a:ext>
              </a:extLst>
            </p:cNvPr>
            <p:cNvSpPr/>
            <p:nvPr/>
          </p:nvSpPr>
          <p:spPr>
            <a:xfrm>
              <a:off x="1644385" y="5235191"/>
              <a:ext cx="2306485" cy="501068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2000" b="1" kern="100" spc="75" dirty="0">
                  <a:solidFill>
                    <a:schemeClr val="bg1"/>
                  </a:solidFill>
                  <a:effectLst/>
                  <a:latin typeface="+mn-ea"/>
                  <a:cs typeface="微软雅黑" panose="020B0503020204020204" pitchFamily="34" charset="-122"/>
                </a:rPr>
                <a:t>同比</a:t>
              </a:r>
              <a:r>
                <a:rPr lang="zh-CN" altLang="en-US" sz="2000" b="1" kern="100" spc="75" dirty="0">
                  <a:solidFill>
                    <a:schemeClr val="bg1"/>
                  </a:solidFill>
                  <a:effectLst/>
                  <a:latin typeface="+mn-ea"/>
                  <a:cs typeface="微软雅黑" panose="020B0503020204020204" pitchFamily="34" charset="-122"/>
                </a:rPr>
                <a:t>下降</a:t>
              </a:r>
              <a:r>
                <a:rPr lang="en-US" altLang="zh-CN" sz="2800" b="1" kern="100" spc="75" dirty="0">
                  <a:solidFill>
                    <a:schemeClr val="bg1"/>
                  </a:solidFill>
                  <a:latin typeface="+mn-ea"/>
                  <a:cs typeface="微软雅黑" panose="020B0503020204020204" pitchFamily="34" charset="-122"/>
                </a:rPr>
                <a:t>3</a:t>
              </a:r>
              <a:r>
                <a:rPr lang="en-US" altLang="zh-CN" sz="2800" b="1" kern="100" spc="75" dirty="0">
                  <a:solidFill>
                    <a:schemeClr val="bg1"/>
                  </a:solidFill>
                  <a:effectLst/>
                  <a:latin typeface="+mn-ea"/>
                  <a:cs typeface="微软雅黑" panose="020B0503020204020204" pitchFamily="34" charset="-122"/>
                </a:rPr>
                <a:t>.0%</a:t>
              </a:r>
              <a:endParaRPr lang="zh-CN" altLang="en-US" sz="24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4B97994-8452-DCB4-23C5-2152EAAEE4A6}"/>
              </a:ext>
            </a:extLst>
          </p:cNvPr>
          <p:cNvSpPr txBox="1"/>
          <p:nvPr/>
        </p:nvSpPr>
        <p:spPr>
          <a:xfrm>
            <a:off x="830728" y="233363"/>
            <a:ext cx="1863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800" b="1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业绩规模</a:t>
            </a:r>
          </a:p>
        </p:txBody>
      </p:sp>
    </p:spTree>
    <p:extLst>
      <p:ext uri="{BB962C8B-B14F-4D97-AF65-F5344CB8AC3E}">
        <p14:creationId xmlns:p14="http://schemas.microsoft.com/office/powerpoint/2010/main" val="11520738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EA48AE56-DB89-4752-9334-1401CE544007}"/>
              </a:ext>
            </a:extLst>
          </p:cNvPr>
          <p:cNvSpPr/>
          <p:nvPr/>
        </p:nvSpPr>
        <p:spPr>
          <a:xfrm>
            <a:off x="830728" y="986398"/>
            <a:ext cx="5181600" cy="531777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E324D7E0-80A7-4268-BA88-1978E78561FE}"/>
              </a:ext>
            </a:extLst>
          </p:cNvPr>
          <p:cNvSpPr/>
          <p:nvPr/>
        </p:nvSpPr>
        <p:spPr>
          <a:xfrm>
            <a:off x="2062264" y="981533"/>
            <a:ext cx="2782110" cy="520211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kern="100" spc="75" dirty="0">
                <a:solidFill>
                  <a:schemeClr val="bg1"/>
                </a:solidFill>
                <a:effectLst/>
                <a:latin typeface="+mj-ea"/>
                <a:ea typeface="+mj-ea"/>
                <a:cs typeface="微软雅黑" panose="020B0503020204020204" pitchFamily="34" charset="-122"/>
              </a:rPr>
              <a:t>关键词标题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351B6ECC-9855-450E-8670-2F93E0FD1B6A}"/>
              </a:ext>
            </a:extLst>
          </p:cNvPr>
          <p:cNvSpPr txBox="1"/>
          <p:nvPr/>
        </p:nvSpPr>
        <p:spPr>
          <a:xfrm>
            <a:off x="1218844" y="1697922"/>
            <a:ext cx="4405369" cy="1167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kern="100" spc="75" dirty="0">
                <a:solidFill>
                  <a:srgbClr val="4D4F53"/>
                </a:solidFill>
                <a:effectLst/>
                <a:latin typeface="+mn-ea"/>
                <a:cs typeface="微软雅黑" panose="020B0503020204020204" pitchFamily="34" charset="-122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0A2A2322-0CD2-448F-9F62-D62A4A14B362}"/>
              </a:ext>
            </a:extLst>
          </p:cNvPr>
          <p:cNvSpPr/>
          <p:nvPr/>
        </p:nvSpPr>
        <p:spPr>
          <a:xfrm>
            <a:off x="6392614" y="986398"/>
            <a:ext cx="5181600" cy="531777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D101D202-04A2-43A2-B16C-EBE49E45DCC9}"/>
              </a:ext>
            </a:extLst>
          </p:cNvPr>
          <p:cNvSpPr/>
          <p:nvPr/>
        </p:nvSpPr>
        <p:spPr>
          <a:xfrm>
            <a:off x="7624150" y="981533"/>
            <a:ext cx="2782110" cy="52021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kern="100" spc="75" dirty="0">
                <a:solidFill>
                  <a:schemeClr val="bg1"/>
                </a:solidFill>
                <a:effectLst/>
                <a:latin typeface="+mj-ea"/>
                <a:ea typeface="+mj-ea"/>
                <a:cs typeface="微软雅黑" panose="020B0503020204020204" pitchFamily="34" charset="-122"/>
              </a:rPr>
              <a:t>关键词标题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BE37EB0-1BBC-4460-9B96-DC484DDDFE66}"/>
              </a:ext>
            </a:extLst>
          </p:cNvPr>
          <p:cNvGrpSpPr/>
          <p:nvPr/>
        </p:nvGrpSpPr>
        <p:grpSpPr>
          <a:xfrm>
            <a:off x="124539" y="2781597"/>
            <a:ext cx="5674849" cy="3442184"/>
            <a:chOff x="124539" y="2888277"/>
            <a:chExt cx="5674849" cy="3442184"/>
          </a:xfrm>
        </p:grpSpPr>
        <p:graphicFrame>
          <p:nvGraphicFramePr>
            <p:cNvPr id="11" name="图表 10">
              <a:extLst>
                <a:ext uri="{FF2B5EF4-FFF2-40B4-BE49-F238E27FC236}">
                  <a16:creationId xmlns:a16="http://schemas.microsoft.com/office/drawing/2014/main" id="{C4D21E80-73C5-4593-A58F-2E1D5A072E0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570729684"/>
                </p:ext>
              </p:extLst>
            </p:nvPr>
          </p:nvGraphicFramePr>
          <p:xfrm>
            <a:off x="124539" y="3581905"/>
            <a:ext cx="4636239" cy="274855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5DE0BDB-F348-4FB4-8A51-9EEF0E39FA74}"/>
                </a:ext>
              </a:extLst>
            </p:cNvPr>
            <p:cNvSpPr txBox="1"/>
            <p:nvPr/>
          </p:nvSpPr>
          <p:spPr>
            <a:xfrm>
              <a:off x="4577019" y="2888277"/>
              <a:ext cx="122236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latin typeface="+mn-ea"/>
                </a:rPr>
                <a:t>超</a:t>
              </a:r>
              <a:r>
                <a:rPr lang="en-US" altLang="zh-CN" sz="6000" b="1" dirty="0">
                  <a:solidFill>
                    <a:schemeClr val="accent1"/>
                  </a:solidFill>
                  <a:latin typeface="+mn-ea"/>
                </a:rPr>
                <a:t>6</a:t>
              </a:r>
              <a:r>
                <a:rPr lang="zh-CN" altLang="en-US" b="1" dirty="0">
                  <a:solidFill>
                    <a:schemeClr val="accent1"/>
                  </a:solidFill>
                  <a:latin typeface="+mn-ea"/>
                </a:rPr>
                <a:t>成</a:t>
              </a: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6C039971-B6D8-4CAD-9E56-3BD18C4C052C}"/>
                </a:ext>
              </a:extLst>
            </p:cNvPr>
            <p:cNvSpPr/>
            <p:nvPr/>
          </p:nvSpPr>
          <p:spPr>
            <a:xfrm>
              <a:off x="3403180" y="3766206"/>
              <a:ext cx="2217907" cy="321013"/>
            </a:xfrm>
            <a:custGeom>
              <a:avLst/>
              <a:gdLst>
                <a:gd name="connsiteX0" fmla="*/ 0 w 2217907"/>
                <a:gd name="connsiteY0" fmla="*/ 321013 h 321013"/>
                <a:gd name="connsiteX1" fmla="*/ 321013 w 2217907"/>
                <a:gd name="connsiteY1" fmla="*/ 0 h 321013"/>
                <a:gd name="connsiteX2" fmla="*/ 2217907 w 2217907"/>
                <a:gd name="connsiteY2" fmla="*/ 0 h 321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17907" h="321013">
                  <a:moveTo>
                    <a:pt x="0" y="321013"/>
                  </a:moveTo>
                  <a:lnTo>
                    <a:pt x="321013" y="0"/>
                  </a:lnTo>
                  <a:lnTo>
                    <a:pt x="2217907" y="0"/>
                  </a:lnTo>
                </a:path>
              </a:pathLst>
            </a:custGeom>
            <a:noFill/>
            <a:ln w="222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C3499FDF-350F-FD8D-BC9F-B2E361DC38F3}"/>
              </a:ext>
            </a:extLst>
          </p:cNvPr>
          <p:cNvSpPr txBox="1"/>
          <p:nvPr/>
        </p:nvSpPr>
        <p:spPr>
          <a:xfrm>
            <a:off x="830728" y="233363"/>
            <a:ext cx="1863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800" b="1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业绩规模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F2DA71B-DF33-35EA-6F8A-96FE12C84F91}"/>
              </a:ext>
            </a:extLst>
          </p:cNvPr>
          <p:cNvSpPr txBox="1"/>
          <p:nvPr/>
        </p:nvSpPr>
        <p:spPr>
          <a:xfrm>
            <a:off x="6780729" y="1697922"/>
            <a:ext cx="4405369" cy="1167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kern="100" spc="75" dirty="0">
                <a:solidFill>
                  <a:srgbClr val="4D4F53"/>
                </a:solidFill>
                <a:effectLst/>
                <a:latin typeface="+mn-ea"/>
                <a:cs typeface="微软雅黑" panose="020B0503020204020204" pitchFamily="34" charset="-122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90A2CF9-A0FA-9D85-7BE0-F2A133AA1056}"/>
              </a:ext>
            </a:extLst>
          </p:cNvPr>
          <p:cNvSpPr txBox="1"/>
          <p:nvPr/>
        </p:nvSpPr>
        <p:spPr>
          <a:xfrm>
            <a:off x="6780729" y="2889250"/>
            <a:ext cx="4405369" cy="1167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kern="100" spc="75" dirty="0">
                <a:solidFill>
                  <a:srgbClr val="4D4F53"/>
                </a:solidFill>
                <a:effectLst/>
                <a:latin typeface="+mn-ea"/>
                <a:cs typeface="微软雅黑" panose="020B0503020204020204" pitchFamily="34" charset="-122"/>
              </a:rPr>
              <a:t>在这里输入你的正文，阐述与关键词标题相关的具体内容，若字数太多酌情先删减文案，再缩小字号</a:t>
            </a:r>
          </a:p>
        </p:txBody>
      </p:sp>
      <p:grpSp>
        <p:nvGrpSpPr>
          <p:cNvPr id="150" name="组合 149">
            <a:extLst>
              <a:ext uri="{FF2B5EF4-FFF2-40B4-BE49-F238E27FC236}">
                <a16:creationId xmlns:a16="http://schemas.microsoft.com/office/drawing/2014/main" id="{4D719EA5-3FF6-8C3C-41ED-B6ED9C43B435}"/>
              </a:ext>
            </a:extLst>
          </p:cNvPr>
          <p:cNvGrpSpPr/>
          <p:nvPr/>
        </p:nvGrpSpPr>
        <p:grpSpPr>
          <a:xfrm>
            <a:off x="9271258" y="4323080"/>
            <a:ext cx="2261930" cy="1981088"/>
            <a:chOff x="6168399" y="1313823"/>
            <a:chExt cx="4525446" cy="3963566"/>
          </a:xfrm>
        </p:grpSpPr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DA987C8B-BB26-836A-6E09-3C6E4038E440}"/>
                </a:ext>
              </a:extLst>
            </p:cNvPr>
            <p:cNvSpPr/>
            <p:nvPr/>
          </p:nvSpPr>
          <p:spPr>
            <a:xfrm flipH="1">
              <a:off x="6317914" y="1313823"/>
              <a:ext cx="3962058" cy="3712043"/>
            </a:xfrm>
            <a:custGeom>
              <a:avLst/>
              <a:gdLst>
                <a:gd name="connsiteX0" fmla="*/ 81882 w 3534214"/>
                <a:gd name="connsiteY0" fmla="*/ 443497 h 3311197"/>
                <a:gd name="connsiteX1" fmla="*/ 1802853 w 3534214"/>
                <a:gd name="connsiteY1" fmla="*/ 347101 h 3311197"/>
                <a:gd name="connsiteX2" fmla="*/ 2689884 w 3534214"/>
                <a:gd name="connsiteY2" fmla="*/ 898827 h 3311197"/>
                <a:gd name="connsiteX3" fmla="*/ 3533088 w 3534214"/>
                <a:gd name="connsiteY3" fmla="*/ 1296175 h 3311197"/>
                <a:gd name="connsiteX4" fmla="*/ 2470755 w 3534214"/>
                <a:gd name="connsiteY4" fmla="*/ 2603246 h 3311197"/>
                <a:gd name="connsiteX5" fmla="*/ 918633 w 3534214"/>
                <a:gd name="connsiteY5" fmla="*/ 3294154 h 3311197"/>
                <a:gd name="connsiteX6" fmla="*/ 493699 w 3534214"/>
                <a:gd name="connsiteY6" fmla="*/ 2270857 h 3311197"/>
                <a:gd name="connsiteX7" fmla="*/ 81882 w 3534214"/>
                <a:gd name="connsiteY7" fmla="*/ 443497 h 331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34214" h="3311197">
                  <a:moveTo>
                    <a:pt x="81882" y="443497"/>
                  </a:moveTo>
                  <a:cubicBezTo>
                    <a:pt x="372528" y="-175374"/>
                    <a:pt x="1404569" y="-88139"/>
                    <a:pt x="1802853" y="347101"/>
                  </a:cubicBezTo>
                  <a:cubicBezTo>
                    <a:pt x="2201137" y="782340"/>
                    <a:pt x="2330533" y="1061222"/>
                    <a:pt x="2689884" y="898827"/>
                  </a:cubicBezTo>
                  <a:cubicBezTo>
                    <a:pt x="3049234" y="736432"/>
                    <a:pt x="3507272" y="779738"/>
                    <a:pt x="3533088" y="1296175"/>
                  </a:cubicBezTo>
                  <a:cubicBezTo>
                    <a:pt x="3558905" y="1812611"/>
                    <a:pt x="3138864" y="2422946"/>
                    <a:pt x="2470755" y="2603246"/>
                  </a:cubicBezTo>
                  <a:cubicBezTo>
                    <a:pt x="1802645" y="2783546"/>
                    <a:pt x="1802853" y="3423133"/>
                    <a:pt x="918633" y="3294154"/>
                  </a:cubicBezTo>
                  <a:cubicBezTo>
                    <a:pt x="436549" y="3223887"/>
                    <a:pt x="425618" y="2702245"/>
                    <a:pt x="493699" y="2270857"/>
                  </a:cubicBezTo>
                  <a:cubicBezTo>
                    <a:pt x="561780" y="1839469"/>
                    <a:pt x="-255192" y="1161158"/>
                    <a:pt x="81882" y="443497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04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2" name="组合 151">
              <a:extLst>
                <a:ext uri="{FF2B5EF4-FFF2-40B4-BE49-F238E27FC236}">
                  <a16:creationId xmlns:a16="http://schemas.microsoft.com/office/drawing/2014/main" id="{697B8380-5218-FE4B-5B8C-F58843282A1E}"/>
                </a:ext>
              </a:extLst>
            </p:cNvPr>
            <p:cNvGrpSpPr/>
            <p:nvPr/>
          </p:nvGrpSpPr>
          <p:grpSpPr>
            <a:xfrm>
              <a:off x="7457712" y="2516310"/>
              <a:ext cx="246239" cy="325988"/>
              <a:chOff x="7519619" y="2814464"/>
              <a:chExt cx="219649" cy="290786"/>
            </a:xfrm>
          </p:grpSpPr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85A78806-40B3-DE1B-6D0D-A7BB76CB093E}"/>
                  </a:ext>
                </a:extLst>
              </p:cNvPr>
              <p:cNvSpPr/>
              <p:nvPr/>
            </p:nvSpPr>
            <p:spPr>
              <a:xfrm rot="89400" flipH="1">
                <a:off x="7519619" y="2814464"/>
                <a:ext cx="219649" cy="219649"/>
              </a:xfrm>
              <a:custGeom>
                <a:avLst/>
                <a:gdLst>
                  <a:gd name="connsiteX0" fmla="*/ 181237 w 219649"/>
                  <a:gd name="connsiteY0" fmla="*/ 0 h 219649"/>
                  <a:gd name="connsiteX1" fmla="*/ 219650 w 219649"/>
                  <a:gd name="connsiteY1" fmla="*/ 0 h 219649"/>
                  <a:gd name="connsiteX2" fmla="*/ 219650 w 219649"/>
                  <a:gd name="connsiteY2" fmla="*/ 219650 h 219649"/>
                  <a:gd name="connsiteX3" fmla="*/ 181237 w 219649"/>
                  <a:gd name="connsiteY3" fmla="*/ 219650 h 219649"/>
                  <a:gd name="connsiteX4" fmla="*/ 38413 w 219649"/>
                  <a:gd name="connsiteY4" fmla="*/ 219650 h 219649"/>
                  <a:gd name="connsiteX5" fmla="*/ 0 w 219649"/>
                  <a:gd name="connsiteY5" fmla="*/ 219650 h 219649"/>
                  <a:gd name="connsiteX6" fmla="*/ 0 w 219649"/>
                  <a:gd name="connsiteY6" fmla="*/ 0 h 219649"/>
                  <a:gd name="connsiteX7" fmla="*/ 38413 w 219649"/>
                  <a:gd name="connsiteY7" fmla="*/ 0 h 219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9649" h="219649">
                    <a:moveTo>
                      <a:pt x="181237" y="0"/>
                    </a:moveTo>
                    <a:cubicBezTo>
                      <a:pt x="202452" y="0"/>
                      <a:pt x="219650" y="0"/>
                      <a:pt x="219650" y="0"/>
                    </a:cubicBezTo>
                    <a:lnTo>
                      <a:pt x="219650" y="219650"/>
                    </a:lnTo>
                    <a:cubicBezTo>
                      <a:pt x="219650" y="219650"/>
                      <a:pt x="202452" y="219650"/>
                      <a:pt x="181237" y="219650"/>
                    </a:cubicBezTo>
                    <a:lnTo>
                      <a:pt x="38413" y="219650"/>
                    </a:lnTo>
                    <a:cubicBezTo>
                      <a:pt x="17198" y="219650"/>
                      <a:pt x="0" y="219650"/>
                      <a:pt x="0" y="219650"/>
                    </a:cubicBezTo>
                    <a:lnTo>
                      <a:pt x="0" y="0"/>
                    </a:lnTo>
                    <a:cubicBezTo>
                      <a:pt x="0" y="0"/>
                      <a:pt x="17198" y="0"/>
                      <a:pt x="3841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216C89B5-65C8-F3DA-871B-2C921D706884}"/>
                  </a:ext>
                </a:extLst>
              </p:cNvPr>
              <p:cNvSpPr/>
              <p:nvPr/>
            </p:nvSpPr>
            <p:spPr>
              <a:xfrm flipH="1">
                <a:off x="7603319" y="3015101"/>
                <a:ext cx="91086" cy="90149"/>
              </a:xfrm>
              <a:custGeom>
                <a:avLst/>
                <a:gdLst>
                  <a:gd name="connsiteX0" fmla="*/ 91087 w 91086"/>
                  <a:gd name="connsiteY0" fmla="*/ 1249 h 90149"/>
                  <a:gd name="connsiteX1" fmla="*/ 0 w 91086"/>
                  <a:gd name="connsiteY1" fmla="*/ 90150 h 90149"/>
                  <a:gd name="connsiteX2" fmla="*/ 30709 w 91086"/>
                  <a:gd name="connsiteY2" fmla="*/ 0 h 90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86" h="90149">
                    <a:moveTo>
                      <a:pt x="91087" y="1249"/>
                    </a:moveTo>
                    <a:cubicBezTo>
                      <a:pt x="91087" y="1249"/>
                      <a:pt x="64021" y="67873"/>
                      <a:pt x="0" y="90150"/>
                    </a:cubicBezTo>
                    <a:cubicBezTo>
                      <a:pt x="0" y="90150"/>
                      <a:pt x="35186" y="68601"/>
                      <a:pt x="3070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2A314BAF-A65A-AB03-66E4-C6BB6530EBDD}"/>
                  </a:ext>
                </a:extLst>
              </p:cNvPr>
              <p:cNvSpPr/>
              <p:nvPr/>
            </p:nvSpPr>
            <p:spPr>
              <a:xfrm flipH="1">
                <a:off x="7615808" y="2864781"/>
                <a:ext cx="26963" cy="119408"/>
              </a:xfrm>
              <a:custGeom>
                <a:avLst/>
                <a:gdLst>
                  <a:gd name="connsiteX0" fmla="*/ 0 w 26963"/>
                  <a:gd name="connsiteY0" fmla="*/ 106181 h 119408"/>
                  <a:gd name="connsiteX1" fmla="*/ 12997 w 26963"/>
                  <a:gd name="connsiteY1" fmla="*/ 93154 h 119408"/>
                  <a:gd name="connsiteX2" fmla="*/ 13637 w 26963"/>
                  <a:gd name="connsiteY2" fmla="*/ 93169 h 119408"/>
                  <a:gd name="connsiteX3" fmla="*/ 26953 w 26963"/>
                  <a:gd name="connsiteY3" fmla="*/ 105440 h 119408"/>
                  <a:gd name="connsiteX4" fmla="*/ 26962 w 26963"/>
                  <a:gd name="connsiteY4" fmla="*/ 106181 h 119408"/>
                  <a:gd name="connsiteX5" fmla="*/ 14163 w 26963"/>
                  <a:gd name="connsiteY5" fmla="*/ 119404 h 119408"/>
                  <a:gd name="connsiteX6" fmla="*/ 13637 w 26963"/>
                  <a:gd name="connsiteY6" fmla="*/ 119402 h 119408"/>
                  <a:gd name="connsiteX7" fmla="*/ 7 w 26963"/>
                  <a:gd name="connsiteY7" fmla="*/ 106604 h 119408"/>
                  <a:gd name="connsiteX8" fmla="*/ 0 w 26963"/>
                  <a:gd name="connsiteY8" fmla="*/ 106181 h 119408"/>
                  <a:gd name="connsiteX9" fmla="*/ 1145 w 26963"/>
                  <a:gd name="connsiteY9" fmla="*/ 0 h 119408"/>
                  <a:gd name="connsiteX10" fmla="*/ 26129 w 26963"/>
                  <a:gd name="connsiteY10" fmla="*/ 0 h 119408"/>
                  <a:gd name="connsiteX11" fmla="*/ 21861 w 26963"/>
                  <a:gd name="connsiteY11" fmla="*/ 79011 h 119408"/>
                  <a:gd name="connsiteX12" fmla="*/ 5205 w 26963"/>
                  <a:gd name="connsiteY12" fmla="*/ 79011 h 119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963" h="119408">
                    <a:moveTo>
                      <a:pt x="0" y="106181"/>
                    </a:moveTo>
                    <a:cubicBezTo>
                      <a:pt x="-8" y="98995"/>
                      <a:pt x="5811" y="93162"/>
                      <a:pt x="12997" y="93154"/>
                    </a:cubicBezTo>
                    <a:cubicBezTo>
                      <a:pt x="13211" y="93154"/>
                      <a:pt x="13424" y="93159"/>
                      <a:pt x="13637" y="93169"/>
                    </a:cubicBezTo>
                    <a:cubicBezTo>
                      <a:pt x="20703" y="92880"/>
                      <a:pt x="26664" y="98374"/>
                      <a:pt x="26953" y="105440"/>
                    </a:cubicBezTo>
                    <a:cubicBezTo>
                      <a:pt x="26963" y="105687"/>
                      <a:pt x="26966" y="105934"/>
                      <a:pt x="26962" y="106181"/>
                    </a:cubicBezTo>
                    <a:cubicBezTo>
                      <a:pt x="27079" y="113367"/>
                      <a:pt x="21349" y="119287"/>
                      <a:pt x="14163" y="119404"/>
                    </a:cubicBezTo>
                    <a:cubicBezTo>
                      <a:pt x="13988" y="119407"/>
                      <a:pt x="13812" y="119406"/>
                      <a:pt x="13637" y="119402"/>
                    </a:cubicBezTo>
                    <a:cubicBezTo>
                      <a:pt x="6339" y="119632"/>
                      <a:pt x="236" y="113902"/>
                      <a:pt x="7" y="106604"/>
                    </a:cubicBezTo>
                    <a:cubicBezTo>
                      <a:pt x="2" y="106463"/>
                      <a:pt x="0" y="106322"/>
                      <a:pt x="0" y="106181"/>
                    </a:cubicBezTo>
                    <a:close/>
                    <a:moveTo>
                      <a:pt x="1145" y="0"/>
                    </a:moveTo>
                    <a:lnTo>
                      <a:pt x="26129" y="0"/>
                    </a:lnTo>
                    <a:lnTo>
                      <a:pt x="21861" y="79011"/>
                    </a:lnTo>
                    <a:lnTo>
                      <a:pt x="5205" y="79011"/>
                    </a:lnTo>
                    <a:close/>
                  </a:path>
                </a:pathLst>
              </a:custGeom>
              <a:solidFill>
                <a:srgbClr val="FFFF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3" name="组合 152">
              <a:extLst>
                <a:ext uri="{FF2B5EF4-FFF2-40B4-BE49-F238E27FC236}">
                  <a16:creationId xmlns:a16="http://schemas.microsoft.com/office/drawing/2014/main" id="{0E4DE6C4-B1C4-DF41-6739-ED9A98ADA7B0}"/>
                </a:ext>
              </a:extLst>
            </p:cNvPr>
            <p:cNvGrpSpPr/>
            <p:nvPr/>
          </p:nvGrpSpPr>
          <p:grpSpPr>
            <a:xfrm>
              <a:off x="6899074" y="2750405"/>
              <a:ext cx="1726912" cy="1932373"/>
              <a:chOff x="7021306" y="3023280"/>
              <a:chExt cx="1540431" cy="1723705"/>
            </a:xfrm>
          </p:grpSpPr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816829AA-62FB-F7FA-9E4A-EE3CD0D5E6C7}"/>
                  </a:ext>
                </a:extLst>
              </p:cNvPr>
              <p:cNvSpPr/>
              <p:nvPr/>
            </p:nvSpPr>
            <p:spPr>
              <a:xfrm flipH="1">
                <a:off x="7778205" y="4383070"/>
                <a:ext cx="139493" cy="139180"/>
              </a:xfrm>
              <a:custGeom>
                <a:avLst/>
                <a:gdLst>
                  <a:gd name="connsiteX0" fmla="*/ 139493 w 139493"/>
                  <a:gd name="connsiteY0" fmla="*/ 93377 h 139180"/>
                  <a:gd name="connsiteX1" fmla="*/ 96916 w 139493"/>
                  <a:gd name="connsiteY1" fmla="*/ 139181 h 139180"/>
                  <a:gd name="connsiteX2" fmla="*/ 0 w 139493"/>
                  <a:gd name="connsiteY2" fmla="*/ 45804 h 139180"/>
                  <a:gd name="connsiteX3" fmla="*/ 42472 w 139493"/>
                  <a:gd name="connsiteY3" fmla="*/ 0 h 139180"/>
                  <a:gd name="connsiteX4" fmla="*/ 139493 w 139493"/>
                  <a:gd name="connsiteY4" fmla="*/ 93377 h 13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493" h="139180">
                    <a:moveTo>
                      <a:pt x="139493" y="93377"/>
                    </a:moveTo>
                    <a:lnTo>
                      <a:pt x="96916" y="139181"/>
                    </a:lnTo>
                    <a:lnTo>
                      <a:pt x="0" y="45804"/>
                    </a:lnTo>
                    <a:lnTo>
                      <a:pt x="42472" y="0"/>
                    </a:lnTo>
                    <a:lnTo>
                      <a:pt x="139493" y="93377"/>
                    </a:ln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5A75E178-C862-0182-7BA5-9E87E2DD84CD}"/>
                  </a:ext>
                </a:extLst>
              </p:cNvPr>
              <p:cNvSpPr/>
              <p:nvPr/>
            </p:nvSpPr>
            <p:spPr>
              <a:xfrm flipH="1">
                <a:off x="7825154" y="4383070"/>
                <a:ext cx="92544" cy="94001"/>
              </a:xfrm>
              <a:custGeom>
                <a:avLst/>
                <a:gdLst>
                  <a:gd name="connsiteX0" fmla="*/ 42472 w 92544"/>
                  <a:gd name="connsiteY0" fmla="*/ 0 h 94001"/>
                  <a:gd name="connsiteX1" fmla="*/ 0 w 92544"/>
                  <a:gd name="connsiteY1" fmla="*/ 45804 h 94001"/>
                  <a:gd name="connsiteX2" fmla="*/ 50072 w 92544"/>
                  <a:gd name="connsiteY2" fmla="*/ 94002 h 94001"/>
                  <a:gd name="connsiteX3" fmla="*/ 92544 w 92544"/>
                  <a:gd name="connsiteY3" fmla="*/ 48094 h 94001"/>
                  <a:gd name="connsiteX4" fmla="*/ 42472 w 92544"/>
                  <a:gd name="connsiteY4" fmla="*/ 0 h 94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544" h="94001">
                    <a:moveTo>
                      <a:pt x="42472" y="0"/>
                    </a:moveTo>
                    <a:lnTo>
                      <a:pt x="0" y="45804"/>
                    </a:lnTo>
                    <a:lnTo>
                      <a:pt x="50072" y="94002"/>
                    </a:lnTo>
                    <a:lnTo>
                      <a:pt x="92544" y="48094"/>
                    </a:lnTo>
                    <a:lnTo>
                      <a:pt x="42472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AA53DBC0-29A8-1508-2BB7-3321CB7589A6}"/>
                  </a:ext>
                </a:extLst>
              </p:cNvPr>
              <p:cNvSpPr/>
              <p:nvPr/>
            </p:nvSpPr>
            <p:spPr>
              <a:xfrm flipH="1">
                <a:off x="7731458" y="4471532"/>
                <a:ext cx="200439" cy="128584"/>
              </a:xfrm>
              <a:custGeom>
                <a:avLst/>
                <a:gdLst>
                  <a:gd name="connsiteX0" fmla="*/ 95709 w 200439"/>
                  <a:gd name="connsiteY0" fmla="*/ 35312 h 128584"/>
                  <a:gd name="connsiteX1" fmla="*/ 158169 w 200439"/>
                  <a:gd name="connsiteY1" fmla="*/ 751 h 128584"/>
                  <a:gd name="connsiteX2" fmla="*/ 164623 w 200439"/>
                  <a:gd name="connsiteY2" fmla="*/ 1688 h 128584"/>
                  <a:gd name="connsiteX3" fmla="*/ 198560 w 200439"/>
                  <a:gd name="connsiteY3" fmla="*/ 41558 h 128584"/>
                  <a:gd name="connsiteX4" fmla="*/ 196974 w 200439"/>
                  <a:gd name="connsiteY4" fmla="*/ 54119 h 128584"/>
                  <a:gd name="connsiteX5" fmla="*/ 196790 w 200439"/>
                  <a:gd name="connsiteY5" fmla="*/ 54258 h 128584"/>
                  <a:gd name="connsiteX6" fmla="*/ 195229 w 200439"/>
                  <a:gd name="connsiteY6" fmla="*/ 55195 h 128584"/>
                  <a:gd name="connsiteX7" fmla="*/ 134539 w 200439"/>
                  <a:gd name="connsiteY7" fmla="*/ 86945 h 128584"/>
                  <a:gd name="connsiteX8" fmla="*/ 22320 w 200439"/>
                  <a:gd name="connsiteY8" fmla="*/ 128585 h 128584"/>
                  <a:gd name="connsiteX9" fmla="*/ 6080 w 200439"/>
                  <a:gd name="connsiteY9" fmla="*/ 101727 h 128584"/>
                  <a:gd name="connsiteX10" fmla="*/ 88422 w 200439"/>
                  <a:gd name="connsiteY10" fmla="*/ 43223 h 128584"/>
                  <a:gd name="connsiteX11" fmla="*/ 95709 w 200439"/>
                  <a:gd name="connsiteY11" fmla="*/ 35312 h 128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0439" h="128584">
                    <a:moveTo>
                      <a:pt x="95709" y="35312"/>
                    </a:moveTo>
                    <a:lnTo>
                      <a:pt x="158169" y="751"/>
                    </a:lnTo>
                    <a:cubicBezTo>
                      <a:pt x="160265" y="-533"/>
                      <a:pt x="162979" y="-139"/>
                      <a:pt x="164623" y="1688"/>
                    </a:cubicBezTo>
                    <a:lnTo>
                      <a:pt x="198560" y="41558"/>
                    </a:lnTo>
                    <a:cubicBezTo>
                      <a:pt x="201590" y="45465"/>
                      <a:pt x="200880" y="51088"/>
                      <a:pt x="196974" y="54119"/>
                    </a:cubicBezTo>
                    <a:cubicBezTo>
                      <a:pt x="196913" y="54166"/>
                      <a:pt x="196852" y="54212"/>
                      <a:pt x="196790" y="54258"/>
                    </a:cubicBezTo>
                    <a:cubicBezTo>
                      <a:pt x="196334" y="54667"/>
                      <a:pt x="195804" y="54986"/>
                      <a:pt x="195229" y="55195"/>
                    </a:cubicBezTo>
                    <a:cubicBezTo>
                      <a:pt x="173472" y="66750"/>
                      <a:pt x="161708" y="71955"/>
                      <a:pt x="134539" y="86945"/>
                    </a:cubicBezTo>
                    <a:cubicBezTo>
                      <a:pt x="117883" y="96106"/>
                      <a:pt x="47511" y="128585"/>
                      <a:pt x="22320" y="128585"/>
                    </a:cubicBezTo>
                    <a:cubicBezTo>
                      <a:pt x="-2873" y="128585"/>
                      <a:pt x="-4330" y="104850"/>
                      <a:pt x="6080" y="101727"/>
                    </a:cubicBezTo>
                    <a:cubicBezTo>
                      <a:pt x="58962" y="85592"/>
                      <a:pt x="80615" y="62169"/>
                      <a:pt x="88422" y="43223"/>
                    </a:cubicBezTo>
                    <a:cubicBezTo>
                      <a:pt x="89948" y="39878"/>
                      <a:pt x="92501" y="37107"/>
                      <a:pt x="95709" y="3531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4E946FDC-FB8C-505B-F5D4-330FC194B541}"/>
                  </a:ext>
                </a:extLst>
              </p:cNvPr>
              <p:cNvSpPr/>
              <p:nvPr/>
            </p:nvSpPr>
            <p:spPr>
              <a:xfrm flipH="1">
                <a:off x="7836069" y="4513572"/>
                <a:ext cx="32140" cy="15569"/>
              </a:xfrm>
              <a:custGeom>
                <a:avLst/>
                <a:gdLst>
                  <a:gd name="connsiteX0" fmla="*/ 18384 w 32140"/>
                  <a:gd name="connsiteY0" fmla="*/ 12322 h 15569"/>
                  <a:gd name="connsiteX1" fmla="*/ 6517 w 32140"/>
                  <a:gd name="connsiteY1" fmla="*/ 15549 h 15569"/>
                  <a:gd name="connsiteX2" fmla="*/ 583 w 32140"/>
                  <a:gd name="connsiteY2" fmla="*/ 10552 h 15569"/>
                  <a:gd name="connsiteX3" fmla="*/ 583 w 32140"/>
                  <a:gd name="connsiteY3" fmla="*/ 5868 h 15569"/>
                  <a:gd name="connsiteX4" fmla="*/ 30772 w 32140"/>
                  <a:gd name="connsiteY4" fmla="*/ 38 h 15569"/>
                  <a:gd name="connsiteX5" fmla="*/ 31917 w 32140"/>
                  <a:gd name="connsiteY5" fmla="*/ 871 h 15569"/>
                  <a:gd name="connsiteX6" fmla="*/ 31917 w 32140"/>
                  <a:gd name="connsiteY6" fmla="*/ 2537 h 15569"/>
                  <a:gd name="connsiteX7" fmla="*/ 18384 w 32140"/>
                  <a:gd name="connsiteY7" fmla="*/ 12322 h 15569"/>
                  <a:gd name="connsiteX8" fmla="*/ 4851 w 32140"/>
                  <a:gd name="connsiteY8" fmla="*/ 6180 h 15569"/>
                  <a:gd name="connsiteX9" fmla="*/ 3290 w 32140"/>
                  <a:gd name="connsiteY9" fmla="*/ 7429 h 15569"/>
                  <a:gd name="connsiteX10" fmla="*/ 3290 w 32140"/>
                  <a:gd name="connsiteY10" fmla="*/ 9303 h 15569"/>
                  <a:gd name="connsiteX11" fmla="*/ 7246 w 32140"/>
                  <a:gd name="connsiteY11" fmla="*/ 12738 h 15569"/>
                  <a:gd name="connsiteX12" fmla="*/ 27233 w 32140"/>
                  <a:gd name="connsiteY12" fmla="*/ 2328 h 15569"/>
                  <a:gd name="connsiteX13" fmla="*/ 4852 w 32140"/>
                  <a:gd name="connsiteY13" fmla="*/ 6180 h 15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140" h="15569">
                    <a:moveTo>
                      <a:pt x="18384" y="12322"/>
                    </a:moveTo>
                    <a:cubicBezTo>
                      <a:pt x="14863" y="14612"/>
                      <a:pt x="10713" y="15740"/>
                      <a:pt x="6517" y="15549"/>
                    </a:cubicBezTo>
                    <a:cubicBezTo>
                      <a:pt x="3783" y="15073"/>
                      <a:pt x="1517" y="13165"/>
                      <a:pt x="583" y="10552"/>
                    </a:cubicBezTo>
                    <a:cubicBezTo>
                      <a:pt x="-194" y="9087"/>
                      <a:pt x="-194" y="7332"/>
                      <a:pt x="583" y="5868"/>
                    </a:cubicBezTo>
                    <a:cubicBezTo>
                      <a:pt x="5268" y="-378"/>
                      <a:pt x="28170" y="-66"/>
                      <a:pt x="30772" y="38"/>
                    </a:cubicBezTo>
                    <a:cubicBezTo>
                      <a:pt x="31300" y="18"/>
                      <a:pt x="31773" y="363"/>
                      <a:pt x="31917" y="871"/>
                    </a:cubicBezTo>
                    <a:cubicBezTo>
                      <a:pt x="32215" y="1386"/>
                      <a:pt x="32215" y="2021"/>
                      <a:pt x="31917" y="2537"/>
                    </a:cubicBezTo>
                    <a:cubicBezTo>
                      <a:pt x="27745" y="6244"/>
                      <a:pt x="23211" y="9522"/>
                      <a:pt x="18384" y="12322"/>
                    </a:cubicBezTo>
                    <a:close/>
                    <a:moveTo>
                      <a:pt x="4851" y="6180"/>
                    </a:moveTo>
                    <a:cubicBezTo>
                      <a:pt x="4245" y="6477"/>
                      <a:pt x="3712" y="6903"/>
                      <a:pt x="3290" y="7429"/>
                    </a:cubicBezTo>
                    <a:cubicBezTo>
                      <a:pt x="2874" y="7985"/>
                      <a:pt x="2874" y="8748"/>
                      <a:pt x="3290" y="9303"/>
                    </a:cubicBezTo>
                    <a:cubicBezTo>
                      <a:pt x="3855" y="11103"/>
                      <a:pt x="5385" y="12432"/>
                      <a:pt x="7246" y="12738"/>
                    </a:cubicBezTo>
                    <a:cubicBezTo>
                      <a:pt x="14943" y="11783"/>
                      <a:pt x="22038" y="8087"/>
                      <a:pt x="27233" y="2328"/>
                    </a:cubicBezTo>
                    <a:cubicBezTo>
                      <a:pt x="19600" y="2233"/>
                      <a:pt x="12014" y="3539"/>
                      <a:pt x="4852" y="6180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7E07873F-6383-C6A9-9058-66836874EB4C}"/>
                  </a:ext>
                </a:extLst>
              </p:cNvPr>
              <p:cNvSpPr/>
              <p:nvPr/>
            </p:nvSpPr>
            <p:spPr>
              <a:xfrm flipH="1">
                <a:off x="7835475" y="4497777"/>
                <a:ext cx="27182" cy="18540"/>
              </a:xfrm>
              <a:custGeom>
                <a:avLst/>
                <a:gdLst>
                  <a:gd name="connsiteX0" fmla="*/ 26469 w 27182"/>
                  <a:gd name="connsiteY0" fmla="*/ 18540 h 18540"/>
                  <a:gd name="connsiteX1" fmla="*/ 25740 w 27182"/>
                  <a:gd name="connsiteY1" fmla="*/ 18540 h 18540"/>
                  <a:gd name="connsiteX2" fmla="*/ 132 w 27182"/>
                  <a:gd name="connsiteY2" fmla="*/ 7089 h 18540"/>
                  <a:gd name="connsiteX3" fmla="*/ 2734 w 27182"/>
                  <a:gd name="connsiteY3" fmla="*/ 1572 h 18540"/>
                  <a:gd name="connsiteX4" fmla="*/ 8980 w 27182"/>
                  <a:gd name="connsiteY4" fmla="*/ 114 h 18540"/>
                  <a:gd name="connsiteX5" fmla="*/ 26989 w 27182"/>
                  <a:gd name="connsiteY5" fmla="*/ 16562 h 18540"/>
                  <a:gd name="connsiteX6" fmla="*/ 26469 w 27182"/>
                  <a:gd name="connsiteY6" fmla="*/ 18540 h 18540"/>
                  <a:gd name="connsiteX7" fmla="*/ 4400 w 27182"/>
                  <a:gd name="connsiteY7" fmla="*/ 3446 h 18540"/>
                  <a:gd name="connsiteX8" fmla="*/ 3775 w 27182"/>
                  <a:gd name="connsiteY8" fmla="*/ 3446 h 18540"/>
                  <a:gd name="connsiteX9" fmla="*/ 2526 w 27182"/>
                  <a:gd name="connsiteY9" fmla="*/ 5736 h 18540"/>
                  <a:gd name="connsiteX10" fmla="*/ 22513 w 27182"/>
                  <a:gd name="connsiteY10" fmla="*/ 15105 h 18540"/>
                  <a:gd name="connsiteX11" fmla="*/ 7939 w 27182"/>
                  <a:gd name="connsiteY11" fmla="*/ 2509 h 18540"/>
                  <a:gd name="connsiteX12" fmla="*/ 4400 w 27182"/>
                  <a:gd name="connsiteY12" fmla="*/ 3133 h 18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182" h="18540">
                    <a:moveTo>
                      <a:pt x="26469" y="18540"/>
                    </a:moveTo>
                    <a:lnTo>
                      <a:pt x="25740" y="18540"/>
                    </a:lnTo>
                    <a:cubicBezTo>
                      <a:pt x="18662" y="18540"/>
                      <a:pt x="1902" y="13439"/>
                      <a:pt x="132" y="7089"/>
                    </a:cubicBezTo>
                    <a:cubicBezTo>
                      <a:pt x="-394" y="4868"/>
                      <a:pt x="686" y="2579"/>
                      <a:pt x="2734" y="1572"/>
                    </a:cubicBezTo>
                    <a:cubicBezTo>
                      <a:pt x="4538" y="272"/>
                      <a:pt x="6787" y="-253"/>
                      <a:pt x="8980" y="114"/>
                    </a:cubicBezTo>
                    <a:cubicBezTo>
                      <a:pt x="17933" y="1468"/>
                      <a:pt x="26677" y="15729"/>
                      <a:pt x="26989" y="16562"/>
                    </a:cubicBezTo>
                    <a:cubicBezTo>
                      <a:pt x="27385" y="17253"/>
                      <a:pt x="27154" y="18134"/>
                      <a:pt x="26469" y="18540"/>
                    </a:cubicBezTo>
                    <a:close/>
                    <a:moveTo>
                      <a:pt x="4400" y="3446"/>
                    </a:moveTo>
                    <a:lnTo>
                      <a:pt x="3775" y="3446"/>
                    </a:lnTo>
                    <a:cubicBezTo>
                      <a:pt x="2214" y="4591"/>
                      <a:pt x="2422" y="5424"/>
                      <a:pt x="2526" y="5736"/>
                    </a:cubicBezTo>
                    <a:cubicBezTo>
                      <a:pt x="3567" y="9483"/>
                      <a:pt x="14914" y="14168"/>
                      <a:pt x="22513" y="15105"/>
                    </a:cubicBezTo>
                    <a:cubicBezTo>
                      <a:pt x="19703" y="11149"/>
                      <a:pt x="13561" y="3342"/>
                      <a:pt x="7939" y="2509"/>
                    </a:cubicBezTo>
                    <a:cubicBezTo>
                      <a:pt x="6723" y="2290"/>
                      <a:pt x="5468" y="2512"/>
                      <a:pt x="4400" y="3133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6123FF61-CC25-A2F1-32F6-A24E53AF47AC}"/>
                  </a:ext>
                </a:extLst>
              </p:cNvPr>
              <p:cNvSpPr/>
              <p:nvPr/>
            </p:nvSpPr>
            <p:spPr>
              <a:xfrm flipH="1">
                <a:off x="7075431" y="4499661"/>
                <a:ext cx="145322" cy="128875"/>
              </a:xfrm>
              <a:custGeom>
                <a:avLst/>
                <a:gdLst>
                  <a:gd name="connsiteX0" fmla="*/ 145323 w 145322"/>
                  <a:gd name="connsiteY0" fmla="*/ 76825 h 128875"/>
                  <a:gd name="connsiteX1" fmla="*/ 110553 w 145322"/>
                  <a:gd name="connsiteY1" fmla="*/ 128875 h 128875"/>
                  <a:gd name="connsiteX2" fmla="*/ 0 w 145322"/>
                  <a:gd name="connsiteY2" fmla="*/ 52050 h 128875"/>
                  <a:gd name="connsiteX3" fmla="*/ 34769 w 145322"/>
                  <a:gd name="connsiteY3" fmla="*/ 0 h 128875"/>
                  <a:gd name="connsiteX4" fmla="*/ 145323 w 145322"/>
                  <a:gd name="connsiteY4" fmla="*/ 76825 h 12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322" h="128875">
                    <a:moveTo>
                      <a:pt x="145323" y="76825"/>
                    </a:moveTo>
                    <a:lnTo>
                      <a:pt x="110553" y="128875"/>
                    </a:lnTo>
                    <a:lnTo>
                      <a:pt x="0" y="52050"/>
                    </a:lnTo>
                    <a:lnTo>
                      <a:pt x="34769" y="0"/>
                    </a:lnTo>
                    <a:lnTo>
                      <a:pt x="145323" y="76825"/>
                    </a:ln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6482A6B0-8460-97D6-5D4B-AE1ACC4ABFA0}"/>
                  </a:ext>
                </a:extLst>
              </p:cNvPr>
              <p:cNvSpPr/>
              <p:nvPr/>
            </p:nvSpPr>
            <p:spPr>
              <a:xfrm flipH="1">
                <a:off x="7021306" y="4561457"/>
                <a:ext cx="144636" cy="185528"/>
              </a:xfrm>
              <a:custGeom>
                <a:avLst/>
                <a:gdLst>
                  <a:gd name="connsiteX0" fmla="*/ 46791 w 144636"/>
                  <a:gd name="connsiteY0" fmla="*/ 63749 h 185528"/>
                  <a:gd name="connsiteX1" fmla="*/ 83746 w 144636"/>
                  <a:gd name="connsiteY1" fmla="*/ 2642 h 185528"/>
                  <a:gd name="connsiteX2" fmla="*/ 89783 w 144636"/>
                  <a:gd name="connsiteY2" fmla="*/ 248 h 185528"/>
                  <a:gd name="connsiteX3" fmla="*/ 139127 w 144636"/>
                  <a:gd name="connsiteY3" fmla="*/ 17945 h 185528"/>
                  <a:gd name="connsiteX4" fmla="*/ 143915 w 144636"/>
                  <a:gd name="connsiteY4" fmla="*/ 29812 h 185528"/>
                  <a:gd name="connsiteX5" fmla="*/ 142978 w 144636"/>
                  <a:gd name="connsiteY5" fmla="*/ 31478 h 185528"/>
                  <a:gd name="connsiteX6" fmla="*/ 106127 w 144636"/>
                  <a:gd name="connsiteY6" fmla="*/ 89149 h 185528"/>
                  <a:gd name="connsiteX7" fmla="*/ 29510 w 144636"/>
                  <a:gd name="connsiteY7" fmla="*/ 181381 h 185528"/>
                  <a:gd name="connsiteX8" fmla="*/ 2132 w 144636"/>
                  <a:gd name="connsiteY8" fmla="*/ 165974 h 185528"/>
                  <a:gd name="connsiteX9" fmla="*/ 44396 w 144636"/>
                  <a:gd name="connsiteY9" fmla="*/ 74367 h 185528"/>
                  <a:gd name="connsiteX10" fmla="*/ 46791 w 144636"/>
                  <a:gd name="connsiteY10" fmla="*/ 63749 h 185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4636" h="185528">
                    <a:moveTo>
                      <a:pt x="46791" y="63749"/>
                    </a:moveTo>
                    <a:lnTo>
                      <a:pt x="83746" y="2642"/>
                    </a:lnTo>
                    <a:cubicBezTo>
                      <a:pt x="84924" y="500"/>
                      <a:pt x="87457" y="-504"/>
                      <a:pt x="89783" y="248"/>
                    </a:cubicBezTo>
                    <a:lnTo>
                      <a:pt x="139127" y="17945"/>
                    </a:lnTo>
                    <a:cubicBezTo>
                      <a:pt x="143723" y="19903"/>
                      <a:pt x="145865" y="25213"/>
                      <a:pt x="143915" y="29812"/>
                    </a:cubicBezTo>
                    <a:cubicBezTo>
                      <a:pt x="143665" y="30400"/>
                      <a:pt x="143351" y="30959"/>
                      <a:pt x="142978" y="31478"/>
                    </a:cubicBezTo>
                    <a:cubicBezTo>
                      <a:pt x="129862" y="52298"/>
                      <a:pt x="122158" y="62708"/>
                      <a:pt x="106127" y="89149"/>
                    </a:cubicBezTo>
                    <a:cubicBezTo>
                      <a:pt x="96238" y="105388"/>
                      <a:pt x="51371" y="168577"/>
                      <a:pt x="29510" y="181381"/>
                    </a:cubicBezTo>
                    <a:cubicBezTo>
                      <a:pt x="7649" y="194185"/>
                      <a:pt x="-5363" y="173990"/>
                      <a:pt x="2132" y="165974"/>
                    </a:cubicBezTo>
                    <a:cubicBezTo>
                      <a:pt x="40024" y="125687"/>
                      <a:pt x="47103" y="94666"/>
                      <a:pt x="44396" y="74367"/>
                    </a:cubicBezTo>
                    <a:cubicBezTo>
                      <a:pt x="43966" y="70658"/>
                      <a:pt x="44810" y="66914"/>
                      <a:pt x="46791" y="6374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204ED196-078E-A934-4468-29A77F0DFFDF}"/>
                  </a:ext>
                </a:extLst>
              </p:cNvPr>
              <p:cNvSpPr/>
              <p:nvPr/>
            </p:nvSpPr>
            <p:spPr>
              <a:xfrm flipH="1">
                <a:off x="7128938" y="4499661"/>
                <a:ext cx="91815" cy="91607"/>
              </a:xfrm>
              <a:custGeom>
                <a:avLst/>
                <a:gdLst>
                  <a:gd name="connsiteX0" fmla="*/ 34769 w 91815"/>
                  <a:gd name="connsiteY0" fmla="*/ 0 h 91607"/>
                  <a:gd name="connsiteX1" fmla="*/ 0 w 91815"/>
                  <a:gd name="connsiteY1" fmla="*/ 52050 h 91607"/>
                  <a:gd name="connsiteX2" fmla="*/ 57047 w 91815"/>
                  <a:gd name="connsiteY2" fmla="*/ 91607 h 91607"/>
                  <a:gd name="connsiteX3" fmla="*/ 91816 w 91815"/>
                  <a:gd name="connsiteY3" fmla="*/ 39558 h 91607"/>
                  <a:gd name="connsiteX4" fmla="*/ 34769 w 91815"/>
                  <a:gd name="connsiteY4" fmla="*/ 0 h 91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815" h="91607">
                    <a:moveTo>
                      <a:pt x="34769" y="0"/>
                    </a:moveTo>
                    <a:lnTo>
                      <a:pt x="0" y="52050"/>
                    </a:lnTo>
                    <a:lnTo>
                      <a:pt x="57047" y="91607"/>
                    </a:lnTo>
                    <a:lnTo>
                      <a:pt x="91816" y="39558"/>
                    </a:lnTo>
                    <a:lnTo>
                      <a:pt x="34769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5969E3C2-8C5D-94B8-5E83-27CEF735651C}"/>
                  </a:ext>
                </a:extLst>
              </p:cNvPr>
              <p:cNvSpPr/>
              <p:nvPr/>
            </p:nvSpPr>
            <p:spPr>
              <a:xfrm flipH="1">
                <a:off x="7115077" y="4631321"/>
                <a:ext cx="24899" cy="26306"/>
              </a:xfrm>
              <a:custGeom>
                <a:avLst/>
                <a:gdLst>
                  <a:gd name="connsiteX0" fmla="*/ 18430 w 24899"/>
                  <a:gd name="connsiteY0" fmla="*/ 17099 h 26306"/>
                  <a:gd name="connsiteX1" fmla="*/ 9686 w 24899"/>
                  <a:gd name="connsiteY1" fmla="*/ 25843 h 26306"/>
                  <a:gd name="connsiteX2" fmla="*/ 2087 w 24899"/>
                  <a:gd name="connsiteY2" fmla="*/ 24490 h 26306"/>
                  <a:gd name="connsiteX3" fmla="*/ 5 w 24899"/>
                  <a:gd name="connsiteY3" fmla="*/ 20326 h 26306"/>
                  <a:gd name="connsiteX4" fmla="*/ 23219 w 24899"/>
                  <a:gd name="connsiteY4" fmla="*/ 234 h 26306"/>
                  <a:gd name="connsiteX5" fmla="*/ 24676 w 24899"/>
                  <a:gd name="connsiteY5" fmla="*/ 234 h 26306"/>
                  <a:gd name="connsiteX6" fmla="*/ 24676 w 24899"/>
                  <a:gd name="connsiteY6" fmla="*/ 1900 h 26306"/>
                  <a:gd name="connsiteX7" fmla="*/ 18430 w 24899"/>
                  <a:gd name="connsiteY7" fmla="*/ 17098 h 26306"/>
                  <a:gd name="connsiteX8" fmla="*/ 3544 w 24899"/>
                  <a:gd name="connsiteY8" fmla="*/ 18556 h 26306"/>
                  <a:gd name="connsiteX9" fmla="*/ 2920 w 24899"/>
                  <a:gd name="connsiteY9" fmla="*/ 20430 h 26306"/>
                  <a:gd name="connsiteX10" fmla="*/ 3648 w 24899"/>
                  <a:gd name="connsiteY10" fmla="*/ 22095 h 26306"/>
                  <a:gd name="connsiteX11" fmla="*/ 8853 w 24899"/>
                  <a:gd name="connsiteY11" fmla="*/ 23032 h 26306"/>
                  <a:gd name="connsiteX12" fmla="*/ 21346 w 24899"/>
                  <a:gd name="connsiteY12" fmla="*/ 4607 h 26306"/>
                  <a:gd name="connsiteX13" fmla="*/ 3545 w 24899"/>
                  <a:gd name="connsiteY13" fmla="*/ 18556 h 26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4899" h="26306">
                    <a:moveTo>
                      <a:pt x="18430" y="17099"/>
                    </a:moveTo>
                    <a:cubicBezTo>
                      <a:pt x="16525" y="20873"/>
                      <a:pt x="13461" y="23938"/>
                      <a:pt x="9686" y="25843"/>
                    </a:cubicBezTo>
                    <a:cubicBezTo>
                      <a:pt x="7093" y="26785"/>
                      <a:pt x="4195" y="26269"/>
                      <a:pt x="2087" y="24490"/>
                    </a:cubicBezTo>
                    <a:cubicBezTo>
                      <a:pt x="719" y="23555"/>
                      <a:pt x="-68" y="21980"/>
                      <a:pt x="5" y="20326"/>
                    </a:cubicBezTo>
                    <a:cubicBezTo>
                      <a:pt x="942" y="12518"/>
                      <a:pt x="20825" y="1380"/>
                      <a:pt x="23219" y="234"/>
                    </a:cubicBezTo>
                    <a:cubicBezTo>
                      <a:pt x="23654" y="-78"/>
                      <a:pt x="24241" y="-78"/>
                      <a:pt x="24676" y="234"/>
                    </a:cubicBezTo>
                    <a:cubicBezTo>
                      <a:pt x="24974" y="750"/>
                      <a:pt x="24974" y="1385"/>
                      <a:pt x="24676" y="1900"/>
                    </a:cubicBezTo>
                    <a:cubicBezTo>
                      <a:pt x="23114" y="7164"/>
                      <a:pt x="21021" y="12257"/>
                      <a:pt x="18430" y="17098"/>
                    </a:cubicBezTo>
                    <a:close/>
                    <a:moveTo>
                      <a:pt x="3544" y="18556"/>
                    </a:moveTo>
                    <a:cubicBezTo>
                      <a:pt x="3214" y="19133"/>
                      <a:pt x="3001" y="19770"/>
                      <a:pt x="2920" y="20430"/>
                    </a:cubicBezTo>
                    <a:cubicBezTo>
                      <a:pt x="2837" y="21077"/>
                      <a:pt x="3117" y="21717"/>
                      <a:pt x="3648" y="22095"/>
                    </a:cubicBezTo>
                    <a:cubicBezTo>
                      <a:pt x="5063" y="23376"/>
                      <a:pt x="7082" y="23739"/>
                      <a:pt x="8853" y="23032"/>
                    </a:cubicBezTo>
                    <a:cubicBezTo>
                      <a:pt x="15065" y="18560"/>
                      <a:pt x="19490" y="12032"/>
                      <a:pt x="21346" y="4607"/>
                    </a:cubicBezTo>
                    <a:cubicBezTo>
                      <a:pt x="14612" y="8135"/>
                      <a:pt x="8580" y="12862"/>
                      <a:pt x="3545" y="1855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A2A2C8F8-6362-B188-198C-C984D51061E0}"/>
                  </a:ext>
                </a:extLst>
              </p:cNvPr>
              <p:cNvSpPr/>
              <p:nvPr/>
            </p:nvSpPr>
            <p:spPr>
              <a:xfrm flipH="1">
                <a:off x="7114233" y="4625371"/>
                <a:ext cx="30500" cy="13262"/>
              </a:xfrm>
              <a:custGeom>
                <a:avLst/>
                <a:gdLst>
                  <a:gd name="connsiteX0" fmla="*/ 29849 w 30500"/>
                  <a:gd name="connsiteY0" fmla="*/ 8266 h 13262"/>
                  <a:gd name="connsiteX1" fmla="*/ 29225 w 30500"/>
                  <a:gd name="connsiteY1" fmla="*/ 8266 h 13262"/>
                  <a:gd name="connsiteX2" fmla="*/ 1326 w 30500"/>
                  <a:gd name="connsiteY2" fmla="*/ 11076 h 13262"/>
                  <a:gd name="connsiteX3" fmla="*/ 805 w 30500"/>
                  <a:gd name="connsiteY3" fmla="*/ 5039 h 13262"/>
                  <a:gd name="connsiteX4" fmla="*/ 6010 w 30500"/>
                  <a:gd name="connsiteY4" fmla="*/ 771 h 13262"/>
                  <a:gd name="connsiteX5" fmla="*/ 29849 w 30500"/>
                  <a:gd name="connsiteY5" fmla="*/ 6080 h 13262"/>
                  <a:gd name="connsiteX6" fmla="*/ 30474 w 30500"/>
                  <a:gd name="connsiteY6" fmla="*/ 7433 h 13262"/>
                  <a:gd name="connsiteX7" fmla="*/ 29849 w 30500"/>
                  <a:gd name="connsiteY7" fmla="*/ 8266 h 13262"/>
                  <a:gd name="connsiteX8" fmla="*/ 3720 w 30500"/>
                  <a:gd name="connsiteY8" fmla="*/ 6184 h 13262"/>
                  <a:gd name="connsiteX9" fmla="*/ 3720 w 30500"/>
                  <a:gd name="connsiteY9" fmla="*/ 6704 h 13262"/>
                  <a:gd name="connsiteX10" fmla="*/ 3720 w 30500"/>
                  <a:gd name="connsiteY10" fmla="*/ 9411 h 13262"/>
                  <a:gd name="connsiteX11" fmla="*/ 25789 w 30500"/>
                  <a:gd name="connsiteY11" fmla="*/ 7537 h 13262"/>
                  <a:gd name="connsiteX12" fmla="*/ 6843 w 30500"/>
                  <a:gd name="connsiteY12" fmla="*/ 3790 h 13262"/>
                  <a:gd name="connsiteX13" fmla="*/ 4032 w 30500"/>
                  <a:gd name="connsiteY13" fmla="*/ 6184 h 13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0500" h="13262">
                    <a:moveTo>
                      <a:pt x="29849" y="8266"/>
                    </a:moveTo>
                    <a:lnTo>
                      <a:pt x="29225" y="8266"/>
                    </a:lnTo>
                    <a:cubicBezTo>
                      <a:pt x="23187" y="12013"/>
                      <a:pt x="6010" y="15761"/>
                      <a:pt x="1326" y="11076"/>
                    </a:cubicBezTo>
                    <a:cubicBezTo>
                      <a:pt x="-223" y="9426"/>
                      <a:pt x="-439" y="6929"/>
                      <a:pt x="805" y="5039"/>
                    </a:cubicBezTo>
                    <a:cubicBezTo>
                      <a:pt x="1873" y="2955"/>
                      <a:pt x="3758" y="1409"/>
                      <a:pt x="6010" y="771"/>
                    </a:cubicBezTo>
                    <a:cubicBezTo>
                      <a:pt x="14338" y="-2456"/>
                      <a:pt x="29120" y="5455"/>
                      <a:pt x="29849" y="6080"/>
                    </a:cubicBezTo>
                    <a:cubicBezTo>
                      <a:pt x="30333" y="6344"/>
                      <a:pt x="30587" y="6894"/>
                      <a:pt x="30474" y="7433"/>
                    </a:cubicBezTo>
                    <a:cubicBezTo>
                      <a:pt x="30429" y="7802"/>
                      <a:pt x="30191" y="8120"/>
                      <a:pt x="29849" y="8266"/>
                    </a:cubicBezTo>
                    <a:close/>
                    <a:moveTo>
                      <a:pt x="3720" y="6184"/>
                    </a:moveTo>
                    <a:lnTo>
                      <a:pt x="3720" y="6704"/>
                    </a:lnTo>
                    <a:cubicBezTo>
                      <a:pt x="2887" y="8474"/>
                      <a:pt x="3720" y="9098"/>
                      <a:pt x="3720" y="9411"/>
                    </a:cubicBezTo>
                    <a:cubicBezTo>
                      <a:pt x="6427" y="12117"/>
                      <a:pt x="18710" y="10556"/>
                      <a:pt x="25789" y="7537"/>
                    </a:cubicBezTo>
                    <a:cubicBezTo>
                      <a:pt x="20028" y="4317"/>
                      <a:pt x="13396" y="3006"/>
                      <a:pt x="6843" y="3790"/>
                    </a:cubicBezTo>
                    <a:cubicBezTo>
                      <a:pt x="5650" y="4226"/>
                      <a:pt x="4653" y="5075"/>
                      <a:pt x="4032" y="618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CCB1481E-E09C-7258-4D86-FA4070D56F44}"/>
                  </a:ext>
                </a:extLst>
              </p:cNvPr>
              <p:cNvSpPr/>
              <p:nvPr/>
            </p:nvSpPr>
            <p:spPr>
              <a:xfrm flipH="1">
                <a:off x="7153922" y="3646463"/>
                <a:ext cx="1115876" cy="937102"/>
              </a:xfrm>
              <a:custGeom>
                <a:avLst/>
                <a:gdLst>
                  <a:gd name="connsiteX0" fmla="*/ 1115877 w 1115876"/>
                  <a:gd name="connsiteY0" fmla="*/ 867876 h 937102"/>
                  <a:gd name="connsiteX1" fmla="*/ 1109214 w 1115876"/>
                  <a:gd name="connsiteY1" fmla="*/ 878286 h 937102"/>
                  <a:gd name="connsiteX2" fmla="*/ 1103593 w 1115876"/>
                  <a:gd name="connsiteY2" fmla="*/ 887031 h 937102"/>
                  <a:gd name="connsiteX3" fmla="*/ 1070594 w 1115876"/>
                  <a:gd name="connsiteY3" fmla="*/ 937102 h 937102"/>
                  <a:gd name="connsiteX4" fmla="*/ 737476 w 1115876"/>
                  <a:gd name="connsiteY4" fmla="*/ 729736 h 937102"/>
                  <a:gd name="connsiteX5" fmla="*/ 513350 w 1115876"/>
                  <a:gd name="connsiteY5" fmla="*/ 350086 h 937102"/>
                  <a:gd name="connsiteX6" fmla="*/ 513350 w 1115876"/>
                  <a:gd name="connsiteY6" fmla="*/ 350086 h 937102"/>
                  <a:gd name="connsiteX7" fmla="*/ 291202 w 1115876"/>
                  <a:gd name="connsiteY7" fmla="*/ 428681 h 937102"/>
                  <a:gd name="connsiteX8" fmla="*/ 196784 w 1115876"/>
                  <a:gd name="connsiteY8" fmla="*/ 479898 h 937102"/>
                  <a:gd name="connsiteX9" fmla="*/ 431632 w 1115876"/>
                  <a:gd name="connsiteY9" fmla="*/ 768878 h 937102"/>
                  <a:gd name="connsiteX10" fmla="*/ 370109 w 1115876"/>
                  <a:gd name="connsiteY10" fmla="*/ 808540 h 937102"/>
                  <a:gd name="connsiteX11" fmla="*/ 244 w 1115876"/>
                  <a:gd name="connsiteY11" fmla="*/ 434302 h 937102"/>
                  <a:gd name="connsiteX12" fmla="*/ 394780 w 1115876"/>
                  <a:gd name="connsiteY12" fmla="*/ 176969 h 937102"/>
                  <a:gd name="connsiteX13" fmla="*/ 401859 w 1115876"/>
                  <a:gd name="connsiteY13" fmla="*/ 0 h 937102"/>
                  <a:gd name="connsiteX14" fmla="*/ 616200 w 1115876"/>
                  <a:gd name="connsiteY14" fmla="*/ 28419 h 937102"/>
                  <a:gd name="connsiteX15" fmla="*/ 627443 w 1115876"/>
                  <a:gd name="connsiteY15" fmla="*/ 29876 h 937102"/>
                  <a:gd name="connsiteX16" fmla="*/ 645556 w 1115876"/>
                  <a:gd name="connsiteY16" fmla="*/ 32271 h 937102"/>
                  <a:gd name="connsiteX17" fmla="*/ 827938 w 1115876"/>
                  <a:gd name="connsiteY17" fmla="*/ 621369 h 937102"/>
                  <a:gd name="connsiteX18" fmla="*/ 1115877 w 1115876"/>
                  <a:gd name="connsiteY18" fmla="*/ 867876 h 937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115876" h="937102">
                    <a:moveTo>
                      <a:pt x="1115877" y="867876"/>
                    </a:moveTo>
                    <a:lnTo>
                      <a:pt x="1109214" y="878286"/>
                    </a:lnTo>
                    <a:lnTo>
                      <a:pt x="1103593" y="887031"/>
                    </a:lnTo>
                    <a:lnTo>
                      <a:pt x="1070594" y="937102"/>
                    </a:lnTo>
                    <a:cubicBezTo>
                      <a:pt x="1070594" y="937102"/>
                      <a:pt x="773078" y="759197"/>
                      <a:pt x="737476" y="729736"/>
                    </a:cubicBezTo>
                    <a:cubicBezTo>
                      <a:pt x="701874" y="700276"/>
                      <a:pt x="513350" y="350086"/>
                      <a:pt x="513350" y="350086"/>
                    </a:cubicBezTo>
                    <a:lnTo>
                      <a:pt x="513350" y="350086"/>
                    </a:lnTo>
                    <a:cubicBezTo>
                      <a:pt x="510227" y="351023"/>
                      <a:pt x="383330" y="391726"/>
                      <a:pt x="291202" y="428681"/>
                    </a:cubicBezTo>
                    <a:cubicBezTo>
                      <a:pt x="237799" y="450021"/>
                      <a:pt x="196159" y="470321"/>
                      <a:pt x="196784" y="479898"/>
                    </a:cubicBezTo>
                    <a:cubicBezTo>
                      <a:pt x="198553" y="507380"/>
                      <a:pt x="431632" y="768878"/>
                      <a:pt x="431632" y="768878"/>
                    </a:cubicBezTo>
                    <a:lnTo>
                      <a:pt x="370109" y="808540"/>
                    </a:lnTo>
                    <a:cubicBezTo>
                      <a:pt x="370109" y="808540"/>
                      <a:pt x="-10999" y="552872"/>
                      <a:pt x="244" y="434302"/>
                    </a:cubicBezTo>
                    <a:cubicBezTo>
                      <a:pt x="11487" y="315733"/>
                      <a:pt x="394780" y="176969"/>
                      <a:pt x="394780" y="176969"/>
                    </a:cubicBezTo>
                    <a:lnTo>
                      <a:pt x="401859" y="0"/>
                    </a:lnTo>
                    <a:lnTo>
                      <a:pt x="616200" y="28419"/>
                    </a:lnTo>
                    <a:lnTo>
                      <a:pt x="627443" y="29876"/>
                    </a:lnTo>
                    <a:lnTo>
                      <a:pt x="645556" y="32271"/>
                    </a:lnTo>
                    <a:cubicBezTo>
                      <a:pt x="723318" y="211530"/>
                      <a:pt x="816383" y="590139"/>
                      <a:pt x="827938" y="621369"/>
                    </a:cubicBezTo>
                    <a:cubicBezTo>
                      <a:pt x="839493" y="652599"/>
                      <a:pt x="1115877" y="867876"/>
                      <a:pt x="1115877" y="86787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434E3B0C-C36F-A846-2D22-77E0514C1A1E}"/>
                  </a:ext>
                </a:extLst>
              </p:cNvPr>
              <p:cNvSpPr/>
              <p:nvPr/>
            </p:nvSpPr>
            <p:spPr>
              <a:xfrm flipH="1">
                <a:off x="7160583" y="3663535"/>
                <a:ext cx="495721" cy="869646"/>
              </a:xfrm>
              <a:custGeom>
                <a:avLst/>
                <a:gdLst>
                  <a:gd name="connsiteX0" fmla="*/ 495721 w 495721"/>
                  <a:gd name="connsiteY0" fmla="*/ 860902 h 869646"/>
                  <a:gd name="connsiteX1" fmla="*/ 490100 w 495721"/>
                  <a:gd name="connsiteY1" fmla="*/ 869646 h 869646"/>
                  <a:gd name="connsiteX2" fmla="*/ 179155 w 495721"/>
                  <a:gd name="connsiteY2" fmla="*/ 606275 h 869646"/>
                  <a:gd name="connsiteX3" fmla="*/ 2707 w 495721"/>
                  <a:gd name="connsiteY3" fmla="*/ 11763 h 869646"/>
                  <a:gd name="connsiteX4" fmla="*/ 0 w 495721"/>
                  <a:gd name="connsiteY4" fmla="*/ 3019 h 869646"/>
                  <a:gd name="connsiteX5" fmla="*/ 10410 w 495721"/>
                  <a:gd name="connsiteY5" fmla="*/ 0 h 869646"/>
                  <a:gd name="connsiteX6" fmla="*/ 14470 w 495721"/>
                  <a:gd name="connsiteY6" fmla="*/ 13221 h 869646"/>
                  <a:gd name="connsiteX7" fmla="*/ 189877 w 495721"/>
                  <a:gd name="connsiteY7" fmla="*/ 604297 h 869646"/>
                  <a:gd name="connsiteX8" fmla="*/ 495721 w 495721"/>
                  <a:gd name="connsiteY8" fmla="*/ 860902 h 869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5721" h="869646">
                    <a:moveTo>
                      <a:pt x="495721" y="860902"/>
                    </a:moveTo>
                    <a:lnTo>
                      <a:pt x="490100" y="869646"/>
                    </a:lnTo>
                    <a:cubicBezTo>
                      <a:pt x="410984" y="812600"/>
                      <a:pt x="187275" y="648123"/>
                      <a:pt x="179155" y="606275"/>
                    </a:cubicBezTo>
                    <a:cubicBezTo>
                      <a:pt x="171035" y="564427"/>
                      <a:pt x="24359" y="82967"/>
                      <a:pt x="2707" y="11763"/>
                    </a:cubicBezTo>
                    <a:cubicBezTo>
                      <a:pt x="937" y="6350"/>
                      <a:pt x="104" y="3435"/>
                      <a:pt x="0" y="3019"/>
                    </a:cubicBezTo>
                    <a:lnTo>
                      <a:pt x="10410" y="0"/>
                    </a:lnTo>
                    <a:lnTo>
                      <a:pt x="14470" y="13221"/>
                    </a:lnTo>
                    <a:cubicBezTo>
                      <a:pt x="40911" y="99831"/>
                      <a:pt x="181029" y="560887"/>
                      <a:pt x="189877" y="604297"/>
                    </a:cubicBezTo>
                    <a:cubicBezTo>
                      <a:pt x="195499" y="635423"/>
                      <a:pt x="367575" y="768565"/>
                      <a:pt x="495721" y="8609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09619F10-B54B-C6A3-81A7-234B10387970}"/>
                  </a:ext>
                </a:extLst>
              </p:cNvPr>
              <p:cNvSpPr/>
              <p:nvPr/>
            </p:nvSpPr>
            <p:spPr>
              <a:xfrm flipH="1">
                <a:off x="8375735" y="3206227"/>
                <a:ext cx="186002" cy="133247"/>
              </a:xfrm>
              <a:custGeom>
                <a:avLst/>
                <a:gdLst>
                  <a:gd name="connsiteX0" fmla="*/ 186003 w 186002"/>
                  <a:gd name="connsiteY0" fmla="*/ 89942 h 133247"/>
                  <a:gd name="connsiteX1" fmla="*/ 95124 w 186002"/>
                  <a:gd name="connsiteY1" fmla="*/ 56734 h 133247"/>
                  <a:gd name="connsiteX2" fmla="*/ 87733 w 186002"/>
                  <a:gd name="connsiteY2" fmla="*/ 33624 h 133247"/>
                  <a:gd name="connsiteX3" fmla="*/ 1018 w 186002"/>
                  <a:gd name="connsiteY3" fmla="*/ 2395 h 133247"/>
                  <a:gd name="connsiteX4" fmla="*/ 13093 w 186002"/>
                  <a:gd name="connsiteY4" fmla="*/ 60794 h 133247"/>
                  <a:gd name="connsiteX5" fmla="*/ 90127 w 186002"/>
                  <a:gd name="connsiteY5" fmla="*/ 89422 h 133247"/>
                  <a:gd name="connsiteX6" fmla="*/ 166015 w 186002"/>
                  <a:gd name="connsiteY6" fmla="*/ 133247 h 133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6002" h="133247">
                    <a:moveTo>
                      <a:pt x="186003" y="89942"/>
                    </a:moveTo>
                    <a:lnTo>
                      <a:pt x="95124" y="56734"/>
                    </a:lnTo>
                    <a:cubicBezTo>
                      <a:pt x="94662" y="48529"/>
                      <a:pt x="92118" y="40575"/>
                      <a:pt x="87733" y="33624"/>
                    </a:cubicBezTo>
                    <a:cubicBezTo>
                      <a:pt x="80966" y="24984"/>
                      <a:pt x="706" y="-9265"/>
                      <a:pt x="1018" y="2395"/>
                    </a:cubicBezTo>
                    <a:cubicBezTo>
                      <a:pt x="1330" y="14054"/>
                      <a:pt x="-5644" y="44034"/>
                      <a:pt x="13093" y="60794"/>
                    </a:cubicBezTo>
                    <a:cubicBezTo>
                      <a:pt x="31831" y="77554"/>
                      <a:pt x="80758" y="102434"/>
                      <a:pt x="90127" y="89422"/>
                    </a:cubicBezTo>
                    <a:lnTo>
                      <a:pt x="166015" y="133247"/>
                    </a:ln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8977C626-1E81-A6DE-60D8-5F4DE99DE284}"/>
                  </a:ext>
                </a:extLst>
              </p:cNvPr>
              <p:cNvSpPr/>
              <p:nvPr/>
            </p:nvSpPr>
            <p:spPr>
              <a:xfrm flipH="1">
                <a:off x="8014198" y="3277860"/>
                <a:ext cx="419087" cy="206937"/>
              </a:xfrm>
              <a:custGeom>
                <a:avLst/>
                <a:gdLst>
                  <a:gd name="connsiteX0" fmla="*/ 419088 w 419087"/>
                  <a:gd name="connsiteY0" fmla="*/ 206937 h 206937"/>
                  <a:gd name="connsiteX1" fmla="*/ 305619 w 419087"/>
                  <a:gd name="connsiteY1" fmla="*/ 182370 h 206937"/>
                  <a:gd name="connsiteX2" fmla="*/ 226816 w 419087"/>
                  <a:gd name="connsiteY2" fmla="*/ 164881 h 206937"/>
                  <a:gd name="connsiteX3" fmla="*/ 920 w 419087"/>
                  <a:gd name="connsiteY3" fmla="*/ 58804 h 206937"/>
                  <a:gd name="connsiteX4" fmla="*/ 41103 w 419087"/>
                  <a:gd name="connsiteY4" fmla="*/ 92 h 206937"/>
                  <a:gd name="connsiteX5" fmla="*/ 231084 w 419087"/>
                  <a:gd name="connsiteY5" fmla="*/ 55785 h 206937"/>
                  <a:gd name="connsiteX6" fmla="*/ 385672 w 419087"/>
                  <a:gd name="connsiteY6" fmla="*/ 57867 h 206937"/>
                  <a:gd name="connsiteX7" fmla="*/ 401495 w 419087"/>
                  <a:gd name="connsiteY7" fmla="*/ 128967 h 206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9087" h="206937">
                    <a:moveTo>
                      <a:pt x="419088" y="206937"/>
                    </a:moveTo>
                    <a:cubicBezTo>
                      <a:pt x="419088" y="206937"/>
                      <a:pt x="363291" y="195070"/>
                      <a:pt x="305619" y="182370"/>
                    </a:cubicBezTo>
                    <a:lnTo>
                      <a:pt x="226816" y="164881"/>
                    </a:lnTo>
                    <a:cubicBezTo>
                      <a:pt x="159151" y="149266"/>
                      <a:pt x="6230" y="78582"/>
                      <a:pt x="920" y="58804"/>
                    </a:cubicBezTo>
                    <a:cubicBezTo>
                      <a:pt x="-4389" y="39025"/>
                      <a:pt x="13829" y="-2199"/>
                      <a:pt x="41103" y="92"/>
                    </a:cubicBezTo>
                    <a:cubicBezTo>
                      <a:pt x="68377" y="2382"/>
                      <a:pt x="231084" y="55785"/>
                      <a:pt x="231084" y="55785"/>
                    </a:cubicBezTo>
                    <a:lnTo>
                      <a:pt x="385672" y="57867"/>
                    </a:lnTo>
                    <a:lnTo>
                      <a:pt x="401495" y="128967"/>
                    </a:ln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E5F8E705-7475-89BF-1EDB-3F0B98E3E14F}"/>
                  </a:ext>
                </a:extLst>
              </p:cNvPr>
              <p:cNvSpPr/>
              <p:nvPr/>
            </p:nvSpPr>
            <p:spPr>
              <a:xfrm flipH="1">
                <a:off x="8038350" y="3279712"/>
                <a:ext cx="386208" cy="73124"/>
              </a:xfrm>
              <a:custGeom>
                <a:avLst/>
                <a:gdLst>
                  <a:gd name="connsiteX0" fmla="*/ 273886 w 386208"/>
                  <a:gd name="connsiteY0" fmla="*/ 72462 h 73124"/>
                  <a:gd name="connsiteX1" fmla="*/ 223085 w 386208"/>
                  <a:gd name="connsiteY1" fmla="*/ 72462 h 73124"/>
                  <a:gd name="connsiteX2" fmla="*/ 180717 w 386208"/>
                  <a:gd name="connsiteY2" fmla="*/ 59346 h 73124"/>
                  <a:gd name="connsiteX3" fmla="*/ 0 w 386208"/>
                  <a:gd name="connsiteY3" fmla="*/ 10419 h 73124"/>
                  <a:gd name="connsiteX4" fmla="*/ 0 w 386208"/>
                  <a:gd name="connsiteY4" fmla="*/ 9 h 73124"/>
                  <a:gd name="connsiteX5" fmla="*/ 184152 w 386208"/>
                  <a:gd name="connsiteY5" fmla="*/ 49456 h 73124"/>
                  <a:gd name="connsiteX6" fmla="*/ 225167 w 386208"/>
                  <a:gd name="connsiteY6" fmla="*/ 62261 h 73124"/>
                  <a:gd name="connsiteX7" fmla="*/ 386209 w 386208"/>
                  <a:gd name="connsiteY7" fmla="*/ 58825 h 73124"/>
                  <a:gd name="connsiteX8" fmla="*/ 386209 w 386208"/>
                  <a:gd name="connsiteY8" fmla="*/ 69235 h 73124"/>
                  <a:gd name="connsiteX9" fmla="*/ 273886 w 386208"/>
                  <a:gd name="connsiteY9" fmla="*/ 72462 h 73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6208" h="73124">
                    <a:moveTo>
                      <a:pt x="273886" y="72462"/>
                    </a:moveTo>
                    <a:cubicBezTo>
                      <a:pt x="256964" y="73346"/>
                      <a:pt x="240007" y="73346"/>
                      <a:pt x="223085" y="72462"/>
                    </a:cubicBezTo>
                    <a:cubicBezTo>
                      <a:pt x="218921" y="71734"/>
                      <a:pt x="205700" y="67466"/>
                      <a:pt x="180717" y="59346"/>
                    </a:cubicBezTo>
                    <a:cubicBezTo>
                      <a:pt x="127522" y="41961"/>
                      <a:pt x="28523" y="9795"/>
                      <a:pt x="0" y="10419"/>
                    </a:cubicBezTo>
                    <a:lnTo>
                      <a:pt x="0" y="9"/>
                    </a:lnTo>
                    <a:cubicBezTo>
                      <a:pt x="30293" y="-615"/>
                      <a:pt x="126689" y="30718"/>
                      <a:pt x="184152" y="49456"/>
                    </a:cubicBezTo>
                    <a:cubicBezTo>
                      <a:pt x="204243" y="55911"/>
                      <a:pt x="221524" y="61532"/>
                      <a:pt x="225167" y="62261"/>
                    </a:cubicBezTo>
                    <a:cubicBezTo>
                      <a:pt x="235577" y="64134"/>
                      <a:pt x="327080" y="61220"/>
                      <a:pt x="386209" y="58825"/>
                    </a:cubicBezTo>
                    <a:lnTo>
                      <a:pt x="386209" y="69235"/>
                    </a:lnTo>
                    <a:cubicBezTo>
                      <a:pt x="376736" y="69235"/>
                      <a:pt x="318336" y="71525"/>
                      <a:pt x="273886" y="724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AF52AB9A-126F-295D-BA3C-AE244717A83D}"/>
                  </a:ext>
                </a:extLst>
              </p:cNvPr>
              <p:cNvSpPr/>
              <p:nvPr/>
            </p:nvSpPr>
            <p:spPr>
              <a:xfrm flipH="1">
                <a:off x="8404571" y="3267021"/>
                <a:ext cx="47781" cy="65478"/>
              </a:xfrm>
              <a:custGeom>
                <a:avLst/>
                <a:gdLst>
                  <a:gd name="connsiteX0" fmla="*/ 15823 w 47781"/>
                  <a:gd name="connsiteY0" fmla="*/ 0 h 65478"/>
                  <a:gd name="connsiteX1" fmla="*/ 47782 w 47781"/>
                  <a:gd name="connsiteY1" fmla="*/ 12908 h 65478"/>
                  <a:gd name="connsiteX2" fmla="*/ 19571 w 47781"/>
                  <a:gd name="connsiteY2" fmla="*/ 65478 h 65478"/>
                  <a:gd name="connsiteX3" fmla="*/ 0 w 47781"/>
                  <a:gd name="connsiteY3" fmla="*/ 52362 h 65478"/>
                  <a:gd name="connsiteX4" fmla="*/ 15823 w 47781"/>
                  <a:gd name="connsiteY4" fmla="*/ 0 h 65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781" h="65478">
                    <a:moveTo>
                      <a:pt x="15823" y="0"/>
                    </a:moveTo>
                    <a:lnTo>
                      <a:pt x="47782" y="12908"/>
                    </a:lnTo>
                    <a:lnTo>
                      <a:pt x="19571" y="65478"/>
                    </a:lnTo>
                    <a:lnTo>
                      <a:pt x="0" y="52362"/>
                    </a:lnTo>
                    <a:lnTo>
                      <a:pt x="15823" y="0"/>
                    </a:ln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69090786-B964-379C-A67F-E7CCF3BC5458}"/>
                  </a:ext>
                </a:extLst>
              </p:cNvPr>
              <p:cNvSpPr/>
              <p:nvPr/>
            </p:nvSpPr>
            <p:spPr>
              <a:xfrm flipH="1">
                <a:off x="8404571" y="3267021"/>
                <a:ext cx="47781" cy="65478"/>
              </a:xfrm>
              <a:custGeom>
                <a:avLst/>
                <a:gdLst>
                  <a:gd name="connsiteX0" fmla="*/ 15823 w 47781"/>
                  <a:gd name="connsiteY0" fmla="*/ 0 h 65478"/>
                  <a:gd name="connsiteX1" fmla="*/ 47782 w 47781"/>
                  <a:gd name="connsiteY1" fmla="*/ 12908 h 65478"/>
                  <a:gd name="connsiteX2" fmla="*/ 19571 w 47781"/>
                  <a:gd name="connsiteY2" fmla="*/ 65478 h 65478"/>
                  <a:gd name="connsiteX3" fmla="*/ 0 w 47781"/>
                  <a:gd name="connsiteY3" fmla="*/ 52362 h 65478"/>
                  <a:gd name="connsiteX4" fmla="*/ 15823 w 47781"/>
                  <a:gd name="connsiteY4" fmla="*/ 0 h 65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781" h="65478">
                    <a:moveTo>
                      <a:pt x="15823" y="0"/>
                    </a:moveTo>
                    <a:lnTo>
                      <a:pt x="47782" y="12908"/>
                    </a:lnTo>
                    <a:lnTo>
                      <a:pt x="19571" y="65478"/>
                    </a:lnTo>
                    <a:lnTo>
                      <a:pt x="0" y="52362"/>
                    </a:lnTo>
                    <a:lnTo>
                      <a:pt x="15823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8711E922-657F-6349-40AD-3CDF3018A1C0}"/>
                  </a:ext>
                </a:extLst>
              </p:cNvPr>
              <p:cNvSpPr/>
              <p:nvPr/>
            </p:nvSpPr>
            <p:spPr>
              <a:xfrm flipH="1">
                <a:off x="8014198" y="3406826"/>
                <a:ext cx="113468" cy="77970"/>
              </a:xfrm>
              <a:custGeom>
                <a:avLst/>
                <a:gdLst>
                  <a:gd name="connsiteX0" fmla="*/ 113468 w 113468"/>
                  <a:gd name="connsiteY0" fmla="*/ 77970 h 77970"/>
                  <a:gd name="connsiteX1" fmla="*/ 0 w 113468"/>
                  <a:gd name="connsiteY1" fmla="*/ 53403 h 77970"/>
                  <a:gd name="connsiteX2" fmla="*/ 95875 w 113468"/>
                  <a:gd name="connsiteY2" fmla="*/ 0 h 77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68" h="77970">
                    <a:moveTo>
                      <a:pt x="113468" y="77970"/>
                    </a:moveTo>
                    <a:cubicBezTo>
                      <a:pt x="113468" y="77970"/>
                      <a:pt x="57671" y="66103"/>
                      <a:pt x="0" y="53403"/>
                    </a:cubicBezTo>
                    <a:cubicBezTo>
                      <a:pt x="11659" y="18738"/>
                      <a:pt x="68081" y="4893"/>
                      <a:pt x="95875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C8446675-7848-2262-90E7-CBDA852679CB}"/>
                  </a:ext>
                </a:extLst>
              </p:cNvPr>
              <p:cNvSpPr/>
              <p:nvPr/>
            </p:nvSpPr>
            <p:spPr>
              <a:xfrm flipH="1">
                <a:off x="7604767" y="3323514"/>
                <a:ext cx="460215" cy="351505"/>
              </a:xfrm>
              <a:custGeom>
                <a:avLst/>
                <a:gdLst>
                  <a:gd name="connsiteX0" fmla="*/ 460103 w 460215"/>
                  <a:gd name="connsiteY0" fmla="*/ 312436 h 351505"/>
                  <a:gd name="connsiteX1" fmla="*/ 442510 w 460215"/>
                  <a:gd name="connsiteY1" fmla="*/ 339189 h 351505"/>
                  <a:gd name="connsiteX2" fmla="*/ 435743 w 460215"/>
                  <a:gd name="connsiteY2" fmla="*/ 340438 h 351505"/>
                  <a:gd name="connsiteX3" fmla="*/ 432100 w 460215"/>
                  <a:gd name="connsiteY3" fmla="*/ 340438 h 351505"/>
                  <a:gd name="connsiteX4" fmla="*/ 196939 w 460215"/>
                  <a:gd name="connsiteY4" fmla="*/ 351473 h 351505"/>
                  <a:gd name="connsiteX5" fmla="*/ 171227 w 460215"/>
                  <a:gd name="connsiteY5" fmla="*/ 333360 h 351505"/>
                  <a:gd name="connsiteX6" fmla="*/ 159568 w 460215"/>
                  <a:gd name="connsiteY6" fmla="*/ 302130 h 351505"/>
                  <a:gd name="connsiteX7" fmla="*/ 72645 w 460215"/>
                  <a:gd name="connsiteY7" fmla="*/ 181062 h 351505"/>
                  <a:gd name="connsiteX8" fmla="*/ 37459 w 460215"/>
                  <a:gd name="connsiteY8" fmla="*/ 149832 h 351505"/>
                  <a:gd name="connsiteX9" fmla="*/ 192 w 460215"/>
                  <a:gd name="connsiteY9" fmla="*/ 78941 h 351505"/>
                  <a:gd name="connsiteX10" fmla="*/ 10602 w 460215"/>
                  <a:gd name="connsiteY10" fmla="*/ 25538 h 351505"/>
                  <a:gd name="connsiteX11" fmla="*/ 16743 w 460215"/>
                  <a:gd name="connsiteY11" fmla="*/ 14607 h 351505"/>
                  <a:gd name="connsiteX12" fmla="*/ 18097 w 460215"/>
                  <a:gd name="connsiteY12" fmla="*/ 12525 h 351505"/>
                  <a:gd name="connsiteX13" fmla="*/ 326751 w 460215"/>
                  <a:gd name="connsiteY13" fmla="*/ 19500 h 351505"/>
                  <a:gd name="connsiteX14" fmla="*/ 460103 w 460215"/>
                  <a:gd name="connsiteY14" fmla="*/ 312436 h 351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60215" h="351505">
                    <a:moveTo>
                      <a:pt x="460103" y="312436"/>
                    </a:moveTo>
                    <a:cubicBezTo>
                      <a:pt x="461224" y="324372"/>
                      <a:pt x="453914" y="335489"/>
                      <a:pt x="442510" y="339189"/>
                    </a:cubicBezTo>
                    <a:cubicBezTo>
                      <a:pt x="440325" y="339924"/>
                      <a:pt x="438047" y="340344"/>
                      <a:pt x="435743" y="340438"/>
                    </a:cubicBezTo>
                    <a:lnTo>
                      <a:pt x="432100" y="340438"/>
                    </a:lnTo>
                    <a:lnTo>
                      <a:pt x="196939" y="351473"/>
                    </a:lnTo>
                    <a:cubicBezTo>
                      <a:pt x="185223" y="352068"/>
                      <a:pt x="174611" y="344592"/>
                      <a:pt x="171227" y="333360"/>
                    </a:cubicBezTo>
                    <a:cubicBezTo>
                      <a:pt x="168028" y="322706"/>
                      <a:pt x="164133" y="312274"/>
                      <a:pt x="159568" y="302130"/>
                    </a:cubicBezTo>
                    <a:cubicBezTo>
                      <a:pt x="138489" y="256653"/>
                      <a:pt x="108996" y="215574"/>
                      <a:pt x="72645" y="181062"/>
                    </a:cubicBezTo>
                    <a:cubicBezTo>
                      <a:pt x="62235" y="170652"/>
                      <a:pt x="50367" y="160242"/>
                      <a:pt x="37459" y="149832"/>
                    </a:cubicBezTo>
                    <a:cubicBezTo>
                      <a:pt x="15450" y="132635"/>
                      <a:pt x="1879" y="106820"/>
                      <a:pt x="192" y="78941"/>
                    </a:cubicBezTo>
                    <a:cubicBezTo>
                      <a:pt x="-900" y="60546"/>
                      <a:pt x="2682" y="42175"/>
                      <a:pt x="10602" y="25538"/>
                    </a:cubicBezTo>
                    <a:cubicBezTo>
                      <a:pt x="12450" y="21786"/>
                      <a:pt x="14500" y="18137"/>
                      <a:pt x="16743" y="14607"/>
                    </a:cubicBezTo>
                    <a:lnTo>
                      <a:pt x="18097" y="12525"/>
                    </a:lnTo>
                    <a:cubicBezTo>
                      <a:pt x="18097" y="12525"/>
                      <a:pt x="215886" y="-19850"/>
                      <a:pt x="326751" y="19500"/>
                    </a:cubicBezTo>
                    <a:cubicBezTo>
                      <a:pt x="401420" y="100349"/>
                      <a:pt x="448163" y="203031"/>
                      <a:pt x="460103" y="31243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3ED8ACE2-8108-276D-1A07-3ACF5C38667C}"/>
                  </a:ext>
                </a:extLst>
              </p:cNvPr>
              <p:cNvSpPr/>
              <p:nvPr/>
            </p:nvSpPr>
            <p:spPr>
              <a:xfrm flipH="1">
                <a:off x="7622454" y="3331401"/>
                <a:ext cx="432655" cy="346083"/>
              </a:xfrm>
              <a:custGeom>
                <a:avLst/>
                <a:gdLst>
                  <a:gd name="connsiteX0" fmla="*/ 432637 w 432655"/>
                  <a:gd name="connsiteY0" fmla="*/ 331301 h 346083"/>
                  <a:gd name="connsiteX1" fmla="*/ 430971 w 432655"/>
                  <a:gd name="connsiteY1" fmla="*/ 346084 h 346083"/>
                  <a:gd name="connsiteX2" fmla="*/ 420561 w 432655"/>
                  <a:gd name="connsiteY2" fmla="*/ 342960 h 346083"/>
                  <a:gd name="connsiteX3" fmla="*/ 421811 w 432655"/>
                  <a:gd name="connsiteY3" fmla="*/ 332550 h 346083"/>
                  <a:gd name="connsiteX4" fmla="*/ 308759 w 432655"/>
                  <a:gd name="connsiteY4" fmla="*/ 30662 h 346083"/>
                  <a:gd name="connsiteX5" fmla="*/ 0 w 432655"/>
                  <a:gd name="connsiteY5" fmla="*/ 16817 h 346083"/>
                  <a:gd name="connsiteX6" fmla="*/ 6142 w 432655"/>
                  <a:gd name="connsiteY6" fmla="*/ 5887 h 346083"/>
                  <a:gd name="connsiteX7" fmla="*/ 313547 w 432655"/>
                  <a:gd name="connsiteY7" fmla="*/ 21293 h 346083"/>
                  <a:gd name="connsiteX8" fmla="*/ 432637 w 432655"/>
                  <a:gd name="connsiteY8" fmla="*/ 331301 h 346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2655" h="346083">
                    <a:moveTo>
                      <a:pt x="432637" y="331301"/>
                    </a:moveTo>
                    <a:cubicBezTo>
                      <a:pt x="432766" y="336282"/>
                      <a:pt x="432206" y="341256"/>
                      <a:pt x="430971" y="346084"/>
                    </a:cubicBezTo>
                    <a:lnTo>
                      <a:pt x="420561" y="342960"/>
                    </a:lnTo>
                    <a:cubicBezTo>
                      <a:pt x="421599" y="339594"/>
                      <a:pt x="422022" y="336067"/>
                      <a:pt x="421811" y="332550"/>
                    </a:cubicBezTo>
                    <a:cubicBezTo>
                      <a:pt x="422331" y="268009"/>
                      <a:pt x="326455" y="41593"/>
                      <a:pt x="308759" y="30662"/>
                    </a:cubicBezTo>
                    <a:cubicBezTo>
                      <a:pt x="245258" y="-568"/>
                      <a:pt x="49968" y="12757"/>
                      <a:pt x="0" y="16817"/>
                    </a:cubicBezTo>
                    <a:cubicBezTo>
                      <a:pt x="1848" y="13065"/>
                      <a:pt x="3898" y="9416"/>
                      <a:pt x="6142" y="5887"/>
                    </a:cubicBezTo>
                    <a:cubicBezTo>
                      <a:pt x="66103" y="1202"/>
                      <a:pt x="249318" y="-10145"/>
                      <a:pt x="313547" y="21293"/>
                    </a:cubicBezTo>
                    <a:cubicBezTo>
                      <a:pt x="333430" y="31495"/>
                      <a:pt x="432012" y="255829"/>
                      <a:pt x="432637" y="3313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7596ADAF-801D-AA99-9C45-8E7CC7ED2A8E}"/>
                  </a:ext>
                </a:extLst>
              </p:cNvPr>
              <p:cNvSpPr/>
              <p:nvPr/>
            </p:nvSpPr>
            <p:spPr>
              <a:xfrm flipH="1">
                <a:off x="7602069" y="3656352"/>
                <a:ext cx="276071" cy="52570"/>
              </a:xfrm>
              <a:custGeom>
                <a:avLst/>
                <a:gdLst>
                  <a:gd name="connsiteX0" fmla="*/ 0 w 276071"/>
                  <a:gd name="connsiteY0" fmla="*/ 12596 h 52570"/>
                  <a:gd name="connsiteX1" fmla="*/ 265766 w 276071"/>
                  <a:gd name="connsiteY1" fmla="*/ 0 h 52570"/>
                  <a:gd name="connsiteX2" fmla="*/ 276071 w 276071"/>
                  <a:gd name="connsiteY2" fmla="*/ 39558 h 52570"/>
                  <a:gd name="connsiteX3" fmla="*/ 1874 w 276071"/>
                  <a:gd name="connsiteY3" fmla="*/ 52570 h 52570"/>
                  <a:gd name="connsiteX4" fmla="*/ 0 w 276071"/>
                  <a:gd name="connsiteY4" fmla="*/ 12596 h 52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071" h="52570">
                    <a:moveTo>
                      <a:pt x="0" y="12596"/>
                    </a:moveTo>
                    <a:lnTo>
                      <a:pt x="265766" y="0"/>
                    </a:lnTo>
                    <a:lnTo>
                      <a:pt x="276071" y="39558"/>
                    </a:lnTo>
                    <a:lnTo>
                      <a:pt x="1874" y="52570"/>
                    </a:lnTo>
                    <a:lnTo>
                      <a:pt x="0" y="12596"/>
                    </a:ln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07A10166-AFDD-D9BA-38F7-174FF1366666}"/>
                  </a:ext>
                </a:extLst>
              </p:cNvPr>
              <p:cNvSpPr/>
              <p:nvPr/>
            </p:nvSpPr>
            <p:spPr>
              <a:xfrm flipH="1">
                <a:off x="7602069" y="3656352"/>
                <a:ext cx="276071" cy="52570"/>
              </a:xfrm>
              <a:custGeom>
                <a:avLst/>
                <a:gdLst>
                  <a:gd name="connsiteX0" fmla="*/ 0 w 276071"/>
                  <a:gd name="connsiteY0" fmla="*/ 12596 h 52570"/>
                  <a:gd name="connsiteX1" fmla="*/ 265766 w 276071"/>
                  <a:gd name="connsiteY1" fmla="*/ 0 h 52570"/>
                  <a:gd name="connsiteX2" fmla="*/ 276071 w 276071"/>
                  <a:gd name="connsiteY2" fmla="*/ 39558 h 52570"/>
                  <a:gd name="connsiteX3" fmla="*/ 1874 w 276071"/>
                  <a:gd name="connsiteY3" fmla="*/ 52570 h 52570"/>
                  <a:gd name="connsiteX4" fmla="*/ 0 w 276071"/>
                  <a:gd name="connsiteY4" fmla="*/ 12596 h 52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071" h="52570">
                    <a:moveTo>
                      <a:pt x="0" y="12596"/>
                    </a:moveTo>
                    <a:lnTo>
                      <a:pt x="265766" y="0"/>
                    </a:lnTo>
                    <a:lnTo>
                      <a:pt x="276071" y="39558"/>
                    </a:lnTo>
                    <a:lnTo>
                      <a:pt x="1874" y="52570"/>
                    </a:lnTo>
                    <a:lnTo>
                      <a:pt x="0" y="1259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EC6F4D23-BF8A-B7B6-FA4C-12D11BAB1785}"/>
                  </a:ext>
                </a:extLst>
              </p:cNvPr>
              <p:cNvSpPr/>
              <p:nvPr/>
            </p:nvSpPr>
            <p:spPr>
              <a:xfrm flipH="1">
                <a:off x="7860844" y="3293660"/>
                <a:ext cx="115149" cy="76941"/>
              </a:xfrm>
              <a:custGeom>
                <a:avLst/>
                <a:gdLst>
                  <a:gd name="connsiteX0" fmla="*/ 0 w 115149"/>
                  <a:gd name="connsiteY0" fmla="*/ 26348 h 76941"/>
                  <a:gd name="connsiteX1" fmla="*/ 105453 w 115149"/>
                  <a:gd name="connsiteY1" fmla="*/ 2093 h 76941"/>
                  <a:gd name="connsiteX2" fmla="*/ 115134 w 115149"/>
                  <a:gd name="connsiteY2" fmla="*/ 38944 h 76941"/>
                  <a:gd name="connsiteX3" fmla="*/ 27378 w 115149"/>
                  <a:gd name="connsiteY3" fmla="*/ 75587 h 76941"/>
                  <a:gd name="connsiteX4" fmla="*/ 0 w 115149"/>
                  <a:gd name="connsiteY4" fmla="*/ 26348 h 76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149" h="76941">
                    <a:moveTo>
                      <a:pt x="0" y="26348"/>
                    </a:moveTo>
                    <a:cubicBezTo>
                      <a:pt x="6871" y="13544"/>
                      <a:pt x="94939" y="-6548"/>
                      <a:pt x="105453" y="2093"/>
                    </a:cubicBezTo>
                    <a:cubicBezTo>
                      <a:pt x="115967" y="10733"/>
                      <a:pt x="115134" y="38944"/>
                      <a:pt x="115134" y="38944"/>
                    </a:cubicBezTo>
                    <a:cubicBezTo>
                      <a:pt x="115134" y="38944"/>
                      <a:pt x="52674" y="85372"/>
                      <a:pt x="27378" y="75587"/>
                    </a:cubicBezTo>
                    <a:cubicBezTo>
                      <a:pt x="2082" y="65802"/>
                      <a:pt x="0" y="26348"/>
                      <a:pt x="0" y="26348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B7C19402-57B7-35BA-3DE5-F1887E2561C3}"/>
                  </a:ext>
                </a:extLst>
              </p:cNvPr>
              <p:cNvSpPr/>
              <p:nvPr/>
            </p:nvSpPr>
            <p:spPr>
              <a:xfrm flipH="1">
                <a:off x="7860844" y="3293660"/>
                <a:ext cx="115149" cy="76941"/>
              </a:xfrm>
              <a:custGeom>
                <a:avLst/>
                <a:gdLst>
                  <a:gd name="connsiteX0" fmla="*/ 0 w 115149"/>
                  <a:gd name="connsiteY0" fmla="*/ 26348 h 76941"/>
                  <a:gd name="connsiteX1" fmla="*/ 105453 w 115149"/>
                  <a:gd name="connsiteY1" fmla="*/ 2093 h 76941"/>
                  <a:gd name="connsiteX2" fmla="*/ 115134 w 115149"/>
                  <a:gd name="connsiteY2" fmla="*/ 38944 h 76941"/>
                  <a:gd name="connsiteX3" fmla="*/ 27378 w 115149"/>
                  <a:gd name="connsiteY3" fmla="*/ 75587 h 76941"/>
                  <a:gd name="connsiteX4" fmla="*/ 0 w 115149"/>
                  <a:gd name="connsiteY4" fmla="*/ 26348 h 76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149" h="76941">
                    <a:moveTo>
                      <a:pt x="0" y="26348"/>
                    </a:moveTo>
                    <a:cubicBezTo>
                      <a:pt x="6871" y="13544"/>
                      <a:pt x="94939" y="-6548"/>
                      <a:pt x="105453" y="2093"/>
                    </a:cubicBezTo>
                    <a:cubicBezTo>
                      <a:pt x="115967" y="10733"/>
                      <a:pt x="115134" y="38944"/>
                      <a:pt x="115134" y="38944"/>
                    </a:cubicBezTo>
                    <a:cubicBezTo>
                      <a:pt x="115134" y="38944"/>
                      <a:pt x="52674" y="85372"/>
                      <a:pt x="27378" y="75587"/>
                    </a:cubicBezTo>
                    <a:cubicBezTo>
                      <a:pt x="2082" y="65802"/>
                      <a:pt x="0" y="26348"/>
                      <a:pt x="0" y="26348"/>
                    </a:cubicBezTo>
                    <a:close/>
                  </a:path>
                </a:pathLst>
              </a:custGeom>
              <a:solidFill>
                <a:srgbClr val="000000">
                  <a:alpha val="4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AA691B7F-CDB7-FB4E-438B-200C1CAEFC0B}"/>
                  </a:ext>
                </a:extLst>
              </p:cNvPr>
              <p:cNvSpPr/>
              <p:nvPr/>
            </p:nvSpPr>
            <p:spPr>
              <a:xfrm flipH="1">
                <a:off x="7861068" y="3188322"/>
                <a:ext cx="120234" cy="196854"/>
              </a:xfrm>
              <a:custGeom>
                <a:avLst/>
                <a:gdLst>
                  <a:gd name="connsiteX0" fmla="*/ 120235 w 120234"/>
                  <a:gd name="connsiteY0" fmla="*/ 138660 h 196854"/>
                  <a:gd name="connsiteX1" fmla="*/ 45491 w 120234"/>
                  <a:gd name="connsiteY1" fmla="*/ 196539 h 196854"/>
                  <a:gd name="connsiteX2" fmla="*/ 8536 w 120234"/>
                  <a:gd name="connsiteY2" fmla="*/ 177698 h 196854"/>
                  <a:gd name="connsiteX3" fmla="*/ 18946 w 120234"/>
                  <a:gd name="connsiteY3" fmla="*/ 153963 h 196854"/>
                  <a:gd name="connsiteX4" fmla="*/ 0 w 120234"/>
                  <a:gd name="connsiteY4" fmla="*/ 98166 h 196854"/>
                  <a:gd name="connsiteX5" fmla="*/ 0 w 120234"/>
                  <a:gd name="connsiteY5" fmla="*/ 97541 h 196854"/>
                  <a:gd name="connsiteX6" fmla="*/ 0 w 120234"/>
                  <a:gd name="connsiteY6" fmla="*/ 97541 h 196854"/>
                  <a:gd name="connsiteX7" fmla="*/ 31230 w 120234"/>
                  <a:gd name="connsiteY7" fmla="*/ 39870 h 196854"/>
                  <a:gd name="connsiteX8" fmla="*/ 52050 w 120234"/>
                  <a:gd name="connsiteY8" fmla="*/ 0 h 196854"/>
                  <a:gd name="connsiteX9" fmla="*/ 120235 w 120234"/>
                  <a:gd name="connsiteY9" fmla="*/ 138660 h 196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0234" h="196854">
                    <a:moveTo>
                      <a:pt x="120235" y="138660"/>
                    </a:moveTo>
                    <a:cubicBezTo>
                      <a:pt x="118257" y="164997"/>
                      <a:pt x="95563" y="192688"/>
                      <a:pt x="45491" y="196539"/>
                    </a:cubicBezTo>
                    <a:cubicBezTo>
                      <a:pt x="14262" y="199038"/>
                      <a:pt x="7287" y="186130"/>
                      <a:pt x="8536" y="177698"/>
                    </a:cubicBezTo>
                    <a:cubicBezTo>
                      <a:pt x="24359" y="166663"/>
                      <a:pt x="16135" y="165934"/>
                      <a:pt x="18946" y="153963"/>
                    </a:cubicBezTo>
                    <a:cubicBezTo>
                      <a:pt x="22590" y="135017"/>
                      <a:pt x="12492" y="115758"/>
                      <a:pt x="0" y="98166"/>
                    </a:cubicBezTo>
                    <a:lnTo>
                      <a:pt x="0" y="97541"/>
                    </a:lnTo>
                    <a:lnTo>
                      <a:pt x="0" y="97541"/>
                    </a:lnTo>
                    <a:lnTo>
                      <a:pt x="31230" y="39870"/>
                    </a:lnTo>
                    <a:lnTo>
                      <a:pt x="52050" y="0"/>
                    </a:lnTo>
                    <a:cubicBezTo>
                      <a:pt x="59337" y="44138"/>
                      <a:pt x="80781" y="122525"/>
                      <a:pt x="120235" y="138660"/>
                    </a:cubicBez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52EA04A1-E4BD-993E-2500-364CAAE3D1D7}"/>
                  </a:ext>
                </a:extLst>
              </p:cNvPr>
              <p:cNvSpPr/>
              <p:nvPr/>
            </p:nvSpPr>
            <p:spPr>
              <a:xfrm flipH="1">
                <a:off x="7925128" y="3226050"/>
                <a:ext cx="56591" cy="116234"/>
              </a:xfrm>
              <a:custGeom>
                <a:avLst/>
                <a:gdLst>
                  <a:gd name="connsiteX0" fmla="*/ 54340 w 56591"/>
                  <a:gd name="connsiteY0" fmla="*/ 2350 h 116234"/>
                  <a:gd name="connsiteX1" fmla="*/ 18946 w 56591"/>
                  <a:gd name="connsiteY1" fmla="*/ 116234 h 116234"/>
                  <a:gd name="connsiteX2" fmla="*/ 0 w 56591"/>
                  <a:gd name="connsiteY2" fmla="*/ 60437 h 116234"/>
                  <a:gd name="connsiteX3" fmla="*/ 0 w 56591"/>
                  <a:gd name="connsiteY3" fmla="*/ 59708 h 116234"/>
                  <a:gd name="connsiteX4" fmla="*/ 31230 w 56591"/>
                  <a:gd name="connsiteY4" fmla="*/ 2037 h 116234"/>
                  <a:gd name="connsiteX5" fmla="*/ 54340 w 56591"/>
                  <a:gd name="connsiteY5" fmla="*/ 2350 h 116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591" h="116234">
                    <a:moveTo>
                      <a:pt x="54340" y="2350"/>
                    </a:moveTo>
                    <a:cubicBezTo>
                      <a:pt x="62264" y="43838"/>
                      <a:pt x="48991" y="86546"/>
                      <a:pt x="18946" y="116234"/>
                    </a:cubicBezTo>
                    <a:cubicBezTo>
                      <a:pt x="22590" y="97288"/>
                      <a:pt x="12492" y="78030"/>
                      <a:pt x="0" y="60437"/>
                    </a:cubicBezTo>
                    <a:cubicBezTo>
                      <a:pt x="0" y="60437"/>
                      <a:pt x="0" y="59812"/>
                      <a:pt x="0" y="59708"/>
                    </a:cubicBezTo>
                    <a:lnTo>
                      <a:pt x="31230" y="2037"/>
                    </a:lnTo>
                    <a:cubicBezTo>
                      <a:pt x="34978" y="8596"/>
                      <a:pt x="52466" y="-5250"/>
                      <a:pt x="54340" y="235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B4D0725C-1784-A6AB-01D9-4E9289E97116}"/>
                  </a:ext>
                </a:extLst>
              </p:cNvPr>
              <p:cNvSpPr/>
              <p:nvPr/>
            </p:nvSpPr>
            <p:spPr>
              <a:xfrm flipH="1">
                <a:off x="7834835" y="3295752"/>
                <a:ext cx="156877" cy="102238"/>
              </a:xfrm>
              <a:custGeom>
                <a:avLst/>
                <a:gdLst>
                  <a:gd name="connsiteX0" fmla="*/ 15719 w 156877"/>
                  <a:gd name="connsiteY0" fmla="*/ 24255 h 102238"/>
                  <a:gd name="connsiteX1" fmla="*/ 50280 w 156877"/>
                  <a:gd name="connsiteY1" fmla="*/ 45596 h 102238"/>
                  <a:gd name="connsiteX2" fmla="*/ 121172 w 156877"/>
                  <a:gd name="connsiteY2" fmla="*/ 0 h 102238"/>
                  <a:gd name="connsiteX3" fmla="*/ 156878 w 156877"/>
                  <a:gd name="connsiteY3" fmla="*/ 29356 h 102238"/>
                  <a:gd name="connsiteX4" fmla="*/ 56526 w 156877"/>
                  <a:gd name="connsiteY4" fmla="*/ 102226 h 102238"/>
                  <a:gd name="connsiteX5" fmla="*/ 0 w 156877"/>
                  <a:gd name="connsiteY5" fmla="*/ 55589 h 102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6877" h="102238">
                    <a:moveTo>
                      <a:pt x="15719" y="24255"/>
                    </a:moveTo>
                    <a:cubicBezTo>
                      <a:pt x="21506" y="38014"/>
                      <a:pt x="35386" y="46585"/>
                      <a:pt x="50280" y="45596"/>
                    </a:cubicBezTo>
                    <a:cubicBezTo>
                      <a:pt x="76305" y="44346"/>
                      <a:pt x="121172" y="0"/>
                      <a:pt x="121172" y="0"/>
                    </a:cubicBezTo>
                    <a:lnTo>
                      <a:pt x="156878" y="29356"/>
                    </a:lnTo>
                    <a:cubicBezTo>
                      <a:pt x="156878" y="29356"/>
                      <a:pt x="99415" y="103371"/>
                      <a:pt x="56526" y="102226"/>
                    </a:cubicBezTo>
                    <a:cubicBezTo>
                      <a:pt x="13637" y="101081"/>
                      <a:pt x="0" y="55589"/>
                      <a:pt x="0" y="55589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B1F662E0-0447-16E0-9183-568DB596E89C}"/>
                  </a:ext>
                </a:extLst>
              </p:cNvPr>
              <p:cNvSpPr/>
              <p:nvPr/>
            </p:nvSpPr>
            <p:spPr>
              <a:xfrm flipH="1">
                <a:off x="7834835" y="3295752"/>
                <a:ext cx="156877" cy="102238"/>
              </a:xfrm>
              <a:custGeom>
                <a:avLst/>
                <a:gdLst>
                  <a:gd name="connsiteX0" fmla="*/ 15719 w 156877"/>
                  <a:gd name="connsiteY0" fmla="*/ 24255 h 102238"/>
                  <a:gd name="connsiteX1" fmla="*/ 50280 w 156877"/>
                  <a:gd name="connsiteY1" fmla="*/ 45596 h 102238"/>
                  <a:gd name="connsiteX2" fmla="*/ 121172 w 156877"/>
                  <a:gd name="connsiteY2" fmla="*/ 0 h 102238"/>
                  <a:gd name="connsiteX3" fmla="*/ 156878 w 156877"/>
                  <a:gd name="connsiteY3" fmla="*/ 29356 h 102238"/>
                  <a:gd name="connsiteX4" fmla="*/ 56526 w 156877"/>
                  <a:gd name="connsiteY4" fmla="*/ 102226 h 102238"/>
                  <a:gd name="connsiteX5" fmla="*/ 0 w 156877"/>
                  <a:gd name="connsiteY5" fmla="*/ 55589 h 102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6877" h="102238">
                    <a:moveTo>
                      <a:pt x="15719" y="24255"/>
                    </a:moveTo>
                    <a:cubicBezTo>
                      <a:pt x="21506" y="38014"/>
                      <a:pt x="35386" y="46585"/>
                      <a:pt x="50280" y="45596"/>
                    </a:cubicBezTo>
                    <a:cubicBezTo>
                      <a:pt x="76305" y="44346"/>
                      <a:pt x="121172" y="0"/>
                      <a:pt x="121172" y="0"/>
                    </a:cubicBezTo>
                    <a:lnTo>
                      <a:pt x="156878" y="29356"/>
                    </a:lnTo>
                    <a:cubicBezTo>
                      <a:pt x="156878" y="29356"/>
                      <a:pt x="99415" y="103371"/>
                      <a:pt x="56526" y="102226"/>
                    </a:cubicBezTo>
                    <a:cubicBezTo>
                      <a:pt x="13637" y="101081"/>
                      <a:pt x="0" y="55589"/>
                      <a:pt x="0" y="55589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0333F630-6557-02C2-DB2E-D55EF51EE330}"/>
                  </a:ext>
                </a:extLst>
              </p:cNvPr>
              <p:cNvSpPr/>
              <p:nvPr/>
            </p:nvSpPr>
            <p:spPr>
              <a:xfrm flipH="1">
                <a:off x="7808185" y="3340723"/>
                <a:ext cx="138348" cy="366429"/>
              </a:xfrm>
              <a:custGeom>
                <a:avLst/>
                <a:gdLst>
                  <a:gd name="connsiteX0" fmla="*/ 128355 w 138348"/>
                  <a:gd name="connsiteY0" fmla="*/ 366430 h 366429"/>
                  <a:gd name="connsiteX1" fmla="*/ 118673 w 138348"/>
                  <a:gd name="connsiteY1" fmla="*/ 328746 h 366429"/>
                  <a:gd name="connsiteX2" fmla="*/ 103163 w 138348"/>
                  <a:gd name="connsiteY2" fmla="*/ 301368 h 366429"/>
                  <a:gd name="connsiteX3" fmla="*/ 58296 w 138348"/>
                  <a:gd name="connsiteY3" fmla="*/ 210073 h 366429"/>
                  <a:gd name="connsiteX4" fmla="*/ 6246 w 138348"/>
                  <a:gd name="connsiteY4" fmla="*/ 56838 h 366429"/>
                  <a:gd name="connsiteX5" fmla="*/ 0 w 138348"/>
                  <a:gd name="connsiteY5" fmla="*/ 1145 h 366429"/>
                  <a:gd name="connsiteX6" fmla="*/ 10410 w 138348"/>
                  <a:gd name="connsiteY6" fmla="*/ 0 h 366429"/>
                  <a:gd name="connsiteX7" fmla="*/ 16656 w 138348"/>
                  <a:gd name="connsiteY7" fmla="*/ 57046 h 366429"/>
                  <a:gd name="connsiteX8" fmla="*/ 16656 w 138348"/>
                  <a:gd name="connsiteY8" fmla="*/ 57671 h 366429"/>
                  <a:gd name="connsiteX9" fmla="*/ 67040 w 138348"/>
                  <a:gd name="connsiteY9" fmla="*/ 204347 h 366429"/>
                  <a:gd name="connsiteX10" fmla="*/ 113260 w 138348"/>
                  <a:gd name="connsiteY10" fmla="*/ 298869 h 366429"/>
                  <a:gd name="connsiteX11" fmla="*/ 126377 w 138348"/>
                  <a:gd name="connsiteY11" fmla="*/ 321563 h 366429"/>
                  <a:gd name="connsiteX12" fmla="*/ 127938 w 138348"/>
                  <a:gd name="connsiteY12" fmla="*/ 322604 h 366429"/>
                  <a:gd name="connsiteX13" fmla="*/ 138348 w 138348"/>
                  <a:gd name="connsiteY13" fmla="*/ 364244 h 366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8348" h="366429">
                    <a:moveTo>
                      <a:pt x="128355" y="366430"/>
                    </a:moveTo>
                    <a:lnTo>
                      <a:pt x="118673" y="328746"/>
                    </a:lnTo>
                    <a:cubicBezTo>
                      <a:pt x="110121" y="322000"/>
                      <a:pt x="104553" y="312171"/>
                      <a:pt x="103163" y="301368"/>
                    </a:cubicBezTo>
                    <a:cubicBezTo>
                      <a:pt x="99207" y="286169"/>
                      <a:pt x="92753" y="260665"/>
                      <a:pt x="58296" y="210073"/>
                    </a:cubicBezTo>
                    <a:cubicBezTo>
                      <a:pt x="416" y="124607"/>
                      <a:pt x="5205" y="64333"/>
                      <a:pt x="6246" y="56838"/>
                    </a:cubicBezTo>
                    <a:lnTo>
                      <a:pt x="0" y="1145"/>
                    </a:lnTo>
                    <a:lnTo>
                      <a:pt x="10410" y="0"/>
                    </a:lnTo>
                    <a:lnTo>
                      <a:pt x="16656" y="57046"/>
                    </a:lnTo>
                    <a:lnTo>
                      <a:pt x="16656" y="57671"/>
                    </a:lnTo>
                    <a:cubicBezTo>
                      <a:pt x="16656" y="58296"/>
                      <a:pt x="8849" y="118465"/>
                      <a:pt x="67040" y="204347"/>
                    </a:cubicBezTo>
                    <a:cubicBezTo>
                      <a:pt x="102330" y="256397"/>
                      <a:pt x="109200" y="282942"/>
                      <a:pt x="113260" y="298869"/>
                    </a:cubicBezTo>
                    <a:cubicBezTo>
                      <a:pt x="114187" y="307962"/>
                      <a:pt x="118961" y="316222"/>
                      <a:pt x="126377" y="321563"/>
                    </a:cubicBezTo>
                    <a:lnTo>
                      <a:pt x="127938" y="322604"/>
                    </a:lnTo>
                    <a:lnTo>
                      <a:pt x="138348" y="364244"/>
                    </a:ln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DD96CBA5-D8ED-6EC6-7866-86F7A71C4469}"/>
                  </a:ext>
                </a:extLst>
              </p:cNvPr>
              <p:cNvSpPr/>
              <p:nvPr/>
            </p:nvSpPr>
            <p:spPr>
              <a:xfrm flipH="1">
                <a:off x="7720429" y="3370093"/>
                <a:ext cx="271908" cy="255966"/>
              </a:xfrm>
              <a:custGeom>
                <a:avLst/>
                <a:gdLst>
                  <a:gd name="connsiteX0" fmla="*/ 219858 w 271908"/>
                  <a:gd name="connsiteY0" fmla="*/ 208081 h 255966"/>
                  <a:gd name="connsiteX1" fmla="*/ 86923 w 271908"/>
                  <a:gd name="connsiteY1" fmla="*/ 255966 h 255966"/>
                  <a:gd name="connsiteX2" fmla="*/ 0 w 271908"/>
                  <a:gd name="connsiteY2" fmla="*/ 134482 h 255966"/>
                  <a:gd name="connsiteX3" fmla="*/ 110866 w 271908"/>
                  <a:gd name="connsiteY3" fmla="*/ 120533 h 255966"/>
                  <a:gd name="connsiteX4" fmla="*/ 195291 w 271908"/>
                  <a:gd name="connsiteY4" fmla="*/ 2901 h 255966"/>
                  <a:gd name="connsiteX5" fmla="*/ 271283 w 271908"/>
                  <a:gd name="connsiteY5" fmla="*/ 59531 h 255966"/>
                  <a:gd name="connsiteX6" fmla="*/ 219858 w 271908"/>
                  <a:gd name="connsiteY6" fmla="*/ 208081 h 255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1908" h="255966">
                    <a:moveTo>
                      <a:pt x="219858" y="208081"/>
                    </a:moveTo>
                    <a:cubicBezTo>
                      <a:pt x="192063" y="233897"/>
                      <a:pt x="128875" y="248680"/>
                      <a:pt x="86923" y="255966"/>
                    </a:cubicBezTo>
                    <a:cubicBezTo>
                      <a:pt x="65889" y="210341"/>
                      <a:pt x="36394" y="169118"/>
                      <a:pt x="0" y="134482"/>
                    </a:cubicBezTo>
                    <a:cubicBezTo>
                      <a:pt x="45283" y="128653"/>
                      <a:pt x="110866" y="120533"/>
                      <a:pt x="110866" y="120533"/>
                    </a:cubicBezTo>
                    <a:cubicBezTo>
                      <a:pt x="135225" y="67443"/>
                      <a:pt x="164373" y="17683"/>
                      <a:pt x="195291" y="2901"/>
                    </a:cubicBezTo>
                    <a:cubicBezTo>
                      <a:pt x="224022" y="-10736"/>
                      <a:pt x="267639" y="26323"/>
                      <a:pt x="271283" y="59531"/>
                    </a:cubicBezTo>
                    <a:cubicBezTo>
                      <a:pt x="274926" y="92739"/>
                      <a:pt x="263267" y="167898"/>
                      <a:pt x="219858" y="20808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A5D13595-9906-3853-FCCB-98A1889F0629}"/>
                  </a:ext>
                </a:extLst>
              </p:cNvPr>
              <p:cNvSpPr/>
              <p:nvPr/>
            </p:nvSpPr>
            <p:spPr>
              <a:xfrm flipH="1">
                <a:off x="7802564" y="3023280"/>
                <a:ext cx="262088" cy="229977"/>
              </a:xfrm>
              <a:custGeom>
                <a:avLst/>
                <a:gdLst>
                  <a:gd name="connsiteX0" fmla="*/ 14853 w 262088"/>
                  <a:gd name="connsiteY0" fmla="*/ 63753 h 229977"/>
                  <a:gd name="connsiteX1" fmla="*/ 34070 w 262088"/>
                  <a:gd name="connsiteY1" fmla="*/ 8089 h 229977"/>
                  <a:gd name="connsiteX2" fmla="*/ 36713 w 262088"/>
                  <a:gd name="connsiteY2" fmla="*/ 6914 h 229977"/>
                  <a:gd name="connsiteX3" fmla="*/ 208061 w 262088"/>
                  <a:gd name="connsiteY3" fmla="*/ 52302 h 229977"/>
                  <a:gd name="connsiteX4" fmla="*/ 262089 w 262088"/>
                  <a:gd name="connsiteY4" fmla="*/ 100708 h 229977"/>
                  <a:gd name="connsiteX5" fmla="*/ 236793 w 262088"/>
                  <a:gd name="connsiteY5" fmla="*/ 116531 h 229977"/>
                  <a:gd name="connsiteX6" fmla="*/ 259278 w 262088"/>
                  <a:gd name="connsiteY6" fmla="*/ 144638 h 229977"/>
                  <a:gd name="connsiteX7" fmla="*/ 235960 w 262088"/>
                  <a:gd name="connsiteY7" fmla="*/ 155673 h 229977"/>
                  <a:gd name="connsiteX8" fmla="*/ 222739 w 262088"/>
                  <a:gd name="connsiteY8" fmla="*/ 184612 h 229977"/>
                  <a:gd name="connsiteX9" fmla="*/ 204210 w 262088"/>
                  <a:gd name="connsiteY9" fmla="*/ 195022 h 229977"/>
                  <a:gd name="connsiteX10" fmla="*/ 150598 w 262088"/>
                  <a:gd name="connsiteY10" fmla="*/ 227189 h 229977"/>
                  <a:gd name="connsiteX11" fmla="*/ 1840 w 262088"/>
                  <a:gd name="connsiteY11" fmla="*/ 105705 h 229977"/>
                  <a:gd name="connsiteX12" fmla="*/ 14853 w 262088"/>
                  <a:gd name="connsiteY12" fmla="*/ 63753 h 229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2088" h="229977">
                    <a:moveTo>
                      <a:pt x="14853" y="63753"/>
                    </a:moveTo>
                    <a:cubicBezTo>
                      <a:pt x="4789" y="43075"/>
                      <a:pt x="13393" y="18154"/>
                      <a:pt x="34070" y="8089"/>
                    </a:cubicBezTo>
                    <a:cubicBezTo>
                      <a:pt x="34938" y="7667"/>
                      <a:pt x="35819" y="7275"/>
                      <a:pt x="36713" y="6914"/>
                    </a:cubicBezTo>
                    <a:cubicBezTo>
                      <a:pt x="76271" y="-12864"/>
                      <a:pt x="182453" y="12120"/>
                      <a:pt x="208061" y="52302"/>
                    </a:cubicBezTo>
                    <a:cubicBezTo>
                      <a:pt x="233670" y="92484"/>
                      <a:pt x="262089" y="100708"/>
                      <a:pt x="262089" y="100708"/>
                    </a:cubicBezTo>
                    <a:cubicBezTo>
                      <a:pt x="258408" y="111260"/>
                      <a:pt x="247891" y="117838"/>
                      <a:pt x="236793" y="116531"/>
                    </a:cubicBezTo>
                    <a:cubicBezTo>
                      <a:pt x="249587" y="120037"/>
                      <a:pt x="258667" y="131386"/>
                      <a:pt x="259278" y="144638"/>
                    </a:cubicBezTo>
                    <a:cubicBezTo>
                      <a:pt x="251034" y="147223"/>
                      <a:pt x="243187" y="150937"/>
                      <a:pt x="235960" y="155673"/>
                    </a:cubicBezTo>
                    <a:cubicBezTo>
                      <a:pt x="230963" y="160669"/>
                      <a:pt x="235960" y="186902"/>
                      <a:pt x="222739" y="184612"/>
                    </a:cubicBezTo>
                    <a:cubicBezTo>
                      <a:pt x="209518" y="182322"/>
                      <a:pt x="212329" y="180448"/>
                      <a:pt x="204210" y="195022"/>
                    </a:cubicBezTo>
                    <a:cubicBezTo>
                      <a:pt x="196090" y="209596"/>
                      <a:pt x="163298" y="239160"/>
                      <a:pt x="150598" y="227189"/>
                    </a:cubicBezTo>
                    <a:cubicBezTo>
                      <a:pt x="137898" y="215217"/>
                      <a:pt x="1840" y="105705"/>
                      <a:pt x="1840" y="105705"/>
                    </a:cubicBezTo>
                    <a:cubicBezTo>
                      <a:pt x="1840" y="105705"/>
                      <a:pt x="-7217" y="60734"/>
                      <a:pt x="14853" y="6375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422FB728-21B8-CC27-4E07-3E6C626160BB}"/>
                  </a:ext>
                </a:extLst>
              </p:cNvPr>
              <p:cNvSpPr/>
              <p:nvPr/>
            </p:nvSpPr>
            <p:spPr>
              <a:xfrm flipH="1">
                <a:off x="7902701" y="3072436"/>
                <a:ext cx="176670" cy="235441"/>
              </a:xfrm>
              <a:custGeom>
                <a:avLst/>
                <a:gdLst>
                  <a:gd name="connsiteX0" fmla="*/ 175623 w 176670"/>
                  <a:gd name="connsiteY0" fmla="*/ 95482 h 235441"/>
                  <a:gd name="connsiteX1" fmla="*/ 141270 w 176670"/>
                  <a:gd name="connsiteY1" fmla="*/ 207181 h 235441"/>
                  <a:gd name="connsiteX2" fmla="*/ 130860 w 176670"/>
                  <a:gd name="connsiteY2" fmla="*/ 217070 h 235441"/>
                  <a:gd name="connsiteX3" fmla="*/ 1777 w 176670"/>
                  <a:gd name="connsiteY3" fmla="*/ 163980 h 235441"/>
                  <a:gd name="connsiteX4" fmla="*/ 111 w 176670"/>
                  <a:gd name="connsiteY4" fmla="*/ 130668 h 235441"/>
                  <a:gd name="connsiteX5" fmla="*/ 70899 w 176670"/>
                  <a:gd name="connsiteY5" fmla="*/ 3667 h 235441"/>
                  <a:gd name="connsiteX6" fmla="*/ 172866 w 176670"/>
                  <a:gd name="connsiteY6" fmla="*/ 57429 h 235441"/>
                  <a:gd name="connsiteX7" fmla="*/ 172916 w 176670"/>
                  <a:gd name="connsiteY7" fmla="*/ 57590 h 235441"/>
                  <a:gd name="connsiteX8" fmla="*/ 175623 w 176670"/>
                  <a:gd name="connsiteY8" fmla="*/ 95482 h 235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670" h="235441">
                    <a:moveTo>
                      <a:pt x="175623" y="95482"/>
                    </a:moveTo>
                    <a:cubicBezTo>
                      <a:pt x="167607" y="147532"/>
                      <a:pt x="164692" y="181156"/>
                      <a:pt x="141270" y="207181"/>
                    </a:cubicBezTo>
                    <a:cubicBezTo>
                      <a:pt x="138062" y="210743"/>
                      <a:pt x="134581" y="214049"/>
                      <a:pt x="130860" y="217070"/>
                    </a:cubicBezTo>
                    <a:cubicBezTo>
                      <a:pt x="81413" y="258710"/>
                      <a:pt x="10625" y="224670"/>
                      <a:pt x="1777" y="163980"/>
                    </a:cubicBezTo>
                    <a:cubicBezTo>
                      <a:pt x="297" y="152941"/>
                      <a:pt x="-260" y="141799"/>
                      <a:pt x="111" y="130668"/>
                    </a:cubicBezTo>
                    <a:cubicBezTo>
                      <a:pt x="1673" y="79243"/>
                      <a:pt x="21660" y="18449"/>
                      <a:pt x="70899" y="3667"/>
                    </a:cubicBezTo>
                    <a:cubicBezTo>
                      <a:pt x="113903" y="-9645"/>
                      <a:pt x="159555" y="14425"/>
                      <a:pt x="172866" y="57429"/>
                    </a:cubicBezTo>
                    <a:cubicBezTo>
                      <a:pt x="172883" y="57482"/>
                      <a:pt x="172900" y="57536"/>
                      <a:pt x="172916" y="57590"/>
                    </a:cubicBezTo>
                    <a:cubicBezTo>
                      <a:pt x="176726" y="69844"/>
                      <a:pt x="177652" y="82812"/>
                      <a:pt x="175623" y="95482"/>
                    </a:cubicBez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20750C27-A821-369B-0216-3A5641D4FAAE}"/>
                  </a:ext>
                </a:extLst>
              </p:cNvPr>
              <p:cNvSpPr/>
              <p:nvPr/>
            </p:nvSpPr>
            <p:spPr>
              <a:xfrm flipH="1">
                <a:off x="7995411" y="3166754"/>
                <a:ext cx="11653" cy="17526"/>
              </a:xfrm>
              <a:custGeom>
                <a:avLst/>
                <a:gdLst>
                  <a:gd name="connsiteX0" fmla="*/ 11604 w 11653"/>
                  <a:gd name="connsiteY0" fmla="*/ 9284 h 17526"/>
                  <a:gd name="connsiteX1" fmla="*/ 5046 w 11653"/>
                  <a:gd name="connsiteY1" fmla="*/ 17508 h 17526"/>
                  <a:gd name="connsiteX2" fmla="*/ 49 w 11653"/>
                  <a:gd name="connsiteY2" fmla="*/ 8139 h 17526"/>
                  <a:gd name="connsiteX3" fmla="*/ 6607 w 11653"/>
                  <a:gd name="connsiteY3" fmla="*/ 19 h 17526"/>
                  <a:gd name="connsiteX4" fmla="*/ 11604 w 11653"/>
                  <a:gd name="connsiteY4" fmla="*/ 9284 h 1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53" h="17526">
                    <a:moveTo>
                      <a:pt x="11604" y="9284"/>
                    </a:moveTo>
                    <a:cubicBezTo>
                      <a:pt x="11604" y="14177"/>
                      <a:pt x="8169" y="17820"/>
                      <a:pt x="5046" y="17508"/>
                    </a:cubicBezTo>
                    <a:cubicBezTo>
                      <a:pt x="1923" y="17196"/>
                      <a:pt x="-368" y="13032"/>
                      <a:pt x="49" y="8139"/>
                    </a:cubicBezTo>
                    <a:cubicBezTo>
                      <a:pt x="465" y="3246"/>
                      <a:pt x="3484" y="-293"/>
                      <a:pt x="6607" y="19"/>
                    </a:cubicBezTo>
                    <a:cubicBezTo>
                      <a:pt x="9730" y="331"/>
                      <a:pt x="12020" y="4391"/>
                      <a:pt x="11604" y="928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4AA34ABD-67BC-7818-C2C9-D000C0C173E9}"/>
                  </a:ext>
                </a:extLst>
              </p:cNvPr>
              <p:cNvSpPr/>
              <p:nvPr/>
            </p:nvSpPr>
            <p:spPr>
              <a:xfrm flipH="1">
                <a:off x="8050166" y="3161550"/>
                <a:ext cx="11552" cy="17629"/>
              </a:xfrm>
              <a:custGeom>
                <a:avLst/>
                <a:gdLst>
                  <a:gd name="connsiteX0" fmla="*/ 11502 w 11552"/>
                  <a:gd name="connsiteY0" fmla="*/ 9387 h 17629"/>
                  <a:gd name="connsiteX1" fmla="*/ 4944 w 11552"/>
                  <a:gd name="connsiteY1" fmla="*/ 17611 h 17629"/>
                  <a:gd name="connsiteX2" fmla="*/ 51 w 11552"/>
                  <a:gd name="connsiteY2" fmla="*/ 8242 h 17629"/>
                  <a:gd name="connsiteX3" fmla="*/ 6609 w 11552"/>
                  <a:gd name="connsiteY3" fmla="*/ 18 h 17629"/>
                  <a:gd name="connsiteX4" fmla="*/ 11502 w 11552"/>
                  <a:gd name="connsiteY4" fmla="*/ 9387 h 1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52" h="17629">
                    <a:moveTo>
                      <a:pt x="11502" y="9387"/>
                    </a:moveTo>
                    <a:cubicBezTo>
                      <a:pt x="11502" y="14176"/>
                      <a:pt x="8066" y="17923"/>
                      <a:pt x="4944" y="17611"/>
                    </a:cubicBezTo>
                    <a:cubicBezTo>
                      <a:pt x="1821" y="17299"/>
                      <a:pt x="-366" y="13031"/>
                      <a:pt x="51" y="8242"/>
                    </a:cubicBezTo>
                    <a:cubicBezTo>
                      <a:pt x="467" y="3453"/>
                      <a:pt x="3486" y="-294"/>
                      <a:pt x="6609" y="18"/>
                    </a:cubicBezTo>
                    <a:cubicBezTo>
                      <a:pt x="9732" y="330"/>
                      <a:pt x="11918" y="4807"/>
                      <a:pt x="11502" y="938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5B39746E-C4F8-0AAC-CB46-12E9F8EDAE8A}"/>
                  </a:ext>
                </a:extLst>
              </p:cNvPr>
              <p:cNvSpPr/>
              <p:nvPr/>
            </p:nvSpPr>
            <p:spPr>
              <a:xfrm flipH="1">
                <a:off x="8033041" y="3174893"/>
                <a:ext cx="27065" cy="46126"/>
              </a:xfrm>
              <a:custGeom>
                <a:avLst/>
                <a:gdLst>
                  <a:gd name="connsiteX0" fmla="*/ 27066 w 27065"/>
                  <a:gd name="connsiteY0" fmla="*/ 0 h 46126"/>
                  <a:gd name="connsiteX1" fmla="*/ 0 w 27065"/>
                  <a:gd name="connsiteY1" fmla="*/ 39246 h 46126"/>
                  <a:gd name="connsiteX2" fmla="*/ 22902 w 27065"/>
                  <a:gd name="connsiteY2" fmla="*/ 45804 h 46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065" h="46126">
                    <a:moveTo>
                      <a:pt x="27066" y="0"/>
                    </a:moveTo>
                    <a:cubicBezTo>
                      <a:pt x="19906" y="14273"/>
                      <a:pt x="10797" y="27481"/>
                      <a:pt x="0" y="39246"/>
                    </a:cubicBezTo>
                    <a:cubicBezTo>
                      <a:pt x="6319" y="44655"/>
                      <a:pt x="14678" y="47049"/>
                      <a:pt x="22902" y="45804"/>
                    </a:cubicBezTo>
                    <a:close/>
                  </a:path>
                </a:pathLst>
              </a:custGeom>
              <a:solidFill>
                <a:srgbClr val="D4827D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6C4A6332-9B27-07D7-9A58-835FE2D5D174}"/>
                  </a:ext>
                </a:extLst>
              </p:cNvPr>
              <p:cNvSpPr/>
              <p:nvPr/>
            </p:nvSpPr>
            <p:spPr>
              <a:xfrm flipH="1">
                <a:off x="7972563" y="3145102"/>
                <a:ext cx="28717" cy="10569"/>
              </a:xfrm>
              <a:custGeom>
                <a:avLst/>
                <a:gdLst>
                  <a:gd name="connsiteX0" fmla="*/ 27161 w 28717"/>
                  <a:gd name="connsiteY0" fmla="*/ 10220 h 10569"/>
                  <a:gd name="connsiteX1" fmla="*/ 24142 w 28717"/>
                  <a:gd name="connsiteY1" fmla="*/ 10220 h 10569"/>
                  <a:gd name="connsiteX2" fmla="*/ 3946 w 28717"/>
                  <a:gd name="connsiteY2" fmla="*/ 6576 h 10569"/>
                  <a:gd name="connsiteX3" fmla="*/ 199 w 28717"/>
                  <a:gd name="connsiteY3" fmla="*/ 5015 h 10569"/>
                  <a:gd name="connsiteX4" fmla="*/ 1760 w 28717"/>
                  <a:gd name="connsiteY4" fmla="*/ 1371 h 10569"/>
                  <a:gd name="connsiteX5" fmla="*/ 1760 w 28717"/>
                  <a:gd name="connsiteY5" fmla="*/ 1371 h 10569"/>
                  <a:gd name="connsiteX6" fmla="*/ 27473 w 28717"/>
                  <a:gd name="connsiteY6" fmla="*/ 5639 h 10569"/>
                  <a:gd name="connsiteX7" fmla="*/ 28240 w 28717"/>
                  <a:gd name="connsiteY7" fmla="*/ 9540 h 10569"/>
                  <a:gd name="connsiteX8" fmla="*/ 28202 w 28717"/>
                  <a:gd name="connsiteY8" fmla="*/ 9595 h 10569"/>
                  <a:gd name="connsiteX9" fmla="*/ 28202 w 28717"/>
                  <a:gd name="connsiteY9" fmla="*/ 9595 h 10569"/>
                  <a:gd name="connsiteX10" fmla="*/ 27161 w 28717"/>
                  <a:gd name="connsiteY10" fmla="*/ 10220 h 10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717" h="10569">
                    <a:moveTo>
                      <a:pt x="27161" y="10220"/>
                    </a:moveTo>
                    <a:cubicBezTo>
                      <a:pt x="26208" y="10686"/>
                      <a:pt x="25094" y="10686"/>
                      <a:pt x="24142" y="10220"/>
                    </a:cubicBezTo>
                    <a:cubicBezTo>
                      <a:pt x="18375" y="5857"/>
                      <a:pt x="10874" y="4504"/>
                      <a:pt x="3946" y="6576"/>
                    </a:cubicBezTo>
                    <a:cubicBezTo>
                      <a:pt x="2480" y="7154"/>
                      <a:pt x="821" y="6463"/>
                      <a:pt x="199" y="5015"/>
                    </a:cubicBezTo>
                    <a:cubicBezTo>
                      <a:pt x="-371" y="3578"/>
                      <a:pt x="326" y="1950"/>
                      <a:pt x="1760" y="1371"/>
                    </a:cubicBezTo>
                    <a:lnTo>
                      <a:pt x="1760" y="1371"/>
                    </a:lnTo>
                    <a:cubicBezTo>
                      <a:pt x="10517" y="-1452"/>
                      <a:pt x="20098" y="139"/>
                      <a:pt x="27473" y="5639"/>
                    </a:cubicBezTo>
                    <a:cubicBezTo>
                      <a:pt x="28762" y="6505"/>
                      <a:pt x="29105" y="8251"/>
                      <a:pt x="28240" y="9540"/>
                    </a:cubicBezTo>
                    <a:cubicBezTo>
                      <a:pt x="28227" y="9558"/>
                      <a:pt x="28214" y="9577"/>
                      <a:pt x="28202" y="9595"/>
                    </a:cubicBezTo>
                    <a:lnTo>
                      <a:pt x="28202" y="9595"/>
                    </a:lnTo>
                    <a:cubicBezTo>
                      <a:pt x="27902" y="9874"/>
                      <a:pt x="27548" y="10087"/>
                      <a:pt x="27161" y="1022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7A0289ED-1CA3-66AB-15B5-8EB294AD3BF3}"/>
                  </a:ext>
                </a:extLst>
              </p:cNvPr>
              <p:cNvSpPr/>
              <p:nvPr/>
            </p:nvSpPr>
            <p:spPr>
              <a:xfrm flipH="1">
                <a:off x="7990548" y="3222089"/>
                <a:ext cx="35429" cy="24532"/>
              </a:xfrm>
              <a:custGeom>
                <a:avLst/>
                <a:gdLst>
                  <a:gd name="connsiteX0" fmla="*/ 1474 w 35429"/>
                  <a:gd name="connsiteY0" fmla="*/ 24320 h 24532"/>
                  <a:gd name="connsiteX1" fmla="*/ 1474 w 35429"/>
                  <a:gd name="connsiteY1" fmla="*/ 24320 h 24532"/>
                  <a:gd name="connsiteX2" fmla="*/ 35306 w 35429"/>
                  <a:gd name="connsiteY2" fmla="*/ 2251 h 24532"/>
                  <a:gd name="connsiteX3" fmla="*/ 34577 w 35429"/>
                  <a:gd name="connsiteY3" fmla="*/ 169 h 24532"/>
                  <a:gd name="connsiteX4" fmla="*/ 32608 w 35429"/>
                  <a:gd name="connsiteY4" fmla="*/ 777 h 24532"/>
                  <a:gd name="connsiteX5" fmla="*/ 32599 w 35429"/>
                  <a:gd name="connsiteY5" fmla="*/ 794 h 24532"/>
                  <a:gd name="connsiteX6" fmla="*/ 32599 w 35429"/>
                  <a:gd name="connsiteY6" fmla="*/ 793 h 24532"/>
                  <a:gd name="connsiteX7" fmla="*/ 1369 w 35429"/>
                  <a:gd name="connsiteY7" fmla="*/ 21613 h 24532"/>
                  <a:gd name="connsiteX8" fmla="*/ 0 w 35429"/>
                  <a:gd name="connsiteY8" fmla="*/ 22950 h 24532"/>
                  <a:gd name="connsiteX9" fmla="*/ 16 w 35429"/>
                  <a:gd name="connsiteY9" fmla="*/ 23175 h 24532"/>
                  <a:gd name="connsiteX10" fmla="*/ 16 w 35429"/>
                  <a:gd name="connsiteY10" fmla="*/ 23175 h 24532"/>
                  <a:gd name="connsiteX11" fmla="*/ 1570 w 35429"/>
                  <a:gd name="connsiteY11" fmla="*/ 24529 h 24532"/>
                  <a:gd name="connsiteX12" fmla="*/ 1577 w 35429"/>
                  <a:gd name="connsiteY12" fmla="*/ 24528 h 24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429" h="24532">
                    <a:moveTo>
                      <a:pt x="1474" y="24320"/>
                    </a:moveTo>
                    <a:lnTo>
                      <a:pt x="1474" y="24320"/>
                    </a:lnTo>
                    <a:cubicBezTo>
                      <a:pt x="15647" y="22842"/>
                      <a:pt x="28241" y="14627"/>
                      <a:pt x="35306" y="2251"/>
                    </a:cubicBezTo>
                    <a:cubicBezTo>
                      <a:pt x="35623" y="1472"/>
                      <a:pt x="35311" y="580"/>
                      <a:pt x="34577" y="169"/>
                    </a:cubicBezTo>
                    <a:cubicBezTo>
                      <a:pt x="33865" y="-207"/>
                      <a:pt x="32984" y="65"/>
                      <a:pt x="32608" y="777"/>
                    </a:cubicBezTo>
                    <a:cubicBezTo>
                      <a:pt x="32605" y="782"/>
                      <a:pt x="32602" y="788"/>
                      <a:pt x="32599" y="794"/>
                    </a:cubicBezTo>
                    <a:lnTo>
                      <a:pt x="32599" y="793"/>
                    </a:lnTo>
                    <a:cubicBezTo>
                      <a:pt x="26085" y="12298"/>
                      <a:pt x="14494" y="20024"/>
                      <a:pt x="1369" y="21613"/>
                    </a:cubicBezTo>
                    <a:cubicBezTo>
                      <a:pt x="622" y="21604"/>
                      <a:pt x="9" y="22203"/>
                      <a:pt x="0" y="22950"/>
                    </a:cubicBezTo>
                    <a:cubicBezTo>
                      <a:pt x="-1" y="23025"/>
                      <a:pt x="5" y="23101"/>
                      <a:pt x="16" y="23175"/>
                    </a:cubicBezTo>
                    <a:lnTo>
                      <a:pt x="16" y="23175"/>
                    </a:lnTo>
                    <a:cubicBezTo>
                      <a:pt x="71" y="23978"/>
                      <a:pt x="767" y="24584"/>
                      <a:pt x="1570" y="24529"/>
                    </a:cubicBezTo>
                    <a:cubicBezTo>
                      <a:pt x="1573" y="24528"/>
                      <a:pt x="1575" y="24528"/>
                      <a:pt x="1577" y="2452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38268AD7-54C9-13F9-F0FE-B25EA6437D07}"/>
                  </a:ext>
                </a:extLst>
              </p:cNvPr>
              <p:cNvSpPr/>
              <p:nvPr/>
            </p:nvSpPr>
            <p:spPr>
              <a:xfrm flipH="1">
                <a:off x="8044302" y="3132163"/>
                <a:ext cx="27810" cy="13771"/>
              </a:xfrm>
              <a:custGeom>
                <a:avLst/>
                <a:gdLst>
                  <a:gd name="connsiteX0" fmla="*/ 972 w 27810"/>
                  <a:gd name="connsiteY0" fmla="*/ 4734 h 13771"/>
                  <a:gd name="connsiteX1" fmla="*/ 35 w 27810"/>
                  <a:gd name="connsiteY1" fmla="*/ 3381 h 13771"/>
                  <a:gd name="connsiteX2" fmla="*/ 2276 w 27810"/>
                  <a:gd name="connsiteY2" fmla="*/ 278 h 13771"/>
                  <a:gd name="connsiteX3" fmla="*/ 2429 w 27810"/>
                  <a:gd name="connsiteY3" fmla="*/ 258 h 13771"/>
                  <a:gd name="connsiteX4" fmla="*/ 2429 w 27810"/>
                  <a:gd name="connsiteY4" fmla="*/ 258 h 13771"/>
                  <a:gd name="connsiteX5" fmla="*/ 26997 w 27810"/>
                  <a:gd name="connsiteY5" fmla="*/ 9002 h 13771"/>
                  <a:gd name="connsiteX6" fmla="*/ 26997 w 27810"/>
                  <a:gd name="connsiteY6" fmla="*/ 12958 h 13771"/>
                  <a:gd name="connsiteX7" fmla="*/ 26997 w 27810"/>
                  <a:gd name="connsiteY7" fmla="*/ 12958 h 13771"/>
                  <a:gd name="connsiteX8" fmla="*/ 23041 w 27810"/>
                  <a:gd name="connsiteY8" fmla="*/ 12958 h 13771"/>
                  <a:gd name="connsiteX9" fmla="*/ 23041 w 27810"/>
                  <a:gd name="connsiteY9" fmla="*/ 12958 h 13771"/>
                  <a:gd name="connsiteX10" fmla="*/ 3470 w 27810"/>
                  <a:gd name="connsiteY10" fmla="*/ 6400 h 13771"/>
                  <a:gd name="connsiteX11" fmla="*/ 972 w 27810"/>
                  <a:gd name="connsiteY11" fmla="*/ 4734 h 13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810" h="13771">
                    <a:moveTo>
                      <a:pt x="972" y="4734"/>
                    </a:moveTo>
                    <a:cubicBezTo>
                      <a:pt x="516" y="4402"/>
                      <a:pt x="185" y="3925"/>
                      <a:pt x="35" y="3381"/>
                    </a:cubicBezTo>
                    <a:cubicBezTo>
                      <a:pt x="-203" y="1905"/>
                      <a:pt x="801" y="516"/>
                      <a:pt x="2276" y="278"/>
                    </a:cubicBezTo>
                    <a:cubicBezTo>
                      <a:pt x="2327" y="270"/>
                      <a:pt x="2378" y="263"/>
                      <a:pt x="2429" y="258"/>
                    </a:cubicBezTo>
                    <a:lnTo>
                      <a:pt x="2429" y="258"/>
                    </a:lnTo>
                    <a:cubicBezTo>
                      <a:pt x="11551" y="-978"/>
                      <a:pt x="20707" y="2280"/>
                      <a:pt x="26997" y="9002"/>
                    </a:cubicBezTo>
                    <a:cubicBezTo>
                      <a:pt x="28082" y="10097"/>
                      <a:pt x="28082" y="11862"/>
                      <a:pt x="26997" y="12958"/>
                    </a:cubicBezTo>
                    <a:lnTo>
                      <a:pt x="26997" y="12958"/>
                    </a:lnTo>
                    <a:cubicBezTo>
                      <a:pt x="25901" y="14043"/>
                      <a:pt x="24136" y="14043"/>
                      <a:pt x="23041" y="12958"/>
                    </a:cubicBezTo>
                    <a:lnTo>
                      <a:pt x="23041" y="12958"/>
                    </a:lnTo>
                    <a:cubicBezTo>
                      <a:pt x="17937" y="7775"/>
                      <a:pt x="10666" y="5338"/>
                      <a:pt x="3470" y="6400"/>
                    </a:cubicBezTo>
                    <a:cubicBezTo>
                      <a:pt x="2407" y="6307"/>
                      <a:pt x="1465" y="5679"/>
                      <a:pt x="972" y="473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FFF1EC79-B37D-F1FC-EFE3-EF27D8C3B310}"/>
                  </a:ext>
                </a:extLst>
              </p:cNvPr>
              <p:cNvSpPr/>
              <p:nvPr/>
            </p:nvSpPr>
            <p:spPr>
              <a:xfrm flipH="1">
                <a:off x="7879045" y="3049453"/>
                <a:ext cx="164405" cy="208094"/>
              </a:xfrm>
              <a:custGeom>
                <a:avLst/>
                <a:gdLst>
                  <a:gd name="connsiteX0" fmla="*/ 0 w 164405"/>
                  <a:gd name="connsiteY0" fmla="*/ 46428 h 208094"/>
                  <a:gd name="connsiteX1" fmla="*/ 27586 w 164405"/>
                  <a:gd name="connsiteY1" fmla="*/ 55485 h 208094"/>
                  <a:gd name="connsiteX2" fmla="*/ 83383 w 164405"/>
                  <a:gd name="connsiteY2" fmla="*/ 56838 h 208094"/>
                  <a:gd name="connsiteX3" fmla="*/ 107743 w 164405"/>
                  <a:gd name="connsiteY3" fmla="*/ 83175 h 208094"/>
                  <a:gd name="connsiteX4" fmla="*/ 100248 w 164405"/>
                  <a:gd name="connsiteY4" fmla="*/ 96396 h 208094"/>
                  <a:gd name="connsiteX5" fmla="*/ 101289 w 164405"/>
                  <a:gd name="connsiteY5" fmla="*/ 166455 h 208094"/>
                  <a:gd name="connsiteX6" fmla="*/ 122733 w 164405"/>
                  <a:gd name="connsiteY6" fmla="*/ 208095 h 208094"/>
                  <a:gd name="connsiteX7" fmla="*/ 164373 w 164405"/>
                  <a:gd name="connsiteY7" fmla="*/ 77970 h 208094"/>
                  <a:gd name="connsiteX8" fmla="*/ 13012 w 164405"/>
                  <a:gd name="connsiteY8" fmla="*/ 0 h 208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4405" h="208094">
                    <a:moveTo>
                      <a:pt x="0" y="46428"/>
                    </a:moveTo>
                    <a:cubicBezTo>
                      <a:pt x="10108" y="44940"/>
                      <a:pt x="20327" y="48295"/>
                      <a:pt x="27586" y="55485"/>
                    </a:cubicBezTo>
                    <a:cubicBezTo>
                      <a:pt x="46189" y="54288"/>
                      <a:pt x="64861" y="54741"/>
                      <a:pt x="83383" y="56838"/>
                    </a:cubicBezTo>
                    <a:cubicBezTo>
                      <a:pt x="95859" y="60257"/>
                      <a:pt x="105306" y="70471"/>
                      <a:pt x="107743" y="83175"/>
                    </a:cubicBezTo>
                    <a:cubicBezTo>
                      <a:pt x="109200" y="87756"/>
                      <a:pt x="100248" y="96396"/>
                      <a:pt x="100248" y="96396"/>
                    </a:cubicBezTo>
                    <a:cubicBezTo>
                      <a:pt x="100248" y="96396"/>
                      <a:pt x="100977" y="151257"/>
                      <a:pt x="101289" y="166455"/>
                    </a:cubicBezTo>
                    <a:lnTo>
                      <a:pt x="122733" y="208095"/>
                    </a:lnTo>
                    <a:cubicBezTo>
                      <a:pt x="148545" y="169485"/>
                      <a:pt x="162974" y="124393"/>
                      <a:pt x="164373" y="77970"/>
                    </a:cubicBezTo>
                    <a:cubicBezTo>
                      <a:pt x="166975" y="-104"/>
                      <a:pt x="13012" y="0"/>
                      <a:pt x="13012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DD74C5EB-6312-132B-DBB9-2DAACB995191}"/>
                  </a:ext>
                </a:extLst>
              </p:cNvPr>
              <p:cNvSpPr/>
              <p:nvPr/>
            </p:nvSpPr>
            <p:spPr>
              <a:xfrm flipH="1">
                <a:off x="7876737" y="3193914"/>
                <a:ext cx="65930" cy="63862"/>
              </a:xfrm>
              <a:custGeom>
                <a:avLst/>
                <a:gdLst>
                  <a:gd name="connsiteX0" fmla="*/ 59530 w 65930"/>
                  <a:gd name="connsiteY0" fmla="*/ 41982 h 63862"/>
                  <a:gd name="connsiteX1" fmla="*/ 21951 w 65930"/>
                  <a:gd name="connsiteY1" fmla="*/ 63634 h 63862"/>
                  <a:gd name="connsiteX2" fmla="*/ 3212 w 65930"/>
                  <a:gd name="connsiteY2" fmla="*/ 30531 h 63862"/>
                  <a:gd name="connsiteX3" fmla="*/ 47975 w 65930"/>
                  <a:gd name="connsiteY3" fmla="*/ 966 h 63862"/>
                  <a:gd name="connsiteX4" fmla="*/ 64833 w 65930"/>
                  <a:gd name="connsiteY4" fmla="*/ 32520 h 63862"/>
                  <a:gd name="connsiteX5" fmla="*/ 59531 w 65930"/>
                  <a:gd name="connsiteY5" fmla="*/ 41982 h 63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930" h="63862">
                    <a:moveTo>
                      <a:pt x="59530" y="41982"/>
                    </a:moveTo>
                    <a:cubicBezTo>
                      <a:pt x="50404" y="53935"/>
                      <a:pt x="36869" y="61734"/>
                      <a:pt x="21951" y="63634"/>
                    </a:cubicBezTo>
                    <a:cubicBezTo>
                      <a:pt x="2172" y="66133"/>
                      <a:pt x="-4699" y="47707"/>
                      <a:pt x="3212" y="30531"/>
                    </a:cubicBezTo>
                    <a:cubicBezTo>
                      <a:pt x="10395" y="15436"/>
                      <a:pt x="29342" y="-4655"/>
                      <a:pt x="47975" y="966"/>
                    </a:cubicBezTo>
                    <a:cubicBezTo>
                      <a:pt x="61344" y="5025"/>
                      <a:pt x="68891" y="19151"/>
                      <a:pt x="64833" y="32520"/>
                    </a:cubicBezTo>
                    <a:cubicBezTo>
                      <a:pt x="63770" y="36020"/>
                      <a:pt x="61961" y="39248"/>
                      <a:pt x="59531" y="41982"/>
                    </a:cubicBez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2888671A-838D-EB4F-2A52-23C4F6B031EC}"/>
                  </a:ext>
                </a:extLst>
              </p:cNvPr>
              <p:cNvSpPr/>
              <p:nvPr/>
            </p:nvSpPr>
            <p:spPr>
              <a:xfrm flipH="1">
                <a:off x="8022422" y="3534029"/>
                <a:ext cx="191141" cy="86541"/>
              </a:xfrm>
              <a:custGeom>
                <a:avLst/>
                <a:gdLst>
                  <a:gd name="connsiteX0" fmla="*/ 184271 w 191141"/>
                  <a:gd name="connsiteY0" fmla="*/ 26031 h 86541"/>
                  <a:gd name="connsiteX1" fmla="*/ 82150 w 191141"/>
                  <a:gd name="connsiteY1" fmla="*/ 37690 h 86541"/>
                  <a:gd name="connsiteX2" fmla="*/ 9280 w 191141"/>
                  <a:gd name="connsiteY2" fmla="*/ 6 h 86541"/>
                  <a:gd name="connsiteX3" fmla="*/ 12716 w 191141"/>
                  <a:gd name="connsiteY3" fmla="*/ 72876 h 86541"/>
                  <a:gd name="connsiteX4" fmla="*/ 72468 w 191141"/>
                  <a:gd name="connsiteY4" fmla="*/ 86513 h 86541"/>
                  <a:gd name="connsiteX5" fmla="*/ 87042 w 191141"/>
                  <a:gd name="connsiteY5" fmla="*/ 74854 h 86541"/>
                  <a:gd name="connsiteX6" fmla="*/ 191142 w 191141"/>
                  <a:gd name="connsiteY6" fmla="*/ 63091 h 86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141" h="86541">
                    <a:moveTo>
                      <a:pt x="184271" y="26031"/>
                    </a:moveTo>
                    <a:lnTo>
                      <a:pt x="82150" y="37690"/>
                    </a:lnTo>
                    <a:cubicBezTo>
                      <a:pt x="82150" y="37690"/>
                      <a:pt x="22709" y="735"/>
                      <a:pt x="9280" y="6"/>
                    </a:cubicBezTo>
                    <a:cubicBezTo>
                      <a:pt x="-4149" y="-722"/>
                      <a:pt x="-3004" y="61009"/>
                      <a:pt x="12716" y="72876"/>
                    </a:cubicBezTo>
                    <a:cubicBezTo>
                      <a:pt x="28435" y="84743"/>
                      <a:pt x="66951" y="86825"/>
                      <a:pt x="72468" y="86513"/>
                    </a:cubicBezTo>
                    <a:cubicBezTo>
                      <a:pt x="77986" y="86201"/>
                      <a:pt x="87042" y="74854"/>
                      <a:pt x="87042" y="74854"/>
                    </a:cubicBezTo>
                    <a:lnTo>
                      <a:pt x="191142" y="63091"/>
                    </a:ln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BBB02512-945A-1F38-6603-B193456D41F2}"/>
                  </a:ext>
                </a:extLst>
              </p:cNvPr>
              <p:cNvSpPr/>
              <p:nvPr/>
            </p:nvSpPr>
            <p:spPr>
              <a:xfrm flipH="1">
                <a:off x="7722698" y="3340058"/>
                <a:ext cx="350336" cy="275192"/>
              </a:xfrm>
              <a:custGeom>
                <a:avLst/>
                <a:gdLst>
                  <a:gd name="connsiteX0" fmla="*/ 250171 w 350336"/>
                  <a:gd name="connsiteY0" fmla="*/ 238949 h 275192"/>
                  <a:gd name="connsiteX1" fmla="*/ 17717 w 350336"/>
                  <a:gd name="connsiteY1" fmla="*/ 271740 h 275192"/>
                  <a:gd name="connsiteX2" fmla="*/ 14906 w 350336"/>
                  <a:gd name="connsiteY2" fmla="*/ 267784 h 275192"/>
                  <a:gd name="connsiteX3" fmla="*/ 11888 w 350336"/>
                  <a:gd name="connsiteY3" fmla="*/ 262892 h 275192"/>
                  <a:gd name="connsiteX4" fmla="*/ 9597 w 350336"/>
                  <a:gd name="connsiteY4" fmla="*/ 208239 h 275192"/>
                  <a:gd name="connsiteX5" fmla="*/ 200307 w 350336"/>
                  <a:gd name="connsiteY5" fmla="*/ 158480 h 275192"/>
                  <a:gd name="connsiteX6" fmla="*/ 334491 w 350336"/>
                  <a:gd name="connsiteY6" fmla="*/ 2331 h 275192"/>
                  <a:gd name="connsiteX7" fmla="*/ 337823 w 350336"/>
                  <a:gd name="connsiteY7" fmla="*/ 4205 h 275192"/>
                  <a:gd name="connsiteX8" fmla="*/ 347400 w 350336"/>
                  <a:gd name="connsiteY8" fmla="*/ 16072 h 275192"/>
                  <a:gd name="connsiteX9" fmla="*/ 250171 w 350336"/>
                  <a:gd name="connsiteY9" fmla="*/ 238949 h 275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0336" h="275192">
                    <a:moveTo>
                      <a:pt x="250171" y="238949"/>
                    </a:moveTo>
                    <a:cubicBezTo>
                      <a:pt x="223209" y="248630"/>
                      <a:pt x="28231" y="286730"/>
                      <a:pt x="17717" y="271740"/>
                    </a:cubicBezTo>
                    <a:lnTo>
                      <a:pt x="14906" y="267784"/>
                    </a:lnTo>
                    <a:lnTo>
                      <a:pt x="11888" y="262892"/>
                    </a:lnTo>
                    <a:cubicBezTo>
                      <a:pt x="1998" y="246652"/>
                      <a:pt x="-7892" y="222709"/>
                      <a:pt x="9597" y="208239"/>
                    </a:cubicBezTo>
                    <a:cubicBezTo>
                      <a:pt x="30417" y="190751"/>
                      <a:pt x="189689" y="171909"/>
                      <a:pt x="200307" y="158480"/>
                    </a:cubicBezTo>
                    <a:cubicBezTo>
                      <a:pt x="210925" y="145051"/>
                      <a:pt x="274946" y="-21508"/>
                      <a:pt x="334491" y="2331"/>
                    </a:cubicBezTo>
                    <a:cubicBezTo>
                      <a:pt x="335668" y="2830"/>
                      <a:pt x="336785" y="3458"/>
                      <a:pt x="337823" y="4205"/>
                    </a:cubicBezTo>
                    <a:cubicBezTo>
                      <a:pt x="342312" y="6910"/>
                      <a:pt x="345703" y="11113"/>
                      <a:pt x="347400" y="16072"/>
                    </a:cubicBezTo>
                    <a:cubicBezTo>
                      <a:pt x="368011" y="68122"/>
                      <a:pt x="274218" y="230517"/>
                      <a:pt x="250171" y="23894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AE834812-1715-D120-328E-2940EC9F9A3A}"/>
                  </a:ext>
                </a:extLst>
              </p:cNvPr>
              <p:cNvSpPr/>
              <p:nvPr/>
            </p:nvSpPr>
            <p:spPr>
              <a:xfrm flipH="1">
                <a:off x="7725635" y="3344054"/>
                <a:ext cx="336553" cy="263371"/>
              </a:xfrm>
              <a:custGeom>
                <a:avLst/>
                <a:gdLst>
                  <a:gd name="connsiteX0" fmla="*/ 336553 w 336553"/>
                  <a:gd name="connsiteY0" fmla="*/ 12076 h 263371"/>
                  <a:gd name="connsiteX1" fmla="*/ 323436 w 336553"/>
                  <a:gd name="connsiteY1" fmla="*/ 62356 h 263371"/>
                  <a:gd name="connsiteX2" fmla="*/ 229747 w 336553"/>
                  <a:gd name="connsiteY2" fmla="*/ 222981 h 263371"/>
                  <a:gd name="connsiteX3" fmla="*/ 3644 w 336553"/>
                  <a:gd name="connsiteY3" fmla="*/ 263372 h 263371"/>
                  <a:gd name="connsiteX4" fmla="*/ 1145 w 336553"/>
                  <a:gd name="connsiteY4" fmla="*/ 263372 h 263371"/>
                  <a:gd name="connsiteX5" fmla="*/ 625 w 336553"/>
                  <a:gd name="connsiteY5" fmla="*/ 258270 h 263371"/>
                  <a:gd name="connsiteX6" fmla="*/ 0 w 336553"/>
                  <a:gd name="connsiteY6" fmla="*/ 253170 h 263371"/>
                  <a:gd name="connsiteX7" fmla="*/ 225479 w 336553"/>
                  <a:gd name="connsiteY7" fmla="*/ 213299 h 263371"/>
                  <a:gd name="connsiteX8" fmla="*/ 313235 w 336553"/>
                  <a:gd name="connsiteY8" fmla="*/ 58712 h 263371"/>
                  <a:gd name="connsiteX9" fmla="*/ 326560 w 336553"/>
                  <a:gd name="connsiteY9" fmla="*/ 0 h 263371"/>
                  <a:gd name="connsiteX10" fmla="*/ 336553 w 336553"/>
                  <a:gd name="connsiteY10" fmla="*/ 12076 h 263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6553" h="263371">
                    <a:moveTo>
                      <a:pt x="336553" y="12076"/>
                    </a:moveTo>
                    <a:cubicBezTo>
                      <a:pt x="333622" y="29179"/>
                      <a:pt x="329234" y="46000"/>
                      <a:pt x="323436" y="62356"/>
                    </a:cubicBezTo>
                    <a:cubicBezTo>
                      <a:pt x="303762" y="120339"/>
                      <a:pt x="261810" y="208095"/>
                      <a:pt x="229747" y="222981"/>
                    </a:cubicBezTo>
                    <a:cubicBezTo>
                      <a:pt x="188732" y="241823"/>
                      <a:pt x="26649" y="260769"/>
                      <a:pt x="3644" y="263372"/>
                    </a:cubicBezTo>
                    <a:lnTo>
                      <a:pt x="1145" y="263372"/>
                    </a:lnTo>
                    <a:lnTo>
                      <a:pt x="625" y="258270"/>
                    </a:lnTo>
                    <a:lnTo>
                      <a:pt x="0" y="253170"/>
                    </a:lnTo>
                    <a:cubicBezTo>
                      <a:pt x="1874" y="253170"/>
                      <a:pt x="183735" y="232350"/>
                      <a:pt x="225479" y="213299"/>
                    </a:cubicBezTo>
                    <a:cubicBezTo>
                      <a:pt x="250463" y="201849"/>
                      <a:pt x="290958" y="124191"/>
                      <a:pt x="313235" y="58712"/>
                    </a:cubicBezTo>
                    <a:cubicBezTo>
                      <a:pt x="320685" y="39948"/>
                      <a:pt x="325180" y="20142"/>
                      <a:pt x="326560" y="0"/>
                    </a:cubicBezTo>
                    <a:cubicBezTo>
                      <a:pt x="331244" y="2682"/>
                      <a:pt x="334795" y="6973"/>
                      <a:pt x="336553" y="120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13888C77-4511-FB39-C20D-270BEFBC2332}"/>
                  </a:ext>
                </a:extLst>
              </p:cNvPr>
              <p:cNvSpPr/>
              <p:nvPr/>
            </p:nvSpPr>
            <p:spPr>
              <a:xfrm flipH="1">
                <a:off x="8050946" y="3552670"/>
                <a:ext cx="46844" cy="63604"/>
              </a:xfrm>
              <a:custGeom>
                <a:avLst/>
                <a:gdLst>
                  <a:gd name="connsiteX0" fmla="*/ 0 w 46844"/>
                  <a:gd name="connsiteY0" fmla="*/ 5517 h 63604"/>
                  <a:gd name="connsiteX1" fmla="*/ 31126 w 46844"/>
                  <a:gd name="connsiteY1" fmla="*/ 0 h 63604"/>
                  <a:gd name="connsiteX2" fmla="*/ 46845 w 46844"/>
                  <a:gd name="connsiteY2" fmla="*/ 59336 h 63604"/>
                  <a:gd name="connsiteX3" fmla="*/ 10410 w 46844"/>
                  <a:gd name="connsiteY3" fmla="*/ 63605 h 63604"/>
                  <a:gd name="connsiteX4" fmla="*/ 0 w 46844"/>
                  <a:gd name="connsiteY4" fmla="*/ 5517 h 6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844" h="63604">
                    <a:moveTo>
                      <a:pt x="0" y="5517"/>
                    </a:moveTo>
                    <a:lnTo>
                      <a:pt x="31126" y="0"/>
                    </a:lnTo>
                    <a:lnTo>
                      <a:pt x="46845" y="59336"/>
                    </a:lnTo>
                    <a:lnTo>
                      <a:pt x="10410" y="63605"/>
                    </a:lnTo>
                    <a:lnTo>
                      <a:pt x="0" y="5517"/>
                    </a:ln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308CBFE0-65B4-6725-8783-7B4BAAD1ED49}"/>
                  </a:ext>
                </a:extLst>
              </p:cNvPr>
              <p:cNvSpPr/>
              <p:nvPr/>
            </p:nvSpPr>
            <p:spPr>
              <a:xfrm flipH="1">
                <a:off x="8050946" y="3552670"/>
                <a:ext cx="46844" cy="63604"/>
              </a:xfrm>
              <a:custGeom>
                <a:avLst/>
                <a:gdLst>
                  <a:gd name="connsiteX0" fmla="*/ 0 w 46844"/>
                  <a:gd name="connsiteY0" fmla="*/ 5517 h 63604"/>
                  <a:gd name="connsiteX1" fmla="*/ 31126 w 46844"/>
                  <a:gd name="connsiteY1" fmla="*/ 0 h 63604"/>
                  <a:gd name="connsiteX2" fmla="*/ 46845 w 46844"/>
                  <a:gd name="connsiteY2" fmla="*/ 59336 h 63604"/>
                  <a:gd name="connsiteX3" fmla="*/ 10410 w 46844"/>
                  <a:gd name="connsiteY3" fmla="*/ 63605 h 63604"/>
                  <a:gd name="connsiteX4" fmla="*/ 0 w 46844"/>
                  <a:gd name="connsiteY4" fmla="*/ 5517 h 6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844" h="63604">
                    <a:moveTo>
                      <a:pt x="0" y="5517"/>
                    </a:moveTo>
                    <a:lnTo>
                      <a:pt x="31126" y="0"/>
                    </a:lnTo>
                    <a:lnTo>
                      <a:pt x="46845" y="59336"/>
                    </a:lnTo>
                    <a:lnTo>
                      <a:pt x="10410" y="63605"/>
                    </a:lnTo>
                    <a:lnTo>
                      <a:pt x="0" y="5517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49DD5ADC-0707-2933-245B-F8726D318E98}"/>
                  </a:ext>
                </a:extLst>
              </p:cNvPr>
              <p:cNvSpPr/>
              <p:nvPr/>
            </p:nvSpPr>
            <p:spPr>
              <a:xfrm flipH="1">
                <a:off x="7137474" y="4498933"/>
                <a:ext cx="77553" cy="97437"/>
              </a:xfrm>
              <a:custGeom>
                <a:avLst/>
                <a:gdLst>
                  <a:gd name="connsiteX0" fmla="*/ 25816 w 77553"/>
                  <a:gd name="connsiteY0" fmla="*/ 97437 h 97437"/>
                  <a:gd name="connsiteX1" fmla="*/ 77554 w 77553"/>
                  <a:gd name="connsiteY1" fmla="*/ 14470 h 97437"/>
                  <a:gd name="connsiteX2" fmla="*/ 55173 w 77553"/>
                  <a:gd name="connsiteY2" fmla="*/ 0 h 97437"/>
                  <a:gd name="connsiteX3" fmla="*/ 0 w 77553"/>
                  <a:gd name="connsiteY3" fmla="*/ 85257 h 97437"/>
                  <a:gd name="connsiteX4" fmla="*/ 25816 w 77553"/>
                  <a:gd name="connsiteY4" fmla="*/ 97437 h 97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553" h="97437">
                    <a:moveTo>
                      <a:pt x="25816" y="97437"/>
                    </a:moveTo>
                    <a:lnTo>
                      <a:pt x="77554" y="14470"/>
                    </a:lnTo>
                    <a:lnTo>
                      <a:pt x="55173" y="0"/>
                    </a:lnTo>
                    <a:lnTo>
                      <a:pt x="0" y="85257"/>
                    </a:lnTo>
                    <a:lnTo>
                      <a:pt x="25816" y="97437"/>
                    </a:ln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29FD4480-4CC6-C59C-3FAB-1897784BC60C}"/>
                  </a:ext>
                </a:extLst>
              </p:cNvPr>
              <p:cNvSpPr/>
              <p:nvPr/>
            </p:nvSpPr>
            <p:spPr>
              <a:xfrm flipH="1">
                <a:off x="7137474" y="4498933"/>
                <a:ext cx="77553" cy="97437"/>
              </a:xfrm>
              <a:custGeom>
                <a:avLst/>
                <a:gdLst>
                  <a:gd name="connsiteX0" fmla="*/ 25816 w 77553"/>
                  <a:gd name="connsiteY0" fmla="*/ 97437 h 97437"/>
                  <a:gd name="connsiteX1" fmla="*/ 77554 w 77553"/>
                  <a:gd name="connsiteY1" fmla="*/ 14470 h 97437"/>
                  <a:gd name="connsiteX2" fmla="*/ 55173 w 77553"/>
                  <a:gd name="connsiteY2" fmla="*/ 0 h 97437"/>
                  <a:gd name="connsiteX3" fmla="*/ 0 w 77553"/>
                  <a:gd name="connsiteY3" fmla="*/ 85257 h 97437"/>
                  <a:gd name="connsiteX4" fmla="*/ 25816 w 77553"/>
                  <a:gd name="connsiteY4" fmla="*/ 97437 h 97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553" h="97437">
                    <a:moveTo>
                      <a:pt x="25816" y="97437"/>
                    </a:moveTo>
                    <a:lnTo>
                      <a:pt x="77554" y="14470"/>
                    </a:lnTo>
                    <a:lnTo>
                      <a:pt x="55173" y="0"/>
                    </a:lnTo>
                    <a:lnTo>
                      <a:pt x="0" y="85257"/>
                    </a:lnTo>
                    <a:lnTo>
                      <a:pt x="25816" y="97437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4258A78B-A14F-DF14-CF45-2A371D138FFF}"/>
                  </a:ext>
                </a:extLst>
              </p:cNvPr>
              <p:cNvSpPr/>
              <p:nvPr/>
            </p:nvSpPr>
            <p:spPr>
              <a:xfrm flipH="1">
                <a:off x="7826403" y="4389733"/>
                <a:ext cx="94001" cy="85569"/>
              </a:xfrm>
              <a:custGeom>
                <a:avLst/>
                <a:gdLst>
                  <a:gd name="connsiteX0" fmla="*/ 21444 w 94001"/>
                  <a:gd name="connsiteY0" fmla="*/ 85570 h 85569"/>
                  <a:gd name="connsiteX1" fmla="*/ 94002 w 94001"/>
                  <a:gd name="connsiteY1" fmla="*/ 20091 h 85569"/>
                  <a:gd name="connsiteX2" fmla="*/ 76513 w 94001"/>
                  <a:gd name="connsiteY2" fmla="*/ 0 h 85569"/>
                  <a:gd name="connsiteX3" fmla="*/ 0 w 94001"/>
                  <a:gd name="connsiteY3" fmla="*/ 66728 h 85569"/>
                  <a:gd name="connsiteX4" fmla="*/ 21444 w 94001"/>
                  <a:gd name="connsiteY4" fmla="*/ 85570 h 85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001" h="85569">
                    <a:moveTo>
                      <a:pt x="21444" y="85570"/>
                    </a:moveTo>
                    <a:lnTo>
                      <a:pt x="94002" y="20091"/>
                    </a:lnTo>
                    <a:lnTo>
                      <a:pt x="76513" y="0"/>
                    </a:lnTo>
                    <a:lnTo>
                      <a:pt x="0" y="66728"/>
                    </a:lnTo>
                    <a:lnTo>
                      <a:pt x="21444" y="85570"/>
                    </a:ln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FB97AEA3-EBC9-E50D-D019-4DB288882801}"/>
                  </a:ext>
                </a:extLst>
              </p:cNvPr>
              <p:cNvSpPr/>
              <p:nvPr/>
            </p:nvSpPr>
            <p:spPr>
              <a:xfrm flipH="1">
                <a:off x="7826403" y="4389733"/>
                <a:ext cx="94001" cy="85569"/>
              </a:xfrm>
              <a:custGeom>
                <a:avLst/>
                <a:gdLst>
                  <a:gd name="connsiteX0" fmla="*/ 21444 w 94001"/>
                  <a:gd name="connsiteY0" fmla="*/ 85570 h 85569"/>
                  <a:gd name="connsiteX1" fmla="*/ 94002 w 94001"/>
                  <a:gd name="connsiteY1" fmla="*/ 20091 h 85569"/>
                  <a:gd name="connsiteX2" fmla="*/ 76513 w 94001"/>
                  <a:gd name="connsiteY2" fmla="*/ 0 h 85569"/>
                  <a:gd name="connsiteX3" fmla="*/ 0 w 94001"/>
                  <a:gd name="connsiteY3" fmla="*/ 66728 h 85569"/>
                  <a:gd name="connsiteX4" fmla="*/ 21444 w 94001"/>
                  <a:gd name="connsiteY4" fmla="*/ 85570 h 85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001" h="85569">
                    <a:moveTo>
                      <a:pt x="21444" y="85570"/>
                    </a:moveTo>
                    <a:lnTo>
                      <a:pt x="94002" y="20091"/>
                    </a:lnTo>
                    <a:lnTo>
                      <a:pt x="76513" y="0"/>
                    </a:lnTo>
                    <a:lnTo>
                      <a:pt x="0" y="66728"/>
                    </a:lnTo>
                    <a:lnTo>
                      <a:pt x="21444" y="8557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F8AD5846-07E8-164D-FF13-97443BEA710D}"/>
                  </a:ext>
                </a:extLst>
              </p:cNvPr>
              <p:cNvSpPr/>
              <p:nvPr/>
            </p:nvSpPr>
            <p:spPr>
              <a:xfrm flipH="1">
                <a:off x="7756553" y="3913270"/>
                <a:ext cx="222147" cy="161562"/>
              </a:xfrm>
              <a:custGeom>
                <a:avLst/>
                <a:gdLst>
                  <a:gd name="connsiteX0" fmla="*/ 222148 w 222147"/>
                  <a:gd name="connsiteY0" fmla="*/ 82967 h 161562"/>
                  <a:gd name="connsiteX1" fmla="*/ 222148 w 222147"/>
                  <a:gd name="connsiteY1" fmla="*/ 82967 h 161562"/>
                  <a:gd name="connsiteX2" fmla="*/ 0 w 222147"/>
                  <a:gd name="connsiteY2" fmla="*/ 161562 h 161562"/>
                  <a:gd name="connsiteX3" fmla="*/ 156149 w 222147"/>
                  <a:gd name="connsiteY3" fmla="*/ 0 h 161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147" h="161562">
                    <a:moveTo>
                      <a:pt x="222148" y="82967"/>
                    </a:moveTo>
                    <a:lnTo>
                      <a:pt x="222148" y="82967"/>
                    </a:lnTo>
                    <a:cubicBezTo>
                      <a:pt x="219025" y="83904"/>
                      <a:pt x="92128" y="124607"/>
                      <a:pt x="0" y="161562"/>
                    </a:cubicBezTo>
                    <a:cubicBezTo>
                      <a:pt x="9057" y="61523"/>
                      <a:pt x="156149" y="0"/>
                      <a:pt x="156149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4" name="组合 153">
              <a:extLst>
                <a:ext uri="{FF2B5EF4-FFF2-40B4-BE49-F238E27FC236}">
                  <a16:creationId xmlns:a16="http://schemas.microsoft.com/office/drawing/2014/main" id="{3E3ECA42-F73A-6CE8-8457-C74512E6638B}"/>
                </a:ext>
              </a:extLst>
            </p:cNvPr>
            <p:cNvGrpSpPr/>
            <p:nvPr/>
          </p:nvGrpSpPr>
          <p:grpSpPr>
            <a:xfrm>
              <a:off x="9139301" y="1711690"/>
              <a:ext cx="613056" cy="792549"/>
              <a:chOff x="9019621" y="2096731"/>
              <a:chExt cx="546855" cy="706965"/>
            </a:xfrm>
          </p:grpSpPr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6981C28A-FA48-376E-26E2-48BAE746C675}"/>
                  </a:ext>
                </a:extLst>
              </p:cNvPr>
              <p:cNvSpPr/>
              <p:nvPr/>
            </p:nvSpPr>
            <p:spPr>
              <a:xfrm flipH="1">
                <a:off x="9019778" y="2096731"/>
                <a:ext cx="546698" cy="706965"/>
              </a:xfrm>
              <a:custGeom>
                <a:avLst/>
                <a:gdLst>
                  <a:gd name="connsiteX0" fmla="*/ 545117 w 546698"/>
                  <a:gd name="connsiteY0" fmla="*/ 506240 h 706965"/>
                  <a:gd name="connsiteX1" fmla="*/ 92181 w 546698"/>
                  <a:gd name="connsiteY1" fmla="*/ 633866 h 706965"/>
                  <a:gd name="connsiteX2" fmla="*/ 261 w 546698"/>
                  <a:gd name="connsiteY2" fmla="*/ 487086 h 706965"/>
                  <a:gd name="connsiteX3" fmla="*/ 202734 w 546698"/>
                  <a:gd name="connsiteY3" fmla="*/ 148867 h 706965"/>
                  <a:gd name="connsiteX4" fmla="*/ 203359 w 546698"/>
                  <a:gd name="connsiteY4" fmla="*/ 148867 h 706965"/>
                  <a:gd name="connsiteX5" fmla="*/ 137464 w 546698"/>
                  <a:gd name="connsiteY5" fmla="*/ 65588 h 706965"/>
                  <a:gd name="connsiteX6" fmla="*/ 122474 w 546698"/>
                  <a:gd name="connsiteY6" fmla="*/ 61736 h 706965"/>
                  <a:gd name="connsiteX7" fmla="*/ 137464 w 546698"/>
                  <a:gd name="connsiteY7" fmla="*/ 12081 h 706965"/>
                  <a:gd name="connsiteX8" fmla="*/ 236254 w 546698"/>
                  <a:gd name="connsiteY8" fmla="*/ 34358 h 706965"/>
                  <a:gd name="connsiteX9" fmla="*/ 306313 w 546698"/>
                  <a:gd name="connsiteY9" fmla="*/ 3857 h 706965"/>
                  <a:gd name="connsiteX10" fmla="*/ 339208 w 546698"/>
                  <a:gd name="connsiteY10" fmla="*/ 65588 h 706965"/>
                  <a:gd name="connsiteX11" fmla="*/ 432898 w 546698"/>
                  <a:gd name="connsiteY11" fmla="*/ 65588 h 706965"/>
                  <a:gd name="connsiteX12" fmla="*/ 432898 w 546698"/>
                  <a:gd name="connsiteY12" fmla="*/ 138458 h 706965"/>
                  <a:gd name="connsiteX13" fmla="*/ 318388 w 546698"/>
                  <a:gd name="connsiteY13" fmla="*/ 148035 h 706965"/>
                  <a:gd name="connsiteX14" fmla="*/ 545742 w 546698"/>
                  <a:gd name="connsiteY14" fmla="*/ 475115 h 706965"/>
                  <a:gd name="connsiteX15" fmla="*/ 545117 w 546698"/>
                  <a:gd name="connsiteY15" fmla="*/ 506241 h 706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46698" h="706965">
                    <a:moveTo>
                      <a:pt x="545117" y="506240"/>
                    </a:moveTo>
                    <a:cubicBezTo>
                      <a:pt x="520445" y="625642"/>
                      <a:pt x="351596" y="810939"/>
                      <a:pt x="92181" y="633866"/>
                    </a:cubicBezTo>
                    <a:cubicBezTo>
                      <a:pt x="28888" y="590665"/>
                      <a:pt x="2968" y="539552"/>
                      <a:pt x="261" y="487086"/>
                    </a:cubicBezTo>
                    <a:cubicBezTo>
                      <a:pt x="-8171" y="329480"/>
                      <a:pt x="190554" y="159173"/>
                      <a:pt x="202734" y="148867"/>
                    </a:cubicBezTo>
                    <a:lnTo>
                      <a:pt x="203359" y="148867"/>
                    </a:lnTo>
                    <a:cubicBezTo>
                      <a:pt x="203359" y="148867"/>
                      <a:pt x="195031" y="74332"/>
                      <a:pt x="137464" y="65588"/>
                    </a:cubicBezTo>
                    <a:cubicBezTo>
                      <a:pt x="132319" y="64974"/>
                      <a:pt x="127278" y="63678"/>
                      <a:pt x="122474" y="61736"/>
                    </a:cubicBezTo>
                    <a:cubicBezTo>
                      <a:pt x="91244" y="47995"/>
                      <a:pt x="137464" y="12081"/>
                      <a:pt x="137464" y="12081"/>
                    </a:cubicBezTo>
                    <a:cubicBezTo>
                      <a:pt x="174523" y="-16755"/>
                      <a:pt x="211583" y="40188"/>
                      <a:pt x="236254" y="34358"/>
                    </a:cubicBezTo>
                    <a:cubicBezTo>
                      <a:pt x="260926" y="28529"/>
                      <a:pt x="289865" y="-12591"/>
                      <a:pt x="306313" y="3857"/>
                    </a:cubicBezTo>
                    <a:cubicBezTo>
                      <a:pt x="322761" y="20305"/>
                      <a:pt x="302149" y="65588"/>
                      <a:pt x="339208" y="65588"/>
                    </a:cubicBezTo>
                    <a:cubicBezTo>
                      <a:pt x="376268" y="65588"/>
                      <a:pt x="420614" y="49140"/>
                      <a:pt x="432898" y="65588"/>
                    </a:cubicBezTo>
                    <a:cubicBezTo>
                      <a:pt x="445182" y="82036"/>
                      <a:pt x="432898" y="138458"/>
                      <a:pt x="432898" y="138458"/>
                    </a:cubicBezTo>
                    <a:cubicBezTo>
                      <a:pt x="432898" y="138458"/>
                      <a:pt x="342852" y="119615"/>
                      <a:pt x="318388" y="148035"/>
                    </a:cubicBezTo>
                    <a:cubicBezTo>
                      <a:pt x="318388" y="148035"/>
                      <a:pt x="531064" y="349883"/>
                      <a:pt x="545742" y="475115"/>
                    </a:cubicBezTo>
                    <a:cubicBezTo>
                      <a:pt x="547201" y="485457"/>
                      <a:pt x="546990" y="495966"/>
                      <a:pt x="545117" y="50624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F0D5D069-BE4C-4617-7C91-D1766CC48EA7}"/>
                  </a:ext>
                </a:extLst>
              </p:cNvPr>
              <p:cNvSpPr/>
              <p:nvPr/>
            </p:nvSpPr>
            <p:spPr>
              <a:xfrm flipH="1">
                <a:off x="9143032" y="2341473"/>
                <a:ext cx="216025" cy="266598"/>
              </a:xfrm>
              <a:custGeom>
                <a:avLst/>
                <a:gdLst>
                  <a:gd name="connsiteX0" fmla="*/ 133976 w 216025"/>
                  <a:gd name="connsiteY0" fmla="*/ 228290 h 266598"/>
                  <a:gd name="connsiteX1" fmla="*/ 139181 w 216025"/>
                  <a:gd name="connsiteY1" fmla="*/ 266598 h 266598"/>
                  <a:gd name="connsiteX2" fmla="*/ 104828 w 216025"/>
                  <a:gd name="connsiteY2" fmla="*/ 265245 h 266598"/>
                  <a:gd name="connsiteX3" fmla="*/ 100560 w 216025"/>
                  <a:gd name="connsiteY3" fmla="*/ 227353 h 266598"/>
                  <a:gd name="connsiteX4" fmla="*/ 0 w 216025"/>
                  <a:gd name="connsiteY4" fmla="*/ 196123 h 266598"/>
                  <a:gd name="connsiteX5" fmla="*/ 16344 w 216025"/>
                  <a:gd name="connsiteY5" fmla="*/ 165622 h 266598"/>
                  <a:gd name="connsiteX6" fmla="*/ 96708 w 216025"/>
                  <a:gd name="connsiteY6" fmla="*/ 192272 h 266598"/>
                  <a:gd name="connsiteX7" fmla="*/ 90046 w 216025"/>
                  <a:gd name="connsiteY7" fmla="*/ 132310 h 266598"/>
                  <a:gd name="connsiteX8" fmla="*/ 1145 w 216025"/>
                  <a:gd name="connsiteY8" fmla="*/ 74327 h 266598"/>
                  <a:gd name="connsiteX9" fmla="*/ 78179 w 216025"/>
                  <a:gd name="connsiteY9" fmla="*/ 26233 h 266598"/>
                  <a:gd name="connsiteX10" fmla="*/ 75264 w 216025"/>
                  <a:gd name="connsiteY10" fmla="*/ 0 h 266598"/>
                  <a:gd name="connsiteX11" fmla="*/ 102850 w 216025"/>
                  <a:gd name="connsiteY11" fmla="*/ 1041 h 266598"/>
                  <a:gd name="connsiteX12" fmla="*/ 106389 w 216025"/>
                  <a:gd name="connsiteY12" fmla="*/ 26754 h 266598"/>
                  <a:gd name="connsiteX13" fmla="*/ 179259 w 216025"/>
                  <a:gd name="connsiteY13" fmla="*/ 44034 h 266598"/>
                  <a:gd name="connsiteX14" fmla="*/ 169578 w 216025"/>
                  <a:gd name="connsiteY14" fmla="*/ 68706 h 266598"/>
                  <a:gd name="connsiteX15" fmla="*/ 109825 w 216025"/>
                  <a:gd name="connsiteY15" fmla="*/ 52987 h 266598"/>
                  <a:gd name="connsiteX16" fmla="*/ 117008 w 216025"/>
                  <a:gd name="connsiteY16" fmla="*/ 105661 h 266598"/>
                  <a:gd name="connsiteX17" fmla="*/ 214965 w 216025"/>
                  <a:gd name="connsiteY17" fmla="*/ 166663 h 266598"/>
                  <a:gd name="connsiteX18" fmla="*/ 133976 w 216025"/>
                  <a:gd name="connsiteY18" fmla="*/ 228290 h 266598"/>
                  <a:gd name="connsiteX19" fmla="*/ 86298 w 216025"/>
                  <a:gd name="connsiteY19" fmla="*/ 98582 h 266598"/>
                  <a:gd name="connsiteX20" fmla="*/ 81093 w 216025"/>
                  <a:gd name="connsiteY20" fmla="*/ 52466 h 266598"/>
                  <a:gd name="connsiteX21" fmla="*/ 47365 w 216025"/>
                  <a:gd name="connsiteY21" fmla="*/ 74223 h 266598"/>
                  <a:gd name="connsiteX22" fmla="*/ 86298 w 216025"/>
                  <a:gd name="connsiteY22" fmla="*/ 98582 h 266598"/>
                  <a:gd name="connsiteX23" fmla="*/ 165934 w 216025"/>
                  <a:gd name="connsiteY23" fmla="*/ 167184 h 266598"/>
                  <a:gd name="connsiteX24" fmla="*/ 121796 w 216025"/>
                  <a:gd name="connsiteY24" fmla="*/ 139389 h 266598"/>
                  <a:gd name="connsiteX25" fmla="*/ 129187 w 216025"/>
                  <a:gd name="connsiteY25" fmla="*/ 192688 h 266598"/>
                  <a:gd name="connsiteX26" fmla="*/ 165934 w 216025"/>
                  <a:gd name="connsiteY26" fmla="*/ 167600 h 26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16025" h="266598">
                    <a:moveTo>
                      <a:pt x="133976" y="228290"/>
                    </a:moveTo>
                    <a:lnTo>
                      <a:pt x="139181" y="266598"/>
                    </a:lnTo>
                    <a:lnTo>
                      <a:pt x="104828" y="265245"/>
                    </a:lnTo>
                    <a:lnTo>
                      <a:pt x="100560" y="227353"/>
                    </a:lnTo>
                    <a:cubicBezTo>
                      <a:pt x="60482" y="223710"/>
                      <a:pt x="21444" y="211634"/>
                      <a:pt x="0" y="196123"/>
                    </a:cubicBezTo>
                    <a:lnTo>
                      <a:pt x="16344" y="165622"/>
                    </a:lnTo>
                    <a:cubicBezTo>
                      <a:pt x="40875" y="180245"/>
                      <a:pt x="68301" y="189339"/>
                      <a:pt x="96708" y="192272"/>
                    </a:cubicBezTo>
                    <a:lnTo>
                      <a:pt x="90046" y="132310"/>
                    </a:lnTo>
                    <a:cubicBezTo>
                      <a:pt x="47573" y="123150"/>
                      <a:pt x="2602" y="111490"/>
                      <a:pt x="1145" y="74327"/>
                    </a:cubicBezTo>
                    <a:cubicBezTo>
                      <a:pt x="104" y="48510"/>
                      <a:pt x="24776" y="27899"/>
                      <a:pt x="78179" y="26233"/>
                    </a:cubicBezTo>
                    <a:lnTo>
                      <a:pt x="75264" y="0"/>
                    </a:lnTo>
                    <a:lnTo>
                      <a:pt x="102850" y="1041"/>
                    </a:lnTo>
                    <a:lnTo>
                      <a:pt x="106389" y="26754"/>
                    </a:lnTo>
                    <a:cubicBezTo>
                      <a:pt x="131465" y="28459"/>
                      <a:pt x="156087" y="34298"/>
                      <a:pt x="179259" y="44034"/>
                    </a:cubicBezTo>
                    <a:lnTo>
                      <a:pt x="169578" y="68706"/>
                    </a:lnTo>
                    <a:cubicBezTo>
                      <a:pt x="150497" y="60686"/>
                      <a:pt x="130382" y="55394"/>
                      <a:pt x="109825" y="52987"/>
                    </a:cubicBezTo>
                    <a:lnTo>
                      <a:pt x="117008" y="105661"/>
                    </a:lnTo>
                    <a:cubicBezTo>
                      <a:pt x="159272" y="114613"/>
                      <a:pt x="206533" y="126481"/>
                      <a:pt x="214965" y="166663"/>
                    </a:cubicBezTo>
                    <a:cubicBezTo>
                      <a:pt x="221627" y="198309"/>
                      <a:pt x="197164" y="225583"/>
                      <a:pt x="133976" y="228290"/>
                    </a:cubicBezTo>
                    <a:close/>
                    <a:moveTo>
                      <a:pt x="86298" y="98582"/>
                    </a:moveTo>
                    <a:lnTo>
                      <a:pt x="81093" y="52466"/>
                    </a:lnTo>
                    <a:cubicBezTo>
                      <a:pt x="56318" y="54340"/>
                      <a:pt x="46532" y="62876"/>
                      <a:pt x="47365" y="74223"/>
                    </a:cubicBezTo>
                    <a:cubicBezTo>
                      <a:pt x="48198" y="85570"/>
                      <a:pt x="64542" y="93689"/>
                      <a:pt x="86298" y="98582"/>
                    </a:cubicBezTo>
                    <a:close/>
                    <a:moveTo>
                      <a:pt x="165934" y="167184"/>
                    </a:moveTo>
                    <a:cubicBezTo>
                      <a:pt x="163436" y="152610"/>
                      <a:pt x="145114" y="145219"/>
                      <a:pt x="121796" y="139389"/>
                    </a:cubicBezTo>
                    <a:lnTo>
                      <a:pt x="129187" y="192688"/>
                    </a:lnTo>
                    <a:cubicBezTo>
                      <a:pt x="157606" y="190814"/>
                      <a:pt x="168120" y="180717"/>
                      <a:pt x="165934" y="167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2DA1693E-4FFE-670B-9F90-EEF5B1A8FD6E}"/>
                  </a:ext>
                </a:extLst>
              </p:cNvPr>
              <p:cNvSpPr/>
              <p:nvPr/>
            </p:nvSpPr>
            <p:spPr>
              <a:xfrm flipH="1">
                <a:off x="9133058" y="2137968"/>
                <a:ext cx="310736" cy="107109"/>
              </a:xfrm>
              <a:custGeom>
                <a:avLst/>
                <a:gdLst>
                  <a:gd name="connsiteX0" fmla="*/ 310737 w 310736"/>
                  <a:gd name="connsiteY0" fmla="*/ 97533 h 107109"/>
                  <a:gd name="connsiteX1" fmla="*/ 196227 w 310736"/>
                  <a:gd name="connsiteY1" fmla="*/ 107110 h 107109"/>
                  <a:gd name="connsiteX2" fmla="*/ 80885 w 310736"/>
                  <a:gd name="connsiteY2" fmla="*/ 107110 h 107109"/>
                  <a:gd name="connsiteX3" fmla="*/ 14990 w 310736"/>
                  <a:gd name="connsiteY3" fmla="*/ 23830 h 107109"/>
                  <a:gd name="connsiteX4" fmla="*/ 0 w 310736"/>
                  <a:gd name="connsiteY4" fmla="*/ 19979 h 107109"/>
                  <a:gd name="connsiteX5" fmla="*/ 19050 w 310736"/>
                  <a:gd name="connsiteY5" fmla="*/ 3219 h 107109"/>
                  <a:gd name="connsiteX6" fmla="*/ 113781 w 310736"/>
                  <a:gd name="connsiteY6" fmla="*/ 42360 h 107109"/>
                  <a:gd name="connsiteX7" fmla="*/ 181758 w 310736"/>
                  <a:gd name="connsiteY7" fmla="*/ 21540 h 107109"/>
                  <a:gd name="connsiteX8" fmla="*/ 310737 w 310736"/>
                  <a:gd name="connsiteY8" fmla="*/ 97533 h 10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0736" h="107109">
                    <a:moveTo>
                      <a:pt x="310737" y="97533"/>
                    </a:moveTo>
                    <a:cubicBezTo>
                      <a:pt x="310737" y="97533"/>
                      <a:pt x="220691" y="78691"/>
                      <a:pt x="196227" y="107110"/>
                    </a:cubicBezTo>
                    <a:cubicBezTo>
                      <a:pt x="163228" y="100551"/>
                      <a:pt x="101497" y="88684"/>
                      <a:pt x="80885" y="107110"/>
                    </a:cubicBezTo>
                    <a:cubicBezTo>
                      <a:pt x="80885" y="107110"/>
                      <a:pt x="72557" y="32575"/>
                      <a:pt x="14990" y="23830"/>
                    </a:cubicBezTo>
                    <a:cubicBezTo>
                      <a:pt x="9845" y="23216"/>
                      <a:pt x="4804" y="21921"/>
                      <a:pt x="0" y="19979"/>
                    </a:cubicBezTo>
                    <a:cubicBezTo>
                      <a:pt x="4563" y="12640"/>
                      <a:pt x="11190" y="6810"/>
                      <a:pt x="19050" y="3219"/>
                    </a:cubicBezTo>
                    <a:cubicBezTo>
                      <a:pt x="60690" y="-15311"/>
                      <a:pt x="84945" y="52666"/>
                      <a:pt x="113781" y="42360"/>
                    </a:cubicBezTo>
                    <a:cubicBezTo>
                      <a:pt x="142616" y="32054"/>
                      <a:pt x="163228" y="-841"/>
                      <a:pt x="181758" y="21540"/>
                    </a:cubicBezTo>
                    <a:cubicBezTo>
                      <a:pt x="200287" y="43921"/>
                      <a:pt x="281381" y="18313"/>
                      <a:pt x="310737" y="97533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ECDE86CA-CA30-1987-34B2-AF8DB5714E50}"/>
                  </a:ext>
                </a:extLst>
              </p:cNvPr>
              <p:cNvSpPr/>
              <p:nvPr/>
            </p:nvSpPr>
            <p:spPr>
              <a:xfrm flipH="1">
                <a:off x="9019621" y="2566294"/>
                <a:ext cx="546594" cy="237402"/>
              </a:xfrm>
              <a:custGeom>
                <a:avLst/>
                <a:gdLst>
                  <a:gd name="connsiteX0" fmla="*/ 544856 w 546594"/>
                  <a:gd name="connsiteY0" fmla="*/ 36677 h 237402"/>
                  <a:gd name="connsiteX1" fmla="*/ 91920 w 546594"/>
                  <a:gd name="connsiteY1" fmla="*/ 164303 h 237402"/>
                  <a:gd name="connsiteX2" fmla="*/ 0 w 546594"/>
                  <a:gd name="connsiteY2" fmla="*/ 17523 h 237402"/>
                  <a:gd name="connsiteX3" fmla="*/ 73390 w 546594"/>
                  <a:gd name="connsiteY3" fmla="*/ 41778 h 237402"/>
                  <a:gd name="connsiteX4" fmla="*/ 342591 w 546594"/>
                  <a:gd name="connsiteY4" fmla="*/ 14087 h 237402"/>
                  <a:gd name="connsiteX5" fmla="*/ 545793 w 546594"/>
                  <a:gd name="connsiteY5" fmla="*/ 5863 h 237402"/>
                  <a:gd name="connsiteX6" fmla="*/ 544856 w 546594"/>
                  <a:gd name="connsiteY6" fmla="*/ 36677 h 237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6594" h="237402">
                    <a:moveTo>
                      <a:pt x="544856" y="36677"/>
                    </a:moveTo>
                    <a:cubicBezTo>
                      <a:pt x="520185" y="156079"/>
                      <a:pt x="351335" y="341376"/>
                      <a:pt x="91920" y="164303"/>
                    </a:cubicBezTo>
                    <a:cubicBezTo>
                      <a:pt x="28627" y="121101"/>
                      <a:pt x="2707" y="69989"/>
                      <a:pt x="0" y="17523"/>
                    </a:cubicBezTo>
                    <a:cubicBezTo>
                      <a:pt x="15511" y="34179"/>
                      <a:pt x="33936" y="42402"/>
                      <a:pt x="73390" y="41778"/>
                    </a:cubicBezTo>
                    <a:cubicBezTo>
                      <a:pt x="141263" y="40737"/>
                      <a:pt x="282317" y="-29114"/>
                      <a:pt x="342591" y="14087"/>
                    </a:cubicBezTo>
                    <a:cubicBezTo>
                      <a:pt x="402865" y="57289"/>
                      <a:pt x="505923" y="51771"/>
                      <a:pt x="545793" y="5863"/>
                    </a:cubicBezTo>
                    <a:cubicBezTo>
                      <a:pt x="547116" y="16119"/>
                      <a:pt x="546800" y="26520"/>
                      <a:pt x="544856" y="36677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0F614392-DC6E-A2AF-E603-F933B8E12593}"/>
                  </a:ext>
                </a:extLst>
              </p:cNvPr>
              <p:cNvSpPr/>
              <p:nvPr/>
            </p:nvSpPr>
            <p:spPr>
              <a:xfrm flipH="1">
                <a:off x="9227247" y="2218023"/>
                <a:ext cx="150950" cy="44751"/>
              </a:xfrm>
              <a:custGeom>
                <a:avLst/>
                <a:gdLst>
                  <a:gd name="connsiteX0" fmla="*/ 7064 w 150950"/>
                  <a:gd name="connsiteY0" fmla="*/ 34029 h 44751"/>
                  <a:gd name="connsiteX1" fmla="*/ 31527 w 150950"/>
                  <a:gd name="connsiteY1" fmla="*/ 3945 h 44751"/>
                  <a:gd name="connsiteX2" fmla="*/ 148327 w 150950"/>
                  <a:gd name="connsiteY2" fmla="*/ 44752 h 44751"/>
                  <a:gd name="connsiteX3" fmla="*/ 7064 w 150950"/>
                  <a:gd name="connsiteY3" fmla="*/ 34029 h 44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950" h="44751">
                    <a:moveTo>
                      <a:pt x="7064" y="34029"/>
                    </a:moveTo>
                    <a:cubicBezTo>
                      <a:pt x="7064" y="34029"/>
                      <a:pt x="-19898" y="18414"/>
                      <a:pt x="31527" y="3945"/>
                    </a:cubicBezTo>
                    <a:cubicBezTo>
                      <a:pt x="82952" y="-10525"/>
                      <a:pt x="166856" y="17478"/>
                      <a:pt x="148327" y="44752"/>
                    </a:cubicBezTo>
                    <a:cubicBezTo>
                      <a:pt x="105372" y="19714"/>
                      <a:pt x="53306" y="15762"/>
                      <a:pt x="7064" y="3402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F5415F8D-DE53-8532-59C3-57A4D12418CD}"/>
                  </a:ext>
                </a:extLst>
              </p:cNvPr>
              <p:cNvSpPr/>
              <p:nvPr/>
            </p:nvSpPr>
            <p:spPr>
              <a:xfrm flipH="1">
                <a:off x="9199147" y="2225117"/>
                <a:ext cx="89435" cy="75911"/>
              </a:xfrm>
              <a:custGeom>
                <a:avLst/>
                <a:gdLst>
                  <a:gd name="connsiteX0" fmla="*/ 0 w 89435"/>
                  <a:gd name="connsiteY0" fmla="*/ 6739 h 75911"/>
                  <a:gd name="connsiteX1" fmla="*/ 37684 w 89435"/>
                  <a:gd name="connsiteY1" fmla="*/ 74612 h 75911"/>
                  <a:gd name="connsiteX2" fmla="*/ 18842 w 89435"/>
                  <a:gd name="connsiteY2" fmla="*/ 20481 h 75911"/>
                  <a:gd name="connsiteX3" fmla="*/ 89109 w 89435"/>
                  <a:gd name="connsiteY3" fmla="*/ 32452 h 75911"/>
                  <a:gd name="connsiteX4" fmla="*/ 0 w 89435"/>
                  <a:gd name="connsiteY4" fmla="*/ 6739 h 75911"/>
                  <a:gd name="connsiteX5" fmla="*/ 32999 w 89435"/>
                  <a:gd name="connsiteY5" fmla="*/ 61288 h 75911"/>
                  <a:gd name="connsiteX6" fmla="*/ 18113 w 89435"/>
                  <a:gd name="connsiteY6" fmla="*/ 29433 h 75911"/>
                  <a:gd name="connsiteX7" fmla="*/ 32999 w 89435"/>
                  <a:gd name="connsiteY7" fmla="*/ 60767 h 75911"/>
                  <a:gd name="connsiteX8" fmla="*/ 73494 w 89435"/>
                  <a:gd name="connsiteY8" fmla="*/ 28288 h 75911"/>
                  <a:gd name="connsiteX9" fmla="*/ 37684 w 89435"/>
                  <a:gd name="connsiteY9" fmla="*/ 13922 h 75911"/>
                  <a:gd name="connsiteX10" fmla="*/ 73494 w 89435"/>
                  <a:gd name="connsiteY10" fmla="*/ 27559 h 75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435" h="75911">
                    <a:moveTo>
                      <a:pt x="0" y="6739"/>
                    </a:moveTo>
                    <a:cubicBezTo>
                      <a:pt x="0" y="6739"/>
                      <a:pt x="10410" y="87000"/>
                      <a:pt x="37684" y="74612"/>
                    </a:cubicBezTo>
                    <a:cubicBezTo>
                      <a:pt x="64958" y="62224"/>
                      <a:pt x="18842" y="20481"/>
                      <a:pt x="18842" y="20481"/>
                    </a:cubicBezTo>
                    <a:cubicBezTo>
                      <a:pt x="18842" y="20481"/>
                      <a:pt x="82967" y="60038"/>
                      <a:pt x="89109" y="32452"/>
                    </a:cubicBezTo>
                    <a:cubicBezTo>
                      <a:pt x="95251" y="4866"/>
                      <a:pt x="12908" y="-9292"/>
                      <a:pt x="0" y="6739"/>
                    </a:cubicBezTo>
                    <a:close/>
                    <a:moveTo>
                      <a:pt x="32999" y="61288"/>
                    </a:moveTo>
                    <a:cubicBezTo>
                      <a:pt x="27378" y="65347"/>
                      <a:pt x="18113" y="29433"/>
                      <a:pt x="18113" y="29433"/>
                    </a:cubicBezTo>
                    <a:cubicBezTo>
                      <a:pt x="19675" y="30370"/>
                      <a:pt x="38725" y="56603"/>
                      <a:pt x="32999" y="60767"/>
                    </a:cubicBezTo>
                    <a:close/>
                    <a:moveTo>
                      <a:pt x="73494" y="28288"/>
                    </a:moveTo>
                    <a:cubicBezTo>
                      <a:pt x="69538" y="34534"/>
                      <a:pt x="37684" y="13922"/>
                      <a:pt x="37684" y="13922"/>
                    </a:cubicBezTo>
                    <a:cubicBezTo>
                      <a:pt x="37684" y="13922"/>
                      <a:pt x="77450" y="21626"/>
                      <a:pt x="73494" y="2755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105809F9-B93A-0CDB-2752-0CCB7D510854}"/>
                  </a:ext>
                </a:extLst>
              </p:cNvPr>
              <p:cNvSpPr/>
              <p:nvPr/>
            </p:nvSpPr>
            <p:spPr>
              <a:xfrm flipH="1">
                <a:off x="9173496" y="2242267"/>
                <a:ext cx="95932" cy="58804"/>
              </a:xfrm>
              <a:custGeom>
                <a:avLst/>
                <a:gdLst>
                  <a:gd name="connsiteX0" fmla="*/ 7079 w 95932"/>
                  <a:gd name="connsiteY0" fmla="*/ 0 h 58804"/>
                  <a:gd name="connsiteX1" fmla="*/ 94834 w 95932"/>
                  <a:gd name="connsiteY1" fmla="*/ 37372 h 58804"/>
                  <a:gd name="connsiteX2" fmla="*/ 94834 w 95932"/>
                  <a:gd name="connsiteY2" fmla="*/ 47157 h 58804"/>
                  <a:gd name="connsiteX3" fmla="*/ 11555 w 95932"/>
                  <a:gd name="connsiteY3" fmla="*/ 9265 h 58804"/>
                  <a:gd name="connsiteX4" fmla="*/ 70683 w 95932"/>
                  <a:gd name="connsiteY4" fmla="*/ 47157 h 58804"/>
                  <a:gd name="connsiteX5" fmla="*/ 76825 w 95932"/>
                  <a:gd name="connsiteY5" fmla="*/ 55381 h 58804"/>
                  <a:gd name="connsiteX6" fmla="*/ 47157 w 95932"/>
                  <a:gd name="connsiteY6" fmla="*/ 55381 h 58804"/>
                  <a:gd name="connsiteX7" fmla="*/ 0 w 95932"/>
                  <a:gd name="connsiteY7" fmla="*/ 3331 h 58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5932" h="58804">
                    <a:moveTo>
                      <a:pt x="7079" y="0"/>
                    </a:moveTo>
                    <a:cubicBezTo>
                      <a:pt x="7079" y="0"/>
                      <a:pt x="64437" y="35394"/>
                      <a:pt x="94834" y="37372"/>
                    </a:cubicBezTo>
                    <a:cubicBezTo>
                      <a:pt x="96298" y="40469"/>
                      <a:pt x="96298" y="44059"/>
                      <a:pt x="94834" y="47157"/>
                    </a:cubicBezTo>
                    <a:cubicBezTo>
                      <a:pt x="94834" y="47157"/>
                      <a:pt x="26129" y="26337"/>
                      <a:pt x="11555" y="9265"/>
                    </a:cubicBezTo>
                    <a:cubicBezTo>
                      <a:pt x="11555" y="9265"/>
                      <a:pt x="44763" y="62668"/>
                      <a:pt x="70683" y="47157"/>
                    </a:cubicBezTo>
                    <a:cubicBezTo>
                      <a:pt x="73535" y="49194"/>
                      <a:pt x="75682" y="52068"/>
                      <a:pt x="76825" y="55381"/>
                    </a:cubicBezTo>
                    <a:cubicBezTo>
                      <a:pt x="76825" y="55381"/>
                      <a:pt x="67352" y="63084"/>
                      <a:pt x="47157" y="55381"/>
                    </a:cubicBezTo>
                    <a:cubicBezTo>
                      <a:pt x="26962" y="47678"/>
                      <a:pt x="0" y="3331"/>
                      <a:pt x="0" y="333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5" name="组合 154">
              <a:extLst>
                <a:ext uri="{FF2B5EF4-FFF2-40B4-BE49-F238E27FC236}">
                  <a16:creationId xmlns:a16="http://schemas.microsoft.com/office/drawing/2014/main" id="{62E3462D-D835-397E-3F7E-F9D60D6E2E50}"/>
                </a:ext>
              </a:extLst>
            </p:cNvPr>
            <p:cNvGrpSpPr/>
            <p:nvPr/>
          </p:nvGrpSpPr>
          <p:grpSpPr>
            <a:xfrm>
              <a:off x="6392931" y="2329338"/>
              <a:ext cx="4133330" cy="2837593"/>
              <a:chOff x="6569819" y="2647682"/>
              <a:chExt cx="3686991" cy="2531175"/>
            </a:xfrm>
          </p:grpSpPr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DDF85B72-2E75-0AC4-30F3-0AF3C671D156}"/>
                  </a:ext>
                </a:extLst>
              </p:cNvPr>
              <p:cNvSpPr/>
              <p:nvPr/>
            </p:nvSpPr>
            <p:spPr>
              <a:xfrm flipH="1">
                <a:off x="6569819" y="2647682"/>
                <a:ext cx="3686991" cy="2531175"/>
              </a:xfrm>
              <a:custGeom>
                <a:avLst/>
                <a:gdLst>
                  <a:gd name="connsiteX0" fmla="*/ 3686991 w 3686991"/>
                  <a:gd name="connsiteY0" fmla="*/ 2531176 h 2531175"/>
                  <a:gd name="connsiteX1" fmla="*/ 0 w 3686991"/>
                  <a:gd name="connsiteY1" fmla="*/ 2531176 h 2531175"/>
                  <a:gd name="connsiteX2" fmla="*/ 107118 w 3686991"/>
                  <a:gd name="connsiteY2" fmla="*/ 1572421 h 2531175"/>
                  <a:gd name="connsiteX3" fmla="*/ 196435 w 3686991"/>
                  <a:gd name="connsiteY3" fmla="*/ 1435634 h 2531175"/>
                  <a:gd name="connsiteX4" fmla="*/ 262122 w 3686991"/>
                  <a:gd name="connsiteY4" fmla="*/ 1142491 h 2531175"/>
                  <a:gd name="connsiteX5" fmla="*/ 354875 w 3686991"/>
                  <a:gd name="connsiteY5" fmla="*/ 827278 h 2531175"/>
                  <a:gd name="connsiteX6" fmla="*/ 413587 w 3686991"/>
                  <a:gd name="connsiteY6" fmla="*/ 521954 h 2531175"/>
                  <a:gd name="connsiteX7" fmla="*/ 460848 w 3686991"/>
                  <a:gd name="connsiteY7" fmla="*/ 288668 h 2531175"/>
                  <a:gd name="connsiteX8" fmla="*/ 475526 w 3686991"/>
                  <a:gd name="connsiteY8" fmla="*/ 215798 h 2531175"/>
                  <a:gd name="connsiteX9" fmla="*/ 561408 w 3686991"/>
                  <a:gd name="connsiteY9" fmla="*/ 18009 h 2531175"/>
                  <a:gd name="connsiteX10" fmla="*/ 826237 w 3686991"/>
                  <a:gd name="connsiteY10" fmla="*/ 0 h 2531175"/>
                  <a:gd name="connsiteX11" fmla="*/ 957194 w 3686991"/>
                  <a:gd name="connsiteY11" fmla="*/ 80156 h 2531175"/>
                  <a:gd name="connsiteX12" fmla="*/ 1349856 w 3686991"/>
                  <a:gd name="connsiteY12" fmla="*/ 106910 h 2531175"/>
                  <a:gd name="connsiteX13" fmla="*/ 1546188 w 3686991"/>
                  <a:gd name="connsiteY13" fmla="*/ 331036 h 2531175"/>
                  <a:gd name="connsiteX14" fmla="*/ 1610105 w 3686991"/>
                  <a:gd name="connsiteY14" fmla="*/ 544960 h 2531175"/>
                  <a:gd name="connsiteX15" fmla="*/ 1769169 w 3686991"/>
                  <a:gd name="connsiteY15" fmla="*/ 661968 h 2531175"/>
                  <a:gd name="connsiteX16" fmla="*/ 1833606 w 3686991"/>
                  <a:gd name="connsiteY16" fmla="*/ 854656 h 2531175"/>
                  <a:gd name="connsiteX17" fmla="*/ 2013698 w 3686991"/>
                  <a:gd name="connsiteY17" fmla="*/ 930857 h 2531175"/>
                  <a:gd name="connsiteX18" fmla="*/ 2096457 w 3686991"/>
                  <a:gd name="connsiteY18" fmla="*/ 988527 h 2531175"/>
                  <a:gd name="connsiteX19" fmla="*/ 2002767 w 3686991"/>
                  <a:gd name="connsiteY19" fmla="*/ 1483208 h 2531175"/>
                  <a:gd name="connsiteX20" fmla="*/ 2476316 w 3686991"/>
                  <a:gd name="connsiteY20" fmla="*/ 1940724 h 2531175"/>
                  <a:gd name="connsiteX21" fmla="*/ 2927274 w 3686991"/>
                  <a:gd name="connsiteY21" fmla="*/ 2042638 h 2531175"/>
                  <a:gd name="connsiteX22" fmla="*/ 3140261 w 3686991"/>
                  <a:gd name="connsiteY22" fmla="*/ 2090836 h 2531175"/>
                  <a:gd name="connsiteX23" fmla="*/ 3289540 w 3686991"/>
                  <a:gd name="connsiteY23" fmla="*/ 2174115 h 2531175"/>
                  <a:gd name="connsiteX24" fmla="*/ 3547915 w 3686991"/>
                  <a:gd name="connsiteY24" fmla="*/ 2317877 h 253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686991" h="2531175">
                    <a:moveTo>
                      <a:pt x="3686991" y="2531176"/>
                    </a:moveTo>
                    <a:lnTo>
                      <a:pt x="0" y="2531176"/>
                    </a:lnTo>
                    <a:lnTo>
                      <a:pt x="107118" y="1572421"/>
                    </a:lnTo>
                    <a:lnTo>
                      <a:pt x="196435" y="1435634"/>
                    </a:lnTo>
                    <a:lnTo>
                      <a:pt x="262122" y="1142491"/>
                    </a:lnTo>
                    <a:cubicBezTo>
                      <a:pt x="262122" y="1142491"/>
                      <a:pt x="355812" y="852366"/>
                      <a:pt x="354875" y="827278"/>
                    </a:cubicBezTo>
                    <a:cubicBezTo>
                      <a:pt x="353938" y="802190"/>
                      <a:pt x="413587" y="521954"/>
                      <a:pt x="413587" y="521954"/>
                    </a:cubicBezTo>
                    <a:lnTo>
                      <a:pt x="460848" y="288668"/>
                    </a:lnTo>
                    <a:lnTo>
                      <a:pt x="475526" y="215798"/>
                    </a:lnTo>
                    <a:lnTo>
                      <a:pt x="561408" y="18009"/>
                    </a:lnTo>
                    <a:lnTo>
                      <a:pt x="826237" y="0"/>
                    </a:lnTo>
                    <a:lnTo>
                      <a:pt x="957194" y="80156"/>
                    </a:lnTo>
                    <a:lnTo>
                      <a:pt x="1349856" y="106910"/>
                    </a:lnTo>
                    <a:lnTo>
                      <a:pt x="1546188" y="331036"/>
                    </a:lnTo>
                    <a:lnTo>
                      <a:pt x="1610105" y="544960"/>
                    </a:lnTo>
                    <a:lnTo>
                      <a:pt x="1769169" y="661968"/>
                    </a:lnTo>
                    <a:lnTo>
                      <a:pt x="1833606" y="854656"/>
                    </a:lnTo>
                    <a:lnTo>
                      <a:pt x="2013698" y="930857"/>
                    </a:lnTo>
                    <a:lnTo>
                      <a:pt x="2096457" y="988527"/>
                    </a:lnTo>
                    <a:lnTo>
                      <a:pt x="2002767" y="1483208"/>
                    </a:lnTo>
                    <a:lnTo>
                      <a:pt x="2476316" y="1940724"/>
                    </a:lnTo>
                    <a:lnTo>
                      <a:pt x="2927274" y="2042638"/>
                    </a:lnTo>
                    <a:lnTo>
                      <a:pt x="3140261" y="2090836"/>
                    </a:lnTo>
                    <a:lnTo>
                      <a:pt x="3289540" y="2174115"/>
                    </a:lnTo>
                    <a:lnTo>
                      <a:pt x="3547915" y="2317877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8C19C8BC-A9F3-CC28-B29C-FE4F87728F9E}"/>
                  </a:ext>
                </a:extLst>
              </p:cNvPr>
              <p:cNvSpPr/>
              <p:nvPr/>
            </p:nvSpPr>
            <p:spPr>
              <a:xfrm flipH="1">
                <a:off x="6569819" y="3476521"/>
                <a:ext cx="3686991" cy="1702336"/>
              </a:xfrm>
              <a:custGeom>
                <a:avLst/>
                <a:gdLst>
                  <a:gd name="connsiteX0" fmla="*/ 3686991 w 3686991"/>
                  <a:gd name="connsiteY0" fmla="*/ 1702337 h 1702336"/>
                  <a:gd name="connsiteX1" fmla="*/ 0 w 3686991"/>
                  <a:gd name="connsiteY1" fmla="*/ 1702337 h 1702336"/>
                  <a:gd name="connsiteX2" fmla="*/ 107118 w 3686991"/>
                  <a:gd name="connsiteY2" fmla="*/ 743582 h 1702336"/>
                  <a:gd name="connsiteX3" fmla="*/ 82343 w 3686991"/>
                  <a:gd name="connsiteY3" fmla="*/ 1584392 h 1702336"/>
                  <a:gd name="connsiteX4" fmla="*/ 196852 w 3686991"/>
                  <a:gd name="connsiteY4" fmla="*/ 1636442 h 1702336"/>
                  <a:gd name="connsiteX5" fmla="*/ 335408 w 3686991"/>
                  <a:gd name="connsiteY5" fmla="*/ 1237013 h 1702336"/>
                  <a:gd name="connsiteX6" fmla="*/ 335408 w 3686991"/>
                  <a:gd name="connsiteY6" fmla="*/ 1518081 h 1702336"/>
                  <a:gd name="connsiteX7" fmla="*/ 510711 w 3686991"/>
                  <a:gd name="connsiteY7" fmla="*/ 1584913 h 1702336"/>
                  <a:gd name="connsiteX8" fmla="*/ 654889 w 3686991"/>
                  <a:gd name="connsiteY8" fmla="*/ 1424079 h 1702336"/>
                  <a:gd name="connsiteX9" fmla="*/ 867981 w 3686991"/>
                  <a:gd name="connsiteY9" fmla="*/ 1187774 h 1702336"/>
                  <a:gd name="connsiteX10" fmla="*/ 950427 w 3686991"/>
                  <a:gd name="connsiteY10" fmla="*/ 708917 h 1702336"/>
                  <a:gd name="connsiteX11" fmla="*/ 922945 w 3686991"/>
                  <a:gd name="connsiteY11" fmla="*/ 583997 h 1702336"/>
                  <a:gd name="connsiteX12" fmla="*/ 1175490 w 3686991"/>
                  <a:gd name="connsiteY12" fmla="*/ 0 h 1702336"/>
                  <a:gd name="connsiteX13" fmla="*/ 1175490 w 3686991"/>
                  <a:gd name="connsiteY13" fmla="*/ 787199 h 1702336"/>
                  <a:gd name="connsiteX14" fmla="*/ 1318314 w 3686991"/>
                  <a:gd name="connsiteY14" fmla="*/ 956257 h 1702336"/>
                  <a:gd name="connsiteX15" fmla="*/ 1318314 w 3686991"/>
                  <a:gd name="connsiteY15" fmla="*/ 1200162 h 1702336"/>
                  <a:gd name="connsiteX16" fmla="*/ 1340279 w 3686991"/>
                  <a:gd name="connsiteY16" fmla="*/ 1461867 h 1702336"/>
                  <a:gd name="connsiteX17" fmla="*/ 1504548 w 3686991"/>
                  <a:gd name="connsiteY17" fmla="*/ 1446148 h 1702336"/>
                  <a:gd name="connsiteX18" fmla="*/ 1553995 w 3686991"/>
                  <a:gd name="connsiteY18" fmla="*/ 1044012 h 1702336"/>
                  <a:gd name="connsiteX19" fmla="*/ 1667672 w 3686991"/>
                  <a:gd name="connsiteY19" fmla="*/ 975723 h 1702336"/>
                  <a:gd name="connsiteX20" fmla="*/ 1793112 w 3686991"/>
                  <a:gd name="connsiteY20" fmla="*/ 764506 h 1702336"/>
                  <a:gd name="connsiteX21" fmla="*/ 1824341 w 3686991"/>
                  <a:gd name="connsiteY21" fmla="*/ 1319251 h 1702336"/>
                  <a:gd name="connsiteX22" fmla="*/ 1918759 w 3686991"/>
                  <a:gd name="connsiteY22" fmla="*/ 1489245 h 1702336"/>
                  <a:gd name="connsiteX23" fmla="*/ 2315794 w 3686991"/>
                  <a:gd name="connsiteY23" fmla="*/ 1182152 h 1702336"/>
                  <a:gd name="connsiteX24" fmla="*/ 2476628 w 3686991"/>
                  <a:gd name="connsiteY24" fmla="*/ 1112302 h 1702336"/>
                  <a:gd name="connsiteX25" fmla="*/ 2927587 w 3686991"/>
                  <a:gd name="connsiteY25" fmla="*/ 1214215 h 1702336"/>
                  <a:gd name="connsiteX26" fmla="*/ 2545438 w 3686991"/>
                  <a:gd name="connsiteY26" fmla="*/ 1319251 h 1702336"/>
                  <a:gd name="connsiteX27" fmla="*/ 2600923 w 3686991"/>
                  <a:gd name="connsiteY27" fmla="*/ 1461763 h 1702336"/>
                  <a:gd name="connsiteX28" fmla="*/ 2812453 w 3686991"/>
                  <a:gd name="connsiteY28" fmla="*/ 1598550 h 1702336"/>
                  <a:gd name="connsiteX29" fmla="*/ 3050840 w 3686991"/>
                  <a:gd name="connsiteY29" fmla="*/ 1584809 h 1702336"/>
                  <a:gd name="connsiteX30" fmla="*/ 3153898 w 3686991"/>
                  <a:gd name="connsiteY30" fmla="*/ 1446565 h 1702336"/>
                  <a:gd name="connsiteX31" fmla="*/ 3289852 w 3686991"/>
                  <a:gd name="connsiteY31" fmla="*/ 1345484 h 1702336"/>
                  <a:gd name="connsiteX32" fmla="*/ 3548227 w 3686991"/>
                  <a:gd name="connsiteY32" fmla="*/ 1489245 h 1702336"/>
                  <a:gd name="connsiteX33" fmla="*/ 3215109 w 3686991"/>
                  <a:gd name="connsiteY33" fmla="*/ 1489245 h 1702336"/>
                  <a:gd name="connsiteX34" fmla="*/ 3215109 w 3686991"/>
                  <a:gd name="connsiteY34" fmla="*/ 1584809 h 1702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3686991" h="1702336">
                    <a:moveTo>
                      <a:pt x="3686991" y="1702337"/>
                    </a:moveTo>
                    <a:lnTo>
                      <a:pt x="0" y="1702337"/>
                    </a:lnTo>
                    <a:lnTo>
                      <a:pt x="107118" y="743582"/>
                    </a:lnTo>
                    <a:lnTo>
                      <a:pt x="82343" y="1584392"/>
                    </a:lnTo>
                    <a:lnTo>
                      <a:pt x="196852" y="1636442"/>
                    </a:lnTo>
                    <a:lnTo>
                      <a:pt x="335408" y="1237013"/>
                    </a:lnTo>
                    <a:lnTo>
                      <a:pt x="335408" y="1518081"/>
                    </a:lnTo>
                    <a:lnTo>
                      <a:pt x="510711" y="1584913"/>
                    </a:lnTo>
                    <a:lnTo>
                      <a:pt x="654889" y="1424079"/>
                    </a:lnTo>
                    <a:lnTo>
                      <a:pt x="867981" y="1187774"/>
                    </a:lnTo>
                    <a:lnTo>
                      <a:pt x="950427" y="708917"/>
                    </a:lnTo>
                    <a:lnTo>
                      <a:pt x="922945" y="583997"/>
                    </a:lnTo>
                    <a:lnTo>
                      <a:pt x="1175490" y="0"/>
                    </a:lnTo>
                    <a:lnTo>
                      <a:pt x="1175490" y="787199"/>
                    </a:lnTo>
                    <a:lnTo>
                      <a:pt x="1318314" y="956257"/>
                    </a:lnTo>
                    <a:lnTo>
                      <a:pt x="1318314" y="1200162"/>
                    </a:lnTo>
                    <a:lnTo>
                      <a:pt x="1340279" y="1461867"/>
                    </a:lnTo>
                    <a:lnTo>
                      <a:pt x="1504548" y="1446148"/>
                    </a:lnTo>
                    <a:lnTo>
                      <a:pt x="1553995" y="1044012"/>
                    </a:lnTo>
                    <a:lnTo>
                      <a:pt x="1667672" y="975723"/>
                    </a:lnTo>
                    <a:lnTo>
                      <a:pt x="1793112" y="764506"/>
                    </a:lnTo>
                    <a:lnTo>
                      <a:pt x="1824341" y="1319251"/>
                    </a:lnTo>
                    <a:lnTo>
                      <a:pt x="1918759" y="1489245"/>
                    </a:lnTo>
                    <a:lnTo>
                      <a:pt x="2315794" y="1182152"/>
                    </a:lnTo>
                    <a:lnTo>
                      <a:pt x="2476628" y="1112302"/>
                    </a:lnTo>
                    <a:lnTo>
                      <a:pt x="2927587" y="1214215"/>
                    </a:lnTo>
                    <a:cubicBezTo>
                      <a:pt x="2801834" y="1244404"/>
                      <a:pt x="2547415" y="1306759"/>
                      <a:pt x="2545438" y="1319251"/>
                    </a:cubicBezTo>
                    <a:cubicBezTo>
                      <a:pt x="2542731" y="1335699"/>
                      <a:pt x="2565633" y="1417729"/>
                      <a:pt x="2600923" y="1461763"/>
                    </a:cubicBezTo>
                    <a:cubicBezTo>
                      <a:pt x="2636212" y="1505797"/>
                      <a:pt x="2812453" y="1598550"/>
                      <a:pt x="2812453" y="1598550"/>
                    </a:cubicBezTo>
                    <a:lnTo>
                      <a:pt x="3050840" y="1584809"/>
                    </a:lnTo>
                    <a:lnTo>
                      <a:pt x="3153898" y="1446565"/>
                    </a:lnTo>
                    <a:lnTo>
                      <a:pt x="3289852" y="1345484"/>
                    </a:lnTo>
                    <a:lnTo>
                      <a:pt x="3548227" y="1489245"/>
                    </a:lnTo>
                    <a:lnTo>
                      <a:pt x="3215109" y="1489245"/>
                    </a:lnTo>
                    <a:lnTo>
                      <a:pt x="3215109" y="1584809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716D95DB-8CDD-83BE-BA5C-4A47DC5EE2CD}"/>
                  </a:ext>
                </a:extLst>
              </p:cNvPr>
              <p:cNvSpPr/>
              <p:nvPr/>
            </p:nvSpPr>
            <p:spPr>
              <a:xfrm flipH="1">
                <a:off x="9279734" y="2647786"/>
                <a:ext cx="389539" cy="1157376"/>
              </a:xfrm>
              <a:custGeom>
                <a:avLst/>
                <a:gdLst>
                  <a:gd name="connsiteX0" fmla="*/ 238700 w 389539"/>
                  <a:gd name="connsiteY0" fmla="*/ 0 h 1157376"/>
                  <a:gd name="connsiteX1" fmla="*/ 120859 w 389539"/>
                  <a:gd name="connsiteY1" fmla="*/ 309487 h 1157376"/>
                  <a:gd name="connsiteX2" fmla="*/ 99207 w 389539"/>
                  <a:gd name="connsiteY2" fmla="*/ 720159 h 1157376"/>
                  <a:gd name="connsiteX3" fmla="*/ 0 w 389539"/>
                  <a:gd name="connsiteY3" fmla="*/ 1157377 h 1157376"/>
                  <a:gd name="connsiteX4" fmla="*/ 197789 w 389539"/>
                  <a:gd name="connsiteY4" fmla="*/ 660614 h 1157376"/>
                  <a:gd name="connsiteX5" fmla="*/ 323645 w 389539"/>
                  <a:gd name="connsiteY5" fmla="*/ 471466 h 1157376"/>
                  <a:gd name="connsiteX6" fmla="*/ 257750 w 389539"/>
                  <a:gd name="connsiteY6" fmla="*/ 362370 h 1157376"/>
                  <a:gd name="connsiteX7" fmla="*/ 389540 w 389539"/>
                  <a:gd name="connsiteY7" fmla="*/ 104203 h 1157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9539" h="1157376">
                    <a:moveTo>
                      <a:pt x="238700" y="0"/>
                    </a:moveTo>
                    <a:lnTo>
                      <a:pt x="120859" y="309487"/>
                    </a:lnTo>
                    <a:lnTo>
                      <a:pt x="99207" y="720159"/>
                    </a:lnTo>
                    <a:lnTo>
                      <a:pt x="0" y="1157377"/>
                    </a:lnTo>
                    <a:lnTo>
                      <a:pt x="197789" y="660614"/>
                    </a:lnTo>
                    <a:lnTo>
                      <a:pt x="323645" y="471466"/>
                    </a:lnTo>
                    <a:cubicBezTo>
                      <a:pt x="323645" y="471466"/>
                      <a:pt x="252337" y="383710"/>
                      <a:pt x="257750" y="362370"/>
                    </a:cubicBezTo>
                    <a:cubicBezTo>
                      <a:pt x="263163" y="341029"/>
                      <a:pt x="389540" y="104203"/>
                      <a:pt x="389540" y="104203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F6A9D010-C62E-5F8C-E482-BB2DECE2EC49}"/>
                  </a:ext>
                </a:extLst>
              </p:cNvPr>
              <p:cNvSpPr/>
              <p:nvPr/>
            </p:nvSpPr>
            <p:spPr>
              <a:xfrm flipH="1">
                <a:off x="9795963" y="2936350"/>
                <a:ext cx="264412" cy="1528699"/>
              </a:xfrm>
              <a:custGeom>
                <a:avLst/>
                <a:gdLst>
                  <a:gd name="connsiteX0" fmla="*/ 191335 w 264412"/>
                  <a:gd name="connsiteY0" fmla="*/ 587745 h 1528699"/>
                  <a:gd name="connsiteX1" fmla="*/ 264204 w 264412"/>
                  <a:gd name="connsiteY1" fmla="*/ 678520 h 1528699"/>
                  <a:gd name="connsiteX2" fmla="*/ 264204 w 264412"/>
                  <a:gd name="connsiteY2" fmla="*/ 1146967 h 1528699"/>
                  <a:gd name="connsiteX3" fmla="*/ 159272 w 264412"/>
                  <a:gd name="connsiteY3" fmla="*/ 1528699 h 1528699"/>
                  <a:gd name="connsiteX4" fmla="*/ 138452 w 264412"/>
                  <a:gd name="connsiteY4" fmla="*/ 1248256 h 1528699"/>
                  <a:gd name="connsiteX5" fmla="*/ 0 w 264412"/>
                  <a:gd name="connsiteY5" fmla="*/ 1146967 h 1528699"/>
                  <a:gd name="connsiteX6" fmla="*/ 65687 w 264412"/>
                  <a:gd name="connsiteY6" fmla="*/ 853823 h 1528699"/>
                  <a:gd name="connsiteX7" fmla="*/ 158439 w 264412"/>
                  <a:gd name="connsiteY7" fmla="*/ 538610 h 1528699"/>
                  <a:gd name="connsiteX8" fmla="*/ 217151 w 264412"/>
                  <a:gd name="connsiteY8" fmla="*/ 233287 h 1528699"/>
                  <a:gd name="connsiteX9" fmla="*/ 264412 w 264412"/>
                  <a:gd name="connsiteY9" fmla="*/ 0 h 1528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4412" h="1528699">
                    <a:moveTo>
                      <a:pt x="191335" y="587745"/>
                    </a:moveTo>
                    <a:lnTo>
                      <a:pt x="264204" y="678520"/>
                    </a:lnTo>
                    <a:lnTo>
                      <a:pt x="264204" y="1146967"/>
                    </a:lnTo>
                    <a:cubicBezTo>
                      <a:pt x="264204" y="1146967"/>
                      <a:pt x="172284" y="1475296"/>
                      <a:pt x="159272" y="1528699"/>
                    </a:cubicBezTo>
                    <a:cubicBezTo>
                      <a:pt x="162291" y="1483312"/>
                      <a:pt x="138452" y="1248256"/>
                      <a:pt x="138452" y="1248256"/>
                    </a:cubicBezTo>
                    <a:lnTo>
                      <a:pt x="0" y="1146967"/>
                    </a:lnTo>
                    <a:lnTo>
                      <a:pt x="65687" y="853823"/>
                    </a:lnTo>
                    <a:cubicBezTo>
                      <a:pt x="65687" y="853823"/>
                      <a:pt x="159376" y="563698"/>
                      <a:pt x="158439" y="538610"/>
                    </a:cubicBezTo>
                    <a:cubicBezTo>
                      <a:pt x="157502" y="513522"/>
                      <a:pt x="217151" y="233287"/>
                      <a:pt x="217151" y="233287"/>
                    </a:cubicBezTo>
                    <a:lnTo>
                      <a:pt x="264412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8DAE7182-F3EF-C37D-3B3B-5EEA0E6F1AA5}"/>
                  </a:ext>
                </a:extLst>
              </p:cNvPr>
              <p:cNvSpPr/>
              <p:nvPr/>
            </p:nvSpPr>
            <p:spPr>
              <a:xfrm flipH="1">
                <a:off x="8646706" y="2978718"/>
                <a:ext cx="297724" cy="1076004"/>
              </a:xfrm>
              <a:custGeom>
                <a:avLst/>
                <a:gdLst>
                  <a:gd name="connsiteX0" fmla="*/ 233807 w 297724"/>
                  <a:gd name="connsiteY0" fmla="*/ 0 h 1076004"/>
                  <a:gd name="connsiteX1" fmla="*/ 123982 w 297724"/>
                  <a:gd name="connsiteY1" fmla="*/ 399325 h 1076004"/>
                  <a:gd name="connsiteX2" fmla="*/ 65895 w 297724"/>
                  <a:gd name="connsiteY2" fmla="*/ 459182 h 1076004"/>
                  <a:gd name="connsiteX3" fmla="*/ 0 w 297724"/>
                  <a:gd name="connsiteY3" fmla="*/ 1075451 h 1076004"/>
                  <a:gd name="connsiteX4" fmla="*/ 124087 w 297724"/>
                  <a:gd name="connsiteY4" fmla="*/ 521642 h 1076004"/>
                  <a:gd name="connsiteX5" fmla="*/ 233807 w 297724"/>
                  <a:gd name="connsiteY5" fmla="*/ 416814 h 1076004"/>
                  <a:gd name="connsiteX6" fmla="*/ 297724 w 297724"/>
                  <a:gd name="connsiteY6" fmla="*/ 213924 h 107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7724" h="1076004">
                    <a:moveTo>
                      <a:pt x="233807" y="0"/>
                    </a:moveTo>
                    <a:lnTo>
                      <a:pt x="123982" y="399325"/>
                    </a:lnTo>
                    <a:lnTo>
                      <a:pt x="65895" y="459182"/>
                    </a:lnTo>
                    <a:cubicBezTo>
                      <a:pt x="65895" y="459182"/>
                      <a:pt x="0" y="1097415"/>
                      <a:pt x="0" y="1075451"/>
                    </a:cubicBezTo>
                    <a:cubicBezTo>
                      <a:pt x="0" y="1053486"/>
                      <a:pt x="124087" y="521642"/>
                      <a:pt x="124087" y="521642"/>
                    </a:cubicBezTo>
                    <a:lnTo>
                      <a:pt x="233807" y="416814"/>
                    </a:lnTo>
                    <a:lnTo>
                      <a:pt x="297724" y="213924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094EDB0D-5707-3147-FCC2-C70AA7338967}"/>
                  </a:ext>
                </a:extLst>
              </p:cNvPr>
              <p:cNvSpPr/>
              <p:nvPr/>
            </p:nvSpPr>
            <p:spPr>
              <a:xfrm flipH="1">
                <a:off x="8243008" y="3502338"/>
                <a:ext cx="299702" cy="510711"/>
              </a:xfrm>
              <a:custGeom>
                <a:avLst/>
                <a:gdLst>
                  <a:gd name="connsiteX0" fmla="*/ 119610 w 299702"/>
                  <a:gd name="connsiteY0" fmla="*/ 0 h 510711"/>
                  <a:gd name="connsiteX1" fmla="*/ 0 w 299702"/>
                  <a:gd name="connsiteY1" fmla="*/ 364348 h 510711"/>
                  <a:gd name="connsiteX2" fmla="*/ 0 w 299702"/>
                  <a:gd name="connsiteY2" fmla="*/ 510711 h 510711"/>
                  <a:gd name="connsiteX3" fmla="*/ 59753 w 299702"/>
                  <a:gd name="connsiteY3" fmla="*/ 379026 h 510711"/>
                  <a:gd name="connsiteX4" fmla="*/ 166975 w 299702"/>
                  <a:gd name="connsiteY4" fmla="*/ 302200 h 510711"/>
                  <a:gd name="connsiteX5" fmla="*/ 299702 w 299702"/>
                  <a:gd name="connsiteY5" fmla="*/ 75784 h 510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9702" h="510711">
                    <a:moveTo>
                      <a:pt x="119610" y="0"/>
                    </a:moveTo>
                    <a:lnTo>
                      <a:pt x="0" y="364348"/>
                    </a:lnTo>
                    <a:lnTo>
                      <a:pt x="0" y="510711"/>
                    </a:lnTo>
                    <a:lnTo>
                      <a:pt x="59753" y="379026"/>
                    </a:lnTo>
                    <a:cubicBezTo>
                      <a:pt x="59753" y="379026"/>
                      <a:pt x="164581" y="316566"/>
                      <a:pt x="166975" y="302200"/>
                    </a:cubicBezTo>
                    <a:cubicBezTo>
                      <a:pt x="169370" y="287835"/>
                      <a:pt x="299702" y="75784"/>
                      <a:pt x="299702" y="7578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6" name="组合 155">
              <a:extLst>
                <a:ext uri="{FF2B5EF4-FFF2-40B4-BE49-F238E27FC236}">
                  <a16:creationId xmlns:a16="http://schemas.microsoft.com/office/drawing/2014/main" id="{5657058A-47AA-6C88-4A12-CD82C8C39458}"/>
                </a:ext>
              </a:extLst>
            </p:cNvPr>
            <p:cNvGrpSpPr/>
            <p:nvPr/>
          </p:nvGrpSpPr>
          <p:grpSpPr>
            <a:xfrm>
              <a:off x="6168399" y="4104074"/>
              <a:ext cx="4525446" cy="1173315"/>
              <a:chOff x="6168399" y="4104074"/>
              <a:chExt cx="4525446" cy="1173315"/>
            </a:xfrm>
          </p:grpSpPr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C19F6603-ACA6-F7B7-EB3A-4B3AAA5D076F}"/>
                  </a:ext>
                </a:extLst>
              </p:cNvPr>
              <p:cNvSpPr/>
              <p:nvPr/>
            </p:nvSpPr>
            <p:spPr>
              <a:xfrm flipH="1">
                <a:off x="10127260" y="4345179"/>
                <a:ext cx="1564" cy="8197"/>
              </a:xfrm>
              <a:custGeom>
                <a:avLst/>
                <a:gdLst>
                  <a:gd name="connsiteX0" fmla="*/ 1396 w 1395"/>
                  <a:gd name="connsiteY0" fmla="*/ 0 h 7312"/>
                  <a:gd name="connsiteX1" fmla="*/ 355 w 1395"/>
                  <a:gd name="connsiteY1" fmla="*/ 6766 h 7312"/>
                  <a:gd name="connsiteX2" fmla="*/ 1396 w 1395"/>
                  <a:gd name="connsiteY2" fmla="*/ 0 h 7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95" h="7312">
                    <a:moveTo>
                      <a:pt x="1396" y="0"/>
                    </a:moveTo>
                    <a:cubicBezTo>
                      <a:pt x="1385" y="2295"/>
                      <a:pt x="1034" y="4575"/>
                      <a:pt x="355" y="6766"/>
                    </a:cubicBezTo>
                    <a:cubicBezTo>
                      <a:pt x="-374" y="8536"/>
                      <a:pt x="42" y="5934"/>
                      <a:pt x="1396" y="0"/>
                    </a:cubicBezTo>
                    <a:close/>
                  </a:path>
                </a:pathLst>
              </a:custGeom>
              <a:solidFill>
                <a:schemeClr val="accent1">
                  <a:alpha val="20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123CACF7-738E-6C36-3237-38B5FBA4A7D2}"/>
                  </a:ext>
                </a:extLst>
              </p:cNvPr>
              <p:cNvSpPr/>
              <p:nvPr/>
            </p:nvSpPr>
            <p:spPr>
              <a:xfrm flipH="1">
                <a:off x="6168399" y="5013178"/>
                <a:ext cx="4525446" cy="264211"/>
              </a:xfrm>
              <a:custGeom>
                <a:avLst/>
                <a:gdLst>
                  <a:gd name="connsiteX0" fmla="*/ 4036765 w 4036764"/>
                  <a:gd name="connsiteY0" fmla="*/ 117840 h 235680"/>
                  <a:gd name="connsiteX1" fmla="*/ 2018383 w 4036764"/>
                  <a:gd name="connsiteY1" fmla="*/ 235681 h 235680"/>
                  <a:gd name="connsiteX2" fmla="*/ 0 w 4036764"/>
                  <a:gd name="connsiteY2" fmla="*/ 117840 h 235680"/>
                  <a:gd name="connsiteX3" fmla="*/ 2018383 w 4036764"/>
                  <a:gd name="connsiteY3" fmla="*/ 0 h 235680"/>
                  <a:gd name="connsiteX4" fmla="*/ 4036765 w 4036764"/>
                  <a:gd name="connsiteY4" fmla="*/ 117840 h 235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36764" h="235680">
                    <a:moveTo>
                      <a:pt x="4036765" y="117840"/>
                    </a:moveTo>
                    <a:cubicBezTo>
                      <a:pt x="4036765" y="182922"/>
                      <a:pt x="3133105" y="235681"/>
                      <a:pt x="2018383" y="235681"/>
                    </a:cubicBezTo>
                    <a:cubicBezTo>
                      <a:pt x="903661" y="235681"/>
                      <a:pt x="0" y="182922"/>
                      <a:pt x="0" y="117840"/>
                    </a:cubicBezTo>
                    <a:cubicBezTo>
                      <a:pt x="0" y="52759"/>
                      <a:pt x="903661" y="0"/>
                      <a:pt x="2018383" y="0"/>
                    </a:cubicBezTo>
                    <a:cubicBezTo>
                      <a:pt x="3133105" y="0"/>
                      <a:pt x="4036765" y="52759"/>
                      <a:pt x="4036765" y="117840"/>
                    </a:cubicBezTo>
                    <a:close/>
                  </a:path>
                </a:pathLst>
              </a:custGeom>
              <a:solidFill>
                <a:srgbClr val="F5F5F5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E678BCF3-920D-7C65-21C2-4AE58A3D0788}"/>
                  </a:ext>
                </a:extLst>
              </p:cNvPr>
              <p:cNvSpPr/>
              <p:nvPr/>
            </p:nvSpPr>
            <p:spPr>
              <a:xfrm flipH="1">
                <a:off x="6499247" y="4963447"/>
                <a:ext cx="416623" cy="181836"/>
              </a:xfrm>
              <a:custGeom>
                <a:avLst/>
                <a:gdLst>
                  <a:gd name="connsiteX0" fmla="*/ 0 w 371634"/>
                  <a:gd name="connsiteY0" fmla="*/ 162201 h 162200"/>
                  <a:gd name="connsiteX1" fmla="*/ 371635 w 371634"/>
                  <a:gd name="connsiteY1" fmla="*/ 162201 h 162200"/>
                  <a:gd name="connsiteX2" fmla="*/ 266078 w 371634"/>
                  <a:gd name="connsiteY2" fmla="*/ 63306 h 162200"/>
                  <a:gd name="connsiteX3" fmla="*/ 149175 w 371634"/>
                  <a:gd name="connsiteY3" fmla="*/ 3761 h 162200"/>
                  <a:gd name="connsiteX4" fmla="*/ 130853 w 371634"/>
                  <a:gd name="connsiteY4" fmla="*/ 50815 h 162200"/>
                  <a:gd name="connsiteX5" fmla="*/ 72870 w 371634"/>
                  <a:gd name="connsiteY5" fmla="*/ 75486 h 162200"/>
                  <a:gd name="connsiteX6" fmla="*/ 0 w 371634"/>
                  <a:gd name="connsiteY6" fmla="*/ 162201 h 162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1634" h="162200">
                    <a:moveTo>
                      <a:pt x="0" y="162201"/>
                    </a:moveTo>
                    <a:lnTo>
                      <a:pt x="371635" y="162201"/>
                    </a:lnTo>
                    <a:cubicBezTo>
                      <a:pt x="371635" y="162201"/>
                      <a:pt x="297620" y="48941"/>
                      <a:pt x="266078" y="63306"/>
                    </a:cubicBezTo>
                    <a:cubicBezTo>
                      <a:pt x="225063" y="82044"/>
                      <a:pt x="194562" y="-20598"/>
                      <a:pt x="149175" y="3761"/>
                    </a:cubicBezTo>
                    <a:cubicBezTo>
                      <a:pt x="133143" y="12298"/>
                      <a:pt x="140951" y="39780"/>
                      <a:pt x="130853" y="50815"/>
                    </a:cubicBezTo>
                    <a:cubicBezTo>
                      <a:pt x="114197" y="69032"/>
                      <a:pt x="93065" y="65493"/>
                      <a:pt x="72870" y="75486"/>
                    </a:cubicBezTo>
                    <a:cubicBezTo>
                      <a:pt x="33520" y="95161"/>
                      <a:pt x="19467" y="121186"/>
                      <a:pt x="0" y="16220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49142235-40BE-DAA9-4774-A44B5EF23033}"/>
                  </a:ext>
                </a:extLst>
              </p:cNvPr>
              <p:cNvSpPr/>
              <p:nvPr/>
            </p:nvSpPr>
            <p:spPr>
              <a:xfrm flipH="1">
                <a:off x="6243946" y="4723895"/>
                <a:ext cx="315981" cy="388879"/>
              </a:xfrm>
              <a:custGeom>
                <a:avLst/>
                <a:gdLst>
                  <a:gd name="connsiteX0" fmla="*/ 13529 w 281860"/>
                  <a:gd name="connsiteY0" fmla="*/ 344343 h 346886"/>
                  <a:gd name="connsiteX1" fmla="*/ 5930 w 281860"/>
                  <a:gd name="connsiteY1" fmla="*/ 181948 h 346886"/>
                  <a:gd name="connsiteX2" fmla="*/ 25709 w 281860"/>
                  <a:gd name="connsiteY2" fmla="*/ 259190 h 346886"/>
                  <a:gd name="connsiteX3" fmla="*/ 118566 w 281860"/>
                  <a:gd name="connsiteY3" fmla="*/ 53594 h 346886"/>
                  <a:gd name="connsiteX4" fmla="*/ 75573 w 281860"/>
                  <a:gd name="connsiteY4" fmla="*/ 231083 h 346886"/>
                  <a:gd name="connsiteX5" fmla="*/ 275443 w 281860"/>
                  <a:gd name="connsiteY5" fmla="*/ 1544 h 346886"/>
                  <a:gd name="connsiteX6" fmla="*/ 113361 w 281860"/>
                  <a:gd name="connsiteY6" fmla="*/ 249405 h 346886"/>
                  <a:gd name="connsiteX7" fmla="*/ 251500 w 281860"/>
                  <a:gd name="connsiteY7" fmla="*/ 179554 h 346886"/>
                  <a:gd name="connsiteX8" fmla="*/ 125852 w 281860"/>
                  <a:gd name="connsiteY8" fmla="*/ 291149 h 346886"/>
                  <a:gd name="connsiteX9" fmla="*/ 192164 w 281860"/>
                  <a:gd name="connsiteY9" fmla="*/ 298332 h 346886"/>
                  <a:gd name="connsiteX10" fmla="*/ 13529 w 281860"/>
                  <a:gd name="connsiteY10" fmla="*/ 344343 h 34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1860" h="346886">
                    <a:moveTo>
                      <a:pt x="13529" y="344343"/>
                    </a:moveTo>
                    <a:cubicBezTo>
                      <a:pt x="13529" y="344343"/>
                      <a:pt x="-10934" y="202768"/>
                      <a:pt x="5930" y="181948"/>
                    </a:cubicBezTo>
                    <a:cubicBezTo>
                      <a:pt x="22794" y="161128"/>
                      <a:pt x="25709" y="259190"/>
                      <a:pt x="25709" y="259190"/>
                    </a:cubicBezTo>
                    <a:cubicBezTo>
                      <a:pt x="25709" y="259190"/>
                      <a:pt x="82339" y="54739"/>
                      <a:pt x="118566" y="53594"/>
                    </a:cubicBezTo>
                    <a:cubicBezTo>
                      <a:pt x="154792" y="52449"/>
                      <a:pt x="75573" y="231083"/>
                      <a:pt x="75573" y="231083"/>
                    </a:cubicBezTo>
                    <a:cubicBezTo>
                      <a:pt x="75573" y="231083"/>
                      <a:pt x="230368" y="-21982"/>
                      <a:pt x="275443" y="1544"/>
                    </a:cubicBezTo>
                    <a:cubicBezTo>
                      <a:pt x="320518" y="25071"/>
                      <a:pt x="113361" y="249405"/>
                      <a:pt x="113361" y="249405"/>
                    </a:cubicBezTo>
                    <a:cubicBezTo>
                      <a:pt x="113361" y="249405"/>
                      <a:pt x="226621" y="151968"/>
                      <a:pt x="251500" y="179554"/>
                    </a:cubicBezTo>
                    <a:cubicBezTo>
                      <a:pt x="276380" y="207141"/>
                      <a:pt x="125852" y="291149"/>
                      <a:pt x="125852" y="291149"/>
                    </a:cubicBezTo>
                    <a:cubicBezTo>
                      <a:pt x="125852" y="291149"/>
                      <a:pt x="192268" y="276263"/>
                      <a:pt x="192164" y="298332"/>
                    </a:cubicBezTo>
                    <a:cubicBezTo>
                      <a:pt x="192060" y="320401"/>
                      <a:pt x="79736" y="356835"/>
                      <a:pt x="13529" y="344343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4BA1FFB3-7787-0607-E5E3-0E74C75536BF}"/>
                  </a:ext>
                </a:extLst>
              </p:cNvPr>
              <p:cNvSpPr/>
              <p:nvPr/>
            </p:nvSpPr>
            <p:spPr>
              <a:xfrm flipH="1">
                <a:off x="6243946" y="4723895"/>
                <a:ext cx="315981" cy="388879"/>
              </a:xfrm>
              <a:custGeom>
                <a:avLst/>
                <a:gdLst>
                  <a:gd name="connsiteX0" fmla="*/ 13529 w 281860"/>
                  <a:gd name="connsiteY0" fmla="*/ 344343 h 346886"/>
                  <a:gd name="connsiteX1" fmla="*/ 5930 w 281860"/>
                  <a:gd name="connsiteY1" fmla="*/ 181948 h 346886"/>
                  <a:gd name="connsiteX2" fmla="*/ 25709 w 281860"/>
                  <a:gd name="connsiteY2" fmla="*/ 259190 h 346886"/>
                  <a:gd name="connsiteX3" fmla="*/ 118566 w 281860"/>
                  <a:gd name="connsiteY3" fmla="*/ 53594 h 346886"/>
                  <a:gd name="connsiteX4" fmla="*/ 75573 w 281860"/>
                  <a:gd name="connsiteY4" fmla="*/ 231083 h 346886"/>
                  <a:gd name="connsiteX5" fmla="*/ 275443 w 281860"/>
                  <a:gd name="connsiteY5" fmla="*/ 1544 h 346886"/>
                  <a:gd name="connsiteX6" fmla="*/ 113361 w 281860"/>
                  <a:gd name="connsiteY6" fmla="*/ 249405 h 346886"/>
                  <a:gd name="connsiteX7" fmla="*/ 251500 w 281860"/>
                  <a:gd name="connsiteY7" fmla="*/ 179554 h 346886"/>
                  <a:gd name="connsiteX8" fmla="*/ 125852 w 281860"/>
                  <a:gd name="connsiteY8" fmla="*/ 291149 h 346886"/>
                  <a:gd name="connsiteX9" fmla="*/ 192164 w 281860"/>
                  <a:gd name="connsiteY9" fmla="*/ 298332 h 346886"/>
                  <a:gd name="connsiteX10" fmla="*/ 13529 w 281860"/>
                  <a:gd name="connsiteY10" fmla="*/ 344343 h 34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1860" h="346886">
                    <a:moveTo>
                      <a:pt x="13529" y="344343"/>
                    </a:moveTo>
                    <a:cubicBezTo>
                      <a:pt x="13529" y="344343"/>
                      <a:pt x="-10934" y="202768"/>
                      <a:pt x="5930" y="181948"/>
                    </a:cubicBezTo>
                    <a:cubicBezTo>
                      <a:pt x="22794" y="161128"/>
                      <a:pt x="25709" y="259190"/>
                      <a:pt x="25709" y="259190"/>
                    </a:cubicBezTo>
                    <a:cubicBezTo>
                      <a:pt x="25709" y="259190"/>
                      <a:pt x="82339" y="54739"/>
                      <a:pt x="118566" y="53594"/>
                    </a:cubicBezTo>
                    <a:cubicBezTo>
                      <a:pt x="154792" y="52449"/>
                      <a:pt x="75573" y="231083"/>
                      <a:pt x="75573" y="231083"/>
                    </a:cubicBezTo>
                    <a:cubicBezTo>
                      <a:pt x="75573" y="231083"/>
                      <a:pt x="230368" y="-21982"/>
                      <a:pt x="275443" y="1544"/>
                    </a:cubicBezTo>
                    <a:cubicBezTo>
                      <a:pt x="320518" y="25071"/>
                      <a:pt x="113361" y="249405"/>
                      <a:pt x="113361" y="249405"/>
                    </a:cubicBezTo>
                    <a:cubicBezTo>
                      <a:pt x="113361" y="249405"/>
                      <a:pt x="226621" y="151968"/>
                      <a:pt x="251500" y="179554"/>
                    </a:cubicBezTo>
                    <a:cubicBezTo>
                      <a:pt x="276380" y="207141"/>
                      <a:pt x="125852" y="291149"/>
                      <a:pt x="125852" y="291149"/>
                    </a:cubicBezTo>
                    <a:cubicBezTo>
                      <a:pt x="125852" y="291149"/>
                      <a:pt x="192268" y="276263"/>
                      <a:pt x="192164" y="298332"/>
                    </a:cubicBezTo>
                    <a:cubicBezTo>
                      <a:pt x="192060" y="320401"/>
                      <a:pt x="79736" y="356835"/>
                      <a:pt x="13529" y="34434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61F3E1A1-F837-D5AC-112D-5C8206EAC27E}"/>
                  </a:ext>
                </a:extLst>
              </p:cNvPr>
              <p:cNvSpPr/>
              <p:nvPr/>
            </p:nvSpPr>
            <p:spPr>
              <a:xfrm flipH="1">
                <a:off x="6541711" y="4748791"/>
                <a:ext cx="247335" cy="338375"/>
              </a:xfrm>
              <a:custGeom>
                <a:avLst/>
                <a:gdLst>
                  <a:gd name="connsiteX0" fmla="*/ 195526 w 220626"/>
                  <a:gd name="connsiteY0" fmla="*/ 301836 h 301835"/>
                  <a:gd name="connsiteX1" fmla="*/ 67900 w 220626"/>
                  <a:gd name="connsiteY1" fmla="*/ 261862 h 301835"/>
                  <a:gd name="connsiteX2" fmla="*/ 133274 w 220626"/>
                  <a:gd name="connsiteY2" fmla="*/ 268420 h 301835"/>
                  <a:gd name="connsiteX3" fmla="*/ 443 w 220626"/>
                  <a:gd name="connsiteY3" fmla="*/ 138504 h 301835"/>
                  <a:gd name="connsiteX4" fmla="*/ 125363 w 220626"/>
                  <a:gd name="connsiteY4" fmla="*/ 221783 h 301835"/>
                  <a:gd name="connsiteX5" fmla="*/ 4399 w 220626"/>
                  <a:gd name="connsiteY5" fmla="*/ 2446 h 301835"/>
                  <a:gd name="connsiteX6" fmla="*/ 150138 w 220626"/>
                  <a:gd name="connsiteY6" fmla="*/ 197737 h 301835"/>
                  <a:gd name="connsiteX7" fmla="*/ 135044 w 220626"/>
                  <a:gd name="connsiteY7" fmla="*/ 71152 h 301835"/>
                  <a:gd name="connsiteX8" fmla="*/ 185844 w 220626"/>
                  <a:gd name="connsiteY8" fmla="*/ 199923 h 301835"/>
                  <a:gd name="connsiteX9" fmla="*/ 210204 w 220626"/>
                  <a:gd name="connsiteY9" fmla="*/ 150580 h 301835"/>
                  <a:gd name="connsiteX10" fmla="*/ 195526 w 220626"/>
                  <a:gd name="connsiteY10" fmla="*/ 301836 h 301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0626" h="301835">
                    <a:moveTo>
                      <a:pt x="195526" y="301836"/>
                    </a:moveTo>
                    <a:cubicBezTo>
                      <a:pt x="195526" y="301836"/>
                      <a:pt x="79247" y="281016"/>
                      <a:pt x="67900" y="261862"/>
                    </a:cubicBezTo>
                    <a:cubicBezTo>
                      <a:pt x="56553" y="242707"/>
                      <a:pt x="133274" y="268420"/>
                      <a:pt x="133274" y="268420"/>
                    </a:cubicBezTo>
                    <a:cubicBezTo>
                      <a:pt x="133274" y="268420"/>
                      <a:pt x="-8925" y="166819"/>
                      <a:pt x="443" y="138504"/>
                    </a:cubicBezTo>
                    <a:cubicBezTo>
                      <a:pt x="9812" y="110189"/>
                      <a:pt x="125363" y="221783"/>
                      <a:pt x="125363" y="221783"/>
                    </a:cubicBezTo>
                    <a:cubicBezTo>
                      <a:pt x="125363" y="221783"/>
                      <a:pt x="-26518" y="30553"/>
                      <a:pt x="4399" y="2446"/>
                    </a:cubicBezTo>
                    <a:cubicBezTo>
                      <a:pt x="35317" y="-25661"/>
                      <a:pt x="150138" y="197737"/>
                      <a:pt x="150138" y="197737"/>
                    </a:cubicBezTo>
                    <a:cubicBezTo>
                      <a:pt x="150138" y="197737"/>
                      <a:pt x="106729" y="83227"/>
                      <a:pt x="135044" y="71152"/>
                    </a:cubicBezTo>
                    <a:cubicBezTo>
                      <a:pt x="163359" y="59076"/>
                      <a:pt x="185844" y="199923"/>
                      <a:pt x="185844" y="199923"/>
                    </a:cubicBezTo>
                    <a:cubicBezTo>
                      <a:pt x="185844" y="199923"/>
                      <a:pt x="193131" y="144334"/>
                      <a:pt x="210204" y="150580"/>
                    </a:cubicBezTo>
                    <a:cubicBezTo>
                      <a:pt x="227276" y="156825"/>
                      <a:pt x="224049" y="253950"/>
                      <a:pt x="195526" y="301836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5D27EDBF-8AFC-7204-B110-5781E94C32C7}"/>
                  </a:ext>
                </a:extLst>
              </p:cNvPr>
              <p:cNvSpPr/>
              <p:nvPr/>
            </p:nvSpPr>
            <p:spPr>
              <a:xfrm flipH="1">
                <a:off x="6541711" y="4748791"/>
                <a:ext cx="247335" cy="338375"/>
              </a:xfrm>
              <a:custGeom>
                <a:avLst/>
                <a:gdLst>
                  <a:gd name="connsiteX0" fmla="*/ 195526 w 220626"/>
                  <a:gd name="connsiteY0" fmla="*/ 301836 h 301835"/>
                  <a:gd name="connsiteX1" fmla="*/ 67900 w 220626"/>
                  <a:gd name="connsiteY1" fmla="*/ 261862 h 301835"/>
                  <a:gd name="connsiteX2" fmla="*/ 133274 w 220626"/>
                  <a:gd name="connsiteY2" fmla="*/ 268420 h 301835"/>
                  <a:gd name="connsiteX3" fmla="*/ 443 w 220626"/>
                  <a:gd name="connsiteY3" fmla="*/ 138504 h 301835"/>
                  <a:gd name="connsiteX4" fmla="*/ 125363 w 220626"/>
                  <a:gd name="connsiteY4" fmla="*/ 221783 h 301835"/>
                  <a:gd name="connsiteX5" fmla="*/ 4399 w 220626"/>
                  <a:gd name="connsiteY5" fmla="*/ 2446 h 301835"/>
                  <a:gd name="connsiteX6" fmla="*/ 150138 w 220626"/>
                  <a:gd name="connsiteY6" fmla="*/ 197737 h 301835"/>
                  <a:gd name="connsiteX7" fmla="*/ 135044 w 220626"/>
                  <a:gd name="connsiteY7" fmla="*/ 71152 h 301835"/>
                  <a:gd name="connsiteX8" fmla="*/ 185844 w 220626"/>
                  <a:gd name="connsiteY8" fmla="*/ 199923 h 301835"/>
                  <a:gd name="connsiteX9" fmla="*/ 210204 w 220626"/>
                  <a:gd name="connsiteY9" fmla="*/ 150580 h 301835"/>
                  <a:gd name="connsiteX10" fmla="*/ 195526 w 220626"/>
                  <a:gd name="connsiteY10" fmla="*/ 301836 h 301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0626" h="301835">
                    <a:moveTo>
                      <a:pt x="195526" y="301836"/>
                    </a:moveTo>
                    <a:cubicBezTo>
                      <a:pt x="195526" y="301836"/>
                      <a:pt x="79247" y="281016"/>
                      <a:pt x="67900" y="261862"/>
                    </a:cubicBezTo>
                    <a:cubicBezTo>
                      <a:pt x="56553" y="242707"/>
                      <a:pt x="133274" y="268420"/>
                      <a:pt x="133274" y="268420"/>
                    </a:cubicBezTo>
                    <a:cubicBezTo>
                      <a:pt x="133274" y="268420"/>
                      <a:pt x="-8925" y="166819"/>
                      <a:pt x="443" y="138504"/>
                    </a:cubicBezTo>
                    <a:cubicBezTo>
                      <a:pt x="9812" y="110189"/>
                      <a:pt x="125363" y="221783"/>
                      <a:pt x="125363" y="221783"/>
                    </a:cubicBezTo>
                    <a:cubicBezTo>
                      <a:pt x="125363" y="221783"/>
                      <a:pt x="-26518" y="30553"/>
                      <a:pt x="4399" y="2446"/>
                    </a:cubicBezTo>
                    <a:cubicBezTo>
                      <a:pt x="35317" y="-25661"/>
                      <a:pt x="150138" y="197737"/>
                      <a:pt x="150138" y="197737"/>
                    </a:cubicBezTo>
                    <a:cubicBezTo>
                      <a:pt x="150138" y="197737"/>
                      <a:pt x="106729" y="83227"/>
                      <a:pt x="135044" y="71152"/>
                    </a:cubicBezTo>
                    <a:cubicBezTo>
                      <a:pt x="163359" y="59076"/>
                      <a:pt x="185844" y="199923"/>
                      <a:pt x="185844" y="199923"/>
                    </a:cubicBezTo>
                    <a:cubicBezTo>
                      <a:pt x="185844" y="199923"/>
                      <a:pt x="193131" y="144334"/>
                      <a:pt x="210204" y="150580"/>
                    </a:cubicBezTo>
                    <a:cubicBezTo>
                      <a:pt x="227276" y="156825"/>
                      <a:pt x="224049" y="253950"/>
                      <a:pt x="195526" y="301836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7803B981-9AB0-01B5-C46D-AE03FBB3A916}"/>
                  </a:ext>
                </a:extLst>
              </p:cNvPr>
              <p:cNvSpPr/>
              <p:nvPr/>
            </p:nvSpPr>
            <p:spPr>
              <a:xfrm flipH="1">
                <a:off x="6429240" y="4534684"/>
                <a:ext cx="274146" cy="535211"/>
              </a:xfrm>
              <a:custGeom>
                <a:avLst/>
                <a:gdLst>
                  <a:gd name="connsiteX0" fmla="*/ 110371 w 244542"/>
                  <a:gd name="connsiteY0" fmla="*/ 477416 h 477416"/>
                  <a:gd name="connsiteX1" fmla="*/ 26 w 244542"/>
                  <a:gd name="connsiteY1" fmla="*/ 335321 h 477416"/>
                  <a:gd name="connsiteX2" fmla="*/ 67274 w 244542"/>
                  <a:gd name="connsiteY2" fmla="*/ 392575 h 477416"/>
                  <a:gd name="connsiteX3" fmla="*/ 20117 w 244542"/>
                  <a:gd name="connsiteY3" fmla="*/ 147213 h 477416"/>
                  <a:gd name="connsiteX4" fmla="*/ 94340 w 244542"/>
                  <a:gd name="connsiteY4" fmla="*/ 335321 h 477416"/>
                  <a:gd name="connsiteX5" fmla="*/ 128901 w 244542"/>
                  <a:gd name="connsiteY5" fmla="*/ 120 h 477416"/>
                  <a:gd name="connsiteX6" fmla="*/ 140248 w 244542"/>
                  <a:gd name="connsiteY6" fmla="*/ 327825 h 477416"/>
                  <a:gd name="connsiteX7" fmla="*/ 220821 w 244542"/>
                  <a:gd name="connsiteY7" fmla="*/ 176361 h 477416"/>
                  <a:gd name="connsiteX8" fmla="*/ 178244 w 244542"/>
                  <a:gd name="connsiteY8" fmla="*/ 357702 h 477416"/>
                  <a:gd name="connsiteX9" fmla="*/ 242890 w 244542"/>
                  <a:gd name="connsiteY9" fmla="*/ 321787 h 477416"/>
                  <a:gd name="connsiteX10" fmla="*/ 110371 w 244542"/>
                  <a:gd name="connsiteY10" fmla="*/ 477416 h 477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4542" h="477416">
                    <a:moveTo>
                      <a:pt x="110371" y="477416"/>
                    </a:moveTo>
                    <a:cubicBezTo>
                      <a:pt x="110371" y="477416"/>
                      <a:pt x="-1952" y="364781"/>
                      <a:pt x="26" y="335321"/>
                    </a:cubicBezTo>
                    <a:cubicBezTo>
                      <a:pt x="2004" y="305860"/>
                      <a:pt x="67274" y="392575"/>
                      <a:pt x="67274" y="392575"/>
                    </a:cubicBezTo>
                    <a:cubicBezTo>
                      <a:pt x="67274" y="392575"/>
                      <a:pt x="-11946" y="171364"/>
                      <a:pt x="20117" y="147213"/>
                    </a:cubicBezTo>
                    <a:cubicBezTo>
                      <a:pt x="52180" y="123062"/>
                      <a:pt x="94340" y="335321"/>
                      <a:pt x="94340" y="335321"/>
                    </a:cubicBezTo>
                    <a:cubicBezTo>
                      <a:pt x="94340" y="335321"/>
                      <a:pt x="73520" y="7512"/>
                      <a:pt x="128901" y="120"/>
                    </a:cubicBezTo>
                    <a:cubicBezTo>
                      <a:pt x="184282" y="-7270"/>
                      <a:pt x="140248" y="327825"/>
                      <a:pt x="140248" y="327825"/>
                    </a:cubicBezTo>
                    <a:cubicBezTo>
                      <a:pt x="140248" y="327825"/>
                      <a:pt x="180638" y="167408"/>
                      <a:pt x="220821" y="176361"/>
                    </a:cubicBezTo>
                    <a:cubicBezTo>
                      <a:pt x="261003" y="185313"/>
                      <a:pt x="178244" y="357702"/>
                      <a:pt x="178244" y="357702"/>
                    </a:cubicBezTo>
                    <a:cubicBezTo>
                      <a:pt x="178244" y="357702"/>
                      <a:pt x="228836" y="301801"/>
                      <a:pt x="242890" y="321787"/>
                    </a:cubicBezTo>
                    <a:cubicBezTo>
                      <a:pt x="256943" y="341775"/>
                      <a:pt x="178660" y="446291"/>
                      <a:pt x="110371" y="477416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D88A2DAC-15C3-770F-252B-5C567861DCBE}"/>
                  </a:ext>
                </a:extLst>
              </p:cNvPr>
              <p:cNvSpPr/>
              <p:nvPr/>
            </p:nvSpPr>
            <p:spPr>
              <a:xfrm flipH="1">
                <a:off x="6429240" y="4534684"/>
                <a:ext cx="274146" cy="535211"/>
              </a:xfrm>
              <a:custGeom>
                <a:avLst/>
                <a:gdLst>
                  <a:gd name="connsiteX0" fmla="*/ 110371 w 244542"/>
                  <a:gd name="connsiteY0" fmla="*/ 477416 h 477416"/>
                  <a:gd name="connsiteX1" fmla="*/ 26 w 244542"/>
                  <a:gd name="connsiteY1" fmla="*/ 335321 h 477416"/>
                  <a:gd name="connsiteX2" fmla="*/ 67274 w 244542"/>
                  <a:gd name="connsiteY2" fmla="*/ 392575 h 477416"/>
                  <a:gd name="connsiteX3" fmla="*/ 20117 w 244542"/>
                  <a:gd name="connsiteY3" fmla="*/ 147213 h 477416"/>
                  <a:gd name="connsiteX4" fmla="*/ 94340 w 244542"/>
                  <a:gd name="connsiteY4" fmla="*/ 335321 h 477416"/>
                  <a:gd name="connsiteX5" fmla="*/ 128901 w 244542"/>
                  <a:gd name="connsiteY5" fmla="*/ 120 h 477416"/>
                  <a:gd name="connsiteX6" fmla="*/ 140248 w 244542"/>
                  <a:gd name="connsiteY6" fmla="*/ 327825 h 477416"/>
                  <a:gd name="connsiteX7" fmla="*/ 220821 w 244542"/>
                  <a:gd name="connsiteY7" fmla="*/ 176361 h 477416"/>
                  <a:gd name="connsiteX8" fmla="*/ 178244 w 244542"/>
                  <a:gd name="connsiteY8" fmla="*/ 357702 h 477416"/>
                  <a:gd name="connsiteX9" fmla="*/ 242890 w 244542"/>
                  <a:gd name="connsiteY9" fmla="*/ 321787 h 477416"/>
                  <a:gd name="connsiteX10" fmla="*/ 110371 w 244542"/>
                  <a:gd name="connsiteY10" fmla="*/ 477416 h 477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4542" h="477416">
                    <a:moveTo>
                      <a:pt x="110371" y="477416"/>
                    </a:moveTo>
                    <a:cubicBezTo>
                      <a:pt x="110371" y="477416"/>
                      <a:pt x="-1952" y="364781"/>
                      <a:pt x="26" y="335321"/>
                    </a:cubicBezTo>
                    <a:cubicBezTo>
                      <a:pt x="2004" y="305860"/>
                      <a:pt x="67274" y="392575"/>
                      <a:pt x="67274" y="392575"/>
                    </a:cubicBezTo>
                    <a:cubicBezTo>
                      <a:pt x="67274" y="392575"/>
                      <a:pt x="-11946" y="171364"/>
                      <a:pt x="20117" y="147213"/>
                    </a:cubicBezTo>
                    <a:cubicBezTo>
                      <a:pt x="52180" y="123062"/>
                      <a:pt x="94340" y="335321"/>
                      <a:pt x="94340" y="335321"/>
                    </a:cubicBezTo>
                    <a:cubicBezTo>
                      <a:pt x="94340" y="335321"/>
                      <a:pt x="73520" y="7512"/>
                      <a:pt x="128901" y="120"/>
                    </a:cubicBezTo>
                    <a:cubicBezTo>
                      <a:pt x="184282" y="-7270"/>
                      <a:pt x="140248" y="327825"/>
                      <a:pt x="140248" y="327825"/>
                    </a:cubicBezTo>
                    <a:cubicBezTo>
                      <a:pt x="140248" y="327825"/>
                      <a:pt x="180638" y="167408"/>
                      <a:pt x="220821" y="176361"/>
                    </a:cubicBezTo>
                    <a:cubicBezTo>
                      <a:pt x="261003" y="185313"/>
                      <a:pt x="178244" y="357702"/>
                      <a:pt x="178244" y="357702"/>
                    </a:cubicBezTo>
                    <a:cubicBezTo>
                      <a:pt x="178244" y="357702"/>
                      <a:pt x="228836" y="301801"/>
                      <a:pt x="242890" y="321787"/>
                    </a:cubicBezTo>
                    <a:cubicBezTo>
                      <a:pt x="256943" y="341775"/>
                      <a:pt x="178660" y="446291"/>
                      <a:pt x="110371" y="477416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4D888EA9-DF30-AE02-1C8B-44B602722167}"/>
                  </a:ext>
                </a:extLst>
              </p:cNvPr>
              <p:cNvSpPr/>
              <p:nvPr/>
            </p:nvSpPr>
            <p:spPr>
              <a:xfrm flipH="1">
                <a:off x="6400517" y="5000378"/>
                <a:ext cx="331782" cy="144906"/>
              </a:xfrm>
              <a:custGeom>
                <a:avLst/>
                <a:gdLst>
                  <a:gd name="connsiteX0" fmla="*/ 0 w 295954"/>
                  <a:gd name="connsiteY0" fmla="*/ 129258 h 129258"/>
                  <a:gd name="connsiteX1" fmla="*/ 295954 w 295954"/>
                  <a:gd name="connsiteY1" fmla="*/ 129258 h 129258"/>
                  <a:gd name="connsiteX2" fmla="*/ 211842 w 295954"/>
                  <a:gd name="connsiteY2" fmla="*/ 50455 h 129258"/>
                  <a:gd name="connsiteX3" fmla="*/ 118673 w 295954"/>
                  <a:gd name="connsiteY3" fmla="*/ 2986 h 129258"/>
                  <a:gd name="connsiteX4" fmla="*/ 104099 w 295954"/>
                  <a:gd name="connsiteY4" fmla="*/ 40462 h 129258"/>
                  <a:gd name="connsiteX5" fmla="*/ 57879 w 295954"/>
                  <a:gd name="connsiteY5" fmla="*/ 60240 h 129258"/>
                  <a:gd name="connsiteX6" fmla="*/ 0 w 295954"/>
                  <a:gd name="connsiteY6" fmla="*/ 129258 h 129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5954" h="129258">
                    <a:moveTo>
                      <a:pt x="0" y="129258"/>
                    </a:moveTo>
                    <a:lnTo>
                      <a:pt x="295954" y="129258"/>
                    </a:lnTo>
                    <a:cubicBezTo>
                      <a:pt x="295954" y="129258"/>
                      <a:pt x="236930" y="39004"/>
                      <a:pt x="211842" y="50455"/>
                    </a:cubicBezTo>
                    <a:cubicBezTo>
                      <a:pt x="179155" y="65341"/>
                      <a:pt x="154900" y="-16377"/>
                      <a:pt x="118673" y="2986"/>
                    </a:cubicBezTo>
                    <a:cubicBezTo>
                      <a:pt x="105869" y="9856"/>
                      <a:pt x="112115" y="31717"/>
                      <a:pt x="104099" y="40462"/>
                    </a:cubicBezTo>
                    <a:cubicBezTo>
                      <a:pt x="90775" y="55035"/>
                      <a:pt x="73911" y="52225"/>
                      <a:pt x="57879" y="60240"/>
                    </a:cubicBezTo>
                    <a:cubicBezTo>
                      <a:pt x="26649" y="75855"/>
                      <a:pt x="15511" y="96571"/>
                      <a:pt x="0" y="12925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EA050B14-6F13-406D-E88B-6C64852657C0}"/>
                  </a:ext>
                </a:extLst>
              </p:cNvPr>
              <p:cNvSpPr/>
              <p:nvPr/>
            </p:nvSpPr>
            <p:spPr>
              <a:xfrm flipH="1">
                <a:off x="6400517" y="5000378"/>
                <a:ext cx="331782" cy="144906"/>
              </a:xfrm>
              <a:custGeom>
                <a:avLst/>
                <a:gdLst>
                  <a:gd name="connsiteX0" fmla="*/ 0 w 295954"/>
                  <a:gd name="connsiteY0" fmla="*/ 129258 h 129258"/>
                  <a:gd name="connsiteX1" fmla="*/ 295954 w 295954"/>
                  <a:gd name="connsiteY1" fmla="*/ 129258 h 129258"/>
                  <a:gd name="connsiteX2" fmla="*/ 211842 w 295954"/>
                  <a:gd name="connsiteY2" fmla="*/ 50455 h 129258"/>
                  <a:gd name="connsiteX3" fmla="*/ 118673 w 295954"/>
                  <a:gd name="connsiteY3" fmla="*/ 2986 h 129258"/>
                  <a:gd name="connsiteX4" fmla="*/ 104099 w 295954"/>
                  <a:gd name="connsiteY4" fmla="*/ 40462 h 129258"/>
                  <a:gd name="connsiteX5" fmla="*/ 57879 w 295954"/>
                  <a:gd name="connsiteY5" fmla="*/ 60240 h 129258"/>
                  <a:gd name="connsiteX6" fmla="*/ 0 w 295954"/>
                  <a:gd name="connsiteY6" fmla="*/ 129258 h 129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5954" h="129258">
                    <a:moveTo>
                      <a:pt x="0" y="129258"/>
                    </a:moveTo>
                    <a:lnTo>
                      <a:pt x="295954" y="129258"/>
                    </a:lnTo>
                    <a:cubicBezTo>
                      <a:pt x="295954" y="129258"/>
                      <a:pt x="236930" y="39004"/>
                      <a:pt x="211842" y="50455"/>
                    </a:cubicBezTo>
                    <a:cubicBezTo>
                      <a:pt x="179155" y="65341"/>
                      <a:pt x="154900" y="-16377"/>
                      <a:pt x="118673" y="2986"/>
                    </a:cubicBezTo>
                    <a:cubicBezTo>
                      <a:pt x="105869" y="9856"/>
                      <a:pt x="112115" y="31717"/>
                      <a:pt x="104099" y="40462"/>
                    </a:cubicBezTo>
                    <a:cubicBezTo>
                      <a:pt x="90775" y="55035"/>
                      <a:pt x="73911" y="52225"/>
                      <a:pt x="57879" y="60240"/>
                    </a:cubicBezTo>
                    <a:cubicBezTo>
                      <a:pt x="26649" y="75855"/>
                      <a:pt x="15511" y="96571"/>
                      <a:pt x="0" y="129258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D6649C32-1E3C-4649-D42D-5A3F9EAB6F36}"/>
                  </a:ext>
                </a:extLst>
              </p:cNvPr>
              <p:cNvSpPr/>
              <p:nvPr/>
            </p:nvSpPr>
            <p:spPr>
              <a:xfrm flipH="1">
                <a:off x="10094234" y="4284355"/>
                <a:ext cx="510125" cy="789387"/>
              </a:xfrm>
              <a:custGeom>
                <a:avLst/>
                <a:gdLst>
                  <a:gd name="connsiteX0" fmla="*/ 455039 w 455039"/>
                  <a:gd name="connsiteY0" fmla="*/ 560699 h 704145"/>
                  <a:gd name="connsiteX1" fmla="*/ 253711 w 455039"/>
                  <a:gd name="connsiteY1" fmla="*/ 24587 h 704145"/>
                  <a:gd name="connsiteX2" fmla="*/ 308155 w 455039"/>
                  <a:gd name="connsiteY2" fmla="*/ 316066 h 704145"/>
                  <a:gd name="connsiteX3" fmla="*/ 142116 w 455039"/>
                  <a:gd name="connsiteY3" fmla="*/ 56546 h 704145"/>
                  <a:gd name="connsiteX4" fmla="*/ 272969 w 455039"/>
                  <a:gd name="connsiteY4" fmla="*/ 354375 h 704145"/>
                  <a:gd name="connsiteX5" fmla="*/ 86527 w 455039"/>
                  <a:gd name="connsiteY5" fmla="*/ 160542 h 704145"/>
                  <a:gd name="connsiteX6" fmla="*/ 252149 w 455039"/>
                  <a:gd name="connsiteY6" fmla="*/ 436509 h 704145"/>
                  <a:gd name="connsiteX7" fmla="*/ 32396 w 455039"/>
                  <a:gd name="connsiteY7" fmla="*/ 328245 h 704145"/>
                  <a:gd name="connsiteX8" fmla="*/ 225604 w 455039"/>
                  <a:gd name="connsiteY8" fmla="*/ 503132 h 704145"/>
                  <a:gd name="connsiteX9" fmla="*/ 1478 w 455039"/>
                  <a:gd name="connsiteY9" fmla="*/ 533529 h 704145"/>
                  <a:gd name="connsiteX10" fmla="*/ 203223 w 455039"/>
                  <a:gd name="connsiteY10" fmla="*/ 594219 h 704145"/>
                  <a:gd name="connsiteX11" fmla="*/ 80490 w 455039"/>
                  <a:gd name="connsiteY11" fmla="*/ 664174 h 704145"/>
                  <a:gd name="connsiteX12" fmla="*/ 455039 w 455039"/>
                  <a:gd name="connsiteY12" fmla="*/ 560699 h 70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5039" h="704145">
                    <a:moveTo>
                      <a:pt x="455039" y="560699"/>
                    </a:moveTo>
                    <a:cubicBezTo>
                      <a:pt x="455039" y="560699"/>
                      <a:pt x="343965" y="153567"/>
                      <a:pt x="253711" y="24587"/>
                    </a:cubicBezTo>
                    <a:cubicBezTo>
                      <a:pt x="163457" y="-104391"/>
                      <a:pt x="308155" y="316066"/>
                      <a:pt x="308155" y="316066"/>
                    </a:cubicBezTo>
                    <a:cubicBezTo>
                      <a:pt x="308155" y="316066"/>
                      <a:pt x="181778" y="48010"/>
                      <a:pt x="142116" y="56546"/>
                    </a:cubicBezTo>
                    <a:cubicBezTo>
                      <a:pt x="102455" y="65082"/>
                      <a:pt x="272969" y="354375"/>
                      <a:pt x="272969" y="354375"/>
                    </a:cubicBezTo>
                    <a:cubicBezTo>
                      <a:pt x="272969" y="354375"/>
                      <a:pt x="143261" y="122753"/>
                      <a:pt x="86527" y="160542"/>
                    </a:cubicBezTo>
                    <a:cubicBezTo>
                      <a:pt x="29793" y="198329"/>
                      <a:pt x="252149" y="436509"/>
                      <a:pt x="252149" y="436509"/>
                    </a:cubicBezTo>
                    <a:cubicBezTo>
                      <a:pt x="252149" y="436509"/>
                      <a:pt x="52175" y="286606"/>
                      <a:pt x="32396" y="328245"/>
                    </a:cubicBezTo>
                    <a:cubicBezTo>
                      <a:pt x="12617" y="369885"/>
                      <a:pt x="225604" y="503132"/>
                      <a:pt x="225604" y="503132"/>
                    </a:cubicBezTo>
                    <a:cubicBezTo>
                      <a:pt x="225604" y="503132"/>
                      <a:pt x="23131" y="462013"/>
                      <a:pt x="1478" y="533529"/>
                    </a:cubicBezTo>
                    <a:cubicBezTo>
                      <a:pt x="-20175" y="605046"/>
                      <a:pt x="203223" y="594219"/>
                      <a:pt x="203223" y="594219"/>
                    </a:cubicBezTo>
                    <a:cubicBezTo>
                      <a:pt x="203223" y="594219"/>
                      <a:pt x="100060" y="589639"/>
                      <a:pt x="80490" y="664174"/>
                    </a:cubicBezTo>
                    <a:cubicBezTo>
                      <a:pt x="60919" y="738709"/>
                      <a:pt x="351252" y="711643"/>
                      <a:pt x="455039" y="560699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DFAA6FA0-114E-01C5-ECD7-4E91360402D2}"/>
                  </a:ext>
                </a:extLst>
              </p:cNvPr>
              <p:cNvSpPr/>
              <p:nvPr/>
            </p:nvSpPr>
            <p:spPr>
              <a:xfrm flipH="1">
                <a:off x="10094234" y="4284355"/>
                <a:ext cx="510125" cy="789387"/>
              </a:xfrm>
              <a:custGeom>
                <a:avLst/>
                <a:gdLst>
                  <a:gd name="connsiteX0" fmla="*/ 455039 w 455039"/>
                  <a:gd name="connsiteY0" fmla="*/ 560699 h 704145"/>
                  <a:gd name="connsiteX1" fmla="*/ 253711 w 455039"/>
                  <a:gd name="connsiteY1" fmla="*/ 24587 h 704145"/>
                  <a:gd name="connsiteX2" fmla="*/ 308155 w 455039"/>
                  <a:gd name="connsiteY2" fmla="*/ 316066 h 704145"/>
                  <a:gd name="connsiteX3" fmla="*/ 142116 w 455039"/>
                  <a:gd name="connsiteY3" fmla="*/ 56546 h 704145"/>
                  <a:gd name="connsiteX4" fmla="*/ 272969 w 455039"/>
                  <a:gd name="connsiteY4" fmla="*/ 354375 h 704145"/>
                  <a:gd name="connsiteX5" fmla="*/ 86527 w 455039"/>
                  <a:gd name="connsiteY5" fmla="*/ 160542 h 704145"/>
                  <a:gd name="connsiteX6" fmla="*/ 252149 w 455039"/>
                  <a:gd name="connsiteY6" fmla="*/ 436509 h 704145"/>
                  <a:gd name="connsiteX7" fmla="*/ 32396 w 455039"/>
                  <a:gd name="connsiteY7" fmla="*/ 328245 h 704145"/>
                  <a:gd name="connsiteX8" fmla="*/ 225604 w 455039"/>
                  <a:gd name="connsiteY8" fmla="*/ 503132 h 704145"/>
                  <a:gd name="connsiteX9" fmla="*/ 1478 w 455039"/>
                  <a:gd name="connsiteY9" fmla="*/ 533529 h 704145"/>
                  <a:gd name="connsiteX10" fmla="*/ 203223 w 455039"/>
                  <a:gd name="connsiteY10" fmla="*/ 594219 h 704145"/>
                  <a:gd name="connsiteX11" fmla="*/ 80490 w 455039"/>
                  <a:gd name="connsiteY11" fmla="*/ 664174 h 704145"/>
                  <a:gd name="connsiteX12" fmla="*/ 455039 w 455039"/>
                  <a:gd name="connsiteY12" fmla="*/ 560699 h 70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5039" h="704145">
                    <a:moveTo>
                      <a:pt x="455039" y="560699"/>
                    </a:moveTo>
                    <a:cubicBezTo>
                      <a:pt x="455039" y="560699"/>
                      <a:pt x="343965" y="153567"/>
                      <a:pt x="253711" y="24587"/>
                    </a:cubicBezTo>
                    <a:cubicBezTo>
                      <a:pt x="163457" y="-104391"/>
                      <a:pt x="308155" y="316066"/>
                      <a:pt x="308155" y="316066"/>
                    </a:cubicBezTo>
                    <a:cubicBezTo>
                      <a:pt x="308155" y="316066"/>
                      <a:pt x="181778" y="48010"/>
                      <a:pt x="142116" y="56546"/>
                    </a:cubicBezTo>
                    <a:cubicBezTo>
                      <a:pt x="102455" y="65082"/>
                      <a:pt x="272969" y="354375"/>
                      <a:pt x="272969" y="354375"/>
                    </a:cubicBezTo>
                    <a:cubicBezTo>
                      <a:pt x="272969" y="354375"/>
                      <a:pt x="143261" y="122753"/>
                      <a:pt x="86527" y="160542"/>
                    </a:cubicBezTo>
                    <a:cubicBezTo>
                      <a:pt x="29793" y="198329"/>
                      <a:pt x="252149" y="436509"/>
                      <a:pt x="252149" y="436509"/>
                    </a:cubicBezTo>
                    <a:cubicBezTo>
                      <a:pt x="252149" y="436509"/>
                      <a:pt x="52175" y="286606"/>
                      <a:pt x="32396" y="328245"/>
                    </a:cubicBezTo>
                    <a:cubicBezTo>
                      <a:pt x="12617" y="369885"/>
                      <a:pt x="225604" y="503132"/>
                      <a:pt x="225604" y="503132"/>
                    </a:cubicBezTo>
                    <a:cubicBezTo>
                      <a:pt x="225604" y="503132"/>
                      <a:pt x="23131" y="462013"/>
                      <a:pt x="1478" y="533529"/>
                    </a:cubicBezTo>
                    <a:cubicBezTo>
                      <a:pt x="-20175" y="605046"/>
                      <a:pt x="203223" y="594219"/>
                      <a:pt x="203223" y="594219"/>
                    </a:cubicBezTo>
                    <a:cubicBezTo>
                      <a:pt x="203223" y="594219"/>
                      <a:pt x="100060" y="589639"/>
                      <a:pt x="80490" y="664174"/>
                    </a:cubicBezTo>
                    <a:cubicBezTo>
                      <a:pt x="60919" y="738709"/>
                      <a:pt x="351252" y="711643"/>
                      <a:pt x="455039" y="56069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C6CF8B36-E4BD-135E-F33D-5AF3F2AE4145}"/>
                  </a:ext>
                </a:extLst>
              </p:cNvPr>
              <p:cNvSpPr/>
              <p:nvPr/>
            </p:nvSpPr>
            <p:spPr>
              <a:xfrm flipH="1">
                <a:off x="9499490" y="4142855"/>
                <a:ext cx="670385" cy="955662"/>
              </a:xfrm>
              <a:custGeom>
                <a:avLst/>
                <a:gdLst>
                  <a:gd name="connsiteX0" fmla="*/ 124208 w 597993"/>
                  <a:gd name="connsiteY0" fmla="*/ 804656 h 852464"/>
                  <a:gd name="connsiteX1" fmla="*/ 4077 w 597993"/>
                  <a:gd name="connsiteY1" fmla="*/ 463939 h 852464"/>
                  <a:gd name="connsiteX2" fmla="*/ 98912 w 597993"/>
                  <a:gd name="connsiteY2" fmla="*/ 577303 h 852464"/>
                  <a:gd name="connsiteX3" fmla="*/ 24689 w 597993"/>
                  <a:gd name="connsiteY3" fmla="*/ 164966 h 852464"/>
                  <a:gd name="connsiteX4" fmla="*/ 143570 w 597993"/>
                  <a:gd name="connsiteY4" fmla="*/ 484863 h 852464"/>
                  <a:gd name="connsiteX5" fmla="*/ 143570 w 597993"/>
                  <a:gd name="connsiteY5" fmla="*/ 39630 h 852464"/>
                  <a:gd name="connsiteX6" fmla="*/ 204052 w 597993"/>
                  <a:gd name="connsiteY6" fmla="*/ 422195 h 852464"/>
                  <a:gd name="connsiteX7" fmla="*/ 283064 w 597993"/>
                  <a:gd name="connsiteY7" fmla="*/ 72 h 852464"/>
                  <a:gd name="connsiteX8" fmla="*/ 283064 w 597993"/>
                  <a:gd name="connsiteY8" fmla="*/ 380868 h 852464"/>
                  <a:gd name="connsiteX9" fmla="*/ 448790 w 597993"/>
                  <a:gd name="connsiteY9" fmla="*/ 107399 h 852464"/>
                  <a:gd name="connsiteX10" fmla="*/ 366343 w 597993"/>
                  <a:gd name="connsiteY10" fmla="*/ 402416 h 852464"/>
                  <a:gd name="connsiteX11" fmla="*/ 541126 w 597993"/>
                  <a:gd name="connsiteY11" fmla="*/ 271459 h 852464"/>
                  <a:gd name="connsiteX12" fmla="*/ 419850 w 597993"/>
                  <a:gd name="connsiteY12" fmla="*/ 499020 h 852464"/>
                  <a:gd name="connsiteX13" fmla="*/ 593280 w 597993"/>
                  <a:gd name="connsiteY13" fmla="*/ 455923 h 852464"/>
                  <a:gd name="connsiteX14" fmla="*/ 449102 w 597993"/>
                  <a:gd name="connsiteY14" fmla="*/ 591253 h 852464"/>
                  <a:gd name="connsiteX15" fmla="*/ 585472 w 597993"/>
                  <a:gd name="connsiteY15" fmla="*/ 665787 h 852464"/>
                  <a:gd name="connsiteX16" fmla="*/ 449102 w 597993"/>
                  <a:gd name="connsiteY16" fmla="*/ 697017 h 852464"/>
                  <a:gd name="connsiteX17" fmla="*/ 124208 w 597993"/>
                  <a:gd name="connsiteY17" fmla="*/ 804656 h 852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97993" h="852464">
                    <a:moveTo>
                      <a:pt x="124208" y="804656"/>
                    </a:moveTo>
                    <a:cubicBezTo>
                      <a:pt x="124208" y="804656"/>
                      <a:pt x="-26424" y="514739"/>
                      <a:pt x="4077" y="463939"/>
                    </a:cubicBezTo>
                    <a:cubicBezTo>
                      <a:pt x="34578" y="413138"/>
                      <a:pt x="98912" y="577303"/>
                      <a:pt x="98912" y="577303"/>
                    </a:cubicBezTo>
                    <a:cubicBezTo>
                      <a:pt x="98912" y="577303"/>
                      <a:pt x="-17263" y="205876"/>
                      <a:pt x="24689" y="164966"/>
                    </a:cubicBezTo>
                    <a:cubicBezTo>
                      <a:pt x="66641" y="124055"/>
                      <a:pt x="143570" y="484863"/>
                      <a:pt x="143570" y="484863"/>
                    </a:cubicBezTo>
                    <a:cubicBezTo>
                      <a:pt x="143570" y="484863"/>
                      <a:pt x="102763" y="62220"/>
                      <a:pt x="143570" y="39630"/>
                    </a:cubicBezTo>
                    <a:cubicBezTo>
                      <a:pt x="184377" y="17040"/>
                      <a:pt x="204052" y="422195"/>
                      <a:pt x="204052" y="422195"/>
                    </a:cubicBezTo>
                    <a:cubicBezTo>
                      <a:pt x="204052" y="422195"/>
                      <a:pt x="231847" y="-6382"/>
                      <a:pt x="283064" y="72"/>
                    </a:cubicBezTo>
                    <a:cubicBezTo>
                      <a:pt x="334280" y="6526"/>
                      <a:pt x="283064" y="380868"/>
                      <a:pt x="283064" y="380868"/>
                    </a:cubicBezTo>
                    <a:cubicBezTo>
                      <a:pt x="283064" y="380868"/>
                      <a:pt x="397573" y="95948"/>
                      <a:pt x="448790" y="107399"/>
                    </a:cubicBezTo>
                    <a:cubicBezTo>
                      <a:pt x="500007" y="118850"/>
                      <a:pt x="366343" y="402416"/>
                      <a:pt x="366343" y="402416"/>
                    </a:cubicBezTo>
                    <a:cubicBezTo>
                      <a:pt x="366343" y="402416"/>
                      <a:pt x="501672" y="231277"/>
                      <a:pt x="541126" y="271459"/>
                    </a:cubicBezTo>
                    <a:cubicBezTo>
                      <a:pt x="580580" y="311641"/>
                      <a:pt x="419850" y="499020"/>
                      <a:pt x="419850" y="499020"/>
                    </a:cubicBezTo>
                    <a:cubicBezTo>
                      <a:pt x="419850" y="499020"/>
                      <a:pt x="557470" y="412826"/>
                      <a:pt x="593280" y="455923"/>
                    </a:cubicBezTo>
                    <a:cubicBezTo>
                      <a:pt x="629090" y="499020"/>
                      <a:pt x="449102" y="591253"/>
                      <a:pt x="449102" y="591253"/>
                    </a:cubicBezTo>
                    <a:cubicBezTo>
                      <a:pt x="449102" y="591253"/>
                      <a:pt x="595674" y="629249"/>
                      <a:pt x="585472" y="665787"/>
                    </a:cubicBezTo>
                    <a:cubicBezTo>
                      <a:pt x="575271" y="702326"/>
                      <a:pt x="449102" y="697017"/>
                      <a:pt x="449102" y="697017"/>
                    </a:cubicBezTo>
                    <a:cubicBezTo>
                      <a:pt x="449102" y="697017"/>
                      <a:pt x="394138" y="956849"/>
                      <a:pt x="124208" y="804656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D61C6DF5-8078-488C-0F38-D762655FD90C}"/>
                  </a:ext>
                </a:extLst>
              </p:cNvPr>
              <p:cNvSpPr/>
              <p:nvPr/>
            </p:nvSpPr>
            <p:spPr>
              <a:xfrm flipH="1">
                <a:off x="9499490" y="4142855"/>
                <a:ext cx="670385" cy="955662"/>
              </a:xfrm>
              <a:custGeom>
                <a:avLst/>
                <a:gdLst>
                  <a:gd name="connsiteX0" fmla="*/ 124208 w 597993"/>
                  <a:gd name="connsiteY0" fmla="*/ 804656 h 852464"/>
                  <a:gd name="connsiteX1" fmla="*/ 4077 w 597993"/>
                  <a:gd name="connsiteY1" fmla="*/ 463939 h 852464"/>
                  <a:gd name="connsiteX2" fmla="*/ 98912 w 597993"/>
                  <a:gd name="connsiteY2" fmla="*/ 577303 h 852464"/>
                  <a:gd name="connsiteX3" fmla="*/ 24689 w 597993"/>
                  <a:gd name="connsiteY3" fmla="*/ 164966 h 852464"/>
                  <a:gd name="connsiteX4" fmla="*/ 143570 w 597993"/>
                  <a:gd name="connsiteY4" fmla="*/ 484863 h 852464"/>
                  <a:gd name="connsiteX5" fmla="*/ 143570 w 597993"/>
                  <a:gd name="connsiteY5" fmla="*/ 39630 h 852464"/>
                  <a:gd name="connsiteX6" fmla="*/ 204052 w 597993"/>
                  <a:gd name="connsiteY6" fmla="*/ 422195 h 852464"/>
                  <a:gd name="connsiteX7" fmla="*/ 283064 w 597993"/>
                  <a:gd name="connsiteY7" fmla="*/ 72 h 852464"/>
                  <a:gd name="connsiteX8" fmla="*/ 283064 w 597993"/>
                  <a:gd name="connsiteY8" fmla="*/ 380868 h 852464"/>
                  <a:gd name="connsiteX9" fmla="*/ 448790 w 597993"/>
                  <a:gd name="connsiteY9" fmla="*/ 107399 h 852464"/>
                  <a:gd name="connsiteX10" fmla="*/ 366343 w 597993"/>
                  <a:gd name="connsiteY10" fmla="*/ 402416 h 852464"/>
                  <a:gd name="connsiteX11" fmla="*/ 541126 w 597993"/>
                  <a:gd name="connsiteY11" fmla="*/ 271459 h 852464"/>
                  <a:gd name="connsiteX12" fmla="*/ 419850 w 597993"/>
                  <a:gd name="connsiteY12" fmla="*/ 499020 h 852464"/>
                  <a:gd name="connsiteX13" fmla="*/ 593280 w 597993"/>
                  <a:gd name="connsiteY13" fmla="*/ 455923 h 852464"/>
                  <a:gd name="connsiteX14" fmla="*/ 449102 w 597993"/>
                  <a:gd name="connsiteY14" fmla="*/ 591253 h 852464"/>
                  <a:gd name="connsiteX15" fmla="*/ 585472 w 597993"/>
                  <a:gd name="connsiteY15" fmla="*/ 665787 h 852464"/>
                  <a:gd name="connsiteX16" fmla="*/ 449102 w 597993"/>
                  <a:gd name="connsiteY16" fmla="*/ 697017 h 852464"/>
                  <a:gd name="connsiteX17" fmla="*/ 124208 w 597993"/>
                  <a:gd name="connsiteY17" fmla="*/ 804656 h 852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97993" h="852464">
                    <a:moveTo>
                      <a:pt x="124208" y="804656"/>
                    </a:moveTo>
                    <a:cubicBezTo>
                      <a:pt x="124208" y="804656"/>
                      <a:pt x="-26424" y="514739"/>
                      <a:pt x="4077" y="463939"/>
                    </a:cubicBezTo>
                    <a:cubicBezTo>
                      <a:pt x="34578" y="413138"/>
                      <a:pt x="98912" y="577303"/>
                      <a:pt x="98912" y="577303"/>
                    </a:cubicBezTo>
                    <a:cubicBezTo>
                      <a:pt x="98912" y="577303"/>
                      <a:pt x="-17263" y="205876"/>
                      <a:pt x="24689" y="164966"/>
                    </a:cubicBezTo>
                    <a:cubicBezTo>
                      <a:pt x="66641" y="124055"/>
                      <a:pt x="143570" y="484863"/>
                      <a:pt x="143570" y="484863"/>
                    </a:cubicBezTo>
                    <a:cubicBezTo>
                      <a:pt x="143570" y="484863"/>
                      <a:pt x="102763" y="62220"/>
                      <a:pt x="143570" y="39630"/>
                    </a:cubicBezTo>
                    <a:cubicBezTo>
                      <a:pt x="184377" y="17040"/>
                      <a:pt x="204052" y="422195"/>
                      <a:pt x="204052" y="422195"/>
                    </a:cubicBezTo>
                    <a:cubicBezTo>
                      <a:pt x="204052" y="422195"/>
                      <a:pt x="231847" y="-6382"/>
                      <a:pt x="283064" y="72"/>
                    </a:cubicBezTo>
                    <a:cubicBezTo>
                      <a:pt x="334280" y="6526"/>
                      <a:pt x="283064" y="380868"/>
                      <a:pt x="283064" y="380868"/>
                    </a:cubicBezTo>
                    <a:cubicBezTo>
                      <a:pt x="283064" y="380868"/>
                      <a:pt x="397573" y="95948"/>
                      <a:pt x="448790" y="107399"/>
                    </a:cubicBezTo>
                    <a:cubicBezTo>
                      <a:pt x="500007" y="118850"/>
                      <a:pt x="366343" y="402416"/>
                      <a:pt x="366343" y="402416"/>
                    </a:cubicBezTo>
                    <a:cubicBezTo>
                      <a:pt x="366343" y="402416"/>
                      <a:pt x="501672" y="231277"/>
                      <a:pt x="541126" y="271459"/>
                    </a:cubicBezTo>
                    <a:cubicBezTo>
                      <a:pt x="580580" y="311641"/>
                      <a:pt x="419850" y="499020"/>
                      <a:pt x="419850" y="499020"/>
                    </a:cubicBezTo>
                    <a:cubicBezTo>
                      <a:pt x="419850" y="499020"/>
                      <a:pt x="557470" y="412826"/>
                      <a:pt x="593280" y="455923"/>
                    </a:cubicBezTo>
                    <a:cubicBezTo>
                      <a:pt x="629090" y="499020"/>
                      <a:pt x="449102" y="591253"/>
                      <a:pt x="449102" y="591253"/>
                    </a:cubicBezTo>
                    <a:cubicBezTo>
                      <a:pt x="449102" y="591253"/>
                      <a:pt x="595674" y="629249"/>
                      <a:pt x="585472" y="665787"/>
                    </a:cubicBezTo>
                    <a:cubicBezTo>
                      <a:pt x="575271" y="702326"/>
                      <a:pt x="449102" y="697017"/>
                      <a:pt x="449102" y="697017"/>
                    </a:cubicBezTo>
                    <a:cubicBezTo>
                      <a:pt x="449102" y="697017"/>
                      <a:pt x="394138" y="956849"/>
                      <a:pt x="124208" y="8046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296DA06F-CAF1-005A-5C0A-9E5B5051C54F}"/>
                  </a:ext>
                </a:extLst>
              </p:cNvPr>
              <p:cNvSpPr/>
              <p:nvPr/>
            </p:nvSpPr>
            <p:spPr>
              <a:xfrm flipH="1">
                <a:off x="10342342" y="4242595"/>
                <a:ext cx="51348" cy="51348"/>
              </a:xfrm>
              <a:custGeom>
                <a:avLst/>
                <a:gdLst>
                  <a:gd name="connsiteX0" fmla="*/ 0 w 45803"/>
                  <a:gd name="connsiteY0" fmla="*/ 22800 h 45803"/>
                  <a:gd name="connsiteX1" fmla="*/ 22800 w 45803"/>
                  <a:gd name="connsiteY1" fmla="*/ 45804 h 45803"/>
                  <a:gd name="connsiteX2" fmla="*/ 45803 w 45803"/>
                  <a:gd name="connsiteY2" fmla="*/ 23004 h 45803"/>
                  <a:gd name="connsiteX3" fmla="*/ 23004 w 45803"/>
                  <a:gd name="connsiteY3" fmla="*/ 0 h 45803"/>
                  <a:gd name="connsiteX4" fmla="*/ 22590 w 45803"/>
                  <a:gd name="connsiteY4" fmla="*/ 2 h 45803"/>
                  <a:gd name="connsiteX5" fmla="*/ 0 w 45803"/>
                  <a:gd name="connsiteY5" fmla="*/ 22800 h 45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803" h="45803">
                    <a:moveTo>
                      <a:pt x="0" y="22800"/>
                    </a:moveTo>
                    <a:cubicBezTo>
                      <a:pt x="-56" y="35448"/>
                      <a:pt x="10152" y="45747"/>
                      <a:pt x="22800" y="45804"/>
                    </a:cubicBezTo>
                    <a:cubicBezTo>
                      <a:pt x="35448" y="45860"/>
                      <a:pt x="45747" y="35652"/>
                      <a:pt x="45803" y="23004"/>
                    </a:cubicBezTo>
                    <a:cubicBezTo>
                      <a:pt x="45860" y="10356"/>
                      <a:pt x="35652" y="56"/>
                      <a:pt x="23004" y="0"/>
                    </a:cubicBezTo>
                    <a:cubicBezTo>
                      <a:pt x="22866" y="0"/>
                      <a:pt x="22728" y="0"/>
                      <a:pt x="22590" y="2"/>
                    </a:cubicBezTo>
                    <a:cubicBezTo>
                      <a:pt x="10080" y="117"/>
                      <a:pt x="0" y="10290"/>
                      <a:pt x="0" y="228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C2F3BCC4-0E0A-865D-7503-5FB2DB2DFE73}"/>
                  </a:ext>
                </a:extLst>
              </p:cNvPr>
              <p:cNvSpPr/>
              <p:nvPr/>
            </p:nvSpPr>
            <p:spPr>
              <a:xfrm flipH="1">
                <a:off x="10069266" y="4189639"/>
                <a:ext cx="332390" cy="753518"/>
              </a:xfrm>
              <a:custGeom>
                <a:avLst/>
                <a:gdLst>
                  <a:gd name="connsiteX0" fmla="*/ 291194 w 296497"/>
                  <a:gd name="connsiteY0" fmla="*/ 672149 h 672149"/>
                  <a:gd name="connsiteX1" fmla="*/ 286093 w 296497"/>
                  <a:gd name="connsiteY1" fmla="*/ 667881 h 672149"/>
                  <a:gd name="connsiteX2" fmla="*/ 1277 w 296497"/>
                  <a:gd name="connsiteY2" fmla="*/ 8620 h 672149"/>
                  <a:gd name="connsiteX3" fmla="*/ 1790 w 296497"/>
                  <a:gd name="connsiteY3" fmla="*/ 1277 h 672149"/>
                  <a:gd name="connsiteX4" fmla="*/ 8564 w 296497"/>
                  <a:gd name="connsiteY4" fmla="*/ 1229 h 672149"/>
                  <a:gd name="connsiteX5" fmla="*/ 296399 w 296497"/>
                  <a:gd name="connsiteY5" fmla="*/ 666007 h 672149"/>
                  <a:gd name="connsiteX6" fmla="*/ 292297 w 296497"/>
                  <a:gd name="connsiteY6" fmla="*/ 672119 h 672149"/>
                  <a:gd name="connsiteX7" fmla="*/ 292131 w 296497"/>
                  <a:gd name="connsiteY7" fmla="*/ 672149 h 672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6497" h="672149">
                    <a:moveTo>
                      <a:pt x="291194" y="672149"/>
                    </a:moveTo>
                    <a:cubicBezTo>
                      <a:pt x="288702" y="672100"/>
                      <a:pt x="286581" y="670325"/>
                      <a:pt x="286093" y="667881"/>
                    </a:cubicBezTo>
                    <a:cubicBezTo>
                      <a:pt x="285260" y="663301"/>
                      <a:pt x="201148" y="205159"/>
                      <a:pt x="1277" y="8620"/>
                    </a:cubicBezTo>
                    <a:cubicBezTo>
                      <a:pt x="-609" y="6450"/>
                      <a:pt x="-379" y="3163"/>
                      <a:pt x="1790" y="1277"/>
                    </a:cubicBezTo>
                    <a:cubicBezTo>
                      <a:pt x="3727" y="-407"/>
                      <a:pt x="6603" y="-428"/>
                      <a:pt x="8564" y="1229"/>
                    </a:cubicBezTo>
                    <a:cubicBezTo>
                      <a:pt x="210829" y="200059"/>
                      <a:pt x="295566" y="661427"/>
                      <a:pt x="296399" y="666007"/>
                    </a:cubicBezTo>
                    <a:cubicBezTo>
                      <a:pt x="296954" y="668828"/>
                      <a:pt x="295117" y="671564"/>
                      <a:pt x="292297" y="672119"/>
                    </a:cubicBezTo>
                    <a:cubicBezTo>
                      <a:pt x="292241" y="672130"/>
                      <a:pt x="292186" y="672140"/>
                      <a:pt x="292131" y="67214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3427A91A-A553-D206-8F03-087AF8B8506F}"/>
                  </a:ext>
                </a:extLst>
              </p:cNvPr>
              <p:cNvSpPr/>
              <p:nvPr/>
            </p:nvSpPr>
            <p:spPr>
              <a:xfrm flipH="1">
                <a:off x="10366147" y="4165225"/>
                <a:ext cx="59984" cy="59984"/>
              </a:xfrm>
              <a:custGeom>
                <a:avLst/>
                <a:gdLst>
                  <a:gd name="connsiteX0" fmla="*/ 0 w 53507"/>
                  <a:gd name="connsiteY0" fmla="*/ 26754 h 53507"/>
                  <a:gd name="connsiteX1" fmla="*/ 26754 w 53507"/>
                  <a:gd name="connsiteY1" fmla="*/ 53507 h 53507"/>
                  <a:gd name="connsiteX2" fmla="*/ 53507 w 53507"/>
                  <a:gd name="connsiteY2" fmla="*/ 26754 h 53507"/>
                  <a:gd name="connsiteX3" fmla="*/ 26754 w 53507"/>
                  <a:gd name="connsiteY3" fmla="*/ 0 h 53507"/>
                  <a:gd name="connsiteX4" fmla="*/ 0 w 53507"/>
                  <a:gd name="connsiteY4" fmla="*/ 26754 h 53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507" h="53507">
                    <a:moveTo>
                      <a:pt x="0" y="26754"/>
                    </a:moveTo>
                    <a:cubicBezTo>
                      <a:pt x="0" y="41529"/>
                      <a:pt x="11978" y="53507"/>
                      <a:pt x="26754" y="53507"/>
                    </a:cubicBezTo>
                    <a:cubicBezTo>
                      <a:pt x="41529" y="53507"/>
                      <a:pt x="53507" y="41529"/>
                      <a:pt x="53507" y="26754"/>
                    </a:cubicBezTo>
                    <a:cubicBezTo>
                      <a:pt x="53507" y="11978"/>
                      <a:pt x="41529" y="0"/>
                      <a:pt x="26754" y="0"/>
                    </a:cubicBezTo>
                    <a:cubicBezTo>
                      <a:pt x="11978" y="0"/>
                      <a:pt x="0" y="11978"/>
                      <a:pt x="0" y="2675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DA3BB864-C87F-A55E-FAA9-A747DFF81322}"/>
                  </a:ext>
                </a:extLst>
              </p:cNvPr>
              <p:cNvSpPr/>
              <p:nvPr/>
            </p:nvSpPr>
            <p:spPr>
              <a:xfrm flipH="1">
                <a:off x="10278505" y="4411115"/>
                <a:ext cx="51348" cy="51349"/>
              </a:xfrm>
              <a:custGeom>
                <a:avLst/>
                <a:gdLst>
                  <a:gd name="connsiteX0" fmla="*/ 0 w 45803"/>
                  <a:gd name="connsiteY0" fmla="*/ 22902 h 45804"/>
                  <a:gd name="connsiteX1" fmla="*/ 22902 w 45803"/>
                  <a:gd name="connsiteY1" fmla="*/ 45804 h 45804"/>
                  <a:gd name="connsiteX2" fmla="*/ 45804 w 45803"/>
                  <a:gd name="connsiteY2" fmla="*/ 22902 h 45804"/>
                  <a:gd name="connsiteX3" fmla="*/ 22902 w 45803"/>
                  <a:gd name="connsiteY3" fmla="*/ 0 h 45804"/>
                  <a:gd name="connsiteX4" fmla="*/ 0 w 45803"/>
                  <a:gd name="connsiteY4" fmla="*/ 22694 h 45804"/>
                  <a:gd name="connsiteX5" fmla="*/ 0 w 45803"/>
                  <a:gd name="connsiteY5" fmla="*/ 22902 h 45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803" h="45804">
                    <a:moveTo>
                      <a:pt x="0" y="22902"/>
                    </a:moveTo>
                    <a:cubicBezTo>
                      <a:pt x="0" y="35551"/>
                      <a:pt x="10254" y="45804"/>
                      <a:pt x="22902" y="45804"/>
                    </a:cubicBezTo>
                    <a:cubicBezTo>
                      <a:pt x="35550" y="45804"/>
                      <a:pt x="45804" y="35551"/>
                      <a:pt x="45804" y="22902"/>
                    </a:cubicBezTo>
                    <a:cubicBezTo>
                      <a:pt x="45804" y="10254"/>
                      <a:pt x="35550" y="0"/>
                      <a:pt x="22902" y="0"/>
                    </a:cubicBezTo>
                    <a:cubicBezTo>
                      <a:pt x="10311" y="-57"/>
                      <a:pt x="58" y="10103"/>
                      <a:pt x="0" y="22694"/>
                    </a:cubicBezTo>
                    <a:cubicBezTo>
                      <a:pt x="0" y="22763"/>
                      <a:pt x="0" y="22833"/>
                      <a:pt x="0" y="229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73D6B452-3E50-DE58-EDA8-A252D65E7D88}"/>
                  </a:ext>
                </a:extLst>
              </p:cNvPr>
              <p:cNvSpPr/>
              <p:nvPr/>
            </p:nvSpPr>
            <p:spPr>
              <a:xfrm flipH="1">
                <a:off x="10165539" y="4336776"/>
                <a:ext cx="51115" cy="51115"/>
              </a:xfrm>
              <a:custGeom>
                <a:avLst/>
                <a:gdLst>
                  <a:gd name="connsiteX0" fmla="*/ 0 w 45595"/>
                  <a:gd name="connsiteY0" fmla="*/ 22902 h 45595"/>
                  <a:gd name="connsiteX1" fmla="*/ 22902 w 45595"/>
                  <a:gd name="connsiteY1" fmla="*/ 45595 h 45595"/>
                  <a:gd name="connsiteX2" fmla="*/ 45595 w 45595"/>
                  <a:gd name="connsiteY2" fmla="*/ 22694 h 45595"/>
                  <a:gd name="connsiteX3" fmla="*/ 22798 w 45595"/>
                  <a:gd name="connsiteY3" fmla="*/ 0 h 45595"/>
                  <a:gd name="connsiteX4" fmla="*/ 0 w 45595"/>
                  <a:gd name="connsiteY4" fmla="*/ 22797 h 45595"/>
                  <a:gd name="connsiteX5" fmla="*/ 0 w 45595"/>
                  <a:gd name="connsiteY5" fmla="*/ 22902 h 45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595" h="45595">
                    <a:moveTo>
                      <a:pt x="0" y="22902"/>
                    </a:moveTo>
                    <a:cubicBezTo>
                      <a:pt x="58" y="35493"/>
                      <a:pt x="10311" y="45653"/>
                      <a:pt x="22902" y="45595"/>
                    </a:cubicBezTo>
                    <a:cubicBezTo>
                      <a:pt x="35493" y="45538"/>
                      <a:pt x="45653" y="35284"/>
                      <a:pt x="45595" y="22694"/>
                    </a:cubicBezTo>
                    <a:cubicBezTo>
                      <a:pt x="45538" y="10144"/>
                      <a:pt x="35348" y="0"/>
                      <a:pt x="22798" y="0"/>
                    </a:cubicBezTo>
                    <a:cubicBezTo>
                      <a:pt x="10207" y="0"/>
                      <a:pt x="0" y="10207"/>
                      <a:pt x="0" y="22797"/>
                    </a:cubicBezTo>
                    <a:cubicBezTo>
                      <a:pt x="0" y="22832"/>
                      <a:pt x="0" y="22867"/>
                      <a:pt x="0" y="229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0A23408F-AD80-8E25-7594-2729CC242258}"/>
                  </a:ext>
                </a:extLst>
              </p:cNvPr>
              <p:cNvSpPr/>
              <p:nvPr/>
            </p:nvSpPr>
            <p:spPr>
              <a:xfrm flipH="1">
                <a:off x="10244545" y="4504009"/>
                <a:ext cx="51115" cy="51115"/>
              </a:xfrm>
              <a:custGeom>
                <a:avLst/>
                <a:gdLst>
                  <a:gd name="connsiteX0" fmla="*/ 45596 w 45595"/>
                  <a:gd name="connsiteY0" fmla="*/ 22798 h 45595"/>
                  <a:gd name="connsiteX1" fmla="*/ 22798 w 45595"/>
                  <a:gd name="connsiteY1" fmla="*/ 45596 h 45595"/>
                  <a:gd name="connsiteX2" fmla="*/ 0 w 45595"/>
                  <a:gd name="connsiteY2" fmla="*/ 22798 h 45595"/>
                  <a:gd name="connsiteX3" fmla="*/ 22798 w 45595"/>
                  <a:gd name="connsiteY3" fmla="*/ 0 h 45595"/>
                  <a:gd name="connsiteX4" fmla="*/ 45596 w 45595"/>
                  <a:gd name="connsiteY4" fmla="*/ 22798 h 45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95" h="45595">
                    <a:moveTo>
                      <a:pt x="45596" y="22798"/>
                    </a:moveTo>
                    <a:cubicBezTo>
                      <a:pt x="45596" y="35389"/>
                      <a:pt x="35389" y="45596"/>
                      <a:pt x="22798" y="45596"/>
                    </a:cubicBezTo>
                    <a:cubicBezTo>
                      <a:pt x="10207" y="45596"/>
                      <a:pt x="0" y="35389"/>
                      <a:pt x="0" y="22798"/>
                    </a:cubicBezTo>
                    <a:cubicBezTo>
                      <a:pt x="0" y="10207"/>
                      <a:pt x="10207" y="0"/>
                      <a:pt x="22798" y="0"/>
                    </a:cubicBezTo>
                    <a:cubicBezTo>
                      <a:pt x="35389" y="0"/>
                      <a:pt x="45596" y="10207"/>
                      <a:pt x="45596" y="2279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14D2F7BB-1783-11AA-4B2F-6967B8B7CF38}"/>
                  </a:ext>
                </a:extLst>
              </p:cNvPr>
              <p:cNvSpPr/>
              <p:nvPr/>
            </p:nvSpPr>
            <p:spPr>
              <a:xfrm flipH="1">
                <a:off x="10127378" y="4467249"/>
                <a:ext cx="51348" cy="51348"/>
              </a:xfrm>
              <a:custGeom>
                <a:avLst/>
                <a:gdLst>
                  <a:gd name="connsiteX0" fmla="*/ 0 w 45803"/>
                  <a:gd name="connsiteY0" fmla="*/ 22902 h 45803"/>
                  <a:gd name="connsiteX1" fmla="*/ 22902 w 45803"/>
                  <a:gd name="connsiteY1" fmla="*/ 45804 h 45803"/>
                  <a:gd name="connsiteX2" fmla="*/ 45804 w 45803"/>
                  <a:gd name="connsiteY2" fmla="*/ 22902 h 45803"/>
                  <a:gd name="connsiteX3" fmla="*/ 22902 w 45803"/>
                  <a:gd name="connsiteY3" fmla="*/ 0 h 45803"/>
                  <a:gd name="connsiteX4" fmla="*/ 22798 w 45803"/>
                  <a:gd name="connsiteY4" fmla="*/ 0 h 45803"/>
                  <a:gd name="connsiteX5" fmla="*/ 0 w 45803"/>
                  <a:gd name="connsiteY5" fmla="*/ 22798 h 45803"/>
                  <a:gd name="connsiteX6" fmla="*/ 0 w 45803"/>
                  <a:gd name="connsiteY6" fmla="*/ 22902 h 45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803" h="45803">
                    <a:moveTo>
                      <a:pt x="0" y="22902"/>
                    </a:moveTo>
                    <a:cubicBezTo>
                      <a:pt x="0" y="35550"/>
                      <a:pt x="10254" y="45804"/>
                      <a:pt x="22902" y="45804"/>
                    </a:cubicBezTo>
                    <a:cubicBezTo>
                      <a:pt x="35551" y="45804"/>
                      <a:pt x="45804" y="35550"/>
                      <a:pt x="45804" y="22902"/>
                    </a:cubicBezTo>
                    <a:cubicBezTo>
                      <a:pt x="45804" y="10253"/>
                      <a:pt x="35550" y="0"/>
                      <a:pt x="22902" y="0"/>
                    </a:cubicBezTo>
                    <a:cubicBezTo>
                      <a:pt x="22867" y="0"/>
                      <a:pt x="22833" y="0"/>
                      <a:pt x="22798" y="0"/>
                    </a:cubicBezTo>
                    <a:cubicBezTo>
                      <a:pt x="10207" y="0"/>
                      <a:pt x="0" y="10207"/>
                      <a:pt x="0" y="22798"/>
                    </a:cubicBezTo>
                    <a:cubicBezTo>
                      <a:pt x="0" y="22832"/>
                      <a:pt x="0" y="22867"/>
                      <a:pt x="0" y="229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27482E99-03D0-678B-1F88-DE4D5CE528FB}"/>
                  </a:ext>
                </a:extLst>
              </p:cNvPr>
              <p:cNvSpPr/>
              <p:nvPr/>
            </p:nvSpPr>
            <p:spPr>
              <a:xfrm flipH="1">
                <a:off x="10255048" y="4199535"/>
                <a:ext cx="51115" cy="51115"/>
              </a:xfrm>
              <a:custGeom>
                <a:avLst/>
                <a:gdLst>
                  <a:gd name="connsiteX0" fmla="*/ 0 w 45595"/>
                  <a:gd name="connsiteY0" fmla="*/ 22902 h 45595"/>
                  <a:gd name="connsiteX1" fmla="*/ 22902 w 45595"/>
                  <a:gd name="connsiteY1" fmla="*/ 45595 h 45595"/>
                  <a:gd name="connsiteX2" fmla="*/ 45595 w 45595"/>
                  <a:gd name="connsiteY2" fmla="*/ 22694 h 45595"/>
                  <a:gd name="connsiteX3" fmla="*/ 22798 w 45595"/>
                  <a:gd name="connsiteY3" fmla="*/ 0 h 45595"/>
                  <a:gd name="connsiteX4" fmla="*/ 0 w 45595"/>
                  <a:gd name="connsiteY4" fmla="*/ 22797 h 45595"/>
                  <a:gd name="connsiteX5" fmla="*/ 0 w 45595"/>
                  <a:gd name="connsiteY5" fmla="*/ 22902 h 45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595" h="45595">
                    <a:moveTo>
                      <a:pt x="0" y="22902"/>
                    </a:moveTo>
                    <a:cubicBezTo>
                      <a:pt x="58" y="35493"/>
                      <a:pt x="10311" y="45653"/>
                      <a:pt x="22902" y="45595"/>
                    </a:cubicBezTo>
                    <a:cubicBezTo>
                      <a:pt x="35493" y="45538"/>
                      <a:pt x="45653" y="35284"/>
                      <a:pt x="45595" y="22694"/>
                    </a:cubicBezTo>
                    <a:cubicBezTo>
                      <a:pt x="45538" y="10144"/>
                      <a:pt x="35348" y="0"/>
                      <a:pt x="22798" y="0"/>
                    </a:cubicBezTo>
                    <a:cubicBezTo>
                      <a:pt x="10207" y="0"/>
                      <a:pt x="0" y="10207"/>
                      <a:pt x="0" y="22797"/>
                    </a:cubicBezTo>
                    <a:cubicBezTo>
                      <a:pt x="0" y="22832"/>
                      <a:pt x="0" y="22867"/>
                      <a:pt x="0" y="229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7E56C506-014C-01B9-40DD-4A6708C8EB7C}"/>
                  </a:ext>
                </a:extLst>
              </p:cNvPr>
              <p:cNvSpPr/>
              <p:nvPr/>
            </p:nvSpPr>
            <p:spPr>
              <a:xfrm flipH="1">
                <a:off x="10274771" y="4218558"/>
                <a:ext cx="127156" cy="137941"/>
              </a:xfrm>
              <a:custGeom>
                <a:avLst/>
                <a:gdLst>
                  <a:gd name="connsiteX0" fmla="*/ 113218 w 113425"/>
                  <a:gd name="connsiteY0" fmla="*/ 123046 h 123045"/>
                  <a:gd name="connsiteX1" fmla="*/ 3913 w 113425"/>
                  <a:gd name="connsiteY1" fmla="*/ 95459 h 123045"/>
                  <a:gd name="connsiteX2" fmla="*/ 142 w 113425"/>
                  <a:gd name="connsiteY2" fmla="*/ 89310 h 123045"/>
                  <a:gd name="connsiteX3" fmla="*/ 166 w 113425"/>
                  <a:gd name="connsiteY3" fmla="*/ 89213 h 123045"/>
                  <a:gd name="connsiteX4" fmla="*/ 6412 w 113425"/>
                  <a:gd name="connsiteY4" fmla="*/ 85362 h 123045"/>
                  <a:gd name="connsiteX5" fmla="*/ 103016 w 113425"/>
                  <a:gd name="connsiteY5" fmla="*/ 109304 h 123045"/>
                  <a:gd name="connsiteX6" fmla="*/ 103016 w 113425"/>
                  <a:gd name="connsiteY6" fmla="*/ 5205 h 123045"/>
                  <a:gd name="connsiteX7" fmla="*/ 108221 w 113425"/>
                  <a:gd name="connsiteY7" fmla="*/ 0 h 123045"/>
                  <a:gd name="connsiteX8" fmla="*/ 113426 w 113425"/>
                  <a:gd name="connsiteY8" fmla="*/ 5205 h 123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3425" h="123045">
                    <a:moveTo>
                      <a:pt x="113218" y="123046"/>
                    </a:moveTo>
                    <a:lnTo>
                      <a:pt x="3913" y="95459"/>
                    </a:lnTo>
                    <a:cubicBezTo>
                      <a:pt x="1174" y="94803"/>
                      <a:pt x="-515" y="92050"/>
                      <a:pt x="142" y="89310"/>
                    </a:cubicBezTo>
                    <a:cubicBezTo>
                      <a:pt x="149" y="89278"/>
                      <a:pt x="157" y="89245"/>
                      <a:pt x="166" y="89213"/>
                    </a:cubicBezTo>
                    <a:cubicBezTo>
                      <a:pt x="883" y="86466"/>
                      <a:pt x="3635" y="84768"/>
                      <a:pt x="6412" y="85362"/>
                    </a:cubicBezTo>
                    <a:lnTo>
                      <a:pt x="103016" y="109304"/>
                    </a:lnTo>
                    <a:lnTo>
                      <a:pt x="103016" y="5205"/>
                    </a:lnTo>
                    <a:cubicBezTo>
                      <a:pt x="103016" y="2330"/>
                      <a:pt x="105346" y="0"/>
                      <a:pt x="108221" y="0"/>
                    </a:cubicBezTo>
                    <a:cubicBezTo>
                      <a:pt x="111096" y="0"/>
                      <a:pt x="113426" y="2330"/>
                      <a:pt x="113426" y="520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3E685342-CB5C-8CB4-DD43-4EEB27B502B7}"/>
                  </a:ext>
                </a:extLst>
              </p:cNvPr>
              <p:cNvSpPr/>
              <p:nvPr/>
            </p:nvSpPr>
            <p:spPr>
              <a:xfrm flipH="1">
                <a:off x="10184571" y="4355728"/>
                <a:ext cx="125630" cy="110937"/>
              </a:xfrm>
              <a:custGeom>
                <a:avLst/>
                <a:gdLst>
                  <a:gd name="connsiteX0" fmla="*/ 80531 w 112064"/>
                  <a:gd name="connsiteY0" fmla="*/ 98958 h 98957"/>
                  <a:gd name="connsiteX1" fmla="*/ 4227 w 112064"/>
                  <a:gd name="connsiteY1" fmla="*/ 81886 h 98957"/>
                  <a:gd name="connsiteX2" fmla="*/ 115 w 112064"/>
                  <a:gd name="connsiteY2" fmla="*/ 75588 h 98957"/>
                  <a:gd name="connsiteX3" fmla="*/ 6413 w 112064"/>
                  <a:gd name="connsiteY3" fmla="*/ 71476 h 98957"/>
                  <a:gd name="connsiteX4" fmla="*/ 73661 w 112064"/>
                  <a:gd name="connsiteY4" fmla="*/ 86570 h 98957"/>
                  <a:gd name="connsiteX5" fmla="*/ 101768 w 112064"/>
                  <a:gd name="connsiteY5" fmla="*/ 4123 h 98957"/>
                  <a:gd name="connsiteX6" fmla="*/ 107941 w 112064"/>
                  <a:gd name="connsiteY6" fmla="*/ 115 h 98957"/>
                  <a:gd name="connsiteX7" fmla="*/ 111950 w 112064"/>
                  <a:gd name="connsiteY7" fmla="*/ 6288 h 98957"/>
                  <a:gd name="connsiteX8" fmla="*/ 111553 w 112064"/>
                  <a:gd name="connsiteY8" fmla="*/ 7454 h 98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2064" h="98957">
                    <a:moveTo>
                      <a:pt x="80531" y="98958"/>
                    </a:moveTo>
                    <a:lnTo>
                      <a:pt x="4227" y="81886"/>
                    </a:lnTo>
                    <a:cubicBezTo>
                      <a:pt x="1352" y="81282"/>
                      <a:pt x="-489" y="78462"/>
                      <a:pt x="115" y="75588"/>
                    </a:cubicBezTo>
                    <a:cubicBezTo>
                      <a:pt x="718" y="72713"/>
                      <a:pt x="3538" y="70872"/>
                      <a:pt x="6413" y="71476"/>
                    </a:cubicBezTo>
                    <a:lnTo>
                      <a:pt x="73661" y="86570"/>
                    </a:lnTo>
                    <a:lnTo>
                      <a:pt x="101768" y="4123"/>
                    </a:lnTo>
                    <a:cubicBezTo>
                      <a:pt x="102366" y="1312"/>
                      <a:pt x="105130" y="-483"/>
                      <a:pt x="107941" y="115"/>
                    </a:cubicBezTo>
                    <a:cubicBezTo>
                      <a:pt x="110753" y="713"/>
                      <a:pt x="112548" y="3477"/>
                      <a:pt x="111950" y="6288"/>
                    </a:cubicBezTo>
                    <a:cubicBezTo>
                      <a:pt x="111864" y="6692"/>
                      <a:pt x="111731" y="7083"/>
                      <a:pt x="111553" y="745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BCC8C257-415A-CA8D-9C7B-522B761CC387}"/>
                  </a:ext>
                </a:extLst>
              </p:cNvPr>
              <p:cNvSpPr/>
              <p:nvPr/>
            </p:nvSpPr>
            <p:spPr>
              <a:xfrm flipH="1">
                <a:off x="10147300" y="4487673"/>
                <a:ext cx="129156" cy="86241"/>
              </a:xfrm>
              <a:custGeom>
                <a:avLst/>
                <a:gdLst>
                  <a:gd name="connsiteX0" fmla="*/ 89364 w 115209"/>
                  <a:gd name="connsiteY0" fmla="*/ 76928 h 76928"/>
                  <a:gd name="connsiteX1" fmla="*/ 3690 w 115209"/>
                  <a:gd name="connsiteY1" fmla="*/ 42159 h 76928"/>
                  <a:gd name="connsiteX2" fmla="*/ 227 w 115209"/>
                  <a:gd name="connsiteY2" fmla="*/ 35663 h 76928"/>
                  <a:gd name="connsiteX3" fmla="*/ 6723 w 115209"/>
                  <a:gd name="connsiteY3" fmla="*/ 32200 h 76928"/>
                  <a:gd name="connsiteX4" fmla="*/ 7646 w 115209"/>
                  <a:gd name="connsiteY4" fmla="*/ 32582 h 76928"/>
                  <a:gd name="connsiteX5" fmla="*/ 83222 w 115209"/>
                  <a:gd name="connsiteY5" fmla="*/ 63811 h 76928"/>
                  <a:gd name="connsiteX6" fmla="*/ 105083 w 115209"/>
                  <a:gd name="connsiteY6" fmla="*/ 3434 h 76928"/>
                  <a:gd name="connsiteX7" fmla="*/ 111745 w 115209"/>
                  <a:gd name="connsiteY7" fmla="*/ 311 h 76928"/>
                  <a:gd name="connsiteX8" fmla="*/ 114938 w 115209"/>
                  <a:gd name="connsiteY8" fmla="*/ 6780 h 76928"/>
                  <a:gd name="connsiteX9" fmla="*/ 114868 w 115209"/>
                  <a:gd name="connsiteY9" fmla="*/ 6973 h 76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5209" h="76928">
                    <a:moveTo>
                      <a:pt x="89364" y="76928"/>
                    </a:moveTo>
                    <a:lnTo>
                      <a:pt x="3690" y="42159"/>
                    </a:lnTo>
                    <a:cubicBezTo>
                      <a:pt x="940" y="41322"/>
                      <a:pt x="-610" y="38413"/>
                      <a:pt x="227" y="35663"/>
                    </a:cubicBezTo>
                    <a:cubicBezTo>
                      <a:pt x="1065" y="32913"/>
                      <a:pt x="3973" y="31363"/>
                      <a:pt x="6723" y="32200"/>
                    </a:cubicBezTo>
                    <a:cubicBezTo>
                      <a:pt x="7042" y="32298"/>
                      <a:pt x="7351" y="32425"/>
                      <a:pt x="7646" y="32582"/>
                    </a:cubicBezTo>
                    <a:lnTo>
                      <a:pt x="83222" y="63811"/>
                    </a:lnTo>
                    <a:lnTo>
                      <a:pt x="105083" y="3434"/>
                    </a:lnTo>
                    <a:cubicBezTo>
                      <a:pt x="106061" y="733"/>
                      <a:pt x="109043" y="-665"/>
                      <a:pt x="111745" y="311"/>
                    </a:cubicBezTo>
                    <a:cubicBezTo>
                      <a:pt x="114413" y="1216"/>
                      <a:pt x="115843" y="4112"/>
                      <a:pt x="114938" y="6780"/>
                    </a:cubicBezTo>
                    <a:cubicBezTo>
                      <a:pt x="114916" y="6845"/>
                      <a:pt x="114893" y="6909"/>
                      <a:pt x="114868" y="697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C3E974C2-5479-3897-2314-00630F7C07A8}"/>
                  </a:ext>
                </a:extLst>
              </p:cNvPr>
              <p:cNvSpPr/>
              <p:nvPr/>
            </p:nvSpPr>
            <p:spPr>
              <a:xfrm flipH="1">
                <a:off x="9302523" y="4633522"/>
                <a:ext cx="472213" cy="444659"/>
              </a:xfrm>
              <a:custGeom>
                <a:avLst/>
                <a:gdLst>
                  <a:gd name="connsiteX0" fmla="*/ 5128 w 421221"/>
                  <a:gd name="connsiteY0" fmla="*/ 396642 h 396642"/>
                  <a:gd name="connsiteX1" fmla="*/ 2109 w 421221"/>
                  <a:gd name="connsiteY1" fmla="*/ 395705 h 396642"/>
                  <a:gd name="connsiteX2" fmla="*/ 964 w 421221"/>
                  <a:gd name="connsiteY2" fmla="*/ 388418 h 396642"/>
                  <a:gd name="connsiteX3" fmla="*/ 413926 w 421221"/>
                  <a:gd name="connsiteY3" fmla="*/ 440 h 396642"/>
                  <a:gd name="connsiteX4" fmla="*/ 420784 w 421221"/>
                  <a:gd name="connsiteY4" fmla="*/ 3116 h 396642"/>
                  <a:gd name="connsiteX5" fmla="*/ 420797 w 421221"/>
                  <a:gd name="connsiteY5" fmla="*/ 3146 h 396642"/>
                  <a:gd name="connsiteX6" fmla="*/ 418195 w 421221"/>
                  <a:gd name="connsiteY6" fmla="*/ 10017 h 396642"/>
                  <a:gd name="connsiteX7" fmla="*/ 9396 w 421221"/>
                  <a:gd name="connsiteY7" fmla="*/ 394456 h 396642"/>
                  <a:gd name="connsiteX8" fmla="*/ 5128 w 421221"/>
                  <a:gd name="connsiteY8" fmla="*/ 396642 h 396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1221" h="396642">
                    <a:moveTo>
                      <a:pt x="5128" y="396642"/>
                    </a:moveTo>
                    <a:cubicBezTo>
                      <a:pt x="4051" y="396637"/>
                      <a:pt x="3000" y="396310"/>
                      <a:pt x="2109" y="395705"/>
                    </a:cubicBezTo>
                    <a:cubicBezTo>
                      <a:pt x="-173" y="393981"/>
                      <a:pt x="-679" y="390759"/>
                      <a:pt x="964" y="388418"/>
                    </a:cubicBezTo>
                    <a:cubicBezTo>
                      <a:pt x="108811" y="239556"/>
                      <a:pt x="242163" y="77057"/>
                      <a:pt x="413926" y="440"/>
                    </a:cubicBezTo>
                    <a:cubicBezTo>
                      <a:pt x="416559" y="-715"/>
                      <a:pt x="419629" y="483"/>
                      <a:pt x="420784" y="3116"/>
                    </a:cubicBezTo>
                    <a:cubicBezTo>
                      <a:pt x="420788" y="3126"/>
                      <a:pt x="420793" y="3136"/>
                      <a:pt x="420797" y="3146"/>
                    </a:cubicBezTo>
                    <a:cubicBezTo>
                      <a:pt x="421910" y="5764"/>
                      <a:pt x="420762" y="8793"/>
                      <a:pt x="418195" y="10017"/>
                    </a:cubicBezTo>
                    <a:cubicBezTo>
                      <a:pt x="248721" y="85489"/>
                      <a:pt x="116306" y="246739"/>
                      <a:pt x="9396" y="394456"/>
                    </a:cubicBezTo>
                    <a:cubicBezTo>
                      <a:pt x="8426" y="395849"/>
                      <a:pt x="6826" y="396669"/>
                      <a:pt x="5128" y="39664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62B6ECAC-6A97-1013-A240-5F4174CEF65B}"/>
                  </a:ext>
                </a:extLst>
              </p:cNvPr>
              <p:cNvSpPr/>
              <p:nvPr/>
            </p:nvSpPr>
            <p:spPr>
              <a:xfrm flipH="1">
                <a:off x="9278361" y="4609365"/>
                <a:ext cx="59967" cy="60000"/>
              </a:xfrm>
              <a:custGeom>
                <a:avLst/>
                <a:gdLst>
                  <a:gd name="connsiteX0" fmla="*/ 51814 w 53491"/>
                  <a:gd name="connsiteY0" fmla="*/ 36145 h 53521"/>
                  <a:gd name="connsiteX1" fmla="*/ 17376 w 53491"/>
                  <a:gd name="connsiteY1" fmla="*/ 51814 h 53521"/>
                  <a:gd name="connsiteX2" fmla="*/ 1707 w 53491"/>
                  <a:gd name="connsiteY2" fmla="*/ 17376 h 53521"/>
                  <a:gd name="connsiteX3" fmla="*/ 36095 w 53491"/>
                  <a:gd name="connsiteY3" fmla="*/ 1689 h 53521"/>
                  <a:gd name="connsiteX4" fmla="*/ 51814 w 53491"/>
                  <a:gd name="connsiteY4" fmla="*/ 36145 h 53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491" h="53521">
                    <a:moveTo>
                      <a:pt x="51814" y="36145"/>
                    </a:moveTo>
                    <a:cubicBezTo>
                      <a:pt x="46631" y="49982"/>
                      <a:pt x="31213" y="56997"/>
                      <a:pt x="17376" y="51814"/>
                    </a:cubicBezTo>
                    <a:cubicBezTo>
                      <a:pt x="3540" y="46631"/>
                      <a:pt x="-3476" y="31213"/>
                      <a:pt x="1707" y="17376"/>
                    </a:cubicBezTo>
                    <a:cubicBezTo>
                      <a:pt x="6883" y="3559"/>
                      <a:pt x="22268" y="-3460"/>
                      <a:pt x="36095" y="1689"/>
                    </a:cubicBezTo>
                    <a:cubicBezTo>
                      <a:pt x="49920" y="6896"/>
                      <a:pt x="56943" y="22291"/>
                      <a:pt x="51814" y="3614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A630519F-9E5D-00FA-F74F-0FC8DA80C61D}"/>
                  </a:ext>
                </a:extLst>
              </p:cNvPr>
              <p:cNvSpPr/>
              <p:nvPr/>
            </p:nvSpPr>
            <p:spPr>
              <a:xfrm flipH="1">
                <a:off x="9453383" y="4807792"/>
                <a:ext cx="51128" cy="51128"/>
              </a:xfrm>
              <a:custGeom>
                <a:avLst/>
                <a:gdLst>
                  <a:gd name="connsiteX0" fmla="*/ 44112 w 45607"/>
                  <a:gd name="connsiteY0" fmla="*/ 30910 h 45607"/>
                  <a:gd name="connsiteX1" fmla="*/ 14698 w 45607"/>
                  <a:gd name="connsiteY1" fmla="*/ 44112 h 45607"/>
                  <a:gd name="connsiteX2" fmla="*/ 1496 w 45607"/>
                  <a:gd name="connsiteY2" fmla="*/ 14698 h 45607"/>
                  <a:gd name="connsiteX3" fmla="*/ 30787 w 45607"/>
                  <a:gd name="connsiteY3" fmla="*/ 1449 h 45607"/>
                  <a:gd name="connsiteX4" fmla="*/ 44158 w 45607"/>
                  <a:gd name="connsiteY4" fmla="*/ 30787 h 45607"/>
                  <a:gd name="connsiteX5" fmla="*/ 44112 w 45607"/>
                  <a:gd name="connsiteY5" fmla="*/ 30910 h 45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607" h="45607">
                    <a:moveTo>
                      <a:pt x="44112" y="30910"/>
                    </a:moveTo>
                    <a:cubicBezTo>
                      <a:pt x="39635" y="42678"/>
                      <a:pt x="26466" y="48589"/>
                      <a:pt x="14698" y="44112"/>
                    </a:cubicBezTo>
                    <a:cubicBezTo>
                      <a:pt x="2930" y="39635"/>
                      <a:pt x="-2981" y="26466"/>
                      <a:pt x="1496" y="14698"/>
                    </a:cubicBezTo>
                    <a:cubicBezTo>
                      <a:pt x="5954" y="2978"/>
                      <a:pt x="19041" y="-2942"/>
                      <a:pt x="30787" y="1449"/>
                    </a:cubicBezTo>
                    <a:cubicBezTo>
                      <a:pt x="42581" y="5859"/>
                      <a:pt x="48567" y="18993"/>
                      <a:pt x="44158" y="30787"/>
                    </a:cubicBezTo>
                    <a:cubicBezTo>
                      <a:pt x="44143" y="30828"/>
                      <a:pt x="44128" y="30869"/>
                      <a:pt x="44112" y="3091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B022846D-136B-28E6-3A06-7C468CAD2DDE}"/>
                  </a:ext>
                </a:extLst>
              </p:cNvPr>
              <p:cNvSpPr/>
              <p:nvPr/>
            </p:nvSpPr>
            <p:spPr>
              <a:xfrm flipH="1">
                <a:off x="9533715" y="4698374"/>
                <a:ext cx="51235" cy="51235"/>
              </a:xfrm>
              <a:custGeom>
                <a:avLst/>
                <a:gdLst>
                  <a:gd name="connsiteX0" fmla="*/ 44243 w 45702"/>
                  <a:gd name="connsiteY0" fmla="*/ 30867 h 45702"/>
                  <a:gd name="connsiteX1" fmla="*/ 14835 w 45702"/>
                  <a:gd name="connsiteY1" fmla="*/ 44244 h 45702"/>
                  <a:gd name="connsiteX2" fmla="*/ 1459 w 45702"/>
                  <a:gd name="connsiteY2" fmla="*/ 14835 h 45702"/>
                  <a:gd name="connsiteX3" fmla="*/ 30867 w 45702"/>
                  <a:gd name="connsiteY3" fmla="*/ 1459 h 45702"/>
                  <a:gd name="connsiteX4" fmla="*/ 44243 w 45702"/>
                  <a:gd name="connsiteY4" fmla="*/ 30867 h 45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02" h="45702">
                    <a:moveTo>
                      <a:pt x="44243" y="30867"/>
                    </a:moveTo>
                    <a:cubicBezTo>
                      <a:pt x="39817" y="42682"/>
                      <a:pt x="26650" y="48671"/>
                      <a:pt x="14835" y="44244"/>
                    </a:cubicBezTo>
                    <a:cubicBezTo>
                      <a:pt x="3021" y="39817"/>
                      <a:pt x="-2968" y="26650"/>
                      <a:pt x="1459" y="14835"/>
                    </a:cubicBezTo>
                    <a:cubicBezTo>
                      <a:pt x="5886" y="3021"/>
                      <a:pt x="19052" y="-2968"/>
                      <a:pt x="30867" y="1459"/>
                    </a:cubicBezTo>
                    <a:cubicBezTo>
                      <a:pt x="42681" y="5886"/>
                      <a:pt x="48670" y="19052"/>
                      <a:pt x="44243" y="308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12CC2AFA-DA59-14D6-B32C-5F28D550EB59}"/>
                  </a:ext>
                </a:extLst>
              </p:cNvPr>
              <p:cNvSpPr/>
              <p:nvPr/>
            </p:nvSpPr>
            <p:spPr>
              <a:xfrm flipH="1">
                <a:off x="9517958" y="4882820"/>
                <a:ext cx="51179" cy="51223"/>
              </a:xfrm>
              <a:custGeom>
                <a:avLst/>
                <a:gdLst>
                  <a:gd name="connsiteX0" fmla="*/ 44192 w 45652"/>
                  <a:gd name="connsiteY0" fmla="*/ 30815 h 45692"/>
                  <a:gd name="connsiteX1" fmla="*/ 14890 w 45652"/>
                  <a:gd name="connsiteY1" fmla="*/ 44264 h 45692"/>
                  <a:gd name="connsiteX2" fmla="*/ 14835 w 45652"/>
                  <a:gd name="connsiteY2" fmla="*/ 44244 h 45692"/>
                  <a:gd name="connsiteX3" fmla="*/ 1459 w 45652"/>
                  <a:gd name="connsiteY3" fmla="*/ 14835 h 45692"/>
                  <a:gd name="connsiteX4" fmla="*/ 30867 w 45652"/>
                  <a:gd name="connsiteY4" fmla="*/ 1459 h 45692"/>
                  <a:gd name="connsiteX5" fmla="*/ 44191 w 45652"/>
                  <a:gd name="connsiteY5" fmla="*/ 30815 h 45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652" h="45692">
                    <a:moveTo>
                      <a:pt x="44192" y="30815"/>
                    </a:moveTo>
                    <a:cubicBezTo>
                      <a:pt x="39814" y="42620"/>
                      <a:pt x="26695" y="48641"/>
                      <a:pt x="14890" y="44264"/>
                    </a:cubicBezTo>
                    <a:cubicBezTo>
                      <a:pt x="14871" y="44257"/>
                      <a:pt x="14854" y="44250"/>
                      <a:pt x="14835" y="44244"/>
                    </a:cubicBezTo>
                    <a:cubicBezTo>
                      <a:pt x="3021" y="39817"/>
                      <a:pt x="-2968" y="26650"/>
                      <a:pt x="1459" y="14835"/>
                    </a:cubicBezTo>
                    <a:cubicBezTo>
                      <a:pt x="5886" y="3021"/>
                      <a:pt x="19052" y="-2968"/>
                      <a:pt x="30867" y="1459"/>
                    </a:cubicBezTo>
                    <a:cubicBezTo>
                      <a:pt x="42652" y="5886"/>
                      <a:pt x="48617" y="19029"/>
                      <a:pt x="44191" y="3081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ABBCC388-185B-CFEF-7B92-D4ED1E3B3A64}"/>
                  </a:ext>
                </a:extLst>
              </p:cNvPr>
              <p:cNvSpPr/>
              <p:nvPr/>
            </p:nvSpPr>
            <p:spPr>
              <a:xfrm flipH="1">
                <a:off x="9614601" y="4807465"/>
                <a:ext cx="51128" cy="51128"/>
              </a:xfrm>
              <a:custGeom>
                <a:avLst/>
                <a:gdLst>
                  <a:gd name="connsiteX0" fmla="*/ 44159 w 45607"/>
                  <a:gd name="connsiteY0" fmla="*/ 30785 h 45607"/>
                  <a:gd name="connsiteX1" fmla="*/ 14823 w 45607"/>
                  <a:gd name="connsiteY1" fmla="*/ 44159 h 45607"/>
                  <a:gd name="connsiteX2" fmla="*/ 1449 w 45607"/>
                  <a:gd name="connsiteY2" fmla="*/ 14823 h 45607"/>
                  <a:gd name="connsiteX3" fmla="*/ 30730 w 45607"/>
                  <a:gd name="connsiteY3" fmla="*/ 1428 h 45607"/>
                  <a:gd name="connsiteX4" fmla="*/ 44179 w 45607"/>
                  <a:gd name="connsiteY4" fmla="*/ 30730 h 45607"/>
                  <a:gd name="connsiteX5" fmla="*/ 44159 w 45607"/>
                  <a:gd name="connsiteY5" fmla="*/ 30784 h 45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607" h="45607">
                    <a:moveTo>
                      <a:pt x="44159" y="30785"/>
                    </a:moveTo>
                    <a:cubicBezTo>
                      <a:pt x="39752" y="42579"/>
                      <a:pt x="26618" y="48567"/>
                      <a:pt x="14823" y="44159"/>
                    </a:cubicBezTo>
                    <a:cubicBezTo>
                      <a:pt x="3029" y="39752"/>
                      <a:pt x="-2959" y="26617"/>
                      <a:pt x="1449" y="14823"/>
                    </a:cubicBezTo>
                    <a:cubicBezTo>
                      <a:pt x="5848" y="3050"/>
                      <a:pt x="18946" y="-2941"/>
                      <a:pt x="30730" y="1428"/>
                    </a:cubicBezTo>
                    <a:cubicBezTo>
                      <a:pt x="42536" y="5806"/>
                      <a:pt x="48557" y="18925"/>
                      <a:pt x="44179" y="30730"/>
                    </a:cubicBezTo>
                    <a:cubicBezTo>
                      <a:pt x="44173" y="30748"/>
                      <a:pt x="44166" y="30766"/>
                      <a:pt x="44159" y="3078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687BAE26-5D2A-7547-BE28-703528A1D74F}"/>
                  </a:ext>
                </a:extLst>
              </p:cNvPr>
              <p:cNvSpPr/>
              <p:nvPr/>
            </p:nvSpPr>
            <p:spPr>
              <a:xfrm flipH="1">
                <a:off x="9401349" y="4601385"/>
                <a:ext cx="51128" cy="51128"/>
              </a:xfrm>
              <a:custGeom>
                <a:avLst/>
                <a:gdLst>
                  <a:gd name="connsiteX0" fmla="*/ 44125 w 45607"/>
                  <a:gd name="connsiteY0" fmla="*/ 30876 h 45607"/>
                  <a:gd name="connsiteX1" fmla="*/ 14732 w 45607"/>
                  <a:gd name="connsiteY1" fmla="*/ 44125 h 45607"/>
                  <a:gd name="connsiteX2" fmla="*/ 1483 w 45607"/>
                  <a:gd name="connsiteY2" fmla="*/ 14732 h 45607"/>
                  <a:gd name="connsiteX3" fmla="*/ 30696 w 45607"/>
                  <a:gd name="connsiteY3" fmla="*/ 1416 h 45607"/>
                  <a:gd name="connsiteX4" fmla="*/ 44192 w 45607"/>
                  <a:gd name="connsiteY4" fmla="*/ 30696 h 45607"/>
                  <a:gd name="connsiteX5" fmla="*/ 44125 w 45607"/>
                  <a:gd name="connsiteY5" fmla="*/ 30876 h 45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607" h="45607">
                    <a:moveTo>
                      <a:pt x="44125" y="30876"/>
                    </a:moveTo>
                    <a:cubicBezTo>
                      <a:pt x="39667" y="42651"/>
                      <a:pt x="26507" y="48583"/>
                      <a:pt x="14732" y="44125"/>
                    </a:cubicBezTo>
                    <a:cubicBezTo>
                      <a:pt x="2957" y="39667"/>
                      <a:pt x="-2975" y="26507"/>
                      <a:pt x="1483" y="14732"/>
                    </a:cubicBezTo>
                    <a:cubicBezTo>
                      <a:pt x="5915" y="3027"/>
                      <a:pt x="18954" y="-2917"/>
                      <a:pt x="30696" y="1416"/>
                    </a:cubicBezTo>
                    <a:cubicBezTo>
                      <a:pt x="42508" y="5774"/>
                      <a:pt x="48551" y="18884"/>
                      <a:pt x="44192" y="30696"/>
                    </a:cubicBezTo>
                    <a:cubicBezTo>
                      <a:pt x="44170" y="30756"/>
                      <a:pt x="44147" y="30816"/>
                      <a:pt x="44125" y="3087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AB654C25-08F8-CC1D-4193-77F9D1A0AD07}"/>
                  </a:ext>
                </a:extLst>
              </p:cNvPr>
              <p:cNvSpPr/>
              <p:nvPr/>
            </p:nvSpPr>
            <p:spPr>
              <a:xfrm flipH="1">
                <a:off x="9346166" y="4620505"/>
                <a:ext cx="132466" cy="142125"/>
              </a:xfrm>
              <a:custGeom>
                <a:avLst/>
                <a:gdLst>
                  <a:gd name="connsiteX0" fmla="*/ 112740 w 118162"/>
                  <a:gd name="connsiteY0" fmla="*/ 126665 h 126778"/>
                  <a:gd name="connsiteX1" fmla="*/ 112011 w 118162"/>
                  <a:gd name="connsiteY1" fmla="*/ 126665 h 126778"/>
                  <a:gd name="connsiteX2" fmla="*/ 0 w 118162"/>
                  <a:gd name="connsiteY2" fmla="*/ 113652 h 126778"/>
                  <a:gd name="connsiteX3" fmla="*/ 41119 w 118162"/>
                  <a:gd name="connsiteY3" fmla="*/ 3931 h 126778"/>
                  <a:gd name="connsiteX4" fmla="*/ 47441 w 118162"/>
                  <a:gd name="connsiteY4" fmla="*/ 160 h 126778"/>
                  <a:gd name="connsiteX5" fmla="*/ 51212 w 118162"/>
                  <a:gd name="connsiteY5" fmla="*/ 6481 h 126778"/>
                  <a:gd name="connsiteX6" fmla="*/ 50800 w 118162"/>
                  <a:gd name="connsiteY6" fmla="*/ 7575 h 126778"/>
                  <a:gd name="connsiteX7" fmla="*/ 14470 w 118162"/>
                  <a:gd name="connsiteY7" fmla="*/ 104908 h 126778"/>
                  <a:gd name="connsiteX8" fmla="*/ 113260 w 118162"/>
                  <a:gd name="connsiteY8" fmla="*/ 116359 h 126778"/>
                  <a:gd name="connsiteX9" fmla="*/ 118153 w 118162"/>
                  <a:gd name="connsiteY9" fmla="*/ 121876 h 126778"/>
                  <a:gd name="connsiteX10" fmla="*/ 112635 w 118162"/>
                  <a:gd name="connsiteY10" fmla="*/ 126769 h 126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162" h="126778">
                    <a:moveTo>
                      <a:pt x="112740" y="126665"/>
                    </a:moveTo>
                    <a:lnTo>
                      <a:pt x="112011" y="126665"/>
                    </a:lnTo>
                    <a:lnTo>
                      <a:pt x="0" y="113652"/>
                    </a:lnTo>
                    <a:lnTo>
                      <a:pt x="41119" y="3931"/>
                    </a:lnTo>
                    <a:cubicBezTo>
                      <a:pt x="41823" y="1144"/>
                      <a:pt x="44653" y="-544"/>
                      <a:pt x="47441" y="160"/>
                    </a:cubicBezTo>
                    <a:cubicBezTo>
                      <a:pt x="50228" y="864"/>
                      <a:pt x="51916" y="3694"/>
                      <a:pt x="51212" y="6481"/>
                    </a:cubicBezTo>
                    <a:cubicBezTo>
                      <a:pt x="51116" y="6860"/>
                      <a:pt x="50978" y="7227"/>
                      <a:pt x="50800" y="7575"/>
                    </a:cubicBezTo>
                    <a:lnTo>
                      <a:pt x="14470" y="104908"/>
                    </a:lnTo>
                    <a:lnTo>
                      <a:pt x="113260" y="116359"/>
                    </a:lnTo>
                    <a:cubicBezTo>
                      <a:pt x="116135" y="116531"/>
                      <a:pt x="118325" y="119001"/>
                      <a:pt x="118153" y="121876"/>
                    </a:cubicBezTo>
                    <a:cubicBezTo>
                      <a:pt x="117980" y="124751"/>
                      <a:pt x="115510" y="126941"/>
                      <a:pt x="112635" y="12676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C64B6EE1-9D7D-2CA0-B413-AFB414C1E842}"/>
                  </a:ext>
                </a:extLst>
              </p:cNvPr>
              <p:cNvSpPr/>
              <p:nvPr/>
            </p:nvSpPr>
            <p:spPr>
              <a:xfrm flipH="1">
                <a:off x="9474835" y="4718507"/>
                <a:ext cx="93542" cy="125455"/>
              </a:xfrm>
              <a:custGeom>
                <a:avLst/>
                <a:gdLst>
                  <a:gd name="connsiteX0" fmla="*/ 78075 w 83441"/>
                  <a:gd name="connsiteY0" fmla="*/ 111907 h 111908"/>
                  <a:gd name="connsiteX1" fmla="*/ 77554 w 83441"/>
                  <a:gd name="connsiteY1" fmla="*/ 111907 h 111908"/>
                  <a:gd name="connsiteX2" fmla="*/ 0 w 83441"/>
                  <a:gd name="connsiteY2" fmla="*/ 101497 h 111908"/>
                  <a:gd name="connsiteX3" fmla="*/ 2915 w 83441"/>
                  <a:gd name="connsiteY3" fmla="*/ 4997 h 111908"/>
                  <a:gd name="connsiteX4" fmla="*/ 8328 w 83441"/>
                  <a:gd name="connsiteY4" fmla="*/ 0 h 111908"/>
                  <a:gd name="connsiteX5" fmla="*/ 13325 w 83441"/>
                  <a:gd name="connsiteY5" fmla="*/ 5405 h 111908"/>
                  <a:gd name="connsiteX6" fmla="*/ 13325 w 83441"/>
                  <a:gd name="connsiteY6" fmla="*/ 5413 h 111908"/>
                  <a:gd name="connsiteX7" fmla="*/ 10722 w 83441"/>
                  <a:gd name="connsiteY7" fmla="*/ 92440 h 111908"/>
                  <a:gd name="connsiteX8" fmla="*/ 78907 w 83441"/>
                  <a:gd name="connsiteY8" fmla="*/ 101913 h 111908"/>
                  <a:gd name="connsiteX9" fmla="*/ 83409 w 83441"/>
                  <a:gd name="connsiteY9" fmla="*/ 107550 h 111908"/>
                  <a:gd name="connsiteX10" fmla="*/ 83384 w 83441"/>
                  <a:gd name="connsiteY10" fmla="*/ 107743 h 111908"/>
                  <a:gd name="connsiteX11" fmla="*/ 78075 w 83441"/>
                  <a:gd name="connsiteY11" fmla="*/ 111907 h 111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441" h="111908">
                    <a:moveTo>
                      <a:pt x="78075" y="111907"/>
                    </a:moveTo>
                    <a:lnTo>
                      <a:pt x="77554" y="111907"/>
                    </a:lnTo>
                    <a:lnTo>
                      <a:pt x="0" y="101497"/>
                    </a:lnTo>
                    <a:lnTo>
                      <a:pt x="2915" y="4997"/>
                    </a:lnTo>
                    <a:cubicBezTo>
                      <a:pt x="3180" y="2194"/>
                      <a:pt x="5513" y="41"/>
                      <a:pt x="8328" y="0"/>
                    </a:cubicBezTo>
                    <a:cubicBezTo>
                      <a:pt x="11200" y="112"/>
                      <a:pt x="13438" y="2532"/>
                      <a:pt x="13325" y="5405"/>
                    </a:cubicBezTo>
                    <a:cubicBezTo>
                      <a:pt x="13325" y="5408"/>
                      <a:pt x="13325" y="5410"/>
                      <a:pt x="13325" y="5413"/>
                    </a:cubicBezTo>
                    <a:lnTo>
                      <a:pt x="10722" y="92440"/>
                    </a:lnTo>
                    <a:lnTo>
                      <a:pt x="78907" y="101913"/>
                    </a:lnTo>
                    <a:cubicBezTo>
                      <a:pt x="81707" y="102227"/>
                      <a:pt x="83722" y="104751"/>
                      <a:pt x="83409" y="107550"/>
                    </a:cubicBezTo>
                    <a:cubicBezTo>
                      <a:pt x="83402" y="107615"/>
                      <a:pt x="83393" y="107679"/>
                      <a:pt x="83384" y="107743"/>
                    </a:cubicBezTo>
                    <a:cubicBezTo>
                      <a:pt x="82837" y="110221"/>
                      <a:pt x="80612" y="111967"/>
                      <a:pt x="78075" y="1119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1978997B-0118-31D1-4B52-183DE5C3CD10}"/>
                  </a:ext>
                </a:extLst>
              </p:cNvPr>
              <p:cNvSpPr/>
              <p:nvPr/>
            </p:nvSpPr>
            <p:spPr>
              <a:xfrm flipH="1">
                <a:off x="9537797" y="4827272"/>
                <a:ext cx="109120" cy="89860"/>
              </a:xfrm>
              <a:custGeom>
                <a:avLst/>
                <a:gdLst>
                  <a:gd name="connsiteX0" fmla="*/ 0 w 97337"/>
                  <a:gd name="connsiteY0" fmla="*/ 80157 h 80156"/>
                  <a:gd name="connsiteX1" fmla="*/ 729 w 97337"/>
                  <a:gd name="connsiteY1" fmla="*/ 5101 h 80156"/>
                  <a:gd name="connsiteX2" fmla="*/ 5934 w 97337"/>
                  <a:gd name="connsiteY2" fmla="*/ 0 h 80156"/>
                  <a:gd name="connsiteX3" fmla="*/ 5934 w 97337"/>
                  <a:gd name="connsiteY3" fmla="*/ 0 h 80156"/>
                  <a:gd name="connsiteX4" fmla="*/ 11035 w 97337"/>
                  <a:gd name="connsiteY4" fmla="*/ 5100 h 80156"/>
                  <a:gd name="connsiteX5" fmla="*/ 11034 w 97337"/>
                  <a:gd name="connsiteY5" fmla="*/ 5205 h 80156"/>
                  <a:gd name="connsiteX6" fmla="*/ 10410 w 97337"/>
                  <a:gd name="connsiteY6" fmla="*/ 69434 h 80156"/>
                  <a:gd name="connsiteX7" fmla="*/ 92024 w 97337"/>
                  <a:gd name="connsiteY7" fmla="*/ 67144 h 80156"/>
                  <a:gd name="connsiteX8" fmla="*/ 97333 w 97337"/>
                  <a:gd name="connsiteY8" fmla="*/ 72245 h 80156"/>
                  <a:gd name="connsiteX9" fmla="*/ 92444 w 97337"/>
                  <a:gd name="connsiteY9" fmla="*/ 77550 h 80156"/>
                  <a:gd name="connsiteX10" fmla="*/ 92232 w 97337"/>
                  <a:gd name="connsiteY10" fmla="*/ 77554 h 80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7337" h="80156">
                    <a:moveTo>
                      <a:pt x="0" y="80157"/>
                    </a:moveTo>
                    <a:lnTo>
                      <a:pt x="729" y="5101"/>
                    </a:lnTo>
                    <a:cubicBezTo>
                      <a:pt x="838" y="2291"/>
                      <a:pt x="3121" y="53"/>
                      <a:pt x="5934" y="0"/>
                    </a:cubicBezTo>
                    <a:lnTo>
                      <a:pt x="5934" y="0"/>
                    </a:lnTo>
                    <a:cubicBezTo>
                      <a:pt x="8751" y="-1"/>
                      <a:pt x="11035" y="2283"/>
                      <a:pt x="11035" y="5100"/>
                    </a:cubicBezTo>
                    <a:cubicBezTo>
                      <a:pt x="11035" y="5135"/>
                      <a:pt x="11035" y="5170"/>
                      <a:pt x="11034" y="5205"/>
                    </a:cubicBezTo>
                    <a:lnTo>
                      <a:pt x="10410" y="69434"/>
                    </a:lnTo>
                    <a:lnTo>
                      <a:pt x="92024" y="67144"/>
                    </a:lnTo>
                    <a:cubicBezTo>
                      <a:pt x="94855" y="67194"/>
                      <a:pt x="97170" y="69418"/>
                      <a:pt x="97333" y="72245"/>
                    </a:cubicBezTo>
                    <a:cubicBezTo>
                      <a:pt x="97448" y="75060"/>
                      <a:pt x="95259" y="77435"/>
                      <a:pt x="92444" y="77550"/>
                    </a:cubicBezTo>
                    <a:cubicBezTo>
                      <a:pt x="92374" y="77553"/>
                      <a:pt x="92303" y="77554"/>
                      <a:pt x="92232" y="7755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61DF07BF-C111-90BB-1CDA-3AC716E81780}"/>
                  </a:ext>
                </a:extLst>
              </p:cNvPr>
              <p:cNvSpPr/>
              <p:nvPr/>
            </p:nvSpPr>
            <p:spPr>
              <a:xfrm flipH="1">
                <a:off x="9279774" y="4747946"/>
                <a:ext cx="1367507" cy="397220"/>
              </a:xfrm>
              <a:custGeom>
                <a:avLst/>
                <a:gdLst>
                  <a:gd name="connsiteX0" fmla="*/ 1219836 w 1219836"/>
                  <a:gd name="connsiteY0" fmla="*/ 354327 h 354326"/>
                  <a:gd name="connsiteX1" fmla="*/ 0 w 1219836"/>
                  <a:gd name="connsiteY1" fmla="*/ 354327 h 354326"/>
                  <a:gd name="connsiteX2" fmla="*/ 316254 w 1219836"/>
                  <a:gd name="connsiteY2" fmla="*/ 225139 h 354326"/>
                  <a:gd name="connsiteX3" fmla="*/ 361329 w 1219836"/>
                  <a:gd name="connsiteY3" fmla="*/ 152270 h 354326"/>
                  <a:gd name="connsiteX4" fmla="*/ 464804 w 1219836"/>
                  <a:gd name="connsiteY4" fmla="*/ 85021 h 354326"/>
                  <a:gd name="connsiteX5" fmla="*/ 538714 w 1219836"/>
                  <a:gd name="connsiteY5" fmla="*/ 1222 h 354326"/>
                  <a:gd name="connsiteX6" fmla="*/ 739210 w 1219836"/>
                  <a:gd name="connsiteY6" fmla="*/ 82523 h 354326"/>
                  <a:gd name="connsiteX7" fmla="*/ 809581 w 1219836"/>
                  <a:gd name="connsiteY7" fmla="*/ 206818 h 354326"/>
                  <a:gd name="connsiteX8" fmla="*/ 975307 w 1219836"/>
                  <a:gd name="connsiteY8" fmla="*/ 225452 h 354326"/>
                  <a:gd name="connsiteX9" fmla="*/ 1100226 w 1219836"/>
                  <a:gd name="connsiteY9" fmla="*/ 310085 h 354326"/>
                  <a:gd name="connsiteX10" fmla="*/ 1219836 w 1219836"/>
                  <a:gd name="connsiteY10" fmla="*/ 354327 h 354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19836" h="354326">
                    <a:moveTo>
                      <a:pt x="1219836" y="354327"/>
                    </a:moveTo>
                    <a:lnTo>
                      <a:pt x="0" y="354327"/>
                    </a:lnTo>
                    <a:cubicBezTo>
                      <a:pt x="0" y="354327"/>
                      <a:pt x="308446" y="253663"/>
                      <a:pt x="316254" y="225139"/>
                    </a:cubicBezTo>
                    <a:cubicBezTo>
                      <a:pt x="324061" y="196616"/>
                      <a:pt x="323645" y="176837"/>
                      <a:pt x="361329" y="152270"/>
                    </a:cubicBezTo>
                    <a:cubicBezTo>
                      <a:pt x="399013" y="127702"/>
                      <a:pt x="450438" y="112192"/>
                      <a:pt x="464804" y="85021"/>
                    </a:cubicBezTo>
                    <a:cubicBezTo>
                      <a:pt x="479169" y="57852"/>
                      <a:pt x="523412" y="14026"/>
                      <a:pt x="538714" y="1222"/>
                    </a:cubicBezTo>
                    <a:cubicBezTo>
                      <a:pt x="554017" y="-11583"/>
                      <a:pt x="737023" y="80441"/>
                      <a:pt x="739210" y="82523"/>
                    </a:cubicBezTo>
                    <a:cubicBezTo>
                      <a:pt x="741396" y="84605"/>
                      <a:pt x="792196" y="184437"/>
                      <a:pt x="809581" y="206818"/>
                    </a:cubicBezTo>
                    <a:cubicBezTo>
                      <a:pt x="826965" y="229199"/>
                      <a:pt x="946680" y="201925"/>
                      <a:pt x="975307" y="225452"/>
                    </a:cubicBezTo>
                    <a:cubicBezTo>
                      <a:pt x="1003934" y="248978"/>
                      <a:pt x="1100226" y="310085"/>
                      <a:pt x="1100226" y="310085"/>
                    </a:cubicBezTo>
                    <a:cubicBezTo>
                      <a:pt x="1100226" y="310085"/>
                      <a:pt x="1147071" y="303214"/>
                      <a:pt x="1219836" y="3543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9A01E7C9-AF81-4B42-8FE9-6EA5981B89ED}"/>
                  </a:ext>
                </a:extLst>
              </p:cNvPr>
              <p:cNvSpPr/>
              <p:nvPr/>
            </p:nvSpPr>
            <p:spPr>
              <a:xfrm flipH="1">
                <a:off x="9279774" y="4747946"/>
                <a:ext cx="1367507" cy="397220"/>
              </a:xfrm>
              <a:custGeom>
                <a:avLst/>
                <a:gdLst>
                  <a:gd name="connsiteX0" fmla="*/ 1219836 w 1219836"/>
                  <a:gd name="connsiteY0" fmla="*/ 354327 h 354326"/>
                  <a:gd name="connsiteX1" fmla="*/ 0 w 1219836"/>
                  <a:gd name="connsiteY1" fmla="*/ 354327 h 354326"/>
                  <a:gd name="connsiteX2" fmla="*/ 316254 w 1219836"/>
                  <a:gd name="connsiteY2" fmla="*/ 225139 h 354326"/>
                  <a:gd name="connsiteX3" fmla="*/ 361329 w 1219836"/>
                  <a:gd name="connsiteY3" fmla="*/ 152270 h 354326"/>
                  <a:gd name="connsiteX4" fmla="*/ 464804 w 1219836"/>
                  <a:gd name="connsiteY4" fmla="*/ 85021 h 354326"/>
                  <a:gd name="connsiteX5" fmla="*/ 538714 w 1219836"/>
                  <a:gd name="connsiteY5" fmla="*/ 1222 h 354326"/>
                  <a:gd name="connsiteX6" fmla="*/ 739210 w 1219836"/>
                  <a:gd name="connsiteY6" fmla="*/ 82523 h 354326"/>
                  <a:gd name="connsiteX7" fmla="*/ 809581 w 1219836"/>
                  <a:gd name="connsiteY7" fmla="*/ 206818 h 354326"/>
                  <a:gd name="connsiteX8" fmla="*/ 975307 w 1219836"/>
                  <a:gd name="connsiteY8" fmla="*/ 225452 h 354326"/>
                  <a:gd name="connsiteX9" fmla="*/ 1100226 w 1219836"/>
                  <a:gd name="connsiteY9" fmla="*/ 310085 h 354326"/>
                  <a:gd name="connsiteX10" fmla="*/ 1219836 w 1219836"/>
                  <a:gd name="connsiteY10" fmla="*/ 354327 h 354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19836" h="354326">
                    <a:moveTo>
                      <a:pt x="1219836" y="354327"/>
                    </a:moveTo>
                    <a:lnTo>
                      <a:pt x="0" y="354327"/>
                    </a:lnTo>
                    <a:cubicBezTo>
                      <a:pt x="0" y="354327"/>
                      <a:pt x="308446" y="253663"/>
                      <a:pt x="316254" y="225139"/>
                    </a:cubicBezTo>
                    <a:cubicBezTo>
                      <a:pt x="324061" y="196616"/>
                      <a:pt x="323645" y="176837"/>
                      <a:pt x="361329" y="152270"/>
                    </a:cubicBezTo>
                    <a:cubicBezTo>
                      <a:pt x="399013" y="127702"/>
                      <a:pt x="450438" y="112192"/>
                      <a:pt x="464804" y="85021"/>
                    </a:cubicBezTo>
                    <a:cubicBezTo>
                      <a:pt x="479169" y="57852"/>
                      <a:pt x="523412" y="14026"/>
                      <a:pt x="538714" y="1222"/>
                    </a:cubicBezTo>
                    <a:cubicBezTo>
                      <a:pt x="554017" y="-11583"/>
                      <a:pt x="737023" y="80441"/>
                      <a:pt x="739210" y="82523"/>
                    </a:cubicBezTo>
                    <a:cubicBezTo>
                      <a:pt x="741396" y="84605"/>
                      <a:pt x="792196" y="184437"/>
                      <a:pt x="809581" y="206818"/>
                    </a:cubicBezTo>
                    <a:cubicBezTo>
                      <a:pt x="826965" y="229199"/>
                      <a:pt x="946680" y="201925"/>
                      <a:pt x="975307" y="225452"/>
                    </a:cubicBezTo>
                    <a:cubicBezTo>
                      <a:pt x="1003934" y="248978"/>
                      <a:pt x="1100226" y="310085"/>
                      <a:pt x="1100226" y="310085"/>
                    </a:cubicBezTo>
                    <a:cubicBezTo>
                      <a:pt x="1100226" y="310085"/>
                      <a:pt x="1147071" y="303214"/>
                      <a:pt x="1219836" y="354327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ED38BA7E-CED4-B276-C9CA-CA100A2048AF}"/>
                  </a:ext>
                </a:extLst>
              </p:cNvPr>
              <p:cNvSpPr/>
              <p:nvPr/>
            </p:nvSpPr>
            <p:spPr>
              <a:xfrm flipH="1">
                <a:off x="8886125" y="4516613"/>
                <a:ext cx="817043" cy="625402"/>
              </a:xfrm>
              <a:custGeom>
                <a:avLst/>
                <a:gdLst>
                  <a:gd name="connsiteX0" fmla="*/ 687056 w 728814"/>
                  <a:gd name="connsiteY0" fmla="*/ 352376 h 557868"/>
                  <a:gd name="connsiteX1" fmla="*/ 728696 w 728814"/>
                  <a:gd name="connsiteY1" fmla="*/ 245570 h 557868"/>
                  <a:gd name="connsiteX2" fmla="*/ 613041 w 728814"/>
                  <a:gd name="connsiteY2" fmla="*/ 125648 h 557868"/>
                  <a:gd name="connsiteX3" fmla="*/ 587016 w 728814"/>
                  <a:gd name="connsiteY3" fmla="*/ 53820 h 557868"/>
                  <a:gd name="connsiteX4" fmla="*/ 555787 w 728814"/>
                  <a:gd name="connsiteY4" fmla="*/ 105869 h 557868"/>
                  <a:gd name="connsiteX5" fmla="*/ 498324 w 728814"/>
                  <a:gd name="connsiteY5" fmla="*/ 0 h 557868"/>
                  <a:gd name="connsiteX6" fmla="*/ 498324 w 728814"/>
                  <a:gd name="connsiteY6" fmla="*/ 124919 h 557868"/>
                  <a:gd name="connsiteX7" fmla="*/ 411505 w 728814"/>
                  <a:gd name="connsiteY7" fmla="*/ 124919 h 557868"/>
                  <a:gd name="connsiteX8" fmla="*/ 440653 w 728814"/>
                  <a:gd name="connsiteY8" fmla="*/ 191231 h 557868"/>
                  <a:gd name="connsiteX9" fmla="*/ 392663 w 728814"/>
                  <a:gd name="connsiteY9" fmla="*/ 303554 h 557868"/>
                  <a:gd name="connsiteX10" fmla="*/ 319169 w 728814"/>
                  <a:gd name="connsiteY10" fmla="*/ 350711 h 557868"/>
                  <a:gd name="connsiteX11" fmla="*/ 303137 w 728814"/>
                  <a:gd name="connsiteY11" fmla="*/ 278778 h 557868"/>
                  <a:gd name="connsiteX12" fmla="*/ 287002 w 728814"/>
                  <a:gd name="connsiteY12" fmla="*/ 351648 h 557868"/>
                  <a:gd name="connsiteX13" fmla="*/ 222773 w 728814"/>
                  <a:gd name="connsiteY13" fmla="*/ 303554 h 557868"/>
                  <a:gd name="connsiteX14" fmla="*/ 236514 w 728814"/>
                  <a:gd name="connsiteY14" fmla="*/ 392767 h 557868"/>
                  <a:gd name="connsiteX15" fmla="*/ 169890 w 728814"/>
                  <a:gd name="connsiteY15" fmla="*/ 401824 h 557868"/>
                  <a:gd name="connsiteX16" fmla="*/ 202057 w 728814"/>
                  <a:gd name="connsiteY16" fmla="*/ 452520 h 557868"/>
                  <a:gd name="connsiteX17" fmla="*/ 142304 w 728814"/>
                  <a:gd name="connsiteY17" fmla="*/ 507276 h 557868"/>
                  <a:gd name="connsiteX18" fmla="*/ 0 w 728814"/>
                  <a:gd name="connsiteY18" fmla="*/ 557869 h 557868"/>
                  <a:gd name="connsiteX19" fmla="*/ 684349 w 728814"/>
                  <a:gd name="connsiteY19" fmla="*/ 557869 h 557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28814" h="557868">
                    <a:moveTo>
                      <a:pt x="687056" y="352376"/>
                    </a:moveTo>
                    <a:cubicBezTo>
                      <a:pt x="687056" y="352376"/>
                      <a:pt x="725364" y="350294"/>
                      <a:pt x="728696" y="245570"/>
                    </a:cubicBezTo>
                    <a:cubicBezTo>
                      <a:pt x="732027" y="140846"/>
                      <a:pt x="664987" y="112844"/>
                      <a:pt x="613041" y="125648"/>
                    </a:cubicBezTo>
                    <a:cubicBezTo>
                      <a:pt x="613041" y="125648"/>
                      <a:pt x="620640" y="51113"/>
                      <a:pt x="587016" y="53820"/>
                    </a:cubicBezTo>
                    <a:cubicBezTo>
                      <a:pt x="553392" y="56526"/>
                      <a:pt x="555787" y="105869"/>
                      <a:pt x="555787" y="105869"/>
                    </a:cubicBezTo>
                    <a:cubicBezTo>
                      <a:pt x="555787" y="105869"/>
                      <a:pt x="544231" y="104"/>
                      <a:pt x="498324" y="0"/>
                    </a:cubicBezTo>
                    <a:cubicBezTo>
                      <a:pt x="452416" y="-104"/>
                      <a:pt x="498324" y="124919"/>
                      <a:pt x="498324" y="124919"/>
                    </a:cubicBezTo>
                    <a:cubicBezTo>
                      <a:pt x="498324" y="124919"/>
                      <a:pt x="434823" y="94418"/>
                      <a:pt x="411505" y="124919"/>
                    </a:cubicBezTo>
                    <a:cubicBezTo>
                      <a:pt x="388186" y="155420"/>
                      <a:pt x="440653" y="191231"/>
                      <a:pt x="440653" y="191231"/>
                    </a:cubicBezTo>
                    <a:cubicBezTo>
                      <a:pt x="440653" y="191231"/>
                      <a:pt x="358206" y="218088"/>
                      <a:pt x="392663" y="303554"/>
                    </a:cubicBezTo>
                    <a:cubicBezTo>
                      <a:pt x="392663" y="303554"/>
                      <a:pt x="335304" y="312507"/>
                      <a:pt x="319169" y="350711"/>
                    </a:cubicBezTo>
                    <a:cubicBezTo>
                      <a:pt x="319169" y="350711"/>
                      <a:pt x="323749" y="273573"/>
                      <a:pt x="303137" y="278778"/>
                    </a:cubicBezTo>
                    <a:cubicBezTo>
                      <a:pt x="282526" y="283983"/>
                      <a:pt x="287002" y="351648"/>
                      <a:pt x="287002" y="351648"/>
                    </a:cubicBezTo>
                    <a:cubicBezTo>
                      <a:pt x="287002" y="351648"/>
                      <a:pt x="252649" y="277217"/>
                      <a:pt x="222773" y="303554"/>
                    </a:cubicBezTo>
                    <a:cubicBezTo>
                      <a:pt x="192896" y="329891"/>
                      <a:pt x="236514" y="392767"/>
                      <a:pt x="236514" y="392767"/>
                    </a:cubicBezTo>
                    <a:cubicBezTo>
                      <a:pt x="236514" y="392767"/>
                      <a:pt x="179155" y="364869"/>
                      <a:pt x="169890" y="401824"/>
                    </a:cubicBezTo>
                    <a:cubicBezTo>
                      <a:pt x="160625" y="438779"/>
                      <a:pt x="202057" y="452520"/>
                      <a:pt x="202057" y="452520"/>
                    </a:cubicBezTo>
                    <a:cubicBezTo>
                      <a:pt x="202057" y="452520"/>
                      <a:pt x="142304" y="438779"/>
                      <a:pt x="142304" y="507276"/>
                    </a:cubicBezTo>
                    <a:cubicBezTo>
                      <a:pt x="142304" y="507276"/>
                      <a:pt x="27795" y="496346"/>
                      <a:pt x="0" y="557869"/>
                    </a:cubicBezTo>
                    <a:lnTo>
                      <a:pt x="684349" y="557869"/>
                    </a:ln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057DED38-CFB3-CBBD-44CF-A337B696469D}"/>
                  </a:ext>
                </a:extLst>
              </p:cNvPr>
              <p:cNvSpPr/>
              <p:nvPr/>
            </p:nvSpPr>
            <p:spPr>
              <a:xfrm flipH="1">
                <a:off x="8886125" y="4516613"/>
                <a:ext cx="817043" cy="625402"/>
              </a:xfrm>
              <a:custGeom>
                <a:avLst/>
                <a:gdLst>
                  <a:gd name="connsiteX0" fmla="*/ 687056 w 728814"/>
                  <a:gd name="connsiteY0" fmla="*/ 352376 h 557868"/>
                  <a:gd name="connsiteX1" fmla="*/ 728696 w 728814"/>
                  <a:gd name="connsiteY1" fmla="*/ 245570 h 557868"/>
                  <a:gd name="connsiteX2" fmla="*/ 613041 w 728814"/>
                  <a:gd name="connsiteY2" fmla="*/ 125648 h 557868"/>
                  <a:gd name="connsiteX3" fmla="*/ 587016 w 728814"/>
                  <a:gd name="connsiteY3" fmla="*/ 53820 h 557868"/>
                  <a:gd name="connsiteX4" fmla="*/ 555787 w 728814"/>
                  <a:gd name="connsiteY4" fmla="*/ 105869 h 557868"/>
                  <a:gd name="connsiteX5" fmla="*/ 498324 w 728814"/>
                  <a:gd name="connsiteY5" fmla="*/ 0 h 557868"/>
                  <a:gd name="connsiteX6" fmla="*/ 498324 w 728814"/>
                  <a:gd name="connsiteY6" fmla="*/ 124919 h 557868"/>
                  <a:gd name="connsiteX7" fmla="*/ 411505 w 728814"/>
                  <a:gd name="connsiteY7" fmla="*/ 124919 h 557868"/>
                  <a:gd name="connsiteX8" fmla="*/ 440653 w 728814"/>
                  <a:gd name="connsiteY8" fmla="*/ 191231 h 557868"/>
                  <a:gd name="connsiteX9" fmla="*/ 392663 w 728814"/>
                  <a:gd name="connsiteY9" fmla="*/ 303554 h 557868"/>
                  <a:gd name="connsiteX10" fmla="*/ 319169 w 728814"/>
                  <a:gd name="connsiteY10" fmla="*/ 350711 h 557868"/>
                  <a:gd name="connsiteX11" fmla="*/ 303137 w 728814"/>
                  <a:gd name="connsiteY11" fmla="*/ 278778 h 557868"/>
                  <a:gd name="connsiteX12" fmla="*/ 287002 w 728814"/>
                  <a:gd name="connsiteY12" fmla="*/ 351648 h 557868"/>
                  <a:gd name="connsiteX13" fmla="*/ 222773 w 728814"/>
                  <a:gd name="connsiteY13" fmla="*/ 303554 h 557868"/>
                  <a:gd name="connsiteX14" fmla="*/ 236514 w 728814"/>
                  <a:gd name="connsiteY14" fmla="*/ 392767 h 557868"/>
                  <a:gd name="connsiteX15" fmla="*/ 169890 w 728814"/>
                  <a:gd name="connsiteY15" fmla="*/ 401824 h 557868"/>
                  <a:gd name="connsiteX16" fmla="*/ 202057 w 728814"/>
                  <a:gd name="connsiteY16" fmla="*/ 452520 h 557868"/>
                  <a:gd name="connsiteX17" fmla="*/ 142304 w 728814"/>
                  <a:gd name="connsiteY17" fmla="*/ 507276 h 557868"/>
                  <a:gd name="connsiteX18" fmla="*/ 0 w 728814"/>
                  <a:gd name="connsiteY18" fmla="*/ 557869 h 557868"/>
                  <a:gd name="connsiteX19" fmla="*/ 684349 w 728814"/>
                  <a:gd name="connsiteY19" fmla="*/ 557869 h 557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28814" h="557868">
                    <a:moveTo>
                      <a:pt x="687056" y="352376"/>
                    </a:moveTo>
                    <a:cubicBezTo>
                      <a:pt x="687056" y="352376"/>
                      <a:pt x="725364" y="350294"/>
                      <a:pt x="728696" y="245570"/>
                    </a:cubicBezTo>
                    <a:cubicBezTo>
                      <a:pt x="732027" y="140846"/>
                      <a:pt x="664987" y="112844"/>
                      <a:pt x="613041" y="125648"/>
                    </a:cubicBezTo>
                    <a:cubicBezTo>
                      <a:pt x="613041" y="125648"/>
                      <a:pt x="620640" y="51113"/>
                      <a:pt x="587016" y="53820"/>
                    </a:cubicBezTo>
                    <a:cubicBezTo>
                      <a:pt x="553392" y="56526"/>
                      <a:pt x="555787" y="105869"/>
                      <a:pt x="555787" y="105869"/>
                    </a:cubicBezTo>
                    <a:cubicBezTo>
                      <a:pt x="555787" y="105869"/>
                      <a:pt x="544231" y="104"/>
                      <a:pt x="498324" y="0"/>
                    </a:cubicBezTo>
                    <a:cubicBezTo>
                      <a:pt x="452416" y="-104"/>
                      <a:pt x="498324" y="124919"/>
                      <a:pt x="498324" y="124919"/>
                    </a:cubicBezTo>
                    <a:cubicBezTo>
                      <a:pt x="498324" y="124919"/>
                      <a:pt x="434823" y="94418"/>
                      <a:pt x="411505" y="124919"/>
                    </a:cubicBezTo>
                    <a:cubicBezTo>
                      <a:pt x="388186" y="155420"/>
                      <a:pt x="440653" y="191231"/>
                      <a:pt x="440653" y="191231"/>
                    </a:cubicBezTo>
                    <a:cubicBezTo>
                      <a:pt x="440653" y="191231"/>
                      <a:pt x="358206" y="218088"/>
                      <a:pt x="392663" y="303554"/>
                    </a:cubicBezTo>
                    <a:cubicBezTo>
                      <a:pt x="392663" y="303554"/>
                      <a:pt x="335304" y="312507"/>
                      <a:pt x="319169" y="350711"/>
                    </a:cubicBezTo>
                    <a:cubicBezTo>
                      <a:pt x="319169" y="350711"/>
                      <a:pt x="323749" y="273573"/>
                      <a:pt x="303137" y="278778"/>
                    </a:cubicBezTo>
                    <a:cubicBezTo>
                      <a:pt x="282526" y="283983"/>
                      <a:pt x="287002" y="351648"/>
                      <a:pt x="287002" y="351648"/>
                    </a:cubicBezTo>
                    <a:cubicBezTo>
                      <a:pt x="287002" y="351648"/>
                      <a:pt x="252649" y="277217"/>
                      <a:pt x="222773" y="303554"/>
                    </a:cubicBezTo>
                    <a:cubicBezTo>
                      <a:pt x="192896" y="329891"/>
                      <a:pt x="236514" y="392767"/>
                      <a:pt x="236514" y="392767"/>
                    </a:cubicBezTo>
                    <a:cubicBezTo>
                      <a:pt x="236514" y="392767"/>
                      <a:pt x="179155" y="364869"/>
                      <a:pt x="169890" y="401824"/>
                    </a:cubicBezTo>
                    <a:cubicBezTo>
                      <a:pt x="160625" y="438779"/>
                      <a:pt x="202057" y="452520"/>
                      <a:pt x="202057" y="452520"/>
                    </a:cubicBezTo>
                    <a:cubicBezTo>
                      <a:pt x="202057" y="452520"/>
                      <a:pt x="142304" y="438779"/>
                      <a:pt x="142304" y="507276"/>
                    </a:cubicBezTo>
                    <a:cubicBezTo>
                      <a:pt x="142304" y="507276"/>
                      <a:pt x="27795" y="496346"/>
                      <a:pt x="0" y="557869"/>
                    </a:cubicBezTo>
                    <a:lnTo>
                      <a:pt x="684349" y="557869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8B0AF7B8-38C9-8D92-3C87-71E4EE7CEBEF}"/>
                  </a:ext>
                </a:extLst>
              </p:cNvPr>
              <p:cNvSpPr/>
              <p:nvPr/>
            </p:nvSpPr>
            <p:spPr>
              <a:xfrm flipH="1">
                <a:off x="8030136" y="4104074"/>
                <a:ext cx="1128851" cy="1038759"/>
              </a:xfrm>
              <a:custGeom>
                <a:avLst/>
                <a:gdLst>
                  <a:gd name="connsiteX0" fmla="*/ 0 w 1006952"/>
                  <a:gd name="connsiteY0" fmla="*/ 926589 h 926588"/>
                  <a:gd name="connsiteX1" fmla="*/ 1006953 w 1006952"/>
                  <a:gd name="connsiteY1" fmla="*/ 926589 h 926588"/>
                  <a:gd name="connsiteX2" fmla="*/ 992379 w 1006952"/>
                  <a:gd name="connsiteY2" fmla="*/ 870271 h 926588"/>
                  <a:gd name="connsiteX3" fmla="*/ 905352 w 1006952"/>
                  <a:gd name="connsiteY3" fmla="*/ 838833 h 926588"/>
                  <a:gd name="connsiteX4" fmla="*/ 992379 w 1006952"/>
                  <a:gd name="connsiteY4" fmla="*/ 718390 h 926588"/>
                  <a:gd name="connsiteX5" fmla="*/ 933667 w 1006952"/>
                  <a:gd name="connsiteY5" fmla="*/ 585663 h 926588"/>
                  <a:gd name="connsiteX6" fmla="*/ 766900 w 1006952"/>
                  <a:gd name="connsiteY6" fmla="*/ 592742 h 926588"/>
                  <a:gd name="connsiteX7" fmla="*/ 798546 w 1006952"/>
                  <a:gd name="connsiteY7" fmla="*/ 383294 h 926588"/>
                  <a:gd name="connsiteX8" fmla="*/ 759821 w 1006952"/>
                  <a:gd name="connsiteY8" fmla="*/ 291062 h 926588"/>
                  <a:gd name="connsiteX9" fmla="*/ 624804 w 1006952"/>
                  <a:gd name="connsiteY9" fmla="*/ 273261 h 926588"/>
                  <a:gd name="connsiteX10" fmla="*/ 656763 w 1006952"/>
                  <a:gd name="connsiteY10" fmla="*/ 134809 h 926588"/>
                  <a:gd name="connsiteX11" fmla="*/ 604817 w 1006952"/>
                  <a:gd name="connsiteY11" fmla="*/ 0 h 926588"/>
                  <a:gd name="connsiteX12" fmla="*/ 524869 w 1006952"/>
                  <a:gd name="connsiteY12" fmla="*/ 0 h 926588"/>
                  <a:gd name="connsiteX13" fmla="*/ 283358 w 1006952"/>
                  <a:gd name="connsiteY13" fmla="*/ 420874 h 926588"/>
                  <a:gd name="connsiteX14" fmla="*/ 266598 w 1006952"/>
                  <a:gd name="connsiteY14" fmla="*/ 369137 h 926588"/>
                  <a:gd name="connsiteX15" fmla="*/ 202681 w 1006952"/>
                  <a:gd name="connsiteY15" fmla="*/ 312298 h 926588"/>
                  <a:gd name="connsiteX16" fmla="*/ 134913 w 1006952"/>
                  <a:gd name="connsiteY16" fmla="*/ 383294 h 926588"/>
                  <a:gd name="connsiteX17" fmla="*/ 0 w 1006952"/>
                  <a:gd name="connsiteY17" fmla="*/ 926589 h 926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06952" h="926588">
                    <a:moveTo>
                      <a:pt x="0" y="926589"/>
                    </a:moveTo>
                    <a:lnTo>
                      <a:pt x="1006953" y="926589"/>
                    </a:lnTo>
                    <a:lnTo>
                      <a:pt x="992379" y="870271"/>
                    </a:lnTo>
                    <a:lnTo>
                      <a:pt x="905352" y="838833"/>
                    </a:lnTo>
                    <a:lnTo>
                      <a:pt x="992379" y="718390"/>
                    </a:lnTo>
                    <a:lnTo>
                      <a:pt x="933667" y="585663"/>
                    </a:lnTo>
                    <a:lnTo>
                      <a:pt x="766900" y="592742"/>
                    </a:lnTo>
                    <a:lnTo>
                      <a:pt x="798546" y="383294"/>
                    </a:lnTo>
                    <a:lnTo>
                      <a:pt x="759821" y="291062"/>
                    </a:lnTo>
                    <a:lnTo>
                      <a:pt x="624804" y="273261"/>
                    </a:lnTo>
                    <a:lnTo>
                      <a:pt x="656763" y="134809"/>
                    </a:lnTo>
                    <a:lnTo>
                      <a:pt x="604817" y="0"/>
                    </a:lnTo>
                    <a:lnTo>
                      <a:pt x="524869" y="0"/>
                    </a:lnTo>
                    <a:lnTo>
                      <a:pt x="283358" y="420874"/>
                    </a:lnTo>
                    <a:lnTo>
                      <a:pt x="266598" y="369137"/>
                    </a:lnTo>
                    <a:lnTo>
                      <a:pt x="202681" y="312298"/>
                    </a:lnTo>
                    <a:lnTo>
                      <a:pt x="134913" y="383294"/>
                    </a:lnTo>
                    <a:lnTo>
                      <a:pt x="0" y="926589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A2CD9251-3EAE-EF53-EECF-FA4C23D91C76}"/>
                  </a:ext>
                </a:extLst>
              </p:cNvPr>
              <p:cNvSpPr/>
              <p:nvPr/>
            </p:nvSpPr>
            <p:spPr>
              <a:xfrm flipH="1">
                <a:off x="8030136" y="4465264"/>
                <a:ext cx="1128851" cy="677567"/>
              </a:xfrm>
              <a:custGeom>
                <a:avLst/>
                <a:gdLst>
                  <a:gd name="connsiteX0" fmla="*/ 0 w 1006952"/>
                  <a:gd name="connsiteY0" fmla="*/ 604401 h 604400"/>
                  <a:gd name="connsiteX1" fmla="*/ 1006953 w 1006952"/>
                  <a:gd name="connsiteY1" fmla="*/ 604401 h 604400"/>
                  <a:gd name="connsiteX2" fmla="*/ 992379 w 1006952"/>
                  <a:gd name="connsiteY2" fmla="*/ 548083 h 604400"/>
                  <a:gd name="connsiteX3" fmla="*/ 905352 w 1006952"/>
                  <a:gd name="connsiteY3" fmla="*/ 516645 h 604400"/>
                  <a:gd name="connsiteX4" fmla="*/ 992379 w 1006952"/>
                  <a:gd name="connsiteY4" fmla="*/ 396202 h 604400"/>
                  <a:gd name="connsiteX5" fmla="*/ 901709 w 1006952"/>
                  <a:gd name="connsiteY5" fmla="*/ 412129 h 604400"/>
                  <a:gd name="connsiteX6" fmla="*/ 745560 w 1006952"/>
                  <a:gd name="connsiteY6" fmla="*/ 507276 h 604400"/>
                  <a:gd name="connsiteX7" fmla="*/ 785846 w 1006952"/>
                  <a:gd name="connsiteY7" fmla="*/ 357477 h 604400"/>
                  <a:gd name="connsiteX8" fmla="*/ 766900 w 1006952"/>
                  <a:gd name="connsiteY8" fmla="*/ 270554 h 604400"/>
                  <a:gd name="connsiteX9" fmla="*/ 721929 w 1006952"/>
                  <a:gd name="connsiteY9" fmla="*/ 217880 h 604400"/>
                  <a:gd name="connsiteX10" fmla="*/ 572755 w 1006952"/>
                  <a:gd name="connsiteY10" fmla="*/ 367471 h 604400"/>
                  <a:gd name="connsiteX11" fmla="*/ 660302 w 1006952"/>
                  <a:gd name="connsiteY11" fmla="*/ 320001 h 604400"/>
                  <a:gd name="connsiteX12" fmla="*/ 681643 w 1006952"/>
                  <a:gd name="connsiteY12" fmla="*/ 355083 h 604400"/>
                  <a:gd name="connsiteX13" fmla="*/ 634277 w 1006952"/>
                  <a:gd name="connsiteY13" fmla="*/ 524036 h 604400"/>
                  <a:gd name="connsiteX14" fmla="*/ 478024 w 1006952"/>
                  <a:gd name="connsiteY14" fmla="*/ 547250 h 604400"/>
                  <a:gd name="connsiteX15" fmla="*/ 371531 w 1006952"/>
                  <a:gd name="connsiteY15" fmla="*/ 501343 h 604400"/>
                  <a:gd name="connsiteX16" fmla="*/ 373925 w 1006952"/>
                  <a:gd name="connsiteY16" fmla="*/ 332806 h 604400"/>
                  <a:gd name="connsiteX17" fmla="*/ 451999 w 1006952"/>
                  <a:gd name="connsiteY17" fmla="*/ 288772 h 604400"/>
                  <a:gd name="connsiteX18" fmla="*/ 524869 w 1006952"/>
                  <a:gd name="connsiteY18" fmla="*/ 367471 h 604400"/>
                  <a:gd name="connsiteX19" fmla="*/ 604817 w 1006952"/>
                  <a:gd name="connsiteY19" fmla="*/ 0 h 604400"/>
                  <a:gd name="connsiteX20" fmla="*/ 503425 w 1006952"/>
                  <a:gd name="connsiteY20" fmla="*/ 194145 h 604400"/>
                  <a:gd name="connsiteX21" fmla="*/ 442526 w 1006952"/>
                  <a:gd name="connsiteY21" fmla="*/ 141055 h 604400"/>
                  <a:gd name="connsiteX22" fmla="*/ 333638 w 1006952"/>
                  <a:gd name="connsiteY22" fmla="*/ 184672 h 604400"/>
                  <a:gd name="connsiteX23" fmla="*/ 283358 w 1006952"/>
                  <a:gd name="connsiteY23" fmla="*/ 98686 h 604400"/>
                  <a:gd name="connsiteX24" fmla="*/ 266598 w 1006952"/>
                  <a:gd name="connsiteY24" fmla="*/ 46949 h 604400"/>
                  <a:gd name="connsiteX25" fmla="*/ 275239 w 1006952"/>
                  <a:gd name="connsiteY25" fmla="*/ 317711 h 604400"/>
                  <a:gd name="connsiteX26" fmla="*/ 246091 w 1006952"/>
                  <a:gd name="connsiteY26" fmla="*/ 474381 h 604400"/>
                  <a:gd name="connsiteX27" fmla="*/ 202681 w 1006952"/>
                  <a:gd name="connsiteY27" fmla="*/ 426495 h 604400"/>
                  <a:gd name="connsiteX28" fmla="*/ 144282 w 1006952"/>
                  <a:gd name="connsiteY28" fmla="*/ 412129 h 604400"/>
                  <a:gd name="connsiteX29" fmla="*/ 0 w 1006952"/>
                  <a:gd name="connsiteY29" fmla="*/ 604401 h 60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006952" h="604400">
                    <a:moveTo>
                      <a:pt x="0" y="604401"/>
                    </a:moveTo>
                    <a:lnTo>
                      <a:pt x="1006953" y="604401"/>
                    </a:lnTo>
                    <a:lnTo>
                      <a:pt x="992379" y="548083"/>
                    </a:lnTo>
                    <a:lnTo>
                      <a:pt x="905352" y="516645"/>
                    </a:lnTo>
                    <a:lnTo>
                      <a:pt x="992379" y="396202"/>
                    </a:lnTo>
                    <a:lnTo>
                      <a:pt x="901709" y="412129"/>
                    </a:lnTo>
                    <a:lnTo>
                      <a:pt x="745560" y="507276"/>
                    </a:lnTo>
                    <a:lnTo>
                      <a:pt x="785846" y="357477"/>
                    </a:lnTo>
                    <a:lnTo>
                      <a:pt x="766900" y="270554"/>
                    </a:lnTo>
                    <a:lnTo>
                      <a:pt x="721929" y="217880"/>
                    </a:lnTo>
                    <a:lnTo>
                      <a:pt x="572755" y="367471"/>
                    </a:lnTo>
                    <a:lnTo>
                      <a:pt x="660302" y="320001"/>
                    </a:lnTo>
                    <a:lnTo>
                      <a:pt x="681643" y="355083"/>
                    </a:lnTo>
                    <a:lnTo>
                      <a:pt x="634277" y="524036"/>
                    </a:lnTo>
                    <a:lnTo>
                      <a:pt x="478024" y="547250"/>
                    </a:lnTo>
                    <a:lnTo>
                      <a:pt x="371531" y="501343"/>
                    </a:lnTo>
                    <a:lnTo>
                      <a:pt x="373925" y="332806"/>
                    </a:lnTo>
                    <a:lnTo>
                      <a:pt x="451999" y="288772"/>
                    </a:lnTo>
                    <a:lnTo>
                      <a:pt x="524869" y="367471"/>
                    </a:lnTo>
                    <a:lnTo>
                      <a:pt x="604817" y="0"/>
                    </a:lnTo>
                    <a:lnTo>
                      <a:pt x="503425" y="194145"/>
                    </a:lnTo>
                    <a:lnTo>
                      <a:pt x="442526" y="141055"/>
                    </a:lnTo>
                    <a:lnTo>
                      <a:pt x="333638" y="184672"/>
                    </a:lnTo>
                    <a:lnTo>
                      <a:pt x="283358" y="98686"/>
                    </a:lnTo>
                    <a:lnTo>
                      <a:pt x="266598" y="46949"/>
                    </a:lnTo>
                    <a:lnTo>
                      <a:pt x="275239" y="317711"/>
                    </a:lnTo>
                    <a:lnTo>
                      <a:pt x="246091" y="474381"/>
                    </a:lnTo>
                    <a:lnTo>
                      <a:pt x="202681" y="426495"/>
                    </a:lnTo>
                    <a:lnTo>
                      <a:pt x="144282" y="412129"/>
                    </a:lnTo>
                    <a:lnTo>
                      <a:pt x="0" y="604401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12B289C2-B5D6-91F0-FC74-2AFB327108E1}"/>
                  </a:ext>
                </a:extLst>
              </p:cNvPr>
              <p:cNvSpPr/>
              <p:nvPr/>
            </p:nvSpPr>
            <p:spPr>
              <a:xfrm flipH="1">
                <a:off x="8985438" y="4675714"/>
                <a:ext cx="264424" cy="464434"/>
              </a:xfrm>
              <a:custGeom>
                <a:avLst/>
                <a:gdLst>
                  <a:gd name="connsiteX0" fmla="*/ 43273 w 235870"/>
                  <a:gd name="connsiteY0" fmla="*/ 414283 h 414282"/>
                  <a:gd name="connsiteX1" fmla="*/ 904 w 235870"/>
                  <a:gd name="connsiteY1" fmla="*/ 265629 h 414282"/>
                  <a:gd name="connsiteX2" fmla="*/ 47228 w 235870"/>
                  <a:gd name="connsiteY2" fmla="*/ 330483 h 414282"/>
                  <a:gd name="connsiteX3" fmla="*/ 59616 w 235870"/>
                  <a:gd name="connsiteY3" fmla="*/ 105316 h 414282"/>
                  <a:gd name="connsiteX4" fmla="*/ 83559 w 235870"/>
                  <a:gd name="connsiteY4" fmla="*/ 286241 h 414282"/>
                  <a:gd name="connsiteX5" fmla="*/ 187034 w 235870"/>
                  <a:gd name="connsiteY5" fmla="*/ 72 h 414282"/>
                  <a:gd name="connsiteX6" fmla="*/ 125407 w 235870"/>
                  <a:gd name="connsiteY6" fmla="*/ 289780 h 414282"/>
                  <a:gd name="connsiteX7" fmla="*/ 229506 w 235870"/>
                  <a:gd name="connsiteY7" fmla="*/ 174646 h 414282"/>
                  <a:gd name="connsiteX8" fmla="*/ 152577 w 235870"/>
                  <a:gd name="connsiteY8" fmla="*/ 324133 h 414282"/>
                  <a:gd name="connsiteX9" fmla="*/ 217014 w 235870"/>
                  <a:gd name="connsiteY9" fmla="*/ 306852 h 414282"/>
                  <a:gd name="connsiteX10" fmla="*/ 43273 w 235870"/>
                  <a:gd name="connsiteY10" fmla="*/ 414283 h 414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5870" h="414282">
                    <a:moveTo>
                      <a:pt x="43273" y="414283"/>
                    </a:moveTo>
                    <a:cubicBezTo>
                      <a:pt x="43273" y="414283"/>
                      <a:pt x="-7320" y="291133"/>
                      <a:pt x="904" y="265629"/>
                    </a:cubicBezTo>
                    <a:cubicBezTo>
                      <a:pt x="9128" y="240125"/>
                      <a:pt x="47228" y="330483"/>
                      <a:pt x="47228" y="330483"/>
                    </a:cubicBezTo>
                    <a:cubicBezTo>
                      <a:pt x="47228" y="330483"/>
                      <a:pt x="26408" y="119369"/>
                      <a:pt x="59616" y="105316"/>
                    </a:cubicBezTo>
                    <a:cubicBezTo>
                      <a:pt x="92824" y="91262"/>
                      <a:pt x="83559" y="286241"/>
                      <a:pt x="83559" y="286241"/>
                    </a:cubicBezTo>
                    <a:cubicBezTo>
                      <a:pt x="83559" y="286241"/>
                      <a:pt x="136546" y="-5238"/>
                      <a:pt x="187034" y="72"/>
                    </a:cubicBezTo>
                    <a:cubicBezTo>
                      <a:pt x="237522" y="5381"/>
                      <a:pt x="125407" y="289780"/>
                      <a:pt x="125407" y="289780"/>
                    </a:cubicBezTo>
                    <a:cubicBezTo>
                      <a:pt x="125407" y="289780"/>
                      <a:pt x="195882" y="157990"/>
                      <a:pt x="229506" y="174646"/>
                    </a:cubicBezTo>
                    <a:cubicBezTo>
                      <a:pt x="263130" y="191302"/>
                      <a:pt x="152577" y="324133"/>
                      <a:pt x="152577" y="324133"/>
                    </a:cubicBezTo>
                    <a:cubicBezTo>
                      <a:pt x="152577" y="324133"/>
                      <a:pt x="209103" y="286241"/>
                      <a:pt x="217014" y="306852"/>
                    </a:cubicBezTo>
                    <a:cubicBezTo>
                      <a:pt x="224926" y="327464"/>
                      <a:pt x="109271" y="401999"/>
                      <a:pt x="43273" y="41428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C26405C5-497B-C8A3-8FAD-C74C128520BD}"/>
                  </a:ext>
                </a:extLst>
              </p:cNvPr>
              <p:cNvSpPr/>
              <p:nvPr/>
            </p:nvSpPr>
            <p:spPr>
              <a:xfrm flipH="1">
                <a:off x="8985438" y="4675714"/>
                <a:ext cx="264424" cy="464434"/>
              </a:xfrm>
              <a:custGeom>
                <a:avLst/>
                <a:gdLst>
                  <a:gd name="connsiteX0" fmla="*/ 43273 w 235870"/>
                  <a:gd name="connsiteY0" fmla="*/ 414283 h 414282"/>
                  <a:gd name="connsiteX1" fmla="*/ 904 w 235870"/>
                  <a:gd name="connsiteY1" fmla="*/ 265629 h 414282"/>
                  <a:gd name="connsiteX2" fmla="*/ 47228 w 235870"/>
                  <a:gd name="connsiteY2" fmla="*/ 330483 h 414282"/>
                  <a:gd name="connsiteX3" fmla="*/ 59616 w 235870"/>
                  <a:gd name="connsiteY3" fmla="*/ 105316 h 414282"/>
                  <a:gd name="connsiteX4" fmla="*/ 83559 w 235870"/>
                  <a:gd name="connsiteY4" fmla="*/ 286241 h 414282"/>
                  <a:gd name="connsiteX5" fmla="*/ 187034 w 235870"/>
                  <a:gd name="connsiteY5" fmla="*/ 72 h 414282"/>
                  <a:gd name="connsiteX6" fmla="*/ 125407 w 235870"/>
                  <a:gd name="connsiteY6" fmla="*/ 289780 h 414282"/>
                  <a:gd name="connsiteX7" fmla="*/ 229506 w 235870"/>
                  <a:gd name="connsiteY7" fmla="*/ 174646 h 414282"/>
                  <a:gd name="connsiteX8" fmla="*/ 152577 w 235870"/>
                  <a:gd name="connsiteY8" fmla="*/ 324133 h 414282"/>
                  <a:gd name="connsiteX9" fmla="*/ 217014 w 235870"/>
                  <a:gd name="connsiteY9" fmla="*/ 306852 h 414282"/>
                  <a:gd name="connsiteX10" fmla="*/ 43273 w 235870"/>
                  <a:gd name="connsiteY10" fmla="*/ 414283 h 414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5870" h="414282">
                    <a:moveTo>
                      <a:pt x="43273" y="414283"/>
                    </a:moveTo>
                    <a:cubicBezTo>
                      <a:pt x="43273" y="414283"/>
                      <a:pt x="-7320" y="291133"/>
                      <a:pt x="904" y="265629"/>
                    </a:cubicBezTo>
                    <a:cubicBezTo>
                      <a:pt x="9128" y="240125"/>
                      <a:pt x="47228" y="330483"/>
                      <a:pt x="47228" y="330483"/>
                    </a:cubicBezTo>
                    <a:cubicBezTo>
                      <a:pt x="47228" y="330483"/>
                      <a:pt x="26408" y="119369"/>
                      <a:pt x="59616" y="105316"/>
                    </a:cubicBezTo>
                    <a:cubicBezTo>
                      <a:pt x="92824" y="91262"/>
                      <a:pt x="83559" y="286241"/>
                      <a:pt x="83559" y="286241"/>
                    </a:cubicBezTo>
                    <a:cubicBezTo>
                      <a:pt x="83559" y="286241"/>
                      <a:pt x="136546" y="-5238"/>
                      <a:pt x="187034" y="72"/>
                    </a:cubicBezTo>
                    <a:cubicBezTo>
                      <a:pt x="237522" y="5381"/>
                      <a:pt x="125407" y="289780"/>
                      <a:pt x="125407" y="289780"/>
                    </a:cubicBezTo>
                    <a:cubicBezTo>
                      <a:pt x="125407" y="289780"/>
                      <a:pt x="195882" y="157990"/>
                      <a:pt x="229506" y="174646"/>
                    </a:cubicBezTo>
                    <a:cubicBezTo>
                      <a:pt x="263130" y="191302"/>
                      <a:pt x="152577" y="324133"/>
                      <a:pt x="152577" y="324133"/>
                    </a:cubicBezTo>
                    <a:cubicBezTo>
                      <a:pt x="152577" y="324133"/>
                      <a:pt x="209103" y="286241"/>
                      <a:pt x="217014" y="306852"/>
                    </a:cubicBezTo>
                    <a:cubicBezTo>
                      <a:pt x="224926" y="327464"/>
                      <a:pt x="109271" y="401999"/>
                      <a:pt x="43273" y="414283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174E54FD-8E24-CCEE-A341-C0BE9F9435B3}"/>
                  </a:ext>
                </a:extLst>
              </p:cNvPr>
              <p:cNvSpPr/>
              <p:nvPr/>
            </p:nvSpPr>
            <p:spPr>
              <a:xfrm flipH="1">
                <a:off x="9199871" y="4886385"/>
                <a:ext cx="329578" cy="258915"/>
              </a:xfrm>
              <a:custGeom>
                <a:avLst/>
                <a:gdLst>
                  <a:gd name="connsiteX0" fmla="*/ 292667 w 293988"/>
                  <a:gd name="connsiteY0" fmla="*/ 226360 h 230956"/>
                  <a:gd name="connsiteX1" fmla="*/ 154423 w 293988"/>
                  <a:gd name="connsiteY1" fmla="*/ 224382 h 230956"/>
                  <a:gd name="connsiteX2" fmla="*/ 217612 w 293988"/>
                  <a:gd name="connsiteY2" fmla="*/ 206894 h 230956"/>
                  <a:gd name="connsiteX3" fmla="*/ 46889 w 293988"/>
                  <a:gd name="connsiteY3" fmla="*/ 134024 h 230956"/>
                  <a:gd name="connsiteX4" fmla="*/ 193669 w 293988"/>
                  <a:gd name="connsiteY4" fmla="*/ 166607 h 230956"/>
                  <a:gd name="connsiteX5" fmla="*/ 1189 w 293988"/>
                  <a:gd name="connsiteY5" fmla="*/ 5461 h 230956"/>
                  <a:gd name="connsiteX6" fmla="*/ 207722 w 293988"/>
                  <a:gd name="connsiteY6" fmla="*/ 134753 h 230956"/>
                  <a:gd name="connsiteX7" fmla="*/ 147865 w 293988"/>
                  <a:gd name="connsiteY7" fmla="*/ 22117 h 230956"/>
                  <a:gd name="connsiteX8" fmla="*/ 241554 w 293988"/>
                  <a:gd name="connsiteY8" fmla="*/ 123823 h 230956"/>
                  <a:gd name="connsiteX9" fmla="*/ 246343 w 293988"/>
                  <a:gd name="connsiteY9" fmla="*/ 69066 h 230956"/>
                  <a:gd name="connsiteX10" fmla="*/ 292667 w 293988"/>
                  <a:gd name="connsiteY10" fmla="*/ 226360 h 2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3988" h="230956">
                    <a:moveTo>
                      <a:pt x="292667" y="226360"/>
                    </a:moveTo>
                    <a:cubicBezTo>
                      <a:pt x="292667" y="226360"/>
                      <a:pt x="171704" y="237916"/>
                      <a:pt x="154423" y="224382"/>
                    </a:cubicBezTo>
                    <a:cubicBezTo>
                      <a:pt x="137143" y="210850"/>
                      <a:pt x="217612" y="206894"/>
                      <a:pt x="217612" y="206894"/>
                    </a:cubicBezTo>
                    <a:cubicBezTo>
                      <a:pt x="217612" y="206894"/>
                      <a:pt x="48346" y="163485"/>
                      <a:pt x="46889" y="134024"/>
                    </a:cubicBezTo>
                    <a:cubicBezTo>
                      <a:pt x="45431" y="104564"/>
                      <a:pt x="193669" y="166607"/>
                      <a:pt x="193669" y="166607"/>
                    </a:cubicBezTo>
                    <a:cubicBezTo>
                      <a:pt x="193669" y="166607"/>
                      <a:pt x="-17653" y="42833"/>
                      <a:pt x="1189" y="5461"/>
                    </a:cubicBezTo>
                    <a:cubicBezTo>
                      <a:pt x="20031" y="-31910"/>
                      <a:pt x="207722" y="134753"/>
                      <a:pt x="207722" y="134753"/>
                    </a:cubicBezTo>
                    <a:cubicBezTo>
                      <a:pt x="207722" y="134753"/>
                      <a:pt x="125692" y="43146"/>
                      <a:pt x="147865" y="22117"/>
                    </a:cubicBezTo>
                    <a:cubicBezTo>
                      <a:pt x="170038" y="1089"/>
                      <a:pt x="241554" y="123823"/>
                      <a:pt x="241554" y="123823"/>
                    </a:cubicBezTo>
                    <a:cubicBezTo>
                      <a:pt x="241554" y="123823"/>
                      <a:pt x="228126" y="69379"/>
                      <a:pt x="246343" y="69066"/>
                    </a:cubicBezTo>
                    <a:cubicBezTo>
                      <a:pt x="264560" y="68754"/>
                      <a:pt x="301412" y="171396"/>
                      <a:pt x="292667" y="22636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E2059500-772C-65F1-1793-AB1931A5085F}"/>
                  </a:ext>
                </a:extLst>
              </p:cNvPr>
              <p:cNvSpPr/>
              <p:nvPr/>
            </p:nvSpPr>
            <p:spPr>
              <a:xfrm flipH="1">
                <a:off x="9199871" y="4886385"/>
                <a:ext cx="329578" cy="258915"/>
              </a:xfrm>
              <a:custGeom>
                <a:avLst/>
                <a:gdLst>
                  <a:gd name="connsiteX0" fmla="*/ 292667 w 293988"/>
                  <a:gd name="connsiteY0" fmla="*/ 226360 h 230956"/>
                  <a:gd name="connsiteX1" fmla="*/ 154423 w 293988"/>
                  <a:gd name="connsiteY1" fmla="*/ 224382 h 230956"/>
                  <a:gd name="connsiteX2" fmla="*/ 217612 w 293988"/>
                  <a:gd name="connsiteY2" fmla="*/ 206894 h 230956"/>
                  <a:gd name="connsiteX3" fmla="*/ 46889 w 293988"/>
                  <a:gd name="connsiteY3" fmla="*/ 134024 h 230956"/>
                  <a:gd name="connsiteX4" fmla="*/ 193669 w 293988"/>
                  <a:gd name="connsiteY4" fmla="*/ 166607 h 230956"/>
                  <a:gd name="connsiteX5" fmla="*/ 1189 w 293988"/>
                  <a:gd name="connsiteY5" fmla="*/ 5461 h 230956"/>
                  <a:gd name="connsiteX6" fmla="*/ 207722 w 293988"/>
                  <a:gd name="connsiteY6" fmla="*/ 134753 h 230956"/>
                  <a:gd name="connsiteX7" fmla="*/ 147865 w 293988"/>
                  <a:gd name="connsiteY7" fmla="*/ 22117 h 230956"/>
                  <a:gd name="connsiteX8" fmla="*/ 241554 w 293988"/>
                  <a:gd name="connsiteY8" fmla="*/ 123823 h 230956"/>
                  <a:gd name="connsiteX9" fmla="*/ 246343 w 293988"/>
                  <a:gd name="connsiteY9" fmla="*/ 69066 h 230956"/>
                  <a:gd name="connsiteX10" fmla="*/ 292667 w 293988"/>
                  <a:gd name="connsiteY10" fmla="*/ 226360 h 2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3988" h="230956">
                    <a:moveTo>
                      <a:pt x="292667" y="226360"/>
                    </a:moveTo>
                    <a:cubicBezTo>
                      <a:pt x="292667" y="226360"/>
                      <a:pt x="171704" y="237916"/>
                      <a:pt x="154423" y="224382"/>
                    </a:cubicBezTo>
                    <a:cubicBezTo>
                      <a:pt x="137143" y="210850"/>
                      <a:pt x="217612" y="206894"/>
                      <a:pt x="217612" y="206894"/>
                    </a:cubicBezTo>
                    <a:cubicBezTo>
                      <a:pt x="217612" y="206894"/>
                      <a:pt x="48346" y="163485"/>
                      <a:pt x="46889" y="134024"/>
                    </a:cubicBezTo>
                    <a:cubicBezTo>
                      <a:pt x="45431" y="104564"/>
                      <a:pt x="193669" y="166607"/>
                      <a:pt x="193669" y="166607"/>
                    </a:cubicBezTo>
                    <a:cubicBezTo>
                      <a:pt x="193669" y="166607"/>
                      <a:pt x="-17653" y="42833"/>
                      <a:pt x="1189" y="5461"/>
                    </a:cubicBezTo>
                    <a:cubicBezTo>
                      <a:pt x="20031" y="-31910"/>
                      <a:pt x="207722" y="134753"/>
                      <a:pt x="207722" y="134753"/>
                    </a:cubicBezTo>
                    <a:cubicBezTo>
                      <a:pt x="207722" y="134753"/>
                      <a:pt x="125692" y="43146"/>
                      <a:pt x="147865" y="22117"/>
                    </a:cubicBezTo>
                    <a:cubicBezTo>
                      <a:pt x="170038" y="1089"/>
                      <a:pt x="241554" y="123823"/>
                      <a:pt x="241554" y="123823"/>
                    </a:cubicBezTo>
                    <a:cubicBezTo>
                      <a:pt x="241554" y="123823"/>
                      <a:pt x="228126" y="69379"/>
                      <a:pt x="246343" y="69066"/>
                    </a:cubicBezTo>
                    <a:cubicBezTo>
                      <a:pt x="264560" y="68754"/>
                      <a:pt x="301412" y="171396"/>
                      <a:pt x="292667" y="22636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671893EB-996C-D5FF-4FEF-9D0F19C5A52E}"/>
                  </a:ext>
                </a:extLst>
              </p:cNvPr>
              <p:cNvSpPr/>
              <p:nvPr/>
            </p:nvSpPr>
            <p:spPr>
              <a:xfrm flipH="1">
                <a:off x="9136862" y="4607383"/>
                <a:ext cx="315671" cy="532766"/>
              </a:xfrm>
              <a:custGeom>
                <a:avLst/>
                <a:gdLst>
                  <a:gd name="connsiteX0" fmla="*/ 224057 w 281583"/>
                  <a:gd name="connsiteY0" fmla="*/ 475235 h 475235"/>
                  <a:gd name="connsiteX1" fmla="*/ 51252 w 281583"/>
                  <a:gd name="connsiteY1" fmla="*/ 360726 h 475235"/>
                  <a:gd name="connsiteX2" fmla="*/ 134532 w 281583"/>
                  <a:gd name="connsiteY2" fmla="*/ 389874 h 475235"/>
                  <a:gd name="connsiteX3" fmla="*/ 2013 w 281583"/>
                  <a:gd name="connsiteY3" fmla="*/ 178136 h 475235"/>
                  <a:gd name="connsiteX4" fmla="*/ 139112 w 281583"/>
                  <a:gd name="connsiteY4" fmla="*/ 326685 h 475235"/>
                  <a:gd name="connsiteX5" fmla="*/ 50316 w 281583"/>
                  <a:gd name="connsiteY5" fmla="*/ 1583 h 475235"/>
                  <a:gd name="connsiteX6" fmla="*/ 179295 w 281583"/>
                  <a:gd name="connsiteY6" fmla="*/ 303471 h 475235"/>
                  <a:gd name="connsiteX7" fmla="*/ 200114 w 281583"/>
                  <a:gd name="connsiteY7" fmla="*/ 133165 h 475235"/>
                  <a:gd name="connsiteX8" fmla="*/ 225931 w 281583"/>
                  <a:gd name="connsiteY8" fmla="*/ 317525 h 475235"/>
                  <a:gd name="connsiteX9" fmla="*/ 273296 w 281583"/>
                  <a:gd name="connsiteY9" fmla="*/ 260791 h 475235"/>
                  <a:gd name="connsiteX10" fmla="*/ 224057 w 281583"/>
                  <a:gd name="connsiteY10" fmla="*/ 475235 h 475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1583" h="475235">
                    <a:moveTo>
                      <a:pt x="224057" y="475235"/>
                    </a:moveTo>
                    <a:cubicBezTo>
                      <a:pt x="224057" y="475235"/>
                      <a:pt x="60101" y="388729"/>
                      <a:pt x="51252" y="360726"/>
                    </a:cubicBezTo>
                    <a:cubicBezTo>
                      <a:pt x="42404" y="332723"/>
                      <a:pt x="134532" y="389874"/>
                      <a:pt x="134532" y="389874"/>
                    </a:cubicBezTo>
                    <a:cubicBezTo>
                      <a:pt x="134532" y="389874"/>
                      <a:pt x="-19223" y="212176"/>
                      <a:pt x="2013" y="178136"/>
                    </a:cubicBezTo>
                    <a:cubicBezTo>
                      <a:pt x="23250" y="144095"/>
                      <a:pt x="139112" y="326685"/>
                      <a:pt x="139112" y="326685"/>
                    </a:cubicBezTo>
                    <a:cubicBezTo>
                      <a:pt x="139112" y="326685"/>
                      <a:pt x="973" y="28649"/>
                      <a:pt x="50316" y="1583"/>
                    </a:cubicBezTo>
                    <a:cubicBezTo>
                      <a:pt x="99659" y="-25483"/>
                      <a:pt x="179295" y="303471"/>
                      <a:pt x="179295" y="303471"/>
                    </a:cubicBezTo>
                    <a:cubicBezTo>
                      <a:pt x="179295" y="303471"/>
                      <a:pt x="158995" y="139202"/>
                      <a:pt x="200114" y="133165"/>
                    </a:cubicBezTo>
                    <a:cubicBezTo>
                      <a:pt x="241234" y="127127"/>
                      <a:pt x="225931" y="317525"/>
                      <a:pt x="225931" y="317525"/>
                    </a:cubicBezTo>
                    <a:cubicBezTo>
                      <a:pt x="225931" y="317525"/>
                      <a:pt x="252893" y="247154"/>
                      <a:pt x="273296" y="260791"/>
                    </a:cubicBezTo>
                    <a:cubicBezTo>
                      <a:pt x="293700" y="274428"/>
                      <a:pt x="276107" y="421624"/>
                      <a:pt x="224057" y="47523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3F2323BF-0158-5A69-FD92-7B07E8C8D845}"/>
                  </a:ext>
                </a:extLst>
              </p:cNvPr>
              <p:cNvSpPr/>
              <p:nvPr/>
            </p:nvSpPr>
            <p:spPr>
              <a:xfrm flipH="1">
                <a:off x="9136862" y="4607383"/>
                <a:ext cx="315671" cy="532766"/>
              </a:xfrm>
              <a:custGeom>
                <a:avLst/>
                <a:gdLst>
                  <a:gd name="connsiteX0" fmla="*/ 224057 w 281583"/>
                  <a:gd name="connsiteY0" fmla="*/ 475235 h 475235"/>
                  <a:gd name="connsiteX1" fmla="*/ 51252 w 281583"/>
                  <a:gd name="connsiteY1" fmla="*/ 360726 h 475235"/>
                  <a:gd name="connsiteX2" fmla="*/ 134532 w 281583"/>
                  <a:gd name="connsiteY2" fmla="*/ 389874 h 475235"/>
                  <a:gd name="connsiteX3" fmla="*/ 2013 w 281583"/>
                  <a:gd name="connsiteY3" fmla="*/ 178136 h 475235"/>
                  <a:gd name="connsiteX4" fmla="*/ 139112 w 281583"/>
                  <a:gd name="connsiteY4" fmla="*/ 326685 h 475235"/>
                  <a:gd name="connsiteX5" fmla="*/ 50316 w 281583"/>
                  <a:gd name="connsiteY5" fmla="*/ 1583 h 475235"/>
                  <a:gd name="connsiteX6" fmla="*/ 179295 w 281583"/>
                  <a:gd name="connsiteY6" fmla="*/ 303471 h 475235"/>
                  <a:gd name="connsiteX7" fmla="*/ 200114 w 281583"/>
                  <a:gd name="connsiteY7" fmla="*/ 133165 h 475235"/>
                  <a:gd name="connsiteX8" fmla="*/ 225931 w 281583"/>
                  <a:gd name="connsiteY8" fmla="*/ 317525 h 475235"/>
                  <a:gd name="connsiteX9" fmla="*/ 273296 w 281583"/>
                  <a:gd name="connsiteY9" fmla="*/ 260791 h 475235"/>
                  <a:gd name="connsiteX10" fmla="*/ 224057 w 281583"/>
                  <a:gd name="connsiteY10" fmla="*/ 475235 h 475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1583" h="475235">
                    <a:moveTo>
                      <a:pt x="224057" y="475235"/>
                    </a:moveTo>
                    <a:cubicBezTo>
                      <a:pt x="224057" y="475235"/>
                      <a:pt x="60101" y="388729"/>
                      <a:pt x="51252" y="360726"/>
                    </a:cubicBezTo>
                    <a:cubicBezTo>
                      <a:pt x="42404" y="332723"/>
                      <a:pt x="134532" y="389874"/>
                      <a:pt x="134532" y="389874"/>
                    </a:cubicBezTo>
                    <a:cubicBezTo>
                      <a:pt x="134532" y="389874"/>
                      <a:pt x="-19223" y="212176"/>
                      <a:pt x="2013" y="178136"/>
                    </a:cubicBezTo>
                    <a:cubicBezTo>
                      <a:pt x="23250" y="144095"/>
                      <a:pt x="139112" y="326685"/>
                      <a:pt x="139112" y="326685"/>
                    </a:cubicBezTo>
                    <a:cubicBezTo>
                      <a:pt x="139112" y="326685"/>
                      <a:pt x="973" y="28649"/>
                      <a:pt x="50316" y="1583"/>
                    </a:cubicBezTo>
                    <a:cubicBezTo>
                      <a:pt x="99659" y="-25483"/>
                      <a:pt x="179295" y="303471"/>
                      <a:pt x="179295" y="303471"/>
                    </a:cubicBezTo>
                    <a:cubicBezTo>
                      <a:pt x="179295" y="303471"/>
                      <a:pt x="158995" y="139202"/>
                      <a:pt x="200114" y="133165"/>
                    </a:cubicBezTo>
                    <a:cubicBezTo>
                      <a:pt x="241234" y="127127"/>
                      <a:pt x="225931" y="317525"/>
                      <a:pt x="225931" y="317525"/>
                    </a:cubicBezTo>
                    <a:cubicBezTo>
                      <a:pt x="225931" y="317525"/>
                      <a:pt x="252893" y="247154"/>
                      <a:pt x="273296" y="260791"/>
                    </a:cubicBezTo>
                    <a:cubicBezTo>
                      <a:pt x="293700" y="274428"/>
                      <a:pt x="276107" y="421624"/>
                      <a:pt x="224057" y="475235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020023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文本框 69">
            <a:extLst>
              <a:ext uri="{FF2B5EF4-FFF2-40B4-BE49-F238E27FC236}">
                <a16:creationId xmlns:a16="http://schemas.microsoft.com/office/drawing/2014/main" id="{5E610007-7A5B-4DA9-BD8F-FFD353FCEA36}"/>
              </a:ext>
            </a:extLst>
          </p:cNvPr>
          <p:cNvSpPr txBox="1"/>
          <p:nvPr/>
        </p:nvSpPr>
        <p:spPr>
          <a:xfrm>
            <a:off x="564204" y="1397212"/>
            <a:ext cx="5372256" cy="798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EECF0AA0-726D-499B-9895-9F75D4A41F03}"/>
              </a:ext>
            </a:extLst>
          </p:cNvPr>
          <p:cNvSpPr txBox="1"/>
          <p:nvPr/>
        </p:nvSpPr>
        <p:spPr>
          <a:xfrm>
            <a:off x="6233282" y="1405296"/>
            <a:ext cx="5372256" cy="798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在这里输入你的正文，阐述与关键词标题相关的具体内容，若字数太多酌情先删减文案，再缩小字号</a:t>
            </a:r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525BEBAE-904A-4256-A04E-E88768BB27F0}"/>
              </a:ext>
            </a:extLst>
          </p:cNvPr>
          <p:cNvCxnSpPr>
            <a:cxnSpLocks/>
          </p:cNvCxnSpPr>
          <p:nvPr/>
        </p:nvCxnSpPr>
        <p:spPr>
          <a:xfrm>
            <a:off x="9056562" y="3260320"/>
            <a:ext cx="2481942" cy="0"/>
          </a:xfrm>
          <a:prstGeom prst="line">
            <a:avLst/>
          </a:prstGeom>
          <a:ln w="22225" cap="rnd">
            <a:solidFill>
              <a:schemeClr val="bg1"/>
            </a:solidFill>
          </a:ln>
          <a:effectLst>
            <a:outerShdw blurRad="76200" dist="38100" dir="16200000" sx="95000" sy="95000" rotWithShape="0">
              <a:schemeClr val="accent2">
                <a:alpha val="35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>
            <a:extLst>
              <a:ext uri="{FF2B5EF4-FFF2-40B4-BE49-F238E27FC236}">
                <a16:creationId xmlns:a16="http://schemas.microsoft.com/office/drawing/2014/main" id="{0CA1626A-B64A-411E-BD5B-F4E6BCD5CB19}"/>
              </a:ext>
            </a:extLst>
          </p:cNvPr>
          <p:cNvCxnSpPr>
            <a:cxnSpLocks/>
          </p:cNvCxnSpPr>
          <p:nvPr/>
        </p:nvCxnSpPr>
        <p:spPr>
          <a:xfrm>
            <a:off x="723744" y="1280480"/>
            <a:ext cx="5372256" cy="0"/>
          </a:xfrm>
          <a:prstGeom prst="line">
            <a:avLst/>
          </a:prstGeom>
          <a:ln w="1905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>
            <a:extLst>
              <a:ext uri="{FF2B5EF4-FFF2-40B4-BE49-F238E27FC236}">
                <a16:creationId xmlns:a16="http://schemas.microsoft.com/office/drawing/2014/main" id="{20424309-330A-40F9-BF1A-55A9A9CD9771}"/>
              </a:ext>
            </a:extLst>
          </p:cNvPr>
          <p:cNvCxnSpPr>
            <a:cxnSpLocks/>
          </p:cNvCxnSpPr>
          <p:nvPr/>
        </p:nvCxnSpPr>
        <p:spPr>
          <a:xfrm>
            <a:off x="6372036" y="1280480"/>
            <a:ext cx="5372256" cy="0"/>
          </a:xfrm>
          <a:prstGeom prst="line">
            <a:avLst/>
          </a:prstGeom>
          <a:ln w="19050"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74A8312A-E793-E61B-F5CB-2998111FA956}"/>
              </a:ext>
            </a:extLst>
          </p:cNvPr>
          <p:cNvSpPr txBox="1"/>
          <p:nvPr/>
        </p:nvSpPr>
        <p:spPr>
          <a:xfrm>
            <a:off x="830728" y="233363"/>
            <a:ext cx="1863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800" b="1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业绩规模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B5FA05A-BD6F-4F51-BE69-721D3798E304}"/>
              </a:ext>
            </a:extLst>
          </p:cNvPr>
          <p:cNvGrpSpPr/>
          <p:nvPr/>
        </p:nvGrpSpPr>
        <p:grpSpPr>
          <a:xfrm>
            <a:off x="653496" y="2675372"/>
            <a:ext cx="2481942" cy="3240226"/>
            <a:chOff x="653496" y="2675372"/>
            <a:chExt cx="2481942" cy="3240226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F37341FE-575A-4F78-BD2E-7731DFBAD594}"/>
                </a:ext>
              </a:extLst>
            </p:cNvPr>
            <p:cNvSpPr/>
            <p:nvPr/>
          </p:nvSpPr>
          <p:spPr>
            <a:xfrm>
              <a:off x="831352" y="2675372"/>
              <a:ext cx="2139080" cy="725669"/>
            </a:xfrm>
            <a:prstGeom prst="roundRect">
              <a:avLst>
                <a:gd name="adj" fmla="val 1798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54B69D3-78E5-4DAF-9CB5-574F499E3A2C}"/>
                </a:ext>
              </a:extLst>
            </p:cNvPr>
            <p:cNvSpPr/>
            <p:nvPr/>
          </p:nvSpPr>
          <p:spPr>
            <a:xfrm>
              <a:off x="837778" y="3252587"/>
              <a:ext cx="2113378" cy="2337068"/>
            </a:xfrm>
            <a:custGeom>
              <a:avLst/>
              <a:gdLst>
                <a:gd name="connsiteX0" fmla="*/ 0 w 2159000"/>
                <a:gd name="connsiteY0" fmla="*/ 0 h 2488280"/>
                <a:gd name="connsiteX1" fmla="*/ 2159000 w 2159000"/>
                <a:gd name="connsiteY1" fmla="*/ 0 h 2488280"/>
                <a:gd name="connsiteX2" fmla="*/ 2159000 w 2159000"/>
                <a:gd name="connsiteY2" fmla="*/ 2369513 h 2488280"/>
                <a:gd name="connsiteX3" fmla="*/ 2040233 w 2159000"/>
                <a:gd name="connsiteY3" fmla="*/ 2488280 h 2488280"/>
                <a:gd name="connsiteX4" fmla="*/ 118767 w 2159000"/>
                <a:gd name="connsiteY4" fmla="*/ 2488280 h 2488280"/>
                <a:gd name="connsiteX5" fmla="*/ 0 w 2159000"/>
                <a:gd name="connsiteY5" fmla="*/ 2369513 h 2488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9000" h="2488280">
                  <a:moveTo>
                    <a:pt x="0" y="0"/>
                  </a:moveTo>
                  <a:lnTo>
                    <a:pt x="2159000" y="0"/>
                  </a:lnTo>
                  <a:lnTo>
                    <a:pt x="2159000" y="2369513"/>
                  </a:lnTo>
                  <a:cubicBezTo>
                    <a:pt x="2159000" y="2435106"/>
                    <a:pt x="2105826" y="2488280"/>
                    <a:pt x="2040233" y="2488280"/>
                  </a:cubicBezTo>
                  <a:lnTo>
                    <a:pt x="118767" y="2488280"/>
                  </a:lnTo>
                  <a:cubicBezTo>
                    <a:pt x="53174" y="2488280"/>
                    <a:pt x="0" y="2435106"/>
                    <a:pt x="0" y="2369513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6786D148-6FAA-4E1C-AD0F-C3874DF8EFEC}"/>
                </a:ext>
              </a:extLst>
            </p:cNvPr>
            <p:cNvCxnSpPr>
              <a:cxnSpLocks/>
            </p:cNvCxnSpPr>
            <p:nvPr/>
          </p:nvCxnSpPr>
          <p:spPr>
            <a:xfrm>
              <a:off x="653496" y="3265176"/>
              <a:ext cx="2481942" cy="0"/>
            </a:xfrm>
            <a:prstGeom prst="line">
              <a:avLst/>
            </a:prstGeom>
            <a:ln w="22225" cap="rnd">
              <a:solidFill>
                <a:schemeClr val="bg1"/>
              </a:solidFill>
            </a:ln>
            <a:effectLst>
              <a:outerShdw blurRad="76200" dist="38100" dir="16200000" sx="95000" sy="95000" rotWithShape="0">
                <a:schemeClr val="accent1">
                  <a:alpha val="35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5D8FB715-1088-45A6-A295-25F9B437ABB6}"/>
                </a:ext>
              </a:extLst>
            </p:cNvPr>
            <p:cNvSpPr/>
            <p:nvPr/>
          </p:nvSpPr>
          <p:spPr>
            <a:xfrm>
              <a:off x="1560760" y="5248183"/>
              <a:ext cx="667415" cy="6674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1" name="文本框 14">
              <a:extLst>
                <a:ext uri="{FF2B5EF4-FFF2-40B4-BE49-F238E27FC236}">
                  <a16:creationId xmlns:a16="http://schemas.microsoft.com/office/drawing/2014/main" id="{8D005FE4-EE1B-4F37-B86B-71F1B6763016}"/>
                </a:ext>
              </a:extLst>
            </p:cNvPr>
            <p:cNvSpPr txBox="1"/>
            <p:nvPr/>
          </p:nvSpPr>
          <p:spPr>
            <a:xfrm>
              <a:off x="1036070" y="2767312"/>
              <a:ext cx="17296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j-ea"/>
                  <a:ea typeface="+mj-ea"/>
                  <a:sym typeface="阿里巴巴普惠体 2.0 55 Regular" panose="00020600040101010101" pitchFamily="18" charset="-122"/>
                </a:rPr>
                <a:t>关键词标题</a:t>
              </a:r>
            </a:p>
          </p:txBody>
        </p:sp>
        <p:sp>
          <p:nvSpPr>
            <p:cNvPr id="12" name="文本框 15">
              <a:extLst>
                <a:ext uri="{FF2B5EF4-FFF2-40B4-BE49-F238E27FC236}">
                  <a16:creationId xmlns:a16="http://schemas.microsoft.com/office/drawing/2014/main" id="{7A0F1732-F170-48D5-9DEB-D41B787E9F27}"/>
                </a:ext>
              </a:extLst>
            </p:cNvPr>
            <p:cNvSpPr txBox="1"/>
            <p:nvPr/>
          </p:nvSpPr>
          <p:spPr>
            <a:xfrm>
              <a:off x="980938" y="3669307"/>
              <a:ext cx="182705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ea"/>
                </a:rPr>
                <a:t>500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</a:rPr>
                <a:t>亿元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2A1FA7A-64BC-427E-813B-F54E0B132423}"/>
                </a:ext>
              </a:extLst>
            </p:cNvPr>
            <p:cNvSpPr txBox="1"/>
            <p:nvPr/>
          </p:nvSpPr>
          <p:spPr>
            <a:xfrm>
              <a:off x="980938" y="4204172"/>
              <a:ext cx="18270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1600" kern="100" spc="75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微软雅黑" panose="020B0503020204020204" pitchFamily="34" charset="-122"/>
                </a:rPr>
                <a:t>同比增长</a:t>
              </a:r>
              <a:r>
                <a:rPr lang="en-US" altLang="zh-CN" sz="2000" b="1" kern="100" spc="75" dirty="0">
                  <a:solidFill>
                    <a:schemeClr val="accent1"/>
                  </a:solidFill>
                  <a:effectLst/>
                  <a:latin typeface="+mn-ea"/>
                  <a:cs typeface="微软雅黑" panose="020B0503020204020204" pitchFamily="34" charset="-122"/>
                </a:rPr>
                <a:t>3.0%</a:t>
              </a:r>
              <a:endParaRPr lang="zh-CN" altLang="en-US" b="1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F6B2826-B760-4904-B873-E4FC8A55C585}"/>
                </a:ext>
              </a:extLst>
            </p:cNvPr>
            <p:cNvSpPr txBox="1"/>
            <p:nvPr/>
          </p:nvSpPr>
          <p:spPr>
            <a:xfrm>
              <a:off x="1018808" y="4643114"/>
              <a:ext cx="17513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kern="100" spc="75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微软雅黑" panose="020B0503020204020204" pitchFamily="34" charset="-122"/>
                </a:rPr>
                <a:t>增速增加</a:t>
              </a:r>
              <a:r>
                <a:rPr lang="en-US" altLang="zh-CN" sz="2000" b="1" kern="100" spc="75" dirty="0">
                  <a:solidFill>
                    <a:schemeClr val="accent1"/>
                  </a:solidFill>
                  <a:effectLst/>
                  <a:latin typeface="+mn-ea"/>
                  <a:cs typeface="微软雅黑" panose="020B0503020204020204" pitchFamily="34" charset="-122"/>
                </a:rPr>
                <a:t>3.0%</a:t>
              </a:r>
              <a:endParaRPr lang="zh-CN" altLang="en-US" b="1" dirty="0">
                <a:solidFill>
                  <a:schemeClr val="accent1"/>
                </a:solidFill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C641878C-0527-2787-971E-174C9404B9EA}"/>
                </a:ext>
              </a:extLst>
            </p:cNvPr>
            <p:cNvGrpSpPr/>
            <p:nvPr/>
          </p:nvGrpSpPr>
          <p:grpSpPr>
            <a:xfrm>
              <a:off x="1727181" y="5425316"/>
              <a:ext cx="334572" cy="313148"/>
              <a:chOff x="3615251" y="796519"/>
              <a:chExt cx="454038" cy="424965"/>
            </a:xfrm>
            <a:solidFill>
              <a:schemeClr val="accent1"/>
            </a:solidFill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3DC1F499-7F2A-D2C5-D00C-674A5B2F6DE6}"/>
                  </a:ext>
                </a:extLst>
              </p:cNvPr>
              <p:cNvSpPr/>
              <p:nvPr/>
            </p:nvSpPr>
            <p:spPr>
              <a:xfrm>
                <a:off x="3615251" y="796519"/>
                <a:ext cx="454038" cy="266824"/>
              </a:xfrm>
              <a:custGeom>
                <a:avLst/>
                <a:gdLst>
                  <a:gd name="connsiteX0" fmla="*/ 433704 w 454038"/>
                  <a:gd name="connsiteY0" fmla="*/ 125318 h 266824"/>
                  <a:gd name="connsiteX1" fmla="*/ 433704 w 454038"/>
                  <a:gd name="connsiteY1" fmla="*/ 209607 h 266824"/>
                  <a:gd name="connsiteX2" fmla="*/ 451013 w 454038"/>
                  <a:gd name="connsiteY2" fmla="*/ 232922 h 266824"/>
                  <a:gd name="connsiteX3" fmla="*/ 417500 w 454038"/>
                  <a:gd name="connsiteY3" fmla="*/ 266542 h 266824"/>
                  <a:gd name="connsiteX4" fmla="*/ 386705 w 454038"/>
                  <a:gd name="connsiteY4" fmla="*/ 232922 h 266824"/>
                  <a:gd name="connsiteX5" fmla="*/ 405177 w 454038"/>
                  <a:gd name="connsiteY5" fmla="*/ 209179 h 266824"/>
                  <a:gd name="connsiteX6" fmla="*/ 405177 w 454038"/>
                  <a:gd name="connsiteY6" fmla="*/ 139196 h 266824"/>
                  <a:gd name="connsiteX7" fmla="*/ 257412 w 454038"/>
                  <a:gd name="connsiteY7" fmla="*/ 211850 h 266824"/>
                  <a:gd name="connsiteX8" fmla="*/ 197769 w 454038"/>
                  <a:gd name="connsiteY8" fmla="*/ 213643 h 266824"/>
                  <a:gd name="connsiteX9" fmla="*/ 25738 w 454038"/>
                  <a:gd name="connsiteY9" fmla="*/ 132489 h 266824"/>
                  <a:gd name="connsiteX10" fmla="*/ 26498 w 454038"/>
                  <a:gd name="connsiteY10" fmla="*/ 85406 h 266824"/>
                  <a:gd name="connsiteX11" fmla="*/ 192700 w 454038"/>
                  <a:gd name="connsiteY11" fmla="*/ 11886 h 266824"/>
                  <a:gd name="connsiteX12" fmla="*/ 254266 w 454038"/>
                  <a:gd name="connsiteY12" fmla="*/ 6959 h 266824"/>
                  <a:gd name="connsiteX13" fmla="*/ 431686 w 454038"/>
                  <a:gd name="connsiteY13" fmla="*/ 89455 h 266824"/>
                  <a:gd name="connsiteX14" fmla="*/ 433609 w 454038"/>
                  <a:gd name="connsiteY14" fmla="*/ 125318 h 266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4038" h="266824">
                    <a:moveTo>
                      <a:pt x="433704" y="125318"/>
                    </a:moveTo>
                    <a:lnTo>
                      <a:pt x="433704" y="209607"/>
                    </a:lnTo>
                    <a:lnTo>
                      <a:pt x="451013" y="232922"/>
                    </a:lnTo>
                    <a:lnTo>
                      <a:pt x="417500" y="266542"/>
                    </a:lnTo>
                    <a:lnTo>
                      <a:pt x="386705" y="232922"/>
                    </a:lnTo>
                    <a:lnTo>
                      <a:pt x="405177" y="209179"/>
                    </a:lnTo>
                    <a:lnTo>
                      <a:pt x="405177" y="139196"/>
                    </a:lnTo>
                    <a:cubicBezTo>
                      <a:pt x="306275" y="185840"/>
                      <a:pt x="279339" y="200644"/>
                      <a:pt x="257412" y="211850"/>
                    </a:cubicBezTo>
                    <a:cubicBezTo>
                      <a:pt x="235485" y="223057"/>
                      <a:pt x="219696" y="223057"/>
                      <a:pt x="197769" y="213643"/>
                    </a:cubicBezTo>
                    <a:cubicBezTo>
                      <a:pt x="176198" y="204229"/>
                      <a:pt x="77296" y="160743"/>
                      <a:pt x="25738" y="132489"/>
                    </a:cubicBezTo>
                    <a:cubicBezTo>
                      <a:pt x="-8511" y="113661"/>
                      <a:pt x="-10826" y="101552"/>
                      <a:pt x="26498" y="85406"/>
                    </a:cubicBezTo>
                    <a:cubicBezTo>
                      <a:pt x="74993" y="64346"/>
                      <a:pt x="150413" y="30275"/>
                      <a:pt x="192700" y="11886"/>
                    </a:cubicBezTo>
                    <a:cubicBezTo>
                      <a:pt x="217713" y="228"/>
                      <a:pt x="231176" y="-6040"/>
                      <a:pt x="254266" y="6959"/>
                    </a:cubicBezTo>
                    <a:cubicBezTo>
                      <a:pt x="295448" y="26678"/>
                      <a:pt x="384734" y="67029"/>
                      <a:pt x="431686" y="89455"/>
                    </a:cubicBezTo>
                    <a:cubicBezTo>
                      <a:pt x="472477" y="110064"/>
                      <a:pt x="445160" y="116759"/>
                      <a:pt x="433609" y="125318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04D1D62-F8AD-20AB-955F-121848E36E4C}"/>
                  </a:ext>
                </a:extLst>
              </p:cNvPr>
              <p:cNvSpPr/>
              <p:nvPr/>
            </p:nvSpPr>
            <p:spPr>
              <a:xfrm>
                <a:off x="3690257" y="995462"/>
                <a:ext cx="300374" cy="226022"/>
              </a:xfrm>
              <a:custGeom>
                <a:avLst/>
                <a:gdLst>
                  <a:gd name="connsiteX0" fmla="*/ 193268 w 300374"/>
                  <a:gd name="connsiteY0" fmla="*/ 54909 h 226022"/>
                  <a:gd name="connsiteX1" fmla="*/ 299649 w 300374"/>
                  <a:gd name="connsiteY1" fmla="*/ -282 h 226022"/>
                  <a:gd name="connsiteX2" fmla="*/ 299649 w 300374"/>
                  <a:gd name="connsiteY2" fmla="*/ 161171 h 226022"/>
                  <a:gd name="connsiteX3" fmla="*/ 153487 w 300374"/>
                  <a:gd name="connsiteY3" fmla="*/ 225741 h 226022"/>
                  <a:gd name="connsiteX4" fmla="*/ -725 w 300374"/>
                  <a:gd name="connsiteY4" fmla="*/ 161171 h 226022"/>
                  <a:gd name="connsiteX5" fmla="*/ -725 w 300374"/>
                  <a:gd name="connsiteY5" fmla="*/ 10129 h 226022"/>
                  <a:gd name="connsiteX6" fmla="*/ 109229 w 300374"/>
                  <a:gd name="connsiteY6" fmla="*/ 54375 h 226022"/>
                  <a:gd name="connsiteX7" fmla="*/ 193268 w 300374"/>
                  <a:gd name="connsiteY7" fmla="*/ 54909 h 226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0374" h="226022">
                    <a:moveTo>
                      <a:pt x="193268" y="54909"/>
                    </a:moveTo>
                    <a:cubicBezTo>
                      <a:pt x="220976" y="41850"/>
                      <a:pt x="258562" y="20018"/>
                      <a:pt x="299649" y="-282"/>
                    </a:cubicBezTo>
                    <a:lnTo>
                      <a:pt x="299649" y="161171"/>
                    </a:lnTo>
                    <a:cubicBezTo>
                      <a:pt x="299649" y="161171"/>
                      <a:pt x="246904" y="225741"/>
                      <a:pt x="153487" y="225741"/>
                    </a:cubicBezTo>
                    <a:cubicBezTo>
                      <a:pt x="53374" y="225741"/>
                      <a:pt x="-725" y="161171"/>
                      <a:pt x="-725" y="161171"/>
                    </a:cubicBezTo>
                    <a:lnTo>
                      <a:pt x="-725" y="10129"/>
                    </a:lnTo>
                    <a:cubicBezTo>
                      <a:pt x="31019" y="24708"/>
                      <a:pt x="66326" y="37719"/>
                      <a:pt x="109229" y="54375"/>
                    </a:cubicBezTo>
                    <a:cubicBezTo>
                      <a:pt x="135608" y="65843"/>
                      <a:pt x="169133" y="69487"/>
                      <a:pt x="193268" y="54909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905428D-07DC-BA56-43C7-4F44B785531F}"/>
              </a:ext>
            </a:extLst>
          </p:cNvPr>
          <p:cNvGrpSpPr/>
          <p:nvPr/>
        </p:nvGrpSpPr>
        <p:grpSpPr>
          <a:xfrm>
            <a:off x="3454518" y="2670516"/>
            <a:ext cx="2481942" cy="3240226"/>
            <a:chOff x="3454518" y="2670516"/>
            <a:chExt cx="2481942" cy="3240226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A7971E0F-AB7E-485C-84A1-76684E6B05FA}"/>
                </a:ext>
              </a:extLst>
            </p:cNvPr>
            <p:cNvSpPr/>
            <p:nvPr/>
          </p:nvSpPr>
          <p:spPr>
            <a:xfrm>
              <a:off x="3625949" y="2670516"/>
              <a:ext cx="2139080" cy="725669"/>
            </a:xfrm>
            <a:prstGeom prst="roundRect">
              <a:avLst>
                <a:gd name="adj" fmla="val 1798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3166C80-1B14-4434-BC5B-A556B34BC939}"/>
                </a:ext>
              </a:extLst>
            </p:cNvPr>
            <p:cNvSpPr/>
            <p:nvPr/>
          </p:nvSpPr>
          <p:spPr>
            <a:xfrm>
              <a:off x="3638800" y="3247731"/>
              <a:ext cx="2113378" cy="2337068"/>
            </a:xfrm>
            <a:custGeom>
              <a:avLst/>
              <a:gdLst>
                <a:gd name="connsiteX0" fmla="*/ 0 w 2159000"/>
                <a:gd name="connsiteY0" fmla="*/ 0 h 2488280"/>
                <a:gd name="connsiteX1" fmla="*/ 2159000 w 2159000"/>
                <a:gd name="connsiteY1" fmla="*/ 0 h 2488280"/>
                <a:gd name="connsiteX2" fmla="*/ 2159000 w 2159000"/>
                <a:gd name="connsiteY2" fmla="*/ 2369513 h 2488280"/>
                <a:gd name="connsiteX3" fmla="*/ 2040233 w 2159000"/>
                <a:gd name="connsiteY3" fmla="*/ 2488280 h 2488280"/>
                <a:gd name="connsiteX4" fmla="*/ 118767 w 2159000"/>
                <a:gd name="connsiteY4" fmla="*/ 2488280 h 2488280"/>
                <a:gd name="connsiteX5" fmla="*/ 0 w 2159000"/>
                <a:gd name="connsiteY5" fmla="*/ 2369513 h 2488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9000" h="2488280">
                  <a:moveTo>
                    <a:pt x="0" y="0"/>
                  </a:moveTo>
                  <a:lnTo>
                    <a:pt x="2159000" y="0"/>
                  </a:lnTo>
                  <a:lnTo>
                    <a:pt x="2159000" y="2369513"/>
                  </a:lnTo>
                  <a:cubicBezTo>
                    <a:pt x="2159000" y="2435106"/>
                    <a:pt x="2105826" y="2488280"/>
                    <a:pt x="2040233" y="2488280"/>
                  </a:cubicBezTo>
                  <a:lnTo>
                    <a:pt x="118767" y="2488280"/>
                  </a:lnTo>
                  <a:cubicBezTo>
                    <a:pt x="53174" y="2488280"/>
                    <a:pt x="0" y="2435106"/>
                    <a:pt x="0" y="2369513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5442A1D2-2728-4440-B530-5AD6CFA5A2DD}"/>
                </a:ext>
              </a:extLst>
            </p:cNvPr>
            <p:cNvCxnSpPr>
              <a:cxnSpLocks/>
            </p:cNvCxnSpPr>
            <p:nvPr/>
          </p:nvCxnSpPr>
          <p:spPr>
            <a:xfrm>
              <a:off x="3454518" y="3260320"/>
              <a:ext cx="2481942" cy="0"/>
            </a:xfrm>
            <a:prstGeom prst="line">
              <a:avLst/>
            </a:prstGeom>
            <a:ln w="22225" cap="rnd">
              <a:solidFill>
                <a:schemeClr val="bg1"/>
              </a:solidFill>
            </a:ln>
            <a:effectLst>
              <a:outerShdw blurRad="76200" dist="38100" dir="16200000" sx="95000" sy="95000" rotWithShape="0">
                <a:schemeClr val="accent2">
                  <a:alpha val="35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DCB2A69A-15DE-404A-99AC-B33C2C094AC7}"/>
                </a:ext>
              </a:extLst>
            </p:cNvPr>
            <p:cNvSpPr/>
            <p:nvPr/>
          </p:nvSpPr>
          <p:spPr>
            <a:xfrm>
              <a:off x="4361782" y="5243327"/>
              <a:ext cx="667415" cy="6674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" name="文本框 14">
              <a:extLst>
                <a:ext uri="{FF2B5EF4-FFF2-40B4-BE49-F238E27FC236}">
                  <a16:creationId xmlns:a16="http://schemas.microsoft.com/office/drawing/2014/main" id="{62DA0C1E-A485-4956-B835-A0872D7A809C}"/>
                </a:ext>
              </a:extLst>
            </p:cNvPr>
            <p:cNvSpPr txBox="1"/>
            <p:nvPr/>
          </p:nvSpPr>
          <p:spPr>
            <a:xfrm>
              <a:off x="3964799" y="2762456"/>
              <a:ext cx="14613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j-ea"/>
                  <a:ea typeface="+mj-ea"/>
                  <a:sym typeface="阿里巴巴普惠体 2.0 55 Regular" panose="00020600040101010101" pitchFamily="18" charset="-122"/>
                </a:rPr>
                <a:t>关键词标题</a:t>
              </a:r>
            </a:p>
          </p:txBody>
        </p:sp>
        <p:sp>
          <p:nvSpPr>
            <p:cNvPr id="48" name="文本框 15">
              <a:extLst>
                <a:ext uri="{FF2B5EF4-FFF2-40B4-BE49-F238E27FC236}">
                  <a16:creationId xmlns:a16="http://schemas.microsoft.com/office/drawing/2014/main" id="{6C6643B3-4FB0-4E5B-A7E2-DD4556E6EFA0}"/>
                </a:ext>
              </a:extLst>
            </p:cNvPr>
            <p:cNvSpPr txBox="1"/>
            <p:nvPr/>
          </p:nvSpPr>
          <p:spPr>
            <a:xfrm>
              <a:off x="3921958" y="3669306"/>
              <a:ext cx="154706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n-ea"/>
                </a:rPr>
                <a:t>500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</a:rPr>
                <a:t>亿元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E0CF650-65E6-4A1C-AFA3-58B97D12C1BD}"/>
                </a:ext>
              </a:extLst>
            </p:cNvPr>
            <p:cNvSpPr txBox="1"/>
            <p:nvPr/>
          </p:nvSpPr>
          <p:spPr>
            <a:xfrm>
              <a:off x="3844957" y="4200297"/>
              <a:ext cx="170106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1600" kern="100" spc="75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微软雅黑" panose="020B0503020204020204" pitchFamily="34" charset="-122"/>
                </a:rPr>
                <a:t>同比增长</a:t>
              </a:r>
              <a:r>
                <a:rPr lang="en-US" altLang="zh-CN" sz="2000" b="1" kern="100" spc="75" dirty="0">
                  <a:solidFill>
                    <a:schemeClr val="accent2"/>
                  </a:solidFill>
                  <a:effectLst/>
                  <a:latin typeface="+mn-ea"/>
                  <a:cs typeface="微软雅黑" panose="020B0503020204020204" pitchFamily="34" charset="-122"/>
                </a:rPr>
                <a:t>3.0%</a:t>
              </a:r>
              <a:endParaRPr lang="zh-CN" altLang="en-US" b="1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C72F4A7-5777-4891-AFF8-90C3EC646656}"/>
                </a:ext>
              </a:extLst>
            </p:cNvPr>
            <p:cNvSpPr txBox="1"/>
            <p:nvPr/>
          </p:nvSpPr>
          <p:spPr>
            <a:xfrm>
              <a:off x="3844957" y="4638258"/>
              <a:ext cx="170106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kern="100" spc="75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微软雅黑" panose="020B0503020204020204" pitchFamily="34" charset="-122"/>
                </a:rPr>
                <a:t>增速减少</a:t>
              </a:r>
              <a:r>
                <a:rPr lang="en-US" altLang="zh-CN" sz="2000" b="1" kern="100" spc="75" dirty="0">
                  <a:solidFill>
                    <a:schemeClr val="accent2"/>
                  </a:solidFill>
                  <a:effectLst/>
                  <a:latin typeface="+mn-ea"/>
                  <a:cs typeface="微软雅黑" panose="020B0503020204020204" pitchFamily="34" charset="-122"/>
                </a:rPr>
                <a:t>3.0%</a:t>
              </a:r>
              <a:endParaRPr lang="zh-CN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AAB539DE-D5C4-7AE7-C49D-37587C289C4A}"/>
                </a:ext>
              </a:extLst>
            </p:cNvPr>
            <p:cNvGrpSpPr/>
            <p:nvPr/>
          </p:nvGrpSpPr>
          <p:grpSpPr>
            <a:xfrm>
              <a:off x="4528203" y="5420460"/>
              <a:ext cx="334572" cy="313148"/>
              <a:chOff x="3615251" y="796519"/>
              <a:chExt cx="454038" cy="424965"/>
            </a:xfrm>
            <a:solidFill>
              <a:schemeClr val="accent2"/>
            </a:solidFill>
          </p:grpSpPr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11D4292F-95A3-800D-7876-59E925D8D712}"/>
                  </a:ext>
                </a:extLst>
              </p:cNvPr>
              <p:cNvSpPr/>
              <p:nvPr/>
            </p:nvSpPr>
            <p:spPr>
              <a:xfrm>
                <a:off x="3615251" y="796519"/>
                <a:ext cx="454038" cy="266824"/>
              </a:xfrm>
              <a:custGeom>
                <a:avLst/>
                <a:gdLst>
                  <a:gd name="connsiteX0" fmla="*/ 433704 w 454038"/>
                  <a:gd name="connsiteY0" fmla="*/ 125318 h 266824"/>
                  <a:gd name="connsiteX1" fmla="*/ 433704 w 454038"/>
                  <a:gd name="connsiteY1" fmla="*/ 209607 h 266824"/>
                  <a:gd name="connsiteX2" fmla="*/ 451013 w 454038"/>
                  <a:gd name="connsiteY2" fmla="*/ 232922 h 266824"/>
                  <a:gd name="connsiteX3" fmla="*/ 417500 w 454038"/>
                  <a:gd name="connsiteY3" fmla="*/ 266542 h 266824"/>
                  <a:gd name="connsiteX4" fmla="*/ 386705 w 454038"/>
                  <a:gd name="connsiteY4" fmla="*/ 232922 h 266824"/>
                  <a:gd name="connsiteX5" fmla="*/ 405177 w 454038"/>
                  <a:gd name="connsiteY5" fmla="*/ 209179 h 266824"/>
                  <a:gd name="connsiteX6" fmla="*/ 405177 w 454038"/>
                  <a:gd name="connsiteY6" fmla="*/ 139196 h 266824"/>
                  <a:gd name="connsiteX7" fmla="*/ 257412 w 454038"/>
                  <a:gd name="connsiteY7" fmla="*/ 211850 h 266824"/>
                  <a:gd name="connsiteX8" fmla="*/ 197769 w 454038"/>
                  <a:gd name="connsiteY8" fmla="*/ 213643 h 266824"/>
                  <a:gd name="connsiteX9" fmla="*/ 25738 w 454038"/>
                  <a:gd name="connsiteY9" fmla="*/ 132489 h 266824"/>
                  <a:gd name="connsiteX10" fmla="*/ 26498 w 454038"/>
                  <a:gd name="connsiteY10" fmla="*/ 85406 h 266824"/>
                  <a:gd name="connsiteX11" fmla="*/ 192700 w 454038"/>
                  <a:gd name="connsiteY11" fmla="*/ 11886 h 266824"/>
                  <a:gd name="connsiteX12" fmla="*/ 254266 w 454038"/>
                  <a:gd name="connsiteY12" fmla="*/ 6959 h 266824"/>
                  <a:gd name="connsiteX13" fmla="*/ 431686 w 454038"/>
                  <a:gd name="connsiteY13" fmla="*/ 89455 h 266824"/>
                  <a:gd name="connsiteX14" fmla="*/ 433609 w 454038"/>
                  <a:gd name="connsiteY14" fmla="*/ 125318 h 266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4038" h="266824">
                    <a:moveTo>
                      <a:pt x="433704" y="125318"/>
                    </a:moveTo>
                    <a:lnTo>
                      <a:pt x="433704" y="209607"/>
                    </a:lnTo>
                    <a:lnTo>
                      <a:pt x="451013" y="232922"/>
                    </a:lnTo>
                    <a:lnTo>
                      <a:pt x="417500" y="266542"/>
                    </a:lnTo>
                    <a:lnTo>
                      <a:pt x="386705" y="232922"/>
                    </a:lnTo>
                    <a:lnTo>
                      <a:pt x="405177" y="209179"/>
                    </a:lnTo>
                    <a:lnTo>
                      <a:pt x="405177" y="139196"/>
                    </a:lnTo>
                    <a:cubicBezTo>
                      <a:pt x="306275" y="185840"/>
                      <a:pt x="279339" y="200644"/>
                      <a:pt x="257412" y="211850"/>
                    </a:cubicBezTo>
                    <a:cubicBezTo>
                      <a:pt x="235485" y="223057"/>
                      <a:pt x="219696" y="223057"/>
                      <a:pt x="197769" y="213643"/>
                    </a:cubicBezTo>
                    <a:cubicBezTo>
                      <a:pt x="176198" y="204229"/>
                      <a:pt x="77296" y="160743"/>
                      <a:pt x="25738" y="132489"/>
                    </a:cubicBezTo>
                    <a:cubicBezTo>
                      <a:pt x="-8511" y="113661"/>
                      <a:pt x="-10826" y="101552"/>
                      <a:pt x="26498" y="85406"/>
                    </a:cubicBezTo>
                    <a:cubicBezTo>
                      <a:pt x="74993" y="64346"/>
                      <a:pt x="150413" y="30275"/>
                      <a:pt x="192700" y="11886"/>
                    </a:cubicBezTo>
                    <a:cubicBezTo>
                      <a:pt x="217713" y="228"/>
                      <a:pt x="231176" y="-6040"/>
                      <a:pt x="254266" y="6959"/>
                    </a:cubicBezTo>
                    <a:cubicBezTo>
                      <a:pt x="295448" y="26678"/>
                      <a:pt x="384734" y="67029"/>
                      <a:pt x="431686" y="89455"/>
                    </a:cubicBezTo>
                    <a:cubicBezTo>
                      <a:pt x="472477" y="110064"/>
                      <a:pt x="445160" y="116759"/>
                      <a:pt x="433609" y="125318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89FD69DB-8F99-5C43-C08B-B698AE023C07}"/>
                  </a:ext>
                </a:extLst>
              </p:cNvPr>
              <p:cNvSpPr/>
              <p:nvPr/>
            </p:nvSpPr>
            <p:spPr>
              <a:xfrm>
                <a:off x="3690257" y="995462"/>
                <a:ext cx="300374" cy="226022"/>
              </a:xfrm>
              <a:custGeom>
                <a:avLst/>
                <a:gdLst>
                  <a:gd name="connsiteX0" fmla="*/ 193268 w 300374"/>
                  <a:gd name="connsiteY0" fmla="*/ 54909 h 226022"/>
                  <a:gd name="connsiteX1" fmla="*/ 299649 w 300374"/>
                  <a:gd name="connsiteY1" fmla="*/ -282 h 226022"/>
                  <a:gd name="connsiteX2" fmla="*/ 299649 w 300374"/>
                  <a:gd name="connsiteY2" fmla="*/ 161171 h 226022"/>
                  <a:gd name="connsiteX3" fmla="*/ 153487 w 300374"/>
                  <a:gd name="connsiteY3" fmla="*/ 225741 h 226022"/>
                  <a:gd name="connsiteX4" fmla="*/ -725 w 300374"/>
                  <a:gd name="connsiteY4" fmla="*/ 161171 h 226022"/>
                  <a:gd name="connsiteX5" fmla="*/ -725 w 300374"/>
                  <a:gd name="connsiteY5" fmla="*/ 10129 h 226022"/>
                  <a:gd name="connsiteX6" fmla="*/ 109229 w 300374"/>
                  <a:gd name="connsiteY6" fmla="*/ 54375 h 226022"/>
                  <a:gd name="connsiteX7" fmla="*/ 193268 w 300374"/>
                  <a:gd name="connsiteY7" fmla="*/ 54909 h 226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0374" h="226022">
                    <a:moveTo>
                      <a:pt x="193268" y="54909"/>
                    </a:moveTo>
                    <a:cubicBezTo>
                      <a:pt x="220976" y="41850"/>
                      <a:pt x="258562" y="20018"/>
                      <a:pt x="299649" y="-282"/>
                    </a:cubicBezTo>
                    <a:lnTo>
                      <a:pt x="299649" y="161171"/>
                    </a:lnTo>
                    <a:cubicBezTo>
                      <a:pt x="299649" y="161171"/>
                      <a:pt x="246904" y="225741"/>
                      <a:pt x="153487" y="225741"/>
                    </a:cubicBezTo>
                    <a:cubicBezTo>
                      <a:pt x="53374" y="225741"/>
                      <a:pt x="-725" y="161171"/>
                      <a:pt x="-725" y="161171"/>
                    </a:cubicBezTo>
                    <a:lnTo>
                      <a:pt x="-725" y="10129"/>
                    </a:lnTo>
                    <a:cubicBezTo>
                      <a:pt x="31019" y="24708"/>
                      <a:pt x="66326" y="37719"/>
                      <a:pt x="109229" y="54375"/>
                    </a:cubicBezTo>
                    <a:cubicBezTo>
                      <a:pt x="135608" y="65843"/>
                      <a:pt x="169133" y="69487"/>
                      <a:pt x="193268" y="54909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3DE6D78-A503-A858-FB7E-F3344B4E551F}"/>
              </a:ext>
            </a:extLst>
          </p:cNvPr>
          <p:cNvGrpSpPr/>
          <p:nvPr/>
        </p:nvGrpSpPr>
        <p:grpSpPr>
          <a:xfrm>
            <a:off x="6255540" y="2670516"/>
            <a:ext cx="2481942" cy="3240226"/>
            <a:chOff x="6255540" y="2670516"/>
            <a:chExt cx="2481942" cy="3240226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AFD436C0-5745-496E-903C-9CEE819546F0}"/>
                </a:ext>
              </a:extLst>
            </p:cNvPr>
            <p:cNvCxnSpPr>
              <a:cxnSpLocks/>
            </p:cNvCxnSpPr>
            <p:nvPr/>
          </p:nvCxnSpPr>
          <p:spPr>
            <a:xfrm>
              <a:off x="6255540" y="3260320"/>
              <a:ext cx="2481942" cy="0"/>
            </a:xfrm>
            <a:prstGeom prst="line">
              <a:avLst/>
            </a:prstGeom>
            <a:ln w="22225" cap="rnd">
              <a:solidFill>
                <a:schemeClr val="bg1"/>
              </a:solidFill>
            </a:ln>
            <a:effectLst>
              <a:outerShdw blurRad="76200" dist="38100" dir="16200000" sx="95000" sy="95000" rotWithShape="0">
                <a:schemeClr val="accent1">
                  <a:alpha val="35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ED132485-B376-4C1C-9011-2B5FA97CE152}"/>
                </a:ext>
              </a:extLst>
            </p:cNvPr>
            <p:cNvSpPr/>
            <p:nvPr/>
          </p:nvSpPr>
          <p:spPr>
            <a:xfrm>
              <a:off x="6433396" y="2670516"/>
              <a:ext cx="2139080" cy="725669"/>
            </a:xfrm>
            <a:prstGeom prst="roundRect">
              <a:avLst>
                <a:gd name="adj" fmla="val 1798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3CA977B6-717F-4B8E-B3D6-F0041BD13CE2}"/>
                </a:ext>
              </a:extLst>
            </p:cNvPr>
            <p:cNvSpPr/>
            <p:nvPr/>
          </p:nvSpPr>
          <p:spPr>
            <a:xfrm>
              <a:off x="6439822" y="3247731"/>
              <a:ext cx="2113378" cy="2337068"/>
            </a:xfrm>
            <a:custGeom>
              <a:avLst/>
              <a:gdLst>
                <a:gd name="connsiteX0" fmla="*/ 0 w 2159000"/>
                <a:gd name="connsiteY0" fmla="*/ 0 h 2488280"/>
                <a:gd name="connsiteX1" fmla="*/ 2159000 w 2159000"/>
                <a:gd name="connsiteY1" fmla="*/ 0 h 2488280"/>
                <a:gd name="connsiteX2" fmla="*/ 2159000 w 2159000"/>
                <a:gd name="connsiteY2" fmla="*/ 2369513 h 2488280"/>
                <a:gd name="connsiteX3" fmla="*/ 2040233 w 2159000"/>
                <a:gd name="connsiteY3" fmla="*/ 2488280 h 2488280"/>
                <a:gd name="connsiteX4" fmla="*/ 118767 w 2159000"/>
                <a:gd name="connsiteY4" fmla="*/ 2488280 h 2488280"/>
                <a:gd name="connsiteX5" fmla="*/ 0 w 2159000"/>
                <a:gd name="connsiteY5" fmla="*/ 2369513 h 2488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9000" h="2488280">
                  <a:moveTo>
                    <a:pt x="0" y="0"/>
                  </a:moveTo>
                  <a:lnTo>
                    <a:pt x="2159000" y="0"/>
                  </a:lnTo>
                  <a:lnTo>
                    <a:pt x="2159000" y="2369513"/>
                  </a:lnTo>
                  <a:cubicBezTo>
                    <a:pt x="2159000" y="2435106"/>
                    <a:pt x="2105826" y="2488280"/>
                    <a:pt x="2040233" y="2488280"/>
                  </a:cubicBezTo>
                  <a:lnTo>
                    <a:pt x="118767" y="2488280"/>
                  </a:lnTo>
                  <a:cubicBezTo>
                    <a:pt x="53174" y="2488280"/>
                    <a:pt x="0" y="2435106"/>
                    <a:pt x="0" y="2369513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8B2CF28A-31E4-4BEB-AAD1-A3FC3FBA6332}"/>
                </a:ext>
              </a:extLst>
            </p:cNvPr>
            <p:cNvSpPr/>
            <p:nvPr/>
          </p:nvSpPr>
          <p:spPr>
            <a:xfrm>
              <a:off x="7162804" y="5243327"/>
              <a:ext cx="667415" cy="6674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7" name="文本框 14">
              <a:extLst>
                <a:ext uri="{FF2B5EF4-FFF2-40B4-BE49-F238E27FC236}">
                  <a16:creationId xmlns:a16="http://schemas.microsoft.com/office/drawing/2014/main" id="{36E25F42-D06A-4022-A883-3DF6F51B37C1}"/>
                </a:ext>
              </a:extLst>
            </p:cNvPr>
            <p:cNvSpPr txBox="1"/>
            <p:nvPr/>
          </p:nvSpPr>
          <p:spPr>
            <a:xfrm>
              <a:off x="6638114" y="2762456"/>
              <a:ext cx="17296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j-ea"/>
                  <a:ea typeface="+mj-ea"/>
                  <a:sym typeface="阿里巴巴普惠体 2.0 55 Regular" panose="00020600040101010101" pitchFamily="18" charset="-122"/>
                </a:rPr>
                <a:t>关键词标题</a:t>
              </a:r>
            </a:p>
          </p:txBody>
        </p:sp>
        <p:sp>
          <p:nvSpPr>
            <p:cNvPr id="38" name="文本框 15">
              <a:extLst>
                <a:ext uri="{FF2B5EF4-FFF2-40B4-BE49-F238E27FC236}">
                  <a16:creationId xmlns:a16="http://schemas.microsoft.com/office/drawing/2014/main" id="{AD006414-D197-4199-9580-A8DE925A461D}"/>
                </a:ext>
              </a:extLst>
            </p:cNvPr>
            <p:cNvSpPr txBox="1"/>
            <p:nvPr/>
          </p:nvSpPr>
          <p:spPr>
            <a:xfrm>
              <a:off x="6760763" y="3674144"/>
              <a:ext cx="14714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ea"/>
                </a:rPr>
                <a:t>11.3%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3387B7A-D35E-4DE4-B521-BCE8265F9D5F}"/>
                </a:ext>
              </a:extLst>
            </p:cNvPr>
            <p:cNvSpPr txBox="1"/>
            <p:nvPr/>
          </p:nvSpPr>
          <p:spPr>
            <a:xfrm>
              <a:off x="6786204" y="4485540"/>
              <a:ext cx="142061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kern="100" spc="75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微软雅黑" panose="020B0503020204020204" pitchFamily="34" charset="-122"/>
                </a:rPr>
                <a:t>下降</a:t>
              </a:r>
              <a:r>
                <a:rPr lang="en-US" altLang="zh-CN" sz="2000" b="1" kern="100" spc="75" dirty="0">
                  <a:solidFill>
                    <a:schemeClr val="accent1"/>
                  </a:solidFill>
                  <a:effectLst/>
                  <a:latin typeface="+mn-ea"/>
                  <a:cs typeface="微软雅黑" panose="020B0503020204020204" pitchFamily="34" charset="-122"/>
                </a:rPr>
                <a:t>3.0%</a:t>
              </a:r>
              <a:endParaRPr lang="zh-CN" altLang="en-US" b="1" dirty="0">
                <a:solidFill>
                  <a:schemeClr val="accent1"/>
                </a:solidFill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E689A5E3-3087-6B3F-22B2-AB72E9E9F57F}"/>
                </a:ext>
              </a:extLst>
            </p:cNvPr>
            <p:cNvGrpSpPr/>
            <p:nvPr/>
          </p:nvGrpSpPr>
          <p:grpSpPr>
            <a:xfrm>
              <a:off x="7329225" y="5420460"/>
              <a:ext cx="334572" cy="313148"/>
              <a:chOff x="3615251" y="796519"/>
              <a:chExt cx="454038" cy="424965"/>
            </a:xfrm>
            <a:solidFill>
              <a:schemeClr val="accent1"/>
            </a:solidFill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1722A75F-2C51-7C46-1B8F-DF2BF525A632}"/>
                  </a:ext>
                </a:extLst>
              </p:cNvPr>
              <p:cNvSpPr/>
              <p:nvPr/>
            </p:nvSpPr>
            <p:spPr>
              <a:xfrm>
                <a:off x="3615251" y="796519"/>
                <a:ext cx="454038" cy="266824"/>
              </a:xfrm>
              <a:custGeom>
                <a:avLst/>
                <a:gdLst>
                  <a:gd name="connsiteX0" fmla="*/ 433704 w 454038"/>
                  <a:gd name="connsiteY0" fmla="*/ 125318 h 266824"/>
                  <a:gd name="connsiteX1" fmla="*/ 433704 w 454038"/>
                  <a:gd name="connsiteY1" fmla="*/ 209607 h 266824"/>
                  <a:gd name="connsiteX2" fmla="*/ 451013 w 454038"/>
                  <a:gd name="connsiteY2" fmla="*/ 232922 h 266824"/>
                  <a:gd name="connsiteX3" fmla="*/ 417500 w 454038"/>
                  <a:gd name="connsiteY3" fmla="*/ 266542 h 266824"/>
                  <a:gd name="connsiteX4" fmla="*/ 386705 w 454038"/>
                  <a:gd name="connsiteY4" fmla="*/ 232922 h 266824"/>
                  <a:gd name="connsiteX5" fmla="*/ 405177 w 454038"/>
                  <a:gd name="connsiteY5" fmla="*/ 209179 h 266824"/>
                  <a:gd name="connsiteX6" fmla="*/ 405177 w 454038"/>
                  <a:gd name="connsiteY6" fmla="*/ 139196 h 266824"/>
                  <a:gd name="connsiteX7" fmla="*/ 257412 w 454038"/>
                  <a:gd name="connsiteY7" fmla="*/ 211850 h 266824"/>
                  <a:gd name="connsiteX8" fmla="*/ 197769 w 454038"/>
                  <a:gd name="connsiteY8" fmla="*/ 213643 h 266824"/>
                  <a:gd name="connsiteX9" fmla="*/ 25738 w 454038"/>
                  <a:gd name="connsiteY9" fmla="*/ 132489 h 266824"/>
                  <a:gd name="connsiteX10" fmla="*/ 26498 w 454038"/>
                  <a:gd name="connsiteY10" fmla="*/ 85406 h 266824"/>
                  <a:gd name="connsiteX11" fmla="*/ 192700 w 454038"/>
                  <a:gd name="connsiteY11" fmla="*/ 11886 h 266824"/>
                  <a:gd name="connsiteX12" fmla="*/ 254266 w 454038"/>
                  <a:gd name="connsiteY12" fmla="*/ 6959 h 266824"/>
                  <a:gd name="connsiteX13" fmla="*/ 431686 w 454038"/>
                  <a:gd name="connsiteY13" fmla="*/ 89455 h 266824"/>
                  <a:gd name="connsiteX14" fmla="*/ 433609 w 454038"/>
                  <a:gd name="connsiteY14" fmla="*/ 125318 h 266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4038" h="266824">
                    <a:moveTo>
                      <a:pt x="433704" y="125318"/>
                    </a:moveTo>
                    <a:lnTo>
                      <a:pt x="433704" y="209607"/>
                    </a:lnTo>
                    <a:lnTo>
                      <a:pt x="451013" y="232922"/>
                    </a:lnTo>
                    <a:lnTo>
                      <a:pt x="417500" y="266542"/>
                    </a:lnTo>
                    <a:lnTo>
                      <a:pt x="386705" y="232922"/>
                    </a:lnTo>
                    <a:lnTo>
                      <a:pt x="405177" y="209179"/>
                    </a:lnTo>
                    <a:lnTo>
                      <a:pt x="405177" y="139196"/>
                    </a:lnTo>
                    <a:cubicBezTo>
                      <a:pt x="306275" y="185840"/>
                      <a:pt x="279339" y="200644"/>
                      <a:pt x="257412" y="211850"/>
                    </a:cubicBezTo>
                    <a:cubicBezTo>
                      <a:pt x="235485" y="223057"/>
                      <a:pt x="219696" y="223057"/>
                      <a:pt x="197769" y="213643"/>
                    </a:cubicBezTo>
                    <a:cubicBezTo>
                      <a:pt x="176198" y="204229"/>
                      <a:pt x="77296" y="160743"/>
                      <a:pt x="25738" y="132489"/>
                    </a:cubicBezTo>
                    <a:cubicBezTo>
                      <a:pt x="-8511" y="113661"/>
                      <a:pt x="-10826" y="101552"/>
                      <a:pt x="26498" y="85406"/>
                    </a:cubicBezTo>
                    <a:cubicBezTo>
                      <a:pt x="74993" y="64346"/>
                      <a:pt x="150413" y="30275"/>
                      <a:pt x="192700" y="11886"/>
                    </a:cubicBezTo>
                    <a:cubicBezTo>
                      <a:pt x="217713" y="228"/>
                      <a:pt x="231176" y="-6040"/>
                      <a:pt x="254266" y="6959"/>
                    </a:cubicBezTo>
                    <a:cubicBezTo>
                      <a:pt x="295448" y="26678"/>
                      <a:pt x="384734" y="67029"/>
                      <a:pt x="431686" y="89455"/>
                    </a:cubicBezTo>
                    <a:cubicBezTo>
                      <a:pt x="472477" y="110064"/>
                      <a:pt x="445160" y="116759"/>
                      <a:pt x="433609" y="125318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982D33C4-522B-A138-191E-C8A85276672D}"/>
                  </a:ext>
                </a:extLst>
              </p:cNvPr>
              <p:cNvSpPr/>
              <p:nvPr/>
            </p:nvSpPr>
            <p:spPr>
              <a:xfrm>
                <a:off x="3690257" y="995462"/>
                <a:ext cx="300374" cy="226022"/>
              </a:xfrm>
              <a:custGeom>
                <a:avLst/>
                <a:gdLst>
                  <a:gd name="connsiteX0" fmla="*/ 193268 w 300374"/>
                  <a:gd name="connsiteY0" fmla="*/ 54909 h 226022"/>
                  <a:gd name="connsiteX1" fmla="*/ 299649 w 300374"/>
                  <a:gd name="connsiteY1" fmla="*/ -282 h 226022"/>
                  <a:gd name="connsiteX2" fmla="*/ 299649 w 300374"/>
                  <a:gd name="connsiteY2" fmla="*/ 161171 h 226022"/>
                  <a:gd name="connsiteX3" fmla="*/ 153487 w 300374"/>
                  <a:gd name="connsiteY3" fmla="*/ 225741 h 226022"/>
                  <a:gd name="connsiteX4" fmla="*/ -725 w 300374"/>
                  <a:gd name="connsiteY4" fmla="*/ 161171 h 226022"/>
                  <a:gd name="connsiteX5" fmla="*/ -725 w 300374"/>
                  <a:gd name="connsiteY5" fmla="*/ 10129 h 226022"/>
                  <a:gd name="connsiteX6" fmla="*/ 109229 w 300374"/>
                  <a:gd name="connsiteY6" fmla="*/ 54375 h 226022"/>
                  <a:gd name="connsiteX7" fmla="*/ 193268 w 300374"/>
                  <a:gd name="connsiteY7" fmla="*/ 54909 h 226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0374" h="226022">
                    <a:moveTo>
                      <a:pt x="193268" y="54909"/>
                    </a:moveTo>
                    <a:cubicBezTo>
                      <a:pt x="220976" y="41850"/>
                      <a:pt x="258562" y="20018"/>
                      <a:pt x="299649" y="-282"/>
                    </a:cubicBezTo>
                    <a:lnTo>
                      <a:pt x="299649" y="161171"/>
                    </a:lnTo>
                    <a:cubicBezTo>
                      <a:pt x="299649" y="161171"/>
                      <a:pt x="246904" y="225741"/>
                      <a:pt x="153487" y="225741"/>
                    </a:cubicBezTo>
                    <a:cubicBezTo>
                      <a:pt x="53374" y="225741"/>
                      <a:pt x="-725" y="161171"/>
                      <a:pt x="-725" y="161171"/>
                    </a:cubicBezTo>
                    <a:lnTo>
                      <a:pt x="-725" y="10129"/>
                    </a:lnTo>
                    <a:cubicBezTo>
                      <a:pt x="31019" y="24708"/>
                      <a:pt x="66326" y="37719"/>
                      <a:pt x="109229" y="54375"/>
                    </a:cubicBezTo>
                    <a:cubicBezTo>
                      <a:pt x="135608" y="65843"/>
                      <a:pt x="169133" y="69487"/>
                      <a:pt x="193268" y="54909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E4796B5-EAEB-E1F8-ED39-A73A8A321097}"/>
              </a:ext>
            </a:extLst>
          </p:cNvPr>
          <p:cNvGrpSpPr/>
          <p:nvPr/>
        </p:nvGrpSpPr>
        <p:grpSpPr>
          <a:xfrm>
            <a:off x="9227993" y="2670516"/>
            <a:ext cx="2139080" cy="3240226"/>
            <a:chOff x="9227993" y="2670516"/>
            <a:chExt cx="2139080" cy="3240226"/>
          </a:xfrm>
        </p:grpSpPr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503F916B-A622-465A-AD4F-279E8404C024}"/>
                </a:ext>
              </a:extLst>
            </p:cNvPr>
            <p:cNvSpPr/>
            <p:nvPr/>
          </p:nvSpPr>
          <p:spPr>
            <a:xfrm>
              <a:off x="9227993" y="2670516"/>
              <a:ext cx="2139080" cy="725669"/>
            </a:xfrm>
            <a:prstGeom prst="roundRect">
              <a:avLst>
                <a:gd name="adj" fmla="val 1798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42B7DE4E-EE74-468D-97B5-D546C8AC7663}"/>
                </a:ext>
              </a:extLst>
            </p:cNvPr>
            <p:cNvSpPr/>
            <p:nvPr/>
          </p:nvSpPr>
          <p:spPr>
            <a:xfrm>
              <a:off x="9240844" y="3247731"/>
              <a:ext cx="2113378" cy="2337068"/>
            </a:xfrm>
            <a:custGeom>
              <a:avLst/>
              <a:gdLst>
                <a:gd name="connsiteX0" fmla="*/ 0 w 2159000"/>
                <a:gd name="connsiteY0" fmla="*/ 0 h 2488280"/>
                <a:gd name="connsiteX1" fmla="*/ 2159000 w 2159000"/>
                <a:gd name="connsiteY1" fmla="*/ 0 h 2488280"/>
                <a:gd name="connsiteX2" fmla="*/ 2159000 w 2159000"/>
                <a:gd name="connsiteY2" fmla="*/ 2369513 h 2488280"/>
                <a:gd name="connsiteX3" fmla="*/ 2040233 w 2159000"/>
                <a:gd name="connsiteY3" fmla="*/ 2488280 h 2488280"/>
                <a:gd name="connsiteX4" fmla="*/ 118767 w 2159000"/>
                <a:gd name="connsiteY4" fmla="*/ 2488280 h 2488280"/>
                <a:gd name="connsiteX5" fmla="*/ 0 w 2159000"/>
                <a:gd name="connsiteY5" fmla="*/ 2369513 h 2488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9000" h="2488280">
                  <a:moveTo>
                    <a:pt x="0" y="0"/>
                  </a:moveTo>
                  <a:lnTo>
                    <a:pt x="2159000" y="0"/>
                  </a:lnTo>
                  <a:lnTo>
                    <a:pt x="2159000" y="2369513"/>
                  </a:lnTo>
                  <a:cubicBezTo>
                    <a:pt x="2159000" y="2435106"/>
                    <a:pt x="2105826" y="2488280"/>
                    <a:pt x="2040233" y="2488280"/>
                  </a:cubicBezTo>
                  <a:lnTo>
                    <a:pt x="118767" y="2488280"/>
                  </a:lnTo>
                  <a:cubicBezTo>
                    <a:pt x="53174" y="2488280"/>
                    <a:pt x="0" y="2435106"/>
                    <a:pt x="0" y="2369513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75ED4D4F-BBCE-4E67-8DCC-BD891EB88F1B}"/>
                </a:ext>
              </a:extLst>
            </p:cNvPr>
            <p:cNvSpPr/>
            <p:nvPr/>
          </p:nvSpPr>
          <p:spPr>
            <a:xfrm>
              <a:off x="9963826" y="5243327"/>
              <a:ext cx="667415" cy="6674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1" name="文本框 14">
              <a:extLst>
                <a:ext uri="{FF2B5EF4-FFF2-40B4-BE49-F238E27FC236}">
                  <a16:creationId xmlns:a16="http://schemas.microsoft.com/office/drawing/2014/main" id="{C6C279D7-B84A-4A18-931D-8E0C7C6D88A3}"/>
                </a:ext>
              </a:extLst>
            </p:cNvPr>
            <p:cNvSpPr txBox="1"/>
            <p:nvPr/>
          </p:nvSpPr>
          <p:spPr>
            <a:xfrm>
              <a:off x="9403844" y="2762456"/>
              <a:ext cx="1787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微软雅黑" panose="020B0503020204020204" charset="-122"/>
                  <a:sym typeface="阿里巴巴普惠体 2.0 55 Regular" panose="00020600040101010101" pitchFamily="18" charset="-122"/>
                </a:rPr>
                <a:t>关键词标题</a:t>
              </a:r>
            </a:p>
          </p:txBody>
        </p:sp>
        <p:sp>
          <p:nvSpPr>
            <p:cNvPr id="64" name="文本框 15">
              <a:extLst>
                <a:ext uri="{FF2B5EF4-FFF2-40B4-BE49-F238E27FC236}">
                  <a16:creationId xmlns:a16="http://schemas.microsoft.com/office/drawing/2014/main" id="{76702EDC-9313-44AD-82B5-A4C03DE14F23}"/>
                </a:ext>
              </a:extLst>
            </p:cNvPr>
            <p:cNvSpPr txBox="1"/>
            <p:nvPr/>
          </p:nvSpPr>
          <p:spPr>
            <a:xfrm>
              <a:off x="9588058" y="3674144"/>
              <a:ext cx="141895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n-ea"/>
                </a:rPr>
                <a:t>3.0%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F181D1D7-1631-456D-BB82-E6220FF1CF07}"/>
                </a:ext>
              </a:extLst>
            </p:cNvPr>
            <p:cNvSpPr txBox="1"/>
            <p:nvPr/>
          </p:nvSpPr>
          <p:spPr>
            <a:xfrm>
              <a:off x="9545124" y="4485540"/>
              <a:ext cx="15048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kern="100" spc="75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微软雅黑" panose="020B0503020204020204" pitchFamily="34" charset="-122"/>
                </a:rPr>
                <a:t>下降</a:t>
              </a:r>
              <a:r>
                <a:rPr lang="en-US" altLang="zh-CN" sz="2000" b="1" kern="100" spc="75" dirty="0">
                  <a:solidFill>
                    <a:schemeClr val="accent2"/>
                  </a:solidFill>
                  <a:latin typeface="+mn-ea"/>
                </a:rPr>
                <a:t>3.0</a:t>
              </a:r>
              <a:r>
                <a:rPr lang="en-US" altLang="zh-CN" sz="2000" b="1" kern="100" spc="75" dirty="0">
                  <a:solidFill>
                    <a:schemeClr val="accent2"/>
                  </a:solidFill>
                  <a:effectLst/>
                  <a:latin typeface="+mn-ea"/>
                  <a:cs typeface="微软雅黑" panose="020B0503020204020204" pitchFamily="34" charset="-122"/>
                </a:rPr>
                <a:t>%</a:t>
              </a:r>
              <a:endParaRPr lang="zh-CN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F90253AD-CF06-7814-E34D-F5DB10F5BE44}"/>
                </a:ext>
              </a:extLst>
            </p:cNvPr>
            <p:cNvGrpSpPr/>
            <p:nvPr/>
          </p:nvGrpSpPr>
          <p:grpSpPr>
            <a:xfrm>
              <a:off x="10130247" y="5420460"/>
              <a:ext cx="334572" cy="313148"/>
              <a:chOff x="3615251" y="796519"/>
              <a:chExt cx="454038" cy="424965"/>
            </a:xfrm>
            <a:solidFill>
              <a:schemeClr val="accent2"/>
            </a:solidFill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51EC78EB-49FA-4E52-068C-EE40190EDD9A}"/>
                  </a:ext>
                </a:extLst>
              </p:cNvPr>
              <p:cNvSpPr/>
              <p:nvPr/>
            </p:nvSpPr>
            <p:spPr>
              <a:xfrm>
                <a:off x="3615251" y="796519"/>
                <a:ext cx="454038" cy="266824"/>
              </a:xfrm>
              <a:custGeom>
                <a:avLst/>
                <a:gdLst>
                  <a:gd name="connsiteX0" fmla="*/ 433704 w 454038"/>
                  <a:gd name="connsiteY0" fmla="*/ 125318 h 266824"/>
                  <a:gd name="connsiteX1" fmla="*/ 433704 w 454038"/>
                  <a:gd name="connsiteY1" fmla="*/ 209607 h 266824"/>
                  <a:gd name="connsiteX2" fmla="*/ 451013 w 454038"/>
                  <a:gd name="connsiteY2" fmla="*/ 232922 h 266824"/>
                  <a:gd name="connsiteX3" fmla="*/ 417500 w 454038"/>
                  <a:gd name="connsiteY3" fmla="*/ 266542 h 266824"/>
                  <a:gd name="connsiteX4" fmla="*/ 386705 w 454038"/>
                  <a:gd name="connsiteY4" fmla="*/ 232922 h 266824"/>
                  <a:gd name="connsiteX5" fmla="*/ 405177 w 454038"/>
                  <a:gd name="connsiteY5" fmla="*/ 209179 h 266824"/>
                  <a:gd name="connsiteX6" fmla="*/ 405177 w 454038"/>
                  <a:gd name="connsiteY6" fmla="*/ 139196 h 266824"/>
                  <a:gd name="connsiteX7" fmla="*/ 257412 w 454038"/>
                  <a:gd name="connsiteY7" fmla="*/ 211850 h 266824"/>
                  <a:gd name="connsiteX8" fmla="*/ 197769 w 454038"/>
                  <a:gd name="connsiteY8" fmla="*/ 213643 h 266824"/>
                  <a:gd name="connsiteX9" fmla="*/ 25738 w 454038"/>
                  <a:gd name="connsiteY9" fmla="*/ 132489 h 266824"/>
                  <a:gd name="connsiteX10" fmla="*/ 26498 w 454038"/>
                  <a:gd name="connsiteY10" fmla="*/ 85406 h 266824"/>
                  <a:gd name="connsiteX11" fmla="*/ 192700 w 454038"/>
                  <a:gd name="connsiteY11" fmla="*/ 11886 h 266824"/>
                  <a:gd name="connsiteX12" fmla="*/ 254266 w 454038"/>
                  <a:gd name="connsiteY12" fmla="*/ 6959 h 266824"/>
                  <a:gd name="connsiteX13" fmla="*/ 431686 w 454038"/>
                  <a:gd name="connsiteY13" fmla="*/ 89455 h 266824"/>
                  <a:gd name="connsiteX14" fmla="*/ 433609 w 454038"/>
                  <a:gd name="connsiteY14" fmla="*/ 125318 h 266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4038" h="266824">
                    <a:moveTo>
                      <a:pt x="433704" y="125318"/>
                    </a:moveTo>
                    <a:lnTo>
                      <a:pt x="433704" y="209607"/>
                    </a:lnTo>
                    <a:lnTo>
                      <a:pt x="451013" y="232922"/>
                    </a:lnTo>
                    <a:lnTo>
                      <a:pt x="417500" y="266542"/>
                    </a:lnTo>
                    <a:lnTo>
                      <a:pt x="386705" y="232922"/>
                    </a:lnTo>
                    <a:lnTo>
                      <a:pt x="405177" y="209179"/>
                    </a:lnTo>
                    <a:lnTo>
                      <a:pt x="405177" y="139196"/>
                    </a:lnTo>
                    <a:cubicBezTo>
                      <a:pt x="306275" y="185840"/>
                      <a:pt x="279339" y="200644"/>
                      <a:pt x="257412" y="211850"/>
                    </a:cubicBezTo>
                    <a:cubicBezTo>
                      <a:pt x="235485" y="223057"/>
                      <a:pt x="219696" y="223057"/>
                      <a:pt x="197769" y="213643"/>
                    </a:cubicBezTo>
                    <a:cubicBezTo>
                      <a:pt x="176198" y="204229"/>
                      <a:pt x="77296" y="160743"/>
                      <a:pt x="25738" y="132489"/>
                    </a:cubicBezTo>
                    <a:cubicBezTo>
                      <a:pt x="-8511" y="113661"/>
                      <a:pt x="-10826" y="101552"/>
                      <a:pt x="26498" y="85406"/>
                    </a:cubicBezTo>
                    <a:cubicBezTo>
                      <a:pt x="74993" y="64346"/>
                      <a:pt x="150413" y="30275"/>
                      <a:pt x="192700" y="11886"/>
                    </a:cubicBezTo>
                    <a:cubicBezTo>
                      <a:pt x="217713" y="228"/>
                      <a:pt x="231176" y="-6040"/>
                      <a:pt x="254266" y="6959"/>
                    </a:cubicBezTo>
                    <a:cubicBezTo>
                      <a:pt x="295448" y="26678"/>
                      <a:pt x="384734" y="67029"/>
                      <a:pt x="431686" y="89455"/>
                    </a:cubicBezTo>
                    <a:cubicBezTo>
                      <a:pt x="472477" y="110064"/>
                      <a:pt x="445160" y="116759"/>
                      <a:pt x="433609" y="125318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0C13EAF8-3714-A7A3-436A-C9FA38D08656}"/>
                  </a:ext>
                </a:extLst>
              </p:cNvPr>
              <p:cNvSpPr/>
              <p:nvPr/>
            </p:nvSpPr>
            <p:spPr>
              <a:xfrm>
                <a:off x="3690257" y="995462"/>
                <a:ext cx="300374" cy="226022"/>
              </a:xfrm>
              <a:custGeom>
                <a:avLst/>
                <a:gdLst>
                  <a:gd name="connsiteX0" fmla="*/ 193268 w 300374"/>
                  <a:gd name="connsiteY0" fmla="*/ 54909 h 226022"/>
                  <a:gd name="connsiteX1" fmla="*/ 299649 w 300374"/>
                  <a:gd name="connsiteY1" fmla="*/ -282 h 226022"/>
                  <a:gd name="connsiteX2" fmla="*/ 299649 w 300374"/>
                  <a:gd name="connsiteY2" fmla="*/ 161171 h 226022"/>
                  <a:gd name="connsiteX3" fmla="*/ 153487 w 300374"/>
                  <a:gd name="connsiteY3" fmla="*/ 225741 h 226022"/>
                  <a:gd name="connsiteX4" fmla="*/ -725 w 300374"/>
                  <a:gd name="connsiteY4" fmla="*/ 161171 h 226022"/>
                  <a:gd name="connsiteX5" fmla="*/ -725 w 300374"/>
                  <a:gd name="connsiteY5" fmla="*/ 10129 h 226022"/>
                  <a:gd name="connsiteX6" fmla="*/ 109229 w 300374"/>
                  <a:gd name="connsiteY6" fmla="*/ 54375 h 226022"/>
                  <a:gd name="connsiteX7" fmla="*/ 193268 w 300374"/>
                  <a:gd name="connsiteY7" fmla="*/ 54909 h 226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0374" h="226022">
                    <a:moveTo>
                      <a:pt x="193268" y="54909"/>
                    </a:moveTo>
                    <a:cubicBezTo>
                      <a:pt x="220976" y="41850"/>
                      <a:pt x="258562" y="20018"/>
                      <a:pt x="299649" y="-282"/>
                    </a:cubicBezTo>
                    <a:lnTo>
                      <a:pt x="299649" y="161171"/>
                    </a:lnTo>
                    <a:cubicBezTo>
                      <a:pt x="299649" y="161171"/>
                      <a:pt x="246904" y="225741"/>
                      <a:pt x="153487" y="225741"/>
                    </a:cubicBezTo>
                    <a:cubicBezTo>
                      <a:pt x="53374" y="225741"/>
                      <a:pt x="-725" y="161171"/>
                      <a:pt x="-725" y="161171"/>
                    </a:cubicBezTo>
                    <a:lnTo>
                      <a:pt x="-725" y="10129"/>
                    </a:lnTo>
                    <a:cubicBezTo>
                      <a:pt x="31019" y="24708"/>
                      <a:pt x="66326" y="37719"/>
                      <a:pt x="109229" y="54375"/>
                    </a:cubicBezTo>
                    <a:cubicBezTo>
                      <a:pt x="135608" y="65843"/>
                      <a:pt x="169133" y="69487"/>
                      <a:pt x="193268" y="54909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523855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74F0AF1-4E35-48CC-91CA-B46976893417}"/>
              </a:ext>
            </a:extLst>
          </p:cNvPr>
          <p:cNvSpPr txBox="1"/>
          <p:nvPr/>
        </p:nvSpPr>
        <p:spPr>
          <a:xfrm>
            <a:off x="923387" y="782122"/>
            <a:ext cx="3056064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b="1" dirty="0">
                <a:gradFill>
                  <a:gsLst>
                    <a:gs pos="0">
                      <a:schemeClr val="accent1">
                        <a:lumMod val="95000"/>
                        <a:lumOff val="5000"/>
                      </a:schemeClr>
                    </a:gs>
                    <a:gs pos="100000">
                      <a:schemeClr val="accent1">
                        <a:lumMod val="70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rPr>
              <a:t>02</a:t>
            </a:r>
            <a:endParaRPr lang="zh-CN" altLang="en-US" sz="16600" b="1" dirty="0">
              <a:gradFill>
                <a:gsLst>
                  <a:gs pos="0">
                    <a:schemeClr val="accent1">
                      <a:lumMod val="95000"/>
                      <a:lumOff val="5000"/>
                    </a:schemeClr>
                  </a:gs>
                  <a:gs pos="100000">
                    <a:schemeClr val="accent1">
                      <a:lumMod val="70000"/>
                    </a:schemeClr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5B48D7-6566-4514-9B7A-50793FCCAE34}"/>
              </a:ext>
            </a:extLst>
          </p:cNvPr>
          <p:cNvSpPr txBox="1"/>
          <p:nvPr/>
        </p:nvSpPr>
        <p:spPr>
          <a:xfrm>
            <a:off x="1007667" y="3194452"/>
            <a:ext cx="479258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8000" kern="100" spc="75">
                <a:solidFill>
                  <a:schemeClr val="accent1"/>
                </a:solidFill>
                <a:effectLst>
                  <a:outerShdw blurRad="177800" dist="76200" dir="5400000" algn="t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+mj-ea"/>
                <a:ea typeface="+mj-ea"/>
                <a:cs typeface="微软雅黑" panose="020B0503020204020204" pitchFamily="34" charset="-122"/>
              </a:defRPr>
            </a:lvl1pPr>
          </a:lstStyle>
          <a:p>
            <a:r>
              <a:rPr lang="zh-CN" altLang="en-US" dirty="0"/>
              <a:t>问题分析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CEFF41B0-D6CE-4E92-B157-73BBEBAF64FF}"/>
              </a:ext>
            </a:extLst>
          </p:cNvPr>
          <p:cNvCxnSpPr>
            <a:cxnSpLocks/>
          </p:cNvCxnSpPr>
          <p:nvPr/>
        </p:nvCxnSpPr>
        <p:spPr>
          <a:xfrm>
            <a:off x="1162104" y="4631429"/>
            <a:ext cx="401507" cy="0"/>
          </a:xfrm>
          <a:prstGeom prst="line">
            <a:avLst/>
          </a:prstGeom>
          <a:ln w="635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>
            <a:extLst>
              <a:ext uri="{FF2B5EF4-FFF2-40B4-BE49-F238E27FC236}">
                <a16:creationId xmlns:a16="http://schemas.microsoft.com/office/drawing/2014/main" id="{AA720F7F-7BFC-4069-B86F-F0EC7BF35AD1}"/>
              </a:ext>
            </a:extLst>
          </p:cNvPr>
          <p:cNvSpPr/>
          <p:nvPr/>
        </p:nvSpPr>
        <p:spPr>
          <a:xfrm>
            <a:off x="4440371" y="2968851"/>
            <a:ext cx="258629" cy="258629"/>
          </a:xfrm>
          <a:prstGeom prst="ellipse">
            <a:avLst/>
          </a:prstGeom>
          <a:gradFill>
            <a:gsLst>
              <a:gs pos="16000">
                <a:schemeClr val="accent2">
                  <a:lumMod val="60000"/>
                  <a:lumOff val="40000"/>
                </a:schemeClr>
              </a:gs>
              <a:gs pos="72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46DFFED9-A5AB-4A7A-BB30-43357A1457E3}"/>
              </a:ext>
            </a:extLst>
          </p:cNvPr>
          <p:cNvSpPr/>
          <p:nvPr/>
        </p:nvSpPr>
        <p:spPr>
          <a:xfrm>
            <a:off x="4741851" y="2849880"/>
            <a:ext cx="118971" cy="118971"/>
          </a:xfrm>
          <a:prstGeom prst="ellipse">
            <a:avLst/>
          </a:prstGeom>
          <a:gradFill>
            <a:gsLst>
              <a:gs pos="16000">
                <a:schemeClr val="accent2">
                  <a:lumMod val="60000"/>
                  <a:lumOff val="40000"/>
                </a:schemeClr>
              </a:gs>
              <a:gs pos="72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93E7A38F-B763-9860-C4A9-D5A3E370FB9C}"/>
              </a:ext>
            </a:extLst>
          </p:cNvPr>
          <p:cNvGrpSpPr/>
          <p:nvPr/>
        </p:nvGrpSpPr>
        <p:grpSpPr>
          <a:xfrm>
            <a:off x="6287369" y="1079652"/>
            <a:ext cx="5364789" cy="4698696"/>
            <a:chOff x="6168399" y="1313823"/>
            <a:chExt cx="4525446" cy="3963566"/>
          </a:xfrm>
        </p:grpSpPr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57F78F82-FADD-9F20-18E1-FAAA8BCAC509}"/>
                </a:ext>
              </a:extLst>
            </p:cNvPr>
            <p:cNvSpPr/>
            <p:nvPr/>
          </p:nvSpPr>
          <p:spPr>
            <a:xfrm flipH="1">
              <a:off x="6317914" y="1313823"/>
              <a:ext cx="3962058" cy="3712043"/>
            </a:xfrm>
            <a:custGeom>
              <a:avLst/>
              <a:gdLst>
                <a:gd name="connsiteX0" fmla="*/ 81882 w 3534214"/>
                <a:gd name="connsiteY0" fmla="*/ 443497 h 3311197"/>
                <a:gd name="connsiteX1" fmla="*/ 1802853 w 3534214"/>
                <a:gd name="connsiteY1" fmla="*/ 347101 h 3311197"/>
                <a:gd name="connsiteX2" fmla="*/ 2689884 w 3534214"/>
                <a:gd name="connsiteY2" fmla="*/ 898827 h 3311197"/>
                <a:gd name="connsiteX3" fmla="*/ 3533088 w 3534214"/>
                <a:gd name="connsiteY3" fmla="*/ 1296175 h 3311197"/>
                <a:gd name="connsiteX4" fmla="*/ 2470755 w 3534214"/>
                <a:gd name="connsiteY4" fmla="*/ 2603246 h 3311197"/>
                <a:gd name="connsiteX5" fmla="*/ 918633 w 3534214"/>
                <a:gd name="connsiteY5" fmla="*/ 3294154 h 3311197"/>
                <a:gd name="connsiteX6" fmla="*/ 493699 w 3534214"/>
                <a:gd name="connsiteY6" fmla="*/ 2270857 h 3311197"/>
                <a:gd name="connsiteX7" fmla="*/ 81882 w 3534214"/>
                <a:gd name="connsiteY7" fmla="*/ 443497 h 331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34214" h="3311197">
                  <a:moveTo>
                    <a:pt x="81882" y="443497"/>
                  </a:moveTo>
                  <a:cubicBezTo>
                    <a:pt x="372528" y="-175374"/>
                    <a:pt x="1404569" y="-88139"/>
                    <a:pt x="1802853" y="347101"/>
                  </a:cubicBezTo>
                  <a:cubicBezTo>
                    <a:pt x="2201137" y="782340"/>
                    <a:pt x="2330533" y="1061222"/>
                    <a:pt x="2689884" y="898827"/>
                  </a:cubicBezTo>
                  <a:cubicBezTo>
                    <a:pt x="3049234" y="736432"/>
                    <a:pt x="3507272" y="779738"/>
                    <a:pt x="3533088" y="1296175"/>
                  </a:cubicBezTo>
                  <a:cubicBezTo>
                    <a:pt x="3558905" y="1812611"/>
                    <a:pt x="3138864" y="2422946"/>
                    <a:pt x="2470755" y="2603246"/>
                  </a:cubicBezTo>
                  <a:cubicBezTo>
                    <a:pt x="1802645" y="2783546"/>
                    <a:pt x="1802853" y="3423133"/>
                    <a:pt x="918633" y="3294154"/>
                  </a:cubicBezTo>
                  <a:cubicBezTo>
                    <a:pt x="436549" y="3223887"/>
                    <a:pt x="425618" y="2702245"/>
                    <a:pt x="493699" y="2270857"/>
                  </a:cubicBezTo>
                  <a:cubicBezTo>
                    <a:pt x="561780" y="1839469"/>
                    <a:pt x="-255192" y="1161158"/>
                    <a:pt x="81882" y="443497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04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0" name="组合 129">
              <a:extLst>
                <a:ext uri="{FF2B5EF4-FFF2-40B4-BE49-F238E27FC236}">
                  <a16:creationId xmlns:a16="http://schemas.microsoft.com/office/drawing/2014/main" id="{4C8DACF0-34AC-4763-549A-9226E39B4F17}"/>
                </a:ext>
              </a:extLst>
            </p:cNvPr>
            <p:cNvGrpSpPr/>
            <p:nvPr/>
          </p:nvGrpSpPr>
          <p:grpSpPr>
            <a:xfrm>
              <a:off x="7457712" y="2516310"/>
              <a:ext cx="246239" cy="325988"/>
              <a:chOff x="7519619" y="2814464"/>
              <a:chExt cx="219649" cy="290786"/>
            </a:xfrm>
          </p:grpSpPr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D0AC2D3C-5563-245A-313D-ACC00AA0CF79}"/>
                  </a:ext>
                </a:extLst>
              </p:cNvPr>
              <p:cNvSpPr/>
              <p:nvPr/>
            </p:nvSpPr>
            <p:spPr>
              <a:xfrm rot="89400" flipH="1">
                <a:off x="7519619" y="2814464"/>
                <a:ext cx="219649" cy="219649"/>
              </a:xfrm>
              <a:custGeom>
                <a:avLst/>
                <a:gdLst>
                  <a:gd name="connsiteX0" fmla="*/ 181237 w 219649"/>
                  <a:gd name="connsiteY0" fmla="*/ 0 h 219649"/>
                  <a:gd name="connsiteX1" fmla="*/ 219650 w 219649"/>
                  <a:gd name="connsiteY1" fmla="*/ 0 h 219649"/>
                  <a:gd name="connsiteX2" fmla="*/ 219650 w 219649"/>
                  <a:gd name="connsiteY2" fmla="*/ 219650 h 219649"/>
                  <a:gd name="connsiteX3" fmla="*/ 181237 w 219649"/>
                  <a:gd name="connsiteY3" fmla="*/ 219650 h 219649"/>
                  <a:gd name="connsiteX4" fmla="*/ 38413 w 219649"/>
                  <a:gd name="connsiteY4" fmla="*/ 219650 h 219649"/>
                  <a:gd name="connsiteX5" fmla="*/ 0 w 219649"/>
                  <a:gd name="connsiteY5" fmla="*/ 219650 h 219649"/>
                  <a:gd name="connsiteX6" fmla="*/ 0 w 219649"/>
                  <a:gd name="connsiteY6" fmla="*/ 0 h 219649"/>
                  <a:gd name="connsiteX7" fmla="*/ 38413 w 219649"/>
                  <a:gd name="connsiteY7" fmla="*/ 0 h 219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9649" h="219649">
                    <a:moveTo>
                      <a:pt x="181237" y="0"/>
                    </a:moveTo>
                    <a:cubicBezTo>
                      <a:pt x="202452" y="0"/>
                      <a:pt x="219650" y="0"/>
                      <a:pt x="219650" y="0"/>
                    </a:cubicBezTo>
                    <a:lnTo>
                      <a:pt x="219650" y="219650"/>
                    </a:lnTo>
                    <a:cubicBezTo>
                      <a:pt x="219650" y="219650"/>
                      <a:pt x="202452" y="219650"/>
                      <a:pt x="181237" y="219650"/>
                    </a:cubicBezTo>
                    <a:lnTo>
                      <a:pt x="38413" y="219650"/>
                    </a:lnTo>
                    <a:cubicBezTo>
                      <a:pt x="17198" y="219650"/>
                      <a:pt x="0" y="219650"/>
                      <a:pt x="0" y="219650"/>
                    </a:cubicBezTo>
                    <a:lnTo>
                      <a:pt x="0" y="0"/>
                    </a:lnTo>
                    <a:cubicBezTo>
                      <a:pt x="0" y="0"/>
                      <a:pt x="17198" y="0"/>
                      <a:pt x="3841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467167C2-A057-C4C3-BBD2-696E22828CDB}"/>
                  </a:ext>
                </a:extLst>
              </p:cNvPr>
              <p:cNvSpPr/>
              <p:nvPr/>
            </p:nvSpPr>
            <p:spPr>
              <a:xfrm flipH="1">
                <a:off x="7603319" y="3015101"/>
                <a:ext cx="91086" cy="90149"/>
              </a:xfrm>
              <a:custGeom>
                <a:avLst/>
                <a:gdLst>
                  <a:gd name="connsiteX0" fmla="*/ 91087 w 91086"/>
                  <a:gd name="connsiteY0" fmla="*/ 1249 h 90149"/>
                  <a:gd name="connsiteX1" fmla="*/ 0 w 91086"/>
                  <a:gd name="connsiteY1" fmla="*/ 90150 h 90149"/>
                  <a:gd name="connsiteX2" fmla="*/ 30709 w 91086"/>
                  <a:gd name="connsiteY2" fmla="*/ 0 h 90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86" h="90149">
                    <a:moveTo>
                      <a:pt x="91087" y="1249"/>
                    </a:moveTo>
                    <a:cubicBezTo>
                      <a:pt x="91087" y="1249"/>
                      <a:pt x="64021" y="67873"/>
                      <a:pt x="0" y="90150"/>
                    </a:cubicBezTo>
                    <a:cubicBezTo>
                      <a:pt x="0" y="90150"/>
                      <a:pt x="35186" y="68601"/>
                      <a:pt x="3070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F545C677-2093-87D9-FF99-189FA335EDA0}"/>
                  </a:ext>
                </a:extLst>
              </p:cNvPr>
              <p:cNvSpPr/>
              <p:nvPr/>
            </p:nvSpPr>
            <p:spPr>
              <a:xfrm flipH="1">
                <a:off x="7615808" y="2864781"/>
                <a:ext cx="26963" cy="119408"/>
              </a:xfrm>
              <a:custGeom>
                <a:avLst/>
                <a:gdLst>
                  <a:gd name="connsiteX0" fmla="*/ 0 w 26963"/>
                  <a:gd name="connsiteY0" fmla="*/ 106181 h 119408"/>
                  <a:gd name="connsiteX1" fmla="*/ 12997 w 26963"/>
                  <a:gd name="connsiteY1" fmla="*/ 93154 h 119408"/>
                  <a:gd name="connsiteX2" fmla="*/ 13637 w 26963"/>
                  <a:gd name="connsiteY2" fmla="*/ 93169 h 119408"/>
                  <a:gd name="connsiteX3" fmla="*/ 26953 w 26963"/>
                  <a:gd name="connsiteY3" fmla="*/ 105440 h 119408"/>
                  <a:gd name="connsiteX4" fmla="*/ 26962 w 26963"/>
                  <a:gd name="connsiteY4" fmla="*/ 106181 h 119408"/>
                  <a:gd name="connsiteX5" fmla="*/ 14163 w 26963"/>
                  <a:gd name="connsiteY5" fmla="*/ 119404 h 119408"/>
                  <a:gd name="connsiteX6" fmla="*/ 13637 w 26963"/>
                  <a:gd name="connsiteY6" fmla="*/ 119402 h 119408"/>
                  <a:gd name="connsiteX7" fmla="*/ 7 w 26963"/>
                  <a:gd name="connsiteY7" fmla="*/ 106604 h 119408"/>
                  <a:gd name="connsiteX8" fmla="*/ 0 w 26963"/>
                  <a:gd name="connsiteY8" fmla="*/ 106181 h 119408"/>
                  <a:gd name="connsiteX9" fmla="*/ 1145 w 26963"/>
                  <a:gd name="connsiteY9" fmla="*/ 0 h 119408"/>
                  <a:gd name="connsiteX10" fmla="*/ 26129 w 26963"/>
                  <a:gd name="connsiteY10" fmla="*/ 0 h 119408"/>
                  <a:gd name="connsiteX11" fmla="*/ 21861 w 26963"/>
                  <a:gd name="connsiteY11" fmla="*/ 79011 h 119408"/>
                  <a:gd name="connsiteX12" fmla="*/ 5205 w 26963"/>
                  <a:gd name="connsiteY12" fmla="*/ 79011 h 119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963" h="119408">
                    <a:moveTo>
                      <a:pt x="0" y="106181"/>
                    </a:moveTo>
                    <a:cubicBezTo>
                      <a:pt x="-8" y="98995"/>
                      <a:pt x="5811" y="93162"/>
                      <a:pt x="12997" y="93154"/>
                    </a:cubicBezTo>
                    <a:cubicBezTo>
                      <a:pt x="13211" y="93154"/>
                      <a:pt x="13424" y="93159"/>
                      <a:pt x="13637" y="93169"/>
                    </a:cubicBezTo>
                    <a:cubicBezTo>
                      <a:pt x="20703" y="92880"/>
                      <a:pt x="26664" y="98374"/>
                      <a:pt x="26953" y="105440"/>
                    </a:cubicBezTo>
                    <a:cubicBezTo>
                      <a:pt x="26963" y="105687"/>
                      <a:pt x="26966" y="105934"/>
                      <a:pt x="26962" y="106181"/>
                    </a:cubicBezTo>
                    <a:cubicBezTo>
                      <a:pt x="27079" y="113367"/>
                      <a:pt x="21349" y="119287"/>
                      <a:pt x="14163" y="119404"/>
                    </a:cubicBezTo>
                    <a:cubicBezTo>
                      <a:pt x="13988" y="119407"/>
                      <a:pt x="13812" y="119406"/>
                      <a:pt x="13637" y="119402"/>
                    </a:cubicBezTo>
                    <a:cubicBezTo>
                      <a:pt x="6339" y="119632"/>
                      <a:pt x="236" y="113902"/>
                      <a:pt x="7" y="106604"/>
                    </a:cubicBezTo>
                    <a:cubicBezTo>
                      <a:pt x="2" y="106463"/>
                      <a:pt x="0" y="106322"/>
                      <a:pt x="0" y="106181"/>
                    </a:cubicBezTo>
                    <a:close/>
                    <a:moveTo>
                      <a:pt x="1145" y="0"/>
                    </a:moveTo>
                    <a:lnTo>
                      <a:pt x="26129" y="0"/>
                    </a:lnTo>
                    <a:lnTo>
                      <a:pt x="21861" y="79011"/>
                    </a:lnTo>
                    <a:lnTo>
                      <a:pt x="5205" y="79011"/>
                    </a:lnTo>
                    <a:close/>
                  </a:path>
                </a:pathLst>
              </a:custGeom>
              <a:solidFill>
                <a:srgbClr val="FFFF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0426C2E4-C8C1-3AE5-42FB-762C9FE58093}"/>
                </a:ext>
              </a:extLst>
            </p:cNvPr>
            <p:cNvGrpSpPr/>
            <p:nvPr/>
          </p:nvGrpSpPr>
          <p:grpSpPr>
            <a:xfrm>
              <a:off x="6899074" y="2750405"/>
              <a:ext cx="1726912" cy="1932373"/>
              <a:chOff x="7021306" y="3023280"/>
              <a:chExt cx="1540431" cy="1723705"/>
            </a:xfrm>
          </p:grpSpPr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EA442837-7CCF-AD79-A336-EE74289DEDE4}"/>
                  </a:ext>
                </a:extLst>
              </p:cNvPr>
              <p:cNvSpPr/>
              <p:nvPr/>
            </p:nvSpPr>
            <p:spPr>
              <a:xfrm flipH="1">
                <a:off x="7778205" y="4383070"/>
                <a:ext cx="139493" cy="139180"/>
              </a:xfrm>
              <a:custGeom>
                <a:avLst/>
                <a:gdLst>
                  <a:gd name="connsiteX0" fmla="*/ 139493 w 139493"/>
                  <a:gd name="connsiteY0" fmla="*/ 93377 h 139180"/>
                  <a:gd name="connsiteX1" fmla="*/ 96916 w 139493"/>
                  <a:gd name="connsiteY1" fmla="*/ 139181 h 139180"/>
                  <a:gd name="connsiteX2" fmla="*/ 0 w 139493"/>
                  <a:gd name="connsiteY2" fmla="*/ 45804 h 139180"/>
                  <a:gd name="connsiteX3" fmla="*/ 42472 w 139493"/>
                  <a:gd name="connsiteY3" fmla="*/ 0 h 139180"/>
                  <a:gd name="connsiteX4" fmla="*/ 139493 w 139493"/>
                  <a:gd name="connsiteY4" fmla="*/ 93377 h 13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493" h="139180">
                    <a:moveTo>
                      <a:pt x="139493" y="93377"/>
                    </a:moveTo>
                    <a:lnTo>
                      <a:pt x="96916" y="139181"/>
                    </a:lnTo>
                    <a:lnTo>
                      <a:pt x="0" y="45804"/>
                    </a:lnTo>
                    <a:lnTo>
                      <a:pt x="42472" y="0"/>
                    </a:lnTo>
                    <a:lnTo>
                      <a:pt x="139493" y="93377"/>
                    </a:ln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BD079C8F-D4C3-7244-74C9-46B0FAE174E0}"/>
                  </a:ext>
                </a:extLst>
              </p:cNvPr>
              <p:cNvSpPr/>
              <p:nvPr/>
            </p:nvSpPr>
            <p:spPr>
              <a:xfrm flipH="1">
                <a:off x="7825154" y="4383070"/>
                <a:ext cx="92544" cy="94001"/>
              </a:xfrm>
              <a:custGeom>
                <a:avLst/>
                <a:gdLst>
                  <a:gd name="connsiteX0" fmla="*/ 42472 w 92544"/>
                  <a:gd name="connsiteY0" fmla="*/ 0 h 94001"/>
                  <a:gd name="connsiteX1" fmla="*/ 0 w 92544"/>
                  <a:gd name="connsiteY1" fmla="*/ 45804 h 94001"/>
                  <a:gd name="connsiteX2" fmla="*/ 50072 w 92544"/>
                  <a:gd name="connsiteY2" fmla="*/ 94002 h 94001"/>
                  <a:gd name="connsiteX3" fmla="*/ 92544 w 92544"/>
                  <a:gd name="connsiteY3" fmla="*/ 48094 h 94001"/>
                  <a:gd name="connsiteX4" fmla="*/ 42472 w 92544"/>
                  <a:gd name="connsiteY4" fmla="*/ 0 h 94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544" h="94001">
                    <a:moveTo>
                      <a:pt x="42472" y="0"/>
                    </a:moveTo>
                    <a:lnTo>
                      <a:pt x="0" y="45804"/>
                    </a:lnTo>
                    <a:lnTo>
                      <a:pt x="50072" y="94002"/>
                    </a:lnTo>
                    <a:lnTo>
                      <a:pt x="92544" y="48094"/>
                    </a:lnTo>
                    <a:lnTo>
                      <a:pt x="42472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0A90F2C7-CC0F-90C9-863D-09381DBDEFE2}"/>
                  </a:ext>
                </a:extLst>
              </p:cNvPr>
              <p:cNvSpPr/>
              <p:nvPr/>
            </p:nvSpPr>
            <p:spPr>
              <a:xfrm flipH="1">
                <a:off x="7731458" y="4471532"/>
                <a:ext cx="200439" cy="128584"/>
              </a:xfrm>
              <a:custGeom>
                <a:avLst/>
                <a:gdLst>
                  <a:gd name="connsiteX0" fmla="*/ 95709 w 200439"/>
                  <a:gd name="connsiteY0" fmla="*/ 35312 h 128584"/>
                  <a:gd name="connsiteX1" fmla="*/ 158169 w 200439"/>
                  <a:gd name="connsiteY1" fmla="*/ 751 h 128584"/>
                  <a:gd name="connsiteX2" fmla="*/ 164623 w 200439"/>
                  <a:gd name="connsiteY2" fmla="*/ 1688 h 128584"/>
                  <a:gd name="connsiteX3" fmla="*/ 198560 w 200439"/>
                  <a:gd name="connsiteY3" fmla="*/ 41558 h 128584"/>
                  <a:gd name="connsiteX4" fmla="*/ 196974 w 200439"/>
                  <a:gd name="connsiteY4" fmla="*/ 54119 h 128584"/>
                  <a:gd name="connsiteX5" fmla="*/ 196790 w 200439"/>
                  <a:gd name="connsiteY5" fmla="*/ 54258 h 128584"/>
                  <a:gd name="connsiteX6" fmla="*/ 195229 w 200439"/>
                  <a:gd name="connsiteY6" fmla="*/ 55195 h 128584"/>
                  <a:gd name="connsiteX7" fmla="*/ 134539 w 200439"/>
                  <a:gd name="connsiteY7" fmla="*/ 86945 h 128584"/>
                  <a:gd name="connsiteX8" fmla="*/ 22320 w 200439"/>
                  <a:gd name="connsiteY8" fmla="*/ 128585 h 128584"/>
                  <a:gd name="connsiteX9" fmla="*/ 6080 w 200439"/>
                  <a:gd name="connsiteY9" fmla="*/ 101727 h 128584"/>
                  <a:gd name="connsiteX10" fmla="*/ 88422 w 200439"/>
                  <a:gd name="connsiteY10" fmla="*/ 43223 h 128584"/>
                  <a:gd name="connsiteX11" fmla="*/ 95709 w 200439"/>
                  <a:gd name="connsiteY11" fmla="*/ 35312 h 128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0439" h="128584">
                    <a:moveTo>
                      <a:pt x="95709" y="35312"/>
                    </a:moveTo>
                    <a:lnTo>
                      <a:pt x="158169" y="751"/>
                    </a:lnTo>
                    <a:cubicBezTo>
                      <a:pt x="160265" y="-533"/>
                      <a:pt x="162979" y="-139"/>
                      <a:pt x="164623" y="1688"/>
                    </a:cubicBezTo>
                    <a:lnTo>
                      <a:pt x="198560" y="41558"/>
                    </a:lnTo>
                    <a:cubicBezTo>
                      <a:pt x="201590" y="45465"/>
                      <a:pt x="200880" y="51088"/>
                      <a:pt x="196974" y="54119"/>
                    </a:cubicBezTo>
                    <a:cubicBezTo>
                      <a:pt x="196913" y="54166"/>
                      <a:pt x="196852" y="54212"/>
                      <a:pt x="196790" y="54258"/>
                    </a:cubicBezTo>
                    <a:cubicBezTo>
                      <a:pt x="196334" y="54667"/>
                      <a:pt x="195804" y="54986"/>
                      <a:pt x="195229" y="55195"/>
                    </a:cubicBezTo>
                    <a:cubicBezTo>
                      <a:pt x="173472" y="66750"/>
                      <a:pt x="161708" y="71955"/>
                      <a:pt x="134539" y="86945"/>
                    </a:cubicBezTo>
                    <a:cubicBezTo>
                      <a:pt x="117883" y="96106"/>
                      <a:pt x="47511" y="128585"/>
                      <a:pt x="22320" y="128585"/>
                    </a:cubicBezTo>
                    <a:cubicBezTo>
                      <a:pt x="-2873" y="128585"/>
                      <a:pt x="-4330" y="104850"/>
                      <a:pt x="6080" y="101727"/>
                    </a:cubicBezTo>
                    <a:cubicBezTo>
                      <a:pt x="58962" y="85592"/>
                      <a:pt x="80615" y="62169"/>
                      <a:pt x="88422" y="43223"/>
                    </a:cubicBezTo>
                    <a:cubicBezTo>
                      <a:pt x="89948" y="39878"/>
                      <a:pt x="92501" y="37107"/>
                      <a:pt x="95709" y="3531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51023B8D-519D-C5EB-AEF1-264FF11B5742}"/>
                  </a:ext>
                </a:extLst>
              </p:cNvPr>
              <p:cNvSpPr/>
              <p:nvPr/>
            </p:nvSpPr>
            <p:spPr>
              <a:xfrm flipH="1">
                <a:off x="7836069" y="4513572"/>
                <a:ext cx="32140" cy="15569"/>
              </a:xfrm>
              <a:custGeom>
                <a:avLst/>
                <a:gdLst>
                  <a:gd name="connsiteX0" fmla="*/ 18384 w 32140"/>
                  <a:gd name="connsiteY0" fmla="*/ 12322 h 15569"/>
                  <a:gd name="connsiteX1" fmla="*/ 6517 w 32140"/>
                  <a:gd name="connsiteY1" fmla="*/ 15549 h 15569"/>
                  <a:gd name="connsiteX2" fmla="*/ 583 w 32140"/>
                  <a:gd name="connsiteY2" fmla="*/ 10552 h 15569"/>
                  <a:gd name="connsiteX3" fmla="*/ 583 w 32140"/>
                  <a:gd name="connsiteY3" fmla="*/ 5868 h 15569"/>
                  <a:gd name="connsiteX4" fmla="*/ 30772 w 32140"/>
                  <a:gd name="connsiteY4" fmla="*/ 38 h 15569"/>
                  <a:gd name="connsiteX5" fmla="*/ 31917 w 32140"/>
                  <a:gd name="connsiteY5" fmla="*/ 871 h 15569"/>
                  <a:gd name="connsiteX6" fmla="*/ 31917 w 32140"/>
                  <a:gd name="connsiteY6" fmla="*/ 2537 h 15569"/>
                  <a:gd name="connsiteX7" fmla="*/ 18384 w 32140"/>
                  <a:gd name="connsiteY7" fmla="*/ 12322 h 15569"/>
                  <a:gd name="connsiteX8" fmla="*/ 4851 w 32140"/>
                  <a:gd name="connsiteY8" fmla="*/ 6180 h 15569"/>
                  <a:gd name="connsiteX9" fmla="*/ 3290 w 32140"/>
                  <a:gd name="connsiteY9" fmla="*/ 7429 h 15569"/>
                  <a:gd name="connsiteX10" fmla="*/ 3290 w 32140"/>
                  <a:gd name="connsiteY10" fmla="*/ 9303 h 15569"/>
                  <a:gd name="connsiteX11" fmla="*/ 7246 w 32140"/>
                  <a:gd name="connsiteY11" fmla="*/ 12738 h 15569"/>
                  <a:gd name="connsiteX12" fmla="*/ 27233 w 32140"/>
                  <a:gd name="connsiteY12" fmla="*/ 2328 h 15569"/>
                  <a:gd name="connsiteX13" fmla="*/ 4852 w 32140"/>
                  <a:gd name="connsiteY13" fmla="*/ 6180 h 15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140" h="15569">
                    <a:moveTo>
                      <a:pt x="18384" y="12322"/>
                    </a:moveTo>
                    <a:cubicBezTo>
                      <a:pt x="14863" y="14612"/>
                      <a:pt x="10713" y="15740"/>
                      <a:pt x="6517" y="15549"/>
                    </a:cubicBezTo>
                    <a:cubicBezTo>
                      <a:pt x="3783" y="15073"/>
                      <a:pt x="1517" y="13165"/>
                      <a:pt x="583" y="10552"/>
                    </a:cubicBezTo>
                    <a:cubicBezTo>
                      <a:pt x="-194" y="9087"/>
                      <a:pt x="-194" y="7332"/>
                      <a:pt x="583" y="5868"/>
                    </a:cubicBezTo>
                    <a:cubicBezTo>
                      <a:pt x="5268" y="-378"/>
                      <a:pt x="28170" y="-66"/>
                      <a:pt x="30772" y="38"/>
                    </a:cubicBezTo>
                    <a:cubicBezTo>
                      <a:pt x="31300" y="18"/>
                      <a:pt x="31773" y="363"/>
                      <a:pt x="31917" y="871"/>
                    </a:cubicBezTo>
                    <a:cubicBezTo>
                      <a:pt x="32215" y="1386"/>
                      <a:pt x="32215" y="2021"/>
                      <a:pt x="31917" y="2537"/>
                    </a:cubicBezTo>
                    <a:cubicBezTo>
                      <a:pt x="27745" y="6244"/>
                      <a:pt x="23211" y="9522"/>
                      <a:pt x="18384" y="12322"/>
                    </a:cubicBezTo>
                    <a:close/>
                    <a:moveTo>
                      <a:pt x="4851" y="6180"/>
                    </a:moveTo>
                    <a:cubicBezTo>
                      <a:pt x="4245" y="6477"/>
                      <a:pt x="3712" y="6903"/>
                      <a:pt x="3290" y="7429"/>
                    </a:cubicBezTo>
                    <a:cubicBezTo>
                      <a:pt x="2874" y="7985"/>
                      <a:pt x="2874" y="8748"/>
                      <a:pt x="3290" y="9303"/>
                    </a:cubicBezTo>
                    <a:cubicBezTo>
                      <a:pt x="3855" y="11103"/>
                      <a:pt x="5385" y="12432"/>
                      <a:pt x="7246" y="12738"/>
                    </a:cubicBezTo>
                    <a:cubicBezTo>
                      <a:pt x="14943" y="11783"/>
                      <a:pt x="22038" y="8087"/>
                      <a:pt x="27233" y="2328"/>
                    </a:cubicBezTo>
                    <a:cubicBezTo>
                      <a:pt x="19600" y="2233"/>
                      <a:pt x="12014" y="3539"/>
                      <a:pt x="4852" y="6180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6B7950F2-5975-C525-A7CF-29E7C6EAB373}"/>
                  </a:ext>
                </a:extLst>
              </p:cNvPr>
              <p:cNvSpPr/>
              <p:nvPr/>
            </p:nvSpPr>
            <p:spPr>
              <a:xfrm flipH="1">
                <a:off x="7835475" y="4497777"/>
                <a:ext cx="27182" cy="18540"/>
              </a:xfrm>
              <a:custGeom>
                <a:avLst/>
                <a:gdLst>
                  <a:gd name="connsiteX0" fmla="*/ 26469 w 27182"/>
                  <a:gd name="connsiteY0" fmla="*/ 18540 h 18540"/>
                  <a:gd name="connsiteX1" fmla="*/ 25740 w 27182"/>
                  <a:gd name="connsiteY1" fmla="*/ 18540 h 18540"/>
                  <a:gd name="connsiteX2" fmla="*/ 132 w 27182"/>
                  <a:gd name="connsiteY2" fmla="*/ 7089 h 18540"/>
                  <a:gd name="connsiteX3" fmla="*/ 2734 w 27182"/>
                  <a:gd name="connsiteY3" fmla="*/ 1572 h 18540"/>
                  <a:gd name="connsiteX4" fmla="*/ 8980 w 27182"/>
                  <a:gd name="connsiteY4" fmla="*/ 114 h 18540"/>
                  <a:gd name="connsiteX5" fmla="*/ 26989 w 27182"/>
                  <a:gd name="connsiteY5" fmla="*/ 16562 h 18540"/>
                  <a:gd name="connsiteX6" fmla="*/ 26469 w 27182"/>
                  <a:gd name="connsiteY6" fmla="*/ 18540 h 18540"/>
                  <a:gd name="connsiteX7" fmla="*/ 4400 w 27182"/>
                  <a:gd name="connsiteY7" fmla="*/ 3446 h 18540"/>
                  <a:gd name="connsiteX8" fmla="*/ 3775 w 27182"/>
                  <a:gd name="connsiteY8" fmla="*/ 3446 h 18540"/>
                  <a:gd name="connsiteX9" fmla="*/ 2526 w 27182"/>
                  <a:gd name="connsiteY9" fmla="*/ 5736 h 18540"/>
                  <a:gd name="connsiteX10" fmla="*/ 22513 w 27182"/>
                  <a:gd name="connsiteY10" fmla="*/ 15105 h 18540"/>
                  <a:gd name="connsiteX11" fmla="*/ 7939 w 27182"/>
                  <a:gd name="connsiteY11" fmla="*/ 2509 h 18540"/>
                  <a:gd name="connsiteX12" fmla="*/ 4400 w 27182"/>
                  <a:gd name="connsiteY12" fmla="*/ 3133 h 18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182" h="18540">
                    <a:moveTo>
                      <a:pt x="26469" y="18540"/>
                    </a:moveTo>
                    <a:lnTo>
                      <a:pt x="25740" y="18540"/>
                    </a:lnTo>
                    <a:cubicBezTo>
                      <a:pt x="18662" y="18540"/>
                      <a:pt x="1902" y="13439"/>
                      <a:pt x="132" y="7089"/>
                    </a:cubicBezTo>
                    <a:cubicBezTo>
                      <a:pt x="-394" y="4868"/>
                      <a:pt x="686" y="2579"/>
                      <a:pt x="2734" y="1572"/>
                    </a:cubicBezTo>
                    <a:cubicBezTo>
                      <a:pt x="4538" y="272"/>
                      <a:pt x="6787" y="-253"/>
                      <a:pt x="8980" y="114"/>
                    </a:cubicBezTo>
                    <a:cubicBezTo>
                      <a:pt x="17933" y="1468"/>
                      <a:pt x="26677" y="15729"/>
                      <a:pt x="26989" y="16562"/>
                    </a:cubicBezTo>
                    <a:cubicBezTo>
                      <a:pt x="27385" y="17253"/>
                      <a:pt x="27154" y="18134"/>
                      <a:pt x="26469" y="18540"/>
                    </a:cubicBezTo>
                    <a:close/>
                    <a:moveTo>
                      <a:pt x="4400" y="3446"/>
                    </a:moveTo>
                    <a:lnTo>
                      <a:pt x="3775" y="3446"/>
                    </a:lnTo>
                    <a:cubicBezTo>
                      <a:pt x="2214" y="4591"/>
                      <a:pt x="2422" y="5424"/>
                      <a:pt x="2526" y="5736"/>
                    </a:cubicBezTo>
                    <a:cubicBezTo>
                      <a:pt x="3567" y="9483"/>
                      <a:pt x="14914" y="14168"/>
                      <a:pt x="22513" y="15105"/>
                    </a:cubicBezTo>
                    <a:cubicBezTo>
                      <a:pt x="19703" y="11149"/>
                      <a:pt x="13561" y="3342"/>
                      <a:pt x="7939" y="2509"/>
                    </a:cubicBezTo>
                    <a:cubicBezTo>
                      <a:pt x="6723" y="2290"/>
                      <a:pt x="5468" y="2512"/>
                      <a:pt x="4400" y="3133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42B8136D-6FCE-FE7D-6716-1BF9378AECE2}"/>
                  </a:ext>
                </a:extLst>
              </p:cNvPr>
              <p:cNvSpPr/>
              <p:nvPr/>
            </p:nvSpPr>
            <p:spPr>
              <a:xfrm flipH="1">
                <a:off x="7075431" y="4499661"/>
                <a:ext cx="145322" cy="128875"/>
              </a:xfrm>
              <a:custGeom>
                <a:avLst/>
                <a:gdLst>
                  <a:gd name="connsiteX0" fmla="*/ 145323 w 145322"/>
                  <a:gd name="connsiteY0" fmla="*/ 76825 h 128875"/>
                  <a:gd name="connsiteX1" fmla="*/ 110553 w 145322"/>
                  <a:gd name="connsiteY1" fmla="*/ 128875 h 128875"/>
                  <a:gd name="connsiteX2" fmla="*/ 0 w 145322"/>
                  <a:gd name="connsiteY2" fmla="*/ 52050 h 128875"/>
                  <a:gd name="connsiteX3" fmla="*/ 34769 w 145322"/>
                  <a:gd name="connsiteY3" fmla="*/ 0 h 128875"/>
                  <a:gd name="connsiteX4" fmla="*/ 145323 w 145322"/>
                  <a:gd name="connsiteY4" fmla="*/ 76825 h 12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322" h="128875">
                    <a:moveTo>
                      <a:pt x="145323" y="76825"/>
                    </a:moveTo>
                    <a:lnTo>
                      <a:pt x="110553" y="128875"/>
                    </a:lnTo>
                    <a:lnTo>
                      <a:pt x="0" y="52050"/>
                    </a:lnTo>
                    <a:lnTo>
                      <a:pt x="34769" y="0"/>
                    </a:lnTo>
                    <a:lnTo>
                      <a:pt x="145323" y="76825"/>
                    </a:ln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6205637F-3201-F9EA-BA56-EF4C7519061D}"/>
                  </a:ext>
                </a:extLst>
              </p:cNvPr>
              <p:cNvSpPr/>
              <p:nvPr/>
            </p:nvSpPr>
            <p:spPr>
              <a:xfrm flipH="1">
                <a:off x="7021306" y="4561457"/>
                <a:ext cx="144636" cy="185528"/>
              </a:xfrm>
              <a:custGeom>
                <a:avLst/>
                <a:gdLst>
                  <a:gd name="connsiteX0" fmla="*/ 46791 w 144636"/>
                  <a:gd name="connsiteY0" fmla="*/ 63749 h 185528"/>
                  <a:gd name="connsiteX1" fmla="*/ 83746 w 144636"/>
                  <a:gd name="connsiteY1" fmla="*/ 2642 h 185528"/>
                  <a:gd name="connsiteX2" fmla="*/ 89783 w 144636"/>
                  <a:gd name="connsiteY2" fmla="*/ 248 h 185528"/>
                  <a:gd name="connsiteX3" fmla="*/ 139127 w 144636"/>
                  <a:gd name="connsiteY3" fmla="*/ 17945 h 185528"/>
                  <a:gd name="connsiteX4" fmla="*/ 143915 w 144636"/>
                  <a:gd name="connsiteY4" fmla="*/ 29812 h 185528"/>
                  <a:gd name="connsiteX5" fmla="*/ 142978 w 144636"/>
                  <a:gd name="connsiteY5" fmla="*/ 31478 h 185528"/>
                  <a:gd name="connsiteX6" fmla="*/ 106127 w 144636"/>
                  <a:gd name="connsiteY6" fmla="*/ 89149 h 185528"/>
                  <a:gd name="connsiteX7" fmla="*/ 29510 w 144636"/>
                  <a:gd name="connsiteY7" fmla="*/ 181381 h 185528"/>
                  <a:gd name="connsiteX8" fmla="*/ 2132 w 144636"/>
                  <a:gd name="connsiteY8" fmla="*/ 165974 h 185528"/>
                  <a:gd name="connsiteX9" fmla="*/ 44396 w 144636"/>
                  <a:gd name="connsiteY9" fmla="*/ 74367 h 185528"/>
                  <a:gd name="connsiteX10" fmla="*/ 46791 w 144636"/>
                  <a:gd name="connsiteY10" fmla="*/ 63749 h 185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4636" h="185528">
                    <a:moveTo>
                      <a:pt x="46791" y="63749"/>
                    </a:moveTo>
                    <a:lnTo>
                      <a:pt x="83746" y="2642"/>
                    </a:lnTo>
                    <a:cubicBezTo>
                      <a:pt x="84924" y="500"/>
                      <a:pt x="87457" y="-504"/>
                      <a:pt x="89783" y="248"/>
                    </a:cubicBezTo>
                    <a:lnTo>
                      <a:pt x="139127" y="17945"/>
                    </a:lnTo>
                    <a:cubicBezTo>
                      <a:pt x="143723" y="19903"/>
                      <a:pt x="145865" y="25213"/>
                      <a:pt x="143915" y="29812"/>
                    </a:cubicBezTo>
                    <a:cubicBezTo>
                      <a:pt x="143665" y="30400"/>
                      <a:pt x="143351" y="30959"/>
                      <a:pt x="142978" y="31478"/>
                    </a:cubicBezTo>
                    <a:cubicBezTo>
                      <a:pt x="129862" y="52298"/>
                      <a:pt x="122158" y="62708"/>
                      <a:pt x="106127" y="89149"/>
                    </a:cubicBezTo>
                    <a:cubicBezTo>
                      <a:pt x="96238" y="105388"/>
                      <a:pt x="51371" y="168577"/>
                      <a:pt x="29510" y="181381"/>
                    </a:cubicBezTo>
                    <a:cubicBezTo>
                      <a:pt x="7649" y="194185"/>
                      <a:pt x="-5363" y="173990"/>
                      <a:pt x="2132" y="165974"/>
                    </a:cubicBezTo>
                    <a:cubicBezTo>
                      <a:pt x="40024" y="125687"/>
                      <a:pt x="47103" y="94666"/>
                      <a:pt x="44396" y="74367"/>
                    </a:cubicBezTo>
                    <a:cubicBezTo>
                      <a:pt x="43966" y="70658"/>
                      <a:pt x="44810" y="66914"/>
                      <a:pt x="46791" y="6374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04B8CE20-F18A-076D-B167-2CB818F0BAD6}"/>
                  </a:ext>
                </a:extLst>
              </p:cNvPr>
              <p:cNvSpPr/>
              <p:nvPr/>
            </p:nvSpPr>
            <p:spPr>
              <a:xfrm flipH="1">
                <a:off x="7128938" y="4499661"/>
                <a:ext cx="91815" cy="91607"/>
              </a:xfrm>
              <a:custGeom>
                <a:avLst/>
                <a:gdLst>
                  <a:gd name="connsiteX0" fmla="*/ 34769 w 91815"/>
                  <a:gd name="connsiteY0" fmla="*/ 0 h 91607"/>
                  <a:gd name="connsiteX1" fmla="*/ 0 w 91815"/>
                  <a:gd name="connsiteY1" fmla="*/ 52050 h 91607"/>
                  <a:gd name="connsiteX2" fmla="*/ 57047 w 91815"/>
                  <a:gd name="connsiteY2" fmla="*/ 91607 h 91607"/>
                  <a:gd name="connsiteX3" fmla="*/ 91816 w 91815"/>
                  <a:gd name="connsiteY3" fmla="*/ 39558 h 91607"/>
                  <a:gd name="connsiteX4" fmla="*/ 34769 w 91815"/>
                  <a:gd name="connsiteY4" fmla="*/ 0 h 91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815" h="91607">
                    <a:moveTo>
                      <a:pt x="34769" y="0"/>
                    </a:moveTo>
                    <a:lnTo>
                      <a:pt x="0" y="52050"/>
                    </a:lnTo>
                    <a:lnTo>
                      <a:pt x="57047" y="91607"/>
                    </a:lnTo>
                    <a:lnTo>
                      <a:pt x="91816" y="39558"/>
                    </a:lnTo>
                    <a:lnTo>
                      <a:pt x="34769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95D20761-4B38-37B0-FF79-73C8481C70CA}"/>
                  </a:ext>
                </a:extLst>
              </p:cNvPr>
              <p:cNvSpPr/>
              <p:nvPr/>
            </p:nvSpPr>
            <p:spPr>
              <a:xfrm flipH="1">
                <a:off x="7115077" y="4631321"/>
                <a:ext cx="24899" cy="26306"/>
              </a:xfrm>
              <a:custGeom>
                <a:avLst/>
                <a:gdLst>
                  <a:gd name="connsiteX0" fmla="*/ 18430 w 24899"/>
                  <a:gd name="connsiteY0" fmla="*/ 17099 h 26306"/>
                  <a:gd name="connsiteX1" fmla="*/ 9686 w 24899"/>
                  <a:gd name="connsiteY1" fmla="*/ 25843 h 26306"/>
                  <a:gd name="connsiteX2" fmla="*/ 2087 w 24899"/>
                  <a:gd name="connsiteY2" fmla="*/ 24490 h 26306"/>
                  <a:gd name="connsiteX3" fmla="*/ 5 w 24899"/>
                  <a:gd name="connsiteY3" fmla="*/ 20326 h 26306"/>
                  <a:gd name="connsiteX4" fmla="*/ 23219 w 24899"/>
                  <a:gd name="connsiteY4" fmla="*/ 234 h 26306"/>
                  <a:gd name="connsiteX5" fmla="*/ 24676 w 24899"/>
                  <a:gd name="connsiteY5" fmla="*/ 234 h 26306"/>
                  <a:gd name="connsiteX6" fmla="*/ 24676 w 24899"/>
                  <a:gd name="connsiteY6" fmla="*/ 1900 h 26306"/>
                  <a:gd name="connsiteX7" fmla="*/ 18430 w 24899"/>
                  <a:gd name="connsiteY7" fmla="*/ 17098 h 26306"/>
                  <a:gd name="connsiteX8" fmla="*/ 3544 w 24899"/>
                  <a:gd name="connsiteY8" fmla="*/ 18556 h 26306"/>
                  <a:gd name="connsiteX9" fmla="*/ 2920 w 24899"/>
                  <a:gd name="connsiteY9" fmla="*/ 20430 h 26306"/>
                  <a:gd name="connsiteX10" fmla="*/ 3648 w 24899"/>
                  <a:gd name="connsiteY10" fmla="*/ 22095 h 26306"/>
                  <a:gd name="connsiteX11" fmla="*/ 8853 w 24899"/>
                  <a:gd name="connsiteY11" fmla="*/ 23032 h 26306"/>
                  <a:gd name="connsiteX12" fmla="*/ 21346 w 24899"/>
                  <a:gd name="connsiteY12" fmla="*/ 4607 h 26306"/>
                  <a:gd name="connsiteX13" fmla="*/ 3545 w 24899"/>
                  <a:gd name="connsiteY13" fmla="*/ 18556 h 26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4899" h="26306">
                    <a:moveTo>
                      <a:pt x="18430" y="17099"/>
                    </a:moveTo>
                    <a:cubicBezTo>
                      <a:pt x="16525" y="20873"/>
                      <a:pt x="13461" y="23938"/>
                      <a:pt x="9686" y="25843"/>
                    </a:cubicBezTo>
                    <a:cubicBezTo>
                      <a:pt x="7093" y="26785"/>
                      <a:pt x="4195" y="26269"/>
                      <a:pt x="2087" y="24490"/>
                    </a:cubicBezTo>
                    <a:cubicBezTo>
                      <a:pt x="719" y="23555"/>
                      <a:pt x="-68" y="21980"/>
                      <a:pt x="5" y="20326"/>
                    </a:cubicBezTo>
                    <a:cubicBezTo>
                      <a:pt x="942" y="12518"/>
                      <a:pt x="20825" y="1380"/>
                      <a:pt x="23219" y="234"/>
                    </a:cubicBezTo>
                    <a:cubicBezTo>
                      <a:pt x="23654" y="-78"/>
                      <a:pt x="24241" y="-78"/>
                      <a:pt x="24676" y="234"/>
                    </a:cubicBezTo>
                    <a:cubicBezTo>
                      <a:pt x="24974" y="750"/>
                      <a:pt x="24974" y="1385"/>
                      <a:pt x="24676" y="1900"/>
                    </a:cubicBezTo>
                    <a:cubicBezTo>
                      <a:pt x="23114" y="7164"/>
                      <a:pt x="21021" y="12257"/>
                      <a:pt x="18430" y="17098"/>
                    </a:cubicBezTo>
                    <a:close/>
                    <a:moveTo>
                      <a:pt x="3544" y="18556"/>
                    </a:moveTo>
                    <a:cubicBezTo>
                      <a:pt x="3214" y="19133"/>
                      <a:pt x="3001" y="19770"/>
                      <a:pt x="2920" y="20430"/>
                    </a:cubicBezTo>
                    <a:cubicBezTo>
                      <a:pt x="2837" y="21077"/>
                      <a:pt x="3117" y="21717"/>
                      <a:pt x="3648" y="22095"/>
                    </a:cubicBezTo>
                    <a:cubicBezTo>
                      <a:pt x="5063" y="23376"/>
                      <a:pt x="7082" y="23739"/>
                      <a:pt x="8853" y="23032"/>
                    </a:cubicBezTo>
                    <a:cubicBezTo>
                      <a:pt x="15065" y="18560"/>
                      <a:pt x="19490" y="12032"/>
                      <a:pt x="21346" y="4607"/>
                    </a:cubicBezTo>
                    <a:cubicBezTo>
                      <a:pt x="14612" y="8135"/>
                      <a:pt x="8580" y="12862"/>
                      <a:pt x="3545" y="1855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4FC67770-A0ED-EDC5-02AF-5314EC9E15CC}"/>
                  </a:ext>
                </a:extLst>
              </p:cNvPr>
              <p:cNvSpPr/>
              <p:nvPr/>
            </p:nvSpPr>
            <p:spPr>
              <a:xfrm flipH="1">
                <a:off x="7114233" y="4625371"/>
                <a:ext cx="30500" cy="13262"/>
              </a:xfrm>
              <a:custGeom>
                <a:avLst/>
                <a:gdLst>
                  <a:gd name="connsiteX0" fmla="*/ 29849 w 30500"/>
                  <a:gd name="connsiteY0" fmla="*/ 8266 h 13262"/>
                  <a:gd name="connsiteX1" fmla="*/ 29225 w 30500"/>
                  <a:gd name="connsiteY1" fmla="*/ 8266 h 13262"/>
                  <a:gd name="connsiteX2" fmla="*/ 1326 w 30500"/>
                  <a:gd name="connsiteY2" fmla="*/ 11076 h 13262"/>
                  <a:gd name="connsiteX3" fmla="*/ 805 w 30500"/>
                  <a:gd name="connsiteY3" fmla="*/ 5039 h 13262"/>
                  <a:gd name="connsiteX4" fmla="*/ 6010 w 30500"/>
                  <a:gd name="connsiteY4" fmla="*/ 771 h 13262"/>
                  <a:gd name="connsiteX5" fmla="*/ 29849 w 30500"/>
                  <a:gd name="connsiteY5" fmla="*/ 6080 h 13262"/>
                  <a:gd name="connsiteX6" fmla="*/ 30474 w 30500"/>
                  <a:gd name="connsiteY6" fmla="*/ 7433 h 13262"/>
                  <a:gd name="connsiteX7" fmla="*/ 29849 w 30500"/>
                  <a:gd name="connsiteY7" fmla="*/ 8266 h 13262"/>
                  <a:gd name="connsiteX8" fmla="*/ 3720 w 30500"/>
                  <a:gd name="connsiteY8" fmla="*/ 6184 h 13262"/>
                  <a:gd name="connsiteX9" fmla="*/ 3720 w 30500"/>
                  <a:gd name="connsiteY9" fmla="*/ 6704 h 13262"/>
                  <a:gd name="connsiteX10" fmla="*/ 3720 w 30500"/>
                  <a:gd name="connsiteY10" fmla="*/ 9411 h 13262"/>
                  <a:gd name="connsiteX11" fmla="*/ 25789 w 30500"/>
                  <a:gd name="connsiteY11" fmla="*/ 7537 h 13262"/>
                  <a:gd name="connsiteX12" fmla="*/ 6843 w 30500"/>
                  <a:gd name="connsiteY12" fmla="*/ 3790 h 13262"/>
                  <a:gd name="connsiteX13" fmla="*/ 4032 w 30500"/>
                  <a:gd name="connsiteY13" fmla="*/ 6184 h 13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0500" h="13262">
                    <a:moveTo>
                      <a:pt x="29849" y="8266"/>
                    </a:moveTo>
                    <a:lnTo>
                      <a:pt x="29225" y="8266"/>
                    </a:lnTo>
                    <a:cubicBezTo>
                      <a:pt x="23187" y="12013"/>
                      <a:pt x="6010" y="15761"/>
                      <a:pt x="1326" y="11076"/>
                    </a:cubicBezTo>
                    <a:cubicBezTo>
                      <a:pt x="-223" y="9426"/>
                      <a:pt x="-439" y="6929"/>
                      <a:pt x="805" y="5039"/>
                    </a:cubicBezTo>
                    <a:cubicBezTo>
                      <a:pt x="1873" y="2955"/>
                      <a:pt x="3758" y="1409"/>
                      <a:pt x="6010" y="771"/>
                    </a:cubicBezTo>
                    <a:cubicBezTo>
                      <a:pt x="14338" y="-2456"/>
                      <a:pt x="29120" y="5455"/>
                      <a:pt x="29849" y="6080"/>
                    </a:cubicBezTo>
                    <a:cubicBezTo>
                      <a:pt x="30333" y="6344"/>
                      <a:pt x="30587" y="6894"/>
                      <a:pt x="30474" y="7433"/>
                    </a:cubicBezTo>
                    <a:cubicBezTo>
                      <a:pt x="30429" y="7802"/>
                      <a:pt x="30191" y="8120"/>
                      <a:pt x="29849" y="8266"/>
                    </a:cubicBezTo>
                    <a:close/>
                    <a:moveTo>
                      <a:pt x="3720" y="6184"/>
                    </a:moveTo>
                    <a:lnTo>
                      <a:pt x="3720" y="6704"/>
                    </a:lnTo>
                    <a:cubicBezTo>
                      <a:pt x="2887" y="8474"/>
                      <a:pt x="3720" y="9098"/>
                      <a:pt x="3720" y="9411"/>
                    </a:cubicBezTo>
                    <a:cubicBezTo>
                      <a:pt x="6427" y="12117"/>
                      <a:pt x="18710" y="10556"/>
                      <a:pt x="25789" y="7537"/>
                    </a:cubicBezTo>
                    <a:cubicBezTo>
                      <a:pt x="20028" y="4317"/>
                      <a:pt x="13396" y="3006"/>
                      <a:pt x="6843" y="3790"/>
                    </a:cubicBezTo>
                    <a:cubicBezTo>
                      <a:pt x="5650" y="4226"/>
                      <a:pt x="4653" y="5075"/>
                      <a:pt x="4032" y="618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5D5FEEFE-0A5C-30D9-ACDE-EE5BAE2EC177}"/>
                  </a:ext>
                </a:extLst>
              </p:cNvPr>
              <p:cNvSpPr/>
              <p:nvPr/>
            </p:nvSpPr>
            <p:spPr>
              <a:xfrm flipH="1">
                <a:off x="7153922" y="3646463"/>
                <a:ext cx="1115876" cy="937102"/>
              </a:xfrm>
              <a:custGeom>
                <a:avLst/>
                <a:gdLst>
                  <a:gd name="connsiteX0" fmla="*/ 1115877 w 1115876"/>
                  <a:gd name="connsiteY0" fmla="*/ 867876 h 937102"/>
                  <a:gd name="connsiteX1" fmla="*/ 1109214 w 1115876"/>
                  <a:gd name="connsiteY1" fmla="*/ 878286 h 937102"/>
                  <a:gd name="connsiteX2" fmla="*/ 1103593 w 1115876"/>
                  <a:gd name="connsiteY2" fmla="*/ 887031 h 937102"/>
                  <a:gd name="connsiteX3" fmla="*/ 1070594 w 1115876"/>
                  <a:gd name="connsiteY3" fmla="*/ 937102 h 937102"/>
                  <a:gd name="connsiteX4" fmla="*/ 737476 w 1115876"/>
                  <a:gd name="connsiteY4" fmla="*/ 729736 h 937102"/>
                  <a:gd name="connsiteX5" fmla="*/ 513350 w 1115876"/>
                  <a:gd name="connsiteY5" fmla="*/ 350086 h 937102"/>
                  <a:gd name="connsiteX6" fmla="*/ 513350 w 1115876"/>
                  <a:gd name="connsiteY6" fmla="*/ 350086 h 937102"/>
                  <a:gd name="connsiteX7" fmla="*/ 291202 w 1115876"/>
                  <a:gd name="connsiteY7" fmla="*/ 428681 h 937102"/>
                  <a:gd name="connsiteX8" fmla="*/ 196784 w 1115876"/>
                  <a:gd name="connsiteY8" fmla="*/ 479898 h 937102"/>
                  <a:gd name="connsiteX9" fmla="*/ 431632 w 1115876"/>
                  <a:gd name="connsiteY9" fmla="*/ 768878 h 937102"/>
                  <a:gd name="connsiteX10" fmla="*/ 370109 w 1115876"/>
                  <a:gd name="connsiteY10" fmla="*/ 808540 h 937102"/>
                  <a:gd name="connsiteX11" fmla="*/ 244 w 1115876"/>
                  <a:gd name="connsiteY11" fmla="*/ 434302 h 937102"/>
                  <a:gd name="connsiteX12" fmla="*/ 394780 w 1115876"/>
                  <a:gd name="connsiteY12" fmla="*/ 176969 h 937102"/>
                  <a:gd name="connsiteX13" fmla="*/ 401859 w 1115876"/>
                  <a:gd name="connsiteY13" fmla="*/ 0 h 937102"/>
                  <a:gd name="connsiteX14" fmla="*/ 616200 w 1115876"/>
                  <a:gd name="connsiteY14" fmla="*/ 28419 h 937102"/>
                  <a:gd name="connsiteX15" fmla="*/ 627443 w 1115876"/>
                  <a:gd name="connsiteY15" fmla="*/ 29876 h 937102"/>
                  <a:gd name="connsiteX16" fmla="*/ 645556 w 1115876"/>
                  <a:gd name="connsiteY16" fmla="*/ 32271 h 937102"/>
                  <a:gd name="connsiteX17" fmla="*/ 827938 w 1115876"/>
                  <a:gd name="connsiteY17" fmla="*/ 621369 h 937102"/>
                  <a:gd name="connsiteX18" fmla="*/ 1115877 w 1115876"/>
                  <a:gd name="connsiteY18" fmla="*/ 867876 h 937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115876" h="937102">
                    <a:moveTo>
                      <a:pt x="1115877" y="867876"/>
                    </a:moveTo>
                    <a:lnTo>
                      <a:pt x="1109214" y="878286"/>
                    </a:lnTo>
                    <a:lnTo>
                      <a:pt x="1103593" y="887031"/>
                    </a:lnTo>
                    <a:lnTo>
                      <a:pt x="1070594" y="937102"/>
                    </a:lnTo>
                    <a:cubicBezTo>
                      <a:pt x="1070594" y="937102"/>
                      <a:pt x="773078" y="759197"/>
                      <a:pt x="737476" y="729736"/>
                    </a:cubicBezTo>
                    <a:cubicBezTo>
                      <a:pt x="701874" y="700276"/>
                      <a:pt x="513350" y="350086"/>
                      <a:pt x="513350" y="350086"/>
                    </a:cubicBezTo>
                    <a:lnTo>
                      <a:pt x="513350" y="350086"/>
                    </a:lnTo>
                    <a:cubicBezTo>
                      <a:pt x="510227" y="351023"/>
                      <a:pt x="383330" y="391726"/>
                      <a:pt x="291202" y="428681"/>
                    </a:cubicBezTo>
                    <a:cubicBezTo>
                      <a:pt x="237799" y="450021"/>
                      <a:pt x="196159" y="470321"/>
                      <a:pt x="196784" y="479898"/>
                    </a:cubicBezTo>
                    <a:cubicBezTo>
                      <a:pt x="198553" y="507380"/>
                      <a:pt x="431632" y="768878"/>
                      <a:pt x="431632" y="768878"/>
                    </a:cubicBezTo>
                    <a:lnTo>
                      <a:pt x="370109" y="808540"/>
                    </a:lnTo>
                    <a:cubicBezTo>
                      <a:pt x="370109" y="808540"/>
                      <a:pt x="-10999" y="552872"/>
                      <a:pt x="244" y="434302"/>
                    </a:cubicBezTo>
                    <a:cubicBezTo>
                      <a:pt x="11487" y="315733"/>
                      <a:pt x="394780" y="176969"/>
                      <a:pt x="394780" y="176969"/>
                    </a:cubicBezTo>
                    <a:lnTo>
                      <a:pt x="401859" y="0"/>
                    </a:lnTo>
                    <a:lnTo>
                      <a:pt x="616200" y="28419"/>
                    </a:lnTo>
                    <a:lnTo>
                      <a:pt x="627443" y="29876"/>
                    </a:lnTo>
                    <a:lnTo>
                      <a:pt x="645556" y="32271"/>
                    </a:lnTo>
                    <a:cubicBezTo>
                      <a:pt x="723318" y="211530"/>
                      <a:pt x="816383" y="590139"/>
                      <a:pt x="827938" y="621369"/>
                    </a:cubicBezTo>
                    <a:cubicBezTo>
                      <a:pt x="839493" y="652599"/>
                      <a:pt x="1115877" y="867876"/>
                      <a:pt x="1115877" y="86787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70BBB87F-DA2D-CD71-4213-B0AB8EE1249D}"/>
                  </a:ext>
                </a:extLst>
              </p:cNvPr>
              <p:cNvSpPr/>
              <p:nvPr/>
            </p:nvSpPr>
            <p:spPr>
              <a:xfrm flipH="1">
                <a:off x="7160583" y="3663535"/>
                <a:ext cx="495721" cy="869646"/>
              </a:xfrm>
              <a:custGeom>
                <a:avLst/>
                <a:gdLst>
                  <a:gd name="connsiteX0" fmla="*/ 495721 w 495721"/>
                  <a:gd name="connsiteY0" fmla="*/ 860902 h 869646"/>
                  <a:gd name="connsiteX1" fmla="*/ 490100 w 495721"/>
                  <a:gd name="connsiteY1" fmla="*/ 869646 h 869646"/>
                  <a:gd name="connsiteX2" fmla="*/ 179155 w 495721"/>
                  <a:gd name="connsiteY2" fmla="*/ 606275 h 869646"/>
                  <a:gd name="connsiteX3" fmla="*/ 2707 w 495721"/>
                  <a:gd name="connsiteY3" fmla="*/ 11763 h 869646"/>
                  <a:gd name="connsiteX4" fmla="*/ 0 w 495721"/>
                  <a:gd name="connsiteY4" fmla="*/ 3019 h 869646"/>
                  <a:gd name="connsiteX5" fmla="*/ 10410 w 495721"/>
                  <a:gd name="connsiteY5" fmla="*/ 0 h 869646"/>
                  <a:gd name="connsiteX6" fmla="*/ 14470 w 495721"/>
                  <a:gd name="connsiteY6" fmla="*/ 13221 h 869646"/>
                  <a:gd name="connsiteX7" fmla="*/ 189877 w 495721"/>
                  <a:gd name="connsiteY7" fmla="*/ 604297 h 869646"/>
                  <a:gd name="connsiteX8" fmla="*/ 495721 w 495721"/>
                  <a:gd name="connsiteY8" fmla="*/ 860902 h 869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5721" h="869646">
                    <a:moveTo>
                      <a:pt x="495721" y="860902"/>
                    </a:moveTo>
                    <a:lnTo>
                      <a:pt x="490100" y="869646"/>
                    </a:lnTo>
                    <a:cubicBezTo>
                      <a:pt x="410984" y="812600"/>
                      <a:pt x="187275" y="648123"/>
                      <a:pt x="179155" y="606275"/>
                    </a:cubicBezTo>
                    <a:cubicBezTo>
                      <a:pt x="171035" y="564427"/>
                      <a:pt x="24359" y="82967"/>
                      <a:pt x="2707" y="11763"/>
                    </a:cubicBezTo>
                    <a:cubicBezTo>
                      <a:pt x="937" y="6350"/>
                      <a:pt x="104" y="3435"/>
                      <a:pt x="0" y="3019"/>
                    </a:cubicBezTo>
                    <a:lnTo>
                      <a:pt x="10410" y="0"/>
                    </a:lnTo>
                    <a:lnTo>
                      <a:pt x="14470" y="13221"/>
                    </a:lnTo>
                    <a:cubicBezTo>
                      <a:pt x="40911" y="99831"/>
                      <a:pt x="181029" y="560887"/>
                      <a:pt x="189877" y="604297"/>
                    </a:cubicBezTo>
                    <a:cubicBezTo>
                      <a:pt x="195499" y="635423"/>
                      <a:pt x="367575" y="768565"/>
                      <a:pt x="495721" y="8609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76DFAE5D-5E76-7E83-9DAF-1D2CB3BD51E8}"/>
                  </a:ext>
                </a:extLst>
              </p:cNvPr>
              <p:cNvSpPr/>
              <p:nvPr/>
            </p:nvSpPr>
            <p:spPr>
              <a:xfrm flipH="1">
                <a:off x="8375735" y="3206227"/>
                <a:ext cx="186002" cy="133247"/>
              </a:xfrm>
              <a:custGeom>
                <a:avLst/>
                <a:gdLst>
                  <a:gd name="connsiteX0" fmla="*/ 186003 w 186002"/>
                  <a:gd name="connsiteY0" fmla="*/ 89942 h 133247"/>
                  <a:gd name="connsiteX1" fmla="*/ 95124 w 186002"/>
                  <a:gd name="connsiteY1" fmla="*/ 56734 h 133247"/>
                  <a:gd name="connsiteX2" fmla="*/ 87733 w 186002"/>
                  <a:gd name="connsiteY2" fmla="*/ 33624 h 133247"/>
                  <a:gd name="connsiteX3" fmla="*/ 1018 w 186002"/>
                  <a:gd name="connsiteY3" fmla="*/ 2395 h 133247"/>
                  <a:gd name="connsiteX4" fmla="*/ 13093 w 186002"/>
                  <a:gd name="connsiteY4" fmla="*/ 60794 h 133247"/>
                  <a:gd name="connsiteX5" fmla="*/ 90127 w 186002"/>
                  <a:gd name="connsiteY5" fmla="*/ 89422 h 133247"/>
                  <a:gd name="connsiteX6" fmla="*/ 166015 w 186002"/>
                  <a:gd name="connsiteY6" fmla="*/ 133247 h 133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6002" h="133247">
                    <a:moveTo>
                      <a:pt x="186003" y="89942"/>
                    </a:moveTo>
                    <a:lnTo>
                      <a:pt x="95124" y="56734"/>
                    </a:lnTo>
                    <a:cubicBezTo>
                      <a:pt x="94662" y="48529"/>
                      <a:pt x="92118" y="40575"/>
                      <a:pt x="87733" y="33624"/>
                    </a:cubicBezTo>
                    <a:cubicBezTo>
                      <a:pt x="80966" y="24984"/>
                      <a:pt x="706" y="-9265"/>
                      <a:pt x="1018" y="2395"/>
                    </a:cubicBezTo>
                    <a:cubicBezTo>
                      <a:pt x="1330" y="14054"/>
                      <a:pt x="-5644" y="44034"/>
                      <a:pt x="13093" y="60794"/>
                    </a:cubicBezTo>
                    <a:cubicBezTo>
                      <a:pt x="31831" y="77554"/>
                      <a:pt x="80758" y="102434"/>
                      <a:pt x="90127" y="89422"/>
                    </a:cubicBezTo>
                    <a:lnTo>
                      <a:pt x="166015" y="133247"/>
                    </a:ln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11DC18FC-4391-A860-FA3C-0B5A342D0522}"/>
                  </a:ext>
                </a:extLst>
              </p:cNvPr>
              <p:cNvSpPr/>
              <p:nvPr/>
            </p:nvSpPr>
            <p:spPr>
              <a:xfrm flipH="1">
                <a:off x="8014198" y="3277860"/>
                <a:ext cx="419087" cy="206937"/>
              </a:xfrm>
              <a:custGeom>
                <a:avLst/>
                <a:gdLst>
                  <a:gd name="connsiteX0" fmla="*/ 419088 w 419087"/>
                  <a:gd name="connsiteY0" fmla="*/ 206937 h 206937"/>
                  <a:gd name="connsiteX1" fmla="*/ 305619 w 419087"/>
                  <a:gd name="connsiteY1" fmla="*/ 182370 h 206937"/>
                  <a:gd name="connsiteX2" fmla="*/ 226816 w 419087"/>
                  <a:gd name="connsiteY2" fmla="*/ 164881 h 206937"/>
                  <a:gd name="connsiteX3" fmla="*/ 920 w 419087"/>
                  <a:gd name="connsiteY3" fmla="*/ 58804 h 206937"/>
                  <a:gd name="connsiteX4" fmla="*/ 41103 w 419087"/>
                  <a:gd name="connsiteY4" fmla="*/ 92 h 206937"/>
                  <a:gd name="connsiteX5" fmla="*/ 231084 w 419087"/>
                  <a:gd name="connsiteY5" fmla="*/ 55785 h 206937"/>
                  <a:gd name="connsiteX6" fmla="*/ 385672 w 419087"/>
                  <a:gd name="connsiteY6" fmla="*/ 57867 h 206937"/>
                  <a:gd name="connsiteX7" fmla="*/ 401495 w 419087"/>
                  <a:gd name="connsiteY7" fmla="*/ 128967 h 206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9087" h="206937">
                    <a:moveTo>
                      <a:pt x="419088" y="206937"/>
                    </a:moveTo>
                    <a:cubicBezTo>
                      <a:pt x="419088" y="206937"/>
                      <a:pt x="363291" y="195070"/>
                      <a:pt x="305619" y="182370"/>
                    </a:cubicBezTo>
                    <a:lnTo>
                      <a:pt x="226816" y="164881"/>
                    </a:lnTo>
                    <a:cubicBezTo>
                      <a:pt x="159151" y="149266"/>
                      <a:pt x="6230" y="78582"/>
                      <a:pt x="920" y="58804"/>
                    </a:cubicBezTo>
                    <a:cubicBezTo>
                      <a:pt x="-4389" y="39025"/>
                      <a:pt x="13829" y="-2199"/>
                      <a:pt x="41103" y="92"/>
                    </a:cubicBezTo>
                    <a:cubicBezTo>
                      <a:pt x="68377" y="2382"/>
                      <a:pt x="231084" y="55785"/>
                      <a:pt x="231084" y="55785"/>
                    </a:cubicBezTo>
                    <a:lnTo>
                      <a:pt x="385672" y="57867"/>
                    </a:lnTo>
                    <a:lnTo>
                      <a:pt x="401495" y="128967"/>
                    </a:ln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356D9E1B-3F80-732D-8E95-9E092718578C}"/>
                  </a:ext>
                </a:extLst>
              </p:cNvPr>
              <p:cNvSpPr/>
              <p:nvPr/>
            </p:nvSpPr>
            <p:spPr>
              <a:xfrm flipH="1">
                <a:off x="8038350" y="3279712"/>
                <a:ext cx="386208" cy="73124"/>
              </a:xfrm>
              <a:custGeom>
                <a:avLst/>
                <a:gdLst>
                  <a:gd name="connsiteX0" fmla="*/ 273886 w 386208"/>
                  <a:gd name="connsiteY0" fmla="*/ 72462 h 73124"/>
                  <a:gd name="connsiteX1" fmla="*/ 223085 w 386208"/>
                  <a:gd name="connsiteY1" fmla="*/ 72462 h 73124"/>
                  <a:gd name="connsiteX2" fmla="*/ 180717 w 386208"/>
                  <a:gd name="connsiteY2" fmla="*/ 59346 h 73124"/>
                  <a:gd name="connsiteX3" fmla="*/ 0 w 386208"/>
                  <a:gd name="connsiteY3" fmla="*/ 10419 h 73124"/>
                  <a:gd name="connsiteX4" fmla="*/ 0 w 386208"/>
                  <a:gd name="connsiteY4" fmla="*/ 9 h 73124"/>
                  <a:gd name="connsiteX5" fmla="*/ 184152 w 386208"/>
                  <a:gd name="connsiteY5" fmla="*/ 49456 h 73124"/>
                  <a:gd name="connsiteX6" fmla="*/ 225167 w 386208"/>
                  <a:gd name="connsiteY6" fmla="*/ 62261 h 73124"/>
                  <a:gd name="connsiteX7" fmla="*/ 386209 w 386208"/>
                  <a:gd name="connsiteY7" fmla="*/ 58825 h 73124"/>
                  <a:gd name="connsiteX8" fmla="*/ 386209 w 386208"/>
                  <a:gd name="connsiteY8" fmla="*/ 69235 h 73124"/>
                  <a:gd name="connsiteX9" fmla="*/ 273886 w 386208"/>
                  <a:gd name="connsiteY9" fmla="*/ 72462 h 73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6208" h="73124">
                    <a:moveTo>
                      <a:pt x="273886" y="72462"/>
                    </a:moveTo>
                    <a:cubicBezTo>
                      <a:pt x="256964" y="73346"/>
                      <a:pt x="240007" y="73346"/>
                      <a:pt x="223085" y="72462"/>
                    </a:cubicBezTo>
                    <a:cubicBezTo>
                      <a:pt x="218921" y="71734"/>
                      <a:pt x="205700" y="67466"/>
                      <a:pt x="180717" y="59346"/>
                    </a:cubicBezTo>
                    <a:cubicBezTo>
                      <a:pt x="127522" y="41961"/>
                      <a:pt x="28523" y="9795"/>
                      <a:pt x="0" y="10419"/>
                    </a:cubicBezTo>
                    <a:lnTo>
                      <a:pt x="0" y="9"/>
                    </a:lnTo>
                    <a:cubicBezTo>
                      <a:pt x="30293" y="-615"/>
                      <a:pt x="126689" y="30718"/>
                      <a:pt x="184152" y="49456"/>
                    </a:cubicBezTo>
                    <a:cubicBezTo>
                      <a:pt x="204243" y="55911"/>
                      <a:pt x="221524" y="61532"/>
                      <a:pt x="225167" y="62261"/>
                    </a:cubicBezTo>
                    <a:cubicBezTo>
                      <a:pt x="235577" y="64134"/>
                      <a:pt x="327080" y="61220"/>
                      <a:pt x="386209" y="58825"/>
                    </a:cubicBezTo>
                    <a:lnTo>
                      <a:pt x="386209" y="69235"/>
                    </a:lnTo>
                    <a:cubicBezTo>
                      <a:pt x="376736" y="69235"/>
                      <a:pt x="318336" y="71525"/>
                      <a:pt x="273886" y="724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1579780E-9D66-93D8-4B29-EE5F6D5DDEBA}"/>
                  </a:ext>
                </a:extLst>
              </p:cNvPr>
              <p:cNvSpPr/>
              <p:nvPr/>
            </p:nvSpPr>
            <p:spPr>
              <a:xfrm flipH="1">
                <a:off x="8404571" y="3267021"/>
                <a:ext cx="47781" cy="65478"/>
              </a:xfrm>
              <a:custGeom>
                <a:avLst/>
                <a:gdLst>
                  <a:gd name="connsiteX0" fmla="*/ 15823 w 47781"/>
                  <a:gd name="connsiteY0" fmla="*/ 0 h 65478"/>
                  <a:gd name="connsiteX1" fmla="*/ 47782 w 47781"/>
                  <a:gd name="connsiteY1" fmla="*/ 12908 h 65478"/>
                  <a:gd name="connsiteX2" fmla="*/ 19571 w 47781"/>
                  <a:gd name="connsiteY2" fmla="*/ 65478 h 65478"/>
                  <a:gd name="connsiteX3" fmla="*/ 0 w 47781"/>
                  <a:gd name="connsiteY3" fmla="*/ 52362 h 65478"/>
                  <a:gd name="connsiteX4" fmla="*/ 15823 w 47781"/>
                  <a:gd name="connsiteY4" fmla="*/ 0 h 65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781" h="65478">
                    <a:moveTo>
                      <a:pt x="15823" y="0"/>
                    </a:moveTo>
                    <a:lnTo>
                      <a:pt x="47782" y="12908"/>
                    </a:lnTo>
                    <a:lnTo>
                      <a:pt x="19571" y="65478"/>
                    </a:lnTo>
                    <a:lnTo>
                      <a:pt x="0" y="52362"/>
                    </a:lnTo>
                    <a:lnTo>
                      <a:pt x="15823" y="0"/>
                    </a:ln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6C223770-6B47-693C-12B3-377941145BDA}"/>
                  </a:ext>
                </a:extLst>
              </p:cNvPr>
              <p:cNvSpPr/>
              <p:nvPr/>
            </p:nvSpPr>
            <p:spPr>
              <a:xfrm flipH="1">
                <a:off x="8404571" y="3267021"/>
                <a:ext cx="47781" cy="65478"/>
              </a:xfrm>
              <a:custGeom>
                <a:avLst/>
                <a:gdLst>
                  <a:gd name="connsiteX0" fmla="*/ 15823 w 47781"/>
                  <a:gd name="connsiteY0" fmla="*/ 0 h 65478"/>
                  <a:gd name="connsiteX1" fmla="*/ 47782 w 47781"/>
                  <a:gd name="connsiteY1" fmla="*/ 12908 h 65478"/>
                  <a:gd name="connsiteX2" fmla="*/ 19571 w 47781"/>
                  <a:gd name="connsiteY2" fmla="*/ 65478 h 65478"/>
                  <a:gd name="connsiteX3" fmla="*/ 0 w 47781"/>
                  <a:gd name="connsiteY3" fmla="*/ 52362 h 65478"/>
                  <a:gd name="connsiteX4" fmla="*/ 15823 w 47781"/>
                  <a:gd name="connsiteY4" fmla="*/ 0 h 65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781" h="65478">
                    <a:moveTo>
                      <a:pt x="15823" y="0"/>
                    </a:moveTo>
                    <a:lnTo>
                      <a:pt x="47782" y="12908"/>
                    </a:lnTo>
                    <a:lnTo>
                      <a:pt x="19571" y="65478"/>
                    </a:lnTo>
                    <a:lnTo>
                      <a:pt x="0" y="52362"/>
                    </a:lnTo>
                    <a:lnTo>
                      <a:pt x="15823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3DE5B155-6393-CDF3-B422-ED34C8E1178D}"/>
                  </a:ext>
                </a:extLst>
              </p:cNvPr>
              <p:cNvSpPr/>
              <p:nvPr/>
            </p:nvSpPr>
            <p:spPr>
              <a:xfrm flipH="1">
                <a:off x="8014198" y="3406826"/>
                <a:ext cx="113468" cy="77970"/>
              </a:xfrm>
              <a:custGeom>
                <a:avLst/>
                <a:gdLst>
                  <a:gd name="connsiteX0" fmla="*/ 113468 w 113468"/>
                  <a:gd name="connsiteY0" fmla="*/ 77970 h 77970"/>
                  <a:gd name="connsiteX1" fmla="*/ 0 w 113468"/>
                  <a:gd name="connsiteY1" fmla="*/ 53403 h 77970"/>
                  <a:gd name="connsiteX2" fmla="*/ 95875 w 113468"/>
                  <a:gd name="connsiteY2" fmla="*/ 0 h 77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68" h="77970">
                    <a:moveTo>
                      <a:pt x="113468" y="77970"/>
                    </a:moveTo>
                    <a:cubicBezTo>
                      <a:pt x="113468" y="77970"/>
                      <a:pt x="57671" y="66103"/>
                      <a:pt x="0" y="53403"/>
                    </a:cubicBezTo>
                    <a:cubicBezTo>
                      <a:pt x="11659" y="18738"/>
                      <a:pt x="68081" y="4893"/>
                      <a:pt x="95875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055ADF03-A235-0023-AF43-7857C4A3E807}"/>
                  </a:ext>
                </a:extLst>
              </p:cNvPr>
              <p:cNvSpPr/>
              <p:nvPr/>
            </p:nvSpPr>
            <p:spPr>
              <a:xfrm flipH="1">
                <a:off x="7604767" y="3323514"/>
                <a:ext cx="460215" cy="351505"/>
              </a:xfrm>
              <a:custGeom>
                <a:avLst/>
                <a:gdLst>
                  <a:gd name="connsiteX0" fmla="*/ 460103 w 460215"/>
                  <a:gd name="connsiteY0" fmla="*/ 312436 h 351505"/>
                  <a:gd name="connsiteX1" fmla="*/ 442510 w 460215"/>
                  <a:gd name="connsiteY1" fmla="*/ 339189 h 351505"/>
                  <a:gd name="connsiteX2" fmla="*/ 435743 w 460215"/>
                  <a:gd name="connsiteY2" fmla="*/ 340438 h 351505"/>
                  <a:gd name="connsiteX3" fmla="*/ 432100 w 460215"/>
                  <a:gd name="connsiteY3" fmla="*/ 340438 h 351505"/>
                  <a:gd name="connsiteX4" fmla="*/ 196939 w 460215"/>
                  <a:gd name="connsiteY4" fmla="*/ 351473 h 351505"/>
                  <a:gd name="connsiteX5" fmla="*/ 171227 w 460215"/>
                  <a:gd name="connsiteY5" fmla="*/ 333360 h 351505"/>
                  <a:gd name="connsiteX6" fmla="*/ 159568 w 460215"/>
                  <a:gd name="connsiteY6" fmla="*/ 302130 h 351505"/>
                  <a:gd name="connsiteX7" fmla="*/ 72645 w 460215"/>
                  <a:gd name="connsiteY7" fmla="*/ 181062 h 351505"/>
                  <a:gd name="connsiteX8" fmla="*/ 37459 w 460215"/>
                  <a:gd name="connsiteY8" fmla="*/ 149832 h 351505"/>
                  <a:gd name="connsiteX9" fmla="*/ 192 w 460215"/>
                  <a:gd name="connsiteY9" fmla="*/ 78941 h 351505"/>
                  <a:gd name="connsiteX10" fmla="*/ 10602 w 460215"/>
                  <a:gd name="connsiteY10" fmla="*/ 25538 h 351505"/>
                  <a:gd name="connsiteX11" fmla="*/ 16743 w 460215"/>
                  <a:gd name="connsiteY11" fmla="*/ 14607 h 351505"/>
                  <a:gd name="connsiteX12" fmla="*/ 18097 w 460215"/>
                  <a:gd name="connsiteY12" fmla="*/ 12525 h 351505"/>
                  <a:gd name="connsiteX13" fmla="*/ 326751 w 460215"/>
                  <a:gd name="connsiteY13" fmla="*/ 19500 h 351505"/>
                  <a:gd name="connsiteX14" fmla="*/ 460103 w 460215"/>
                  <a:gd name="connsiteY14" fmla="*/ 312436 h 351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60215" h="351505">
                    <a:moveTo>
                      <a:pt x="460103" y="312436"/>
                    </a:moveTo>
                    <a:cubicBezTo>
                      <a:pt x="461224" y="324372"/>
                      <a:pt x="453914" y="335489"/>
                      <a:pt x="442510" y="339189"/>
                    </a:cubicBezTo>
                    <a:cubicBezTo>
                      <a:pt x="440325" y="339924"/>
                      <a:pt x="438047" y="340344"/>
                      <a:pt x="435743" y="340438"/>
                    </a:cubicBezTo>
                    <a:lnTo>
                      <a:pt x="432100" y="340438"/>
                    </a:lnTo>
                    <a:lnTo>
                      <a:pt x="196939" y="351473"/>
                    </a:lnTo>
                    <a:cubicBezTo>
                      <a:pt x="185223" y="352068"/>
                      <a:pt x="174611" y="344592"/>
                      <a:pt x="171227" y="333360"/>
                    </a:cubicBezTo>
                    <a:cubicBezTo>
                      <a:pt x="168028" y="322706"/>
                      <a:pt x="164133" y="312274"/>
                      <a:pt x="159568" y="302130"/>
                    </a:cubicBezTo>
                    <a:cubicBezTo>
                      <a:pt x="138489" y="256653"/>
                      <a:pt x="108996" y="215574"/>
                      <a:pt x="72645" y="181062"/>
                    </a:cubicBezTo>
                    <a:cubicBezTo>
                      <a:pt x="62235" y="170652"/>
                      <a:pt x="50367" y="160242"/>
                      <a:pt x="37459" y="149832"/>
                    </a:cubicBezTo>
                    <a:cubicBezTo>
                      <a:pt x="15450" y="132635"/>
                      <a:pt x="1879" y="106820"/>
                      <a:pt x="192" y="78941"/>
                    </a:cubicBezTo>
                    <a:cubicBezTo>
                      <a:pt x="-900" y="60546"/>
                      <a:pt x="2682" y="42175"/>
                      <a:pt x="10602" y="25538"/>
                    </a:cubicBezTo>
                    <a:cubicBezTo>
                      <a:pt x="12450" y="21786"/>
                      <a:pt x="14500" y="18137"/>
                      <a:pt x="16743" y="14607"/>
                    </a:cubicBezTo>
                    <a:lnTo>
                      <a:pt x="18097" y="12525"/>
                    </a:lnTo>
                    <a:cubicBezTo>
                      <a:pt x="18097" y="12525"/>
                      <a:pt x="215886" y="-19850"/>
                      <a:pt x="326751" y="19500"/>
                    </a:cubicBezTo>
                    <a:cubicBezTo>
                      <a:pt x="401420" y="100349"/>
                      <a:pt x="448163" y="203031"/>
                      <a:pt x="460103" y="31243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29409B0C-E8BA-FE4D-1E9F-5BA8BF22BA80}"/>
                  </a:ext>
                </a:extLst>
              </p:cNvPr>
              <p:cNvSpPr/>
              <p:nvPr/>
            </p:nvSpPr>
            <p:spPr>
              <a:xfrm flipH="1">
                <a:off x="7622454" y="3331401"/>
                <a:ext cx="432655" cy="346083"/>
              </a:xfrm>
              <a:custGeom>
                <a:avLst/>
                <a:gdLst>
                  <a:gd name="connsiteX0" fmla="*/ 432637 w 432655"/>
                  <a:gd name="connsiteY0" fmla="*/ 331301 h 346083"/>
                  <a:gd name="connsiteX1" fmla="*/ 430971 w 432655"/>
                  <a:gd name="connsiteY1" fmla="*/ 346084 h 346083"/>
                  <a:gd name="connsiteX2" fmla="*/ 420561 w 432655"/>
                  <a:gd name="connsiteY2" fmla="*/ 342960 h 346083"/>
                  <a:gd name="connsiteX3" fmla="*/ 421811 w 432655"/>
                  <a:gd name="connsiteY3" fmla="*/ 332550 h 346083"/>
                  <a:gd name="connsiteX4" fmla="*/ 308759 w 432655"/>
                  <a:gd name="connsiteY4" fmla="*/ 30662 h 346083"/>
                  <a:gd name="connsiteX5" fmla="*/ 0 w 432655"/>
                  <a:gd name="connsiteY5" fmla="*/ 16817 h 346083"/>
                  <a:gd name="connsiteX6" fmla="*/ 6142 w 432655"/>
                  <a:gd name="connsiteY6" fmla="*/ 5887 h 346083"/>
                  <a:gd name="connsiteX7" fmla="*/ 313547 w 432655"/>
                  <a:gd name="connsiteY7" fmla="*/ 21293 h 346083"/>
                  <a:gd name="connsiteX8" fmla="*/ 432637 w 432655"/>
                  <a:gd name="connsiteY8" fmla="*/ 331301 h 346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2655" h="346083">
                    <a:moveTo>
                      <a:pt x="432637" y="331301"/>
                    </a:moveTo>
                    <a:cubicBezTo>
                      <a:pt x="432766" y="336282"/>
                      <a:pt x="432206" y="341256"/>
                      <a:pt x="430971" y="346084"/>
                    </a:cubicBezTo>
                    <a:lnTo>
                      <a:pt x="420561" y="342960"/>
                    </a:lnTo>
                    <a:cubicBezTo>
                      <a:pt x="421599" y="339594"/>
                      <a:pt x="422022" y="336067"/>
                      <a:pt x="421811" y="332550"/>
                    </a:cubicBezTo>
                    <a:cubicBezTo>
                      <a:pt x="422331" y="268009"/>
                      <a:pt x="326455" y="41593"/>
                      <a:pt x="308759" y="30662"/>
                    </a:cubicBezTo>
                    <a:cubicBezTo>
                      <a:pt x="245258" y="-568"/>
                      <a:pt x="49968" y="12757"/>
                      <a:pt x="0" y="16817"/>
                    </a:cubicBezTo>
                    <a:cubicBezTo>
                      <a:pt x="1848" y="13065"/>
                      <a:pt x="3898" y="9416"/>
                      <a:pt x="6142" y="5887"/>
                    </a:cubicBezTo>
                    <a:cubicBezTo>
                      <a:pt x="66103" y="1202"/>
                      <a:pt x="249318" y="-10145"/>
                      <a:pt x="313547" y="21293"/>
                    </a:cubicBezTo>
                    <a:cubicBezTo>
                      <a:pt x="333430" y="31495"/>
                      <a:pt x="432012" y="255829"/>
                      <a:pt x="432637" y="3313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8B20D73F-9642-FDFC-3C55-EB63CDB64D09}"/>
                  </a:ext>
                </a:extLst>
              </p:cNvPr>
              <p:cNvSpPr/>
              <p:nvPr/>
            </p:nvSpPr>
            <p:spPr>
              <a:xfrm flipH="1">
                <a:off x="7602069" y="3656352"/>
                <a:ext cx="276071" cy="52570"/>
              </a:xfrm>
              <a:custGeom>
                <a:avLst/>
                <a:gdLst>
                  <a:gd name="connsiteX0" fmla="*/ 0 w 276071"/>
                  <a:gd name="connsiteY0" fmla="*/ 12596 h 52570"/>
                  <a:gd name="connsiteX1" fmla="*/ 265766 w 276071"/>
                  <a:gd name="connsiteY1" fmla="*/ 0 h 52570"/>
                  <a:gd name="connsiteX2" fmla="*/ 276071 w 276071"/>
                  <a:gd name="connsiteY2" fmla="*/ 39558 h 52570"/>
                  <a:gd name="connsiteX3" fmla="*/ 1874 w 276071"/>
                  <a:gd name="connsiteY3" fmla="*/ 52570 h 52570"/>
                  <a:gd name="connsiteX4" fmla="*/ 0 w 276071"/>
                  <a:gd name="connsiteY4" fmla="*/ 12596 h 52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071" h="52570">
                    <a:moveTo>
                      <a:pt x="0" y="12596"/>
                    </a:moveTo>
                    <a:lnTo>
                      <a:pt x="265766" y="0"/>
                    </a:lnTo>
                    <a:lnTo>
                      <a:pt x="276071" y="39558"/>
                    </a:lnTo>
                    <a:lnTo>
                      <a:pt x="1874" y="52570"/>
                    </a:lnTo>
                    <a:lnTo>
                      <a:pt x="0" y="12596"/>
                    </a:ln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6FC9D192-1A4A-66B0-A741-F3568043D464}"/>
                  </a:ext>
                </a:extLst>
              </p:cNvPr>
              <p:cNvSpPr/>
              <p:nvPr/>
            </p:nvSpPr>
            <p:spPr>
              <a:xfrm flipH="1">
                <a:off x="7602069" y="3656352"/>
                <a:ext cx="276071" cy="52570"/>
              </a:xfrm>
              <a:custGeom>
                <a:avLst/>
                <a:gdLst>
                  <a:gd name="connsiteX0" fmla="*/ 0 w 276071"/>
                  <a:gd name="connsiteY0" fmla="*/ 12596 h 52570"/>
                  <a:gd name="connsiteX1" fmla="*/ 265766 w 276071"/>
                  <a:gd name="connsiteY1" fmla="*/ 0 h 52570"/>
                  <a:gd name="connsiteX2" fmla="*/ 276071 w 276071"/>
                  <a:gd name="connsiteY2" fmla="*/ 39558 h 52570"/>
                  <a:gd name="connsiteX3" fmla="*/ 1874 w 276071"/>
                  <a:gd name="connsiteY3" fmla="*/ 52570 h 52570"/>
                  <a:gd name="connsiteX4" fmla="*/ 0 w 276071"/>
                  <a:gd name="connsiteY4" fmla="*/ 12596 h 52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071" h="52570">
                    <a:moveTo>
                      <a:pt x="0" y="12596"/>
                    </a:moveTo>
                    <a:lnTo>
                      <a:pt x="265766" y="0"/>
                    </a:lnTo>
                    <a:lnTo>
                      <a:pt x="276071" y="39558"/>
                    </a:lnTo>
                    <a:lnTo>
                      <a:pt x="1874" y="52570"/>
                    </a:lnTo>
                    <a:lnTo>
                      <a:pt x="0" y="1259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ED0116E6-585B-59E0-51BE-7A3F61EE4A4D}"/>
                  </a:ext>
                </a:extLst>
              </p:cNvPr>
              <p:cNvSpPr/>
              <p:nvPr/>
            </p:nvSpPr>
            <p:spPr>
              <a:xfrm flipH="1">
                <a:off x="7860844" y="3293660"/>
                <a:ext cx="115149" cy="76941"/>
              </a:xfrm>
              <a:custGeom>
                <a:avLst/>
                <a:gdLst>
                  <a:gd name="connsiteX0" fmla="*/ 0 w 115149"/>
                  <a:gd name="connsiteY0" fmla="*/ 26348 h 76941"/>
                  <a:gd name="connsiteX1" fmla="*/ 105453 w 115149"/>
                  <a:gd name="connsiteY1" fmla="*/ 2093 h 76941"/>
                  <a:gd name="connsiteX2" fmla="*/ 115134 w 115149"/>
                  <a:gd name="connsiteY2" fmla="*/ 38944 h 76941"/>
                  <a:gd name="connsiteX3" fmla="*/ 27378 w 115149"/>
                  <a:gd name="connsiteY3" fmla="*/ 75587 h 76941"/>
                  <a:gd name="connsiteX4" fmla="*/ 0 w 115149"/>
                  <a:gd name="connsiteY4" fmla="*/ 26348 h 76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149" h="76941">
                    <a:moveTo>
                      <a:pt x="0" y="26348"/>
                    </a:moveTo>
                    <a:cubicBezTo>
                      <a:pt x="6871" y="13544"/>
                      <a:pt x="94939" y="-6548"/>
                      <a:pt x="105453" y="2093"/>
                    </a:cubicBezTo>
                    <a:cubicBezTo>
                      <a:pt x="115967" y="10733"/>
                      <a:pt x="115134" y="38944"/>
                      <a:pt x="115134" y="38944"/>
                    </a:cubicBezTo>
                    <a:cubicBezTo>
                      <a:pt x="115134" y="38944"/>
                      <a:pt x="52674" y="85372"/>
                      <a:pt x="27378" y="75587"/>
                    </a:cubicBezTo>
                    <a:cubicBezTo>
                      <a:pt x="2082" y="65802"/>
                      <a:pt x="0" y="26348"/>
                      <a:pt x="0" y="26348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91C70989-0442-3BDD-3688-0EA99656A95E}"/>
                  </a:ext>
                </a:extLst>
              </p:cNvPr>
              <p:cNvSpPr/>
              <p:nvPr/>
            </p:nvSpPr>
            <p:spPr>
              <a:xfrm flipH="1">
                <a:off x="7860844" y="3293660"/>
                <a:ext cx="115149" cy="76941"/>
              </a:xfrm>
              <a:custGeom>
                <a:avLst/>
                <a:gdLst>
                  <a:gd name="connsiteX0" fmla="*/ 0 w 115149"/>
                  <a:gd name="connsiteY0" fmla="*/ 26348 h 76941"/>
                  <a:gd name="connsiteX1" fmla="*/ 105453 w 115149"/>
                  <a:gd name="connsiteY1" fmla="*/ 2093 h 76941"/>
                  <a:gd name="connsiteX2" fmla="*/ 115134 w 115149"/>
                  <a:gd name="connsiteY2" fmla="*/ 38944 h 76941"/>
                  <a:gd name="connsiteX3" fmla="*/ 27378 w 115149"/>
                  <a:gd name="connsiteY3" fmla="*/ 75587 h 76941"/>
                  <a:gd name="connsiteX4" fmla="*/ 0 w 115149"/>
                  <a:gd name="connsiteY4" fmla="*/ 26348 h 76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149" h="76941">
                    <a:moveTo>
                      <a:pt x="0" y="26348"/>
                    </a:moveTo>
                    <a:cubicBezTo>
                      <a:pt x="6871" y="13544"/>
                      <a:pt x="94939" y="-6548"/>
                      <a:pt x="105453" y="2093"/>
                    </a:cubicBezTo>
                    <a:cubicBezTo>
                      <a:pt x="115967" y="10733"/>
                      <a:pt x="115134" y="38944"/>
                      <a:pt x="115134" y="38944"/>
                    </a:cubicBezTo>
                    <a:cubicBezTo>
                      <a:pt x="115134" y="38944"/>
                      <a:pt x="52674" y="85372"/>
                      <a:pt x="27378" y="75587"/>
                    </a:cubicBezTo>
                    <a:cubicBezTo>
                      <a:pt x="2082" y="65802"/>
                      <a:pt x="0" y="26348"/>
                      <a:pt x="0" y="26348"/>
                    </a:cubicBezTo>
                    <a:close/>
                  </a:path>
                </a:pathLst>
              </a:custGeom>
              <a:solidFill>
                <a:srgbClr val="000000">
                  <a:alpha val="4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4E447398-976B-76B5-1B2C-55C4C1B52B9D}"/>
                  </a:ext>
                </a:extLst>
              </p:cNvPr>
              <p:cNvSpPr/>
              <p:nvPr/>
            </p:nvSpPr>
            <p:spPr>
              <a:xfrm flipH="1">
                <a:off x="7861068" y="3188322"/>
                <a:ext cx="120234" cy="196854"/>
              </a:xfrm>
              <a:custGeom>
                <a:avLst/>
                <a:gdLst>
                  <a:gd name="connsiteX0" fmla="*/ 120235 w 120234"/>
                  <a:gd name="connsiteY0" fmla="*/ 138660 h 196854"/>
                  <a:gd name="connsiteX1" fmla="*/ 45491 w 120234"/>
                  <a:gd name="connsiteY1" fmla="*/ 196539 h 196854"/>
                  <a:gd name="connsiteX2" fmla="*/ 8536 w 120234"/>
                  <a:gd name="connsiteY2" fmla="*/ 177698 h 196854"/>
                  <a:gd name="connsiteX3" fmla="*/ 18946 w 120234"/>
                  <a:gd name="connsiteY3" fmla="*/ 153963 h 196854"/>
                  <a:gd name="connsiteX4" fmla="*/ 0 w 120234"/>
                  <a:gd name="connsiteY4" fmla="*/ 98166 h 196854"/>
                  <a:gd name="connsiteX5" fmla="*/ 0 w 120234"/>
                  <a:gd name="connsiteY5" fmla="*/ 97541 h 196854"/>
                  <a:gd name="connsiteX6" fmla="*/ 0 w 120234"/>
                  <a:gd name="connsiteY6" fmla="*/ 97541 h 196854"/>
                  <a:gd name="connsiteX7" fmla="*/ 31230 w 120234"/>
                  <a:gd name="connsiteY7" fmla="*/ 39870 h 196854"/>
                  <a:gd name="connsiteX8" fmla="*/ 52050 w 120234"/>
                  <a:gd name="connsiteY8" fmla="*/ 0 h 196854"/>
                  <a:gd name="connsiteX9" fmla="*/ 120235 w 120234"/>
                  <a:gd name="connsiteY9" fmla="*/ 138660 h 196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0234" h="196854">
                    <a:moveTo>
                      <a:pt x="120235" y="138660"/>
                    </a:moveTo>
                    <a:cubicBezTo>
                      <a:pt x="118257" y="164997"/>
                      <a:pt x="95563" y="192688"/>
                      <a:pt x="45491" y="196539"/>
                    </a:cubicBezTo>
                    <a:cubicBezTo>
                      <a:pt x="14262" y="199038"/>
                      <a:pt x="7287" y="186130"/>
                      <a:pt x="8536" y="177698"/>
                    </a:cubicBezTo>
                    <a:cubicBezTo>
                      <a:pt x="24359" y="166663"/>
                      <a:pt x="16135" y="165934"/>
                      <a:pt x="18946" y="153963"/>
                    </a:cubicBezTo>
                    <a:cubicBezTo>
                      <a:pt x="22590" y="135017"/>
                      <a:pt x="12492" y="115758"/>
                      <a:pt x="0" y="98166"/>
                    </a:cubicBezTo>
                    <a:lnTo>
                      <a:pt x="0" y="97541"/>
                    </a:lnTo>
                    <a:lnTo>
                      <a:pt x="0" y="97541"/>
                    </a:lnTo>
                    <a:lnTo>
                      <a:pt x="31230" y="39870"/>
                    </a:lnTo>
                    <a:lnTo>
                      <a:pt x="52050" y="0"/>
                    </a:lnTo>
                    <a:cubicBezTo>
                      <a:pt x="59337" y="44138"/>
                      <a:pt x="80781" y="122525"/>
                      <a:pt x="120235" y="138660"/>
                    </a:cubicBez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A62A6A61-A791-698C-3676-B4BDFC7F0F74}"/>
                  </a:ext>
                </a:extLst>
              </p:cNvPr>
              <p:cNvSpPr/>
              <p:nvPr/>
            </p:nvSpPr>
            <p:spPr>
              <a:xfrm flipH="1">
                <a:off x="7925128" y="3226050"/>
                <a:ext cx="56591" cy="116234"/>
              </a:xfrm>
              <a:custGeom>
                <a:avLst/>
                <a:gdLst>
                  <a:gd name="connsiteX0" fmla="*/ 54340 w 56591"/>
                  <a:gd name="connsiteY0" fmla="*/ 2350 h 116234"/>
                  <a:gd name="connsiteX1" fmla="*/ 18946 w 56591"/>
                  <a:gd name="connsiteY1" fmla="*/ 116234 h 116234"/>
                  <a:gd name="connsiteX2" fmla="*/ 0 w 56591"/>
                  <a:gd name="connsiteY2" fmla="*/ 60437 h 116234"/>
                  <a:gd name="connsiteX3" fmla="*/ 0 w 56591"/>
                  <a:gd name="connsiteY3" fmla="*/ 59708 h 116234"/>
                  <a:gd name="connsiteX4" fmla="*/ 31230 w 56591"/>
                  <a:gd name="connsiteY4" fmla="*/ 2037 h 116234"/>
                  <a:gd name="connsiteX5" fmla="*/ 54340 w 56591"/>
                  <a:gd name="connsiteY5" fmla="*/ 2350 h 116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591" h="116234">
                    <a:moveTo>
                      <a:pt x="54340" y="2350"/>
                    </a:moveTo>
                    <a:cubicBezTo>
                      <a:pt x="62264" y="43838"/>
                      <a:pt x="48991" y="86546"/>
                      <a:pt x="18946" y="116234"/>
                    </a:cubicBezTo>
                    <a:cubicBezTo>
                      <a:pt x="22590" y="97288"/>
                      <a:pt x="12492" y="78030"/>
                      <a:pt x="0" y="60437"/>
                    </a:cubicBezTo>
                    <a:cubicBezTo>
                      <a:pt x="0" y="60437"/>
                      <a:pt x="0" y="59812"/>
                      <a:pt x="0" y="59708"/>
                    </a:cubicBezTo>
                    <a:lnTo>
                      <a:pt x="31230" y="2037"/>
                    </a:lnTo>
                    <a:cubicBezTo>
                      <a:pt x="34978" y="8596"/>
                      <a:pt x="52466" y="-5250"/>
                      <a:pt x="54340" y="235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47BE8504-BB02-437F-F296-6406199D63A2}"/>
                  </a:ext>
                </a:extLst>
              </p:cNvPr>
              <p:cNvSpPr/>
              <p:nvPr/>
            </p:nvSpPr>
            <p:spPr>
              <a:xfrm flipH="1">
                <a:off x="7834835" y="3295752"/>
                <a:ext cx="156877" cy="102238"/>
              </a:xfrm>
              <a:custGeom>
                <a:avLst/>
                <a:gdLst>
                  <a:gd name="connsiteX0" fmla="*/ 15719 w 156877"/>
                  <a:gd name="connsiteY0" fmla="*/ 24255 h 102238"/>
                  <a:gd name="connsiteX1" fmla="*/ 50280 w 156877"/>
                  <a:gd name="connsiteY1" fmla="*/ 45596 h 102238"/>
                  <a:gd name="connsiteX2" fmla="*/ 121172 w 156877"/>
                  <a:gd name="connsiteY2" fmla="*/ 0 h 102238"/>
                  <a:gd name="connsiteX3" fmla="*/ 156878 w 156877"/>
                  <a:gd name="connsiteY3" fmla="*/ 29356 h 102238"/>
                  <a:gd name="connsiteX4" fmla="*/ 56526 w 156877"/>
                  <a:gd name="connsiteY4" fmla="*/ 102226 h 102238"/>
                  <a:gd name="connsiteX5" fmla="*/ 0 w 156877"/>
                  <a:gd name="connsiteY5" fmla="*/ 55589 h 102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6877" h="102238">
                    <a:moveTo>
                      <a:pt x="15719" y="24255"/>
                    </a:moveTo>
                    <a:cubicBezTo>
                      <a:pt x="21506" y="38014"/>
                      <a:pt x="35386" y="46585"/>
                      <a:pt x="50280" y="45596"/>
                    </a:cubicBezTo>
                    <a:cubicBezTo>
                      <a:pt x="76305" y="44346"/>
                      <a:pt x="121172" y="0"/>
                      <a:pt x="121172" y="0"/>
                    </a:cubicBezTo>
                    <a:lnTo>
                      <a:pt x="156878" y="29356"/>
                    </a:lnTo>
                    <a:cubicBezTo>
                      <a:pt x="156878" y="29356"/>
                      <a:pt x="99415" y="103371"/>
                      <a:pt x="56526" y="102226"/>
                    </a:cubicBezTo>
                    <a:cubicBezTo>
                      <a:pt x="13637" y="101081"/>
                      <a:pt x="0" y="55589"/>
                      <a:pt x="0" y="55589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D27BA5E8-0623-279D-3414-48A99164563B}"/>
                  </a:ext>
                </a:extLst>
              </p:cNvPr>
              <p:cNvSpPr/>
              <p:nvPr/>
            </p:nvSpPr>
            <p:spPr>
              <a:xfrm flipH="1">
                <a:off x="7834835" y="3295752"/>
                <a:ext cx="156877" cy="102238"/>
              </a:xfrm>
              <a:custGeom>
                <a:avLst/>
                <a:gdLst>
                  <a:gd name="connsiteX0" fmla="*/ 15719 w 156877"/>
                  <a:gd name="connsiteY0" fmla="*/ 24255 h 102238"/>
                  <a:gd name="connsiteX1" fmla="*/ 50280 w 156877"/>
                  <a:gd name="connsiteY1" fmla="*/ 45596 h 102238"/>
                  <a:gd name="connsiteX2" fmla="*/ 121172 w 156877"/>
                  <a:gd name="connsiteY2" fmla="*/ 0 h 102238"/>
                  <a:gd name="connsiteX3" fmla="*/ 156878 w 156877"/>
                  <a:gd name="connsiteY3" fmla="*/ 29356 h 102238"/>
                  <a:gd name="connsiteX4" fmla="*/ 56526 w 156877"/>
                  <a:gd name="connsiteY4" fmla="*/ 102226 h 102238"/>
                  <a:gd name="connsiteX5" fmla="*/ 0 w 156877"/>
                  <a:gd name="connsiteY5" fmla="*/ 55589 h 102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6877" h="102238">
                    <a:moveTo>
                      <a:pt x="15719" y="24255"/>
                    </a:moveTo>
                    <a:cubicBezTo>
                      <a:pt x="21506" y="38014"/>
                      <a:pt x="35386" y="46585"/>
                      <a:pt x="50280" y="45596"/>
                    </a:cubicBezTo>
                    <a:cubicBezTo>
                      <a:pt x="76305" y="44346"/>
                      <a:pt x="121172" y="0"/>
                      <a:pt x="121172" y="0"/>
                    </a:cubicBezTo>
                    <a:lnTo>
                      <a:pt x="156878" y="29356"/>
                    </a:lnTo>
                    <a:cubicBezTo>
                      <a:pt x="156878" y="29356"/>
                      <a:pt x="99415" y="103371"/>
                      <a:pt x="56526" y="102226"/>
                    </a:cubicBezTo>
                    <a:cubicBezTo>
                      <a:pt x="13637" y="101081"/>
                      <a:pt x="0" y="55589"/>
                      <a:pt x="0" y="55589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0A5C826B-E217-60B0-2206-1B93C0160371}"/>
                  </a:ext>
                </a:extLst>
              </p:cNvPr>
              <p:cNvSpPr/>
              <p:nvPr/>
            </p:nvSpPr>
            <p:spPr>
              <a:xfrm flipH="1">
                <a:off x="7808185" y="3340723"/>
                <a:ext cx="138348" cy="366429"/>
              </a:xfrm>
              <a:custGeom>
                <a:avLst/>
                <a:gdLst>
                  <a:gd name="connsiteX0" fmla="*/ 128355 w 138348"/>
                  <a:gd name="connsiteY0" fmla="*/ 366430 h 366429"/>
                  <a:gd name="connsiteX1" fmla="*/ 118673 w 138348"/>
                  <a:gd name="connsiteY1" fmla="*/ 328746 h 366429"/>
                  <a:gd name="connsiteX2" fmla="*/ 103163 w 138348"/>
                  <a:gd name="connsiteY2" fmla="*/ 301368 h 366429"/>
                  <a:gd name="connsiteX3" fmla="*/ 58296 w 138348"/>
                  <a:gd name="connsiteY3" fmla="*/ 210073 h 366429"/>
                  <a:gd name="connsiteX4" fmla="*/ 6246 w 138348"/>
                  <a:gd name="connsiteY4" fmla="*/ 56838 h 366429"/>
                  <a:gd name="connsiteX5" fmla="*/ 0 w 138348"/>
                  <a:gd name="connsiteY5" fmla="*/ 1145 h 366429"/>
                  <a:gd name="connsiteX6" fmla="*/ 10410 w 138348"/>
                  <a:gd name="connsiteY6" fmla="*/ 0 h 366429"/>
                  <a:gd name="connsiteX7" fmla="*/ 16656 w 138348"/>
                  <a:gd name="connsiteY7" fmla="*/ 57046 h 366429"/>
                  <a:gd name="connsiteX8" fmla="*/ 16656 w 138348"/>
                  <a:gd name="connsiteY8" fmla="*/ 57671 h 366429"/>
                  <a:gd name="connsiteX9" fmla="*/ 67040 w 138348"/>
                  <a:gd name="connsiteY9" fmla="*/ 204347 h 366429"/>
                  <a:gd name="connsiteX10" fmla="*/ 113260 w 138348"/>
                  <a:gd name="connsiteY10" fmla="*/ 298869 h 366429"/>
                  <a:gd name="connsiteX11" fmla="*/ 126377 w 138348"/>
                  <a:gd name="connsiteY11" fmla="*/ 321563 h 366429"/>
                  <a:gd name="connsiteX12" fmla="*/ 127938 w 138348"/>
                  <a:gd name="connsiteY12" fmla="*/ 322604 h 366429"/>
                  <a:gd name="connsiteX13" fmla="*/ 138348 w 138348"/>
                  <a:gd name="connsiteY13" fmla="*/ 364244 h 366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8348" h="366429">
                    <a:moveTo>
                      <a:pt x="128355" y="366430"/>
                    </a:moveTo>
                    <a:lnTo>
                      <a:pt x="118673" y="328746"/>
                    </a:lnTo>
                    <a:cubicBezTo>
                      <a:pt x="110121" y="322000"/>
                      <a:pt x="104553" y="312171"/>
                      <a:pt x="103163" y="301368"/>
                    </a:cubicBezTo>
                    <a:cubicBezTo>
                      <a:pt x="99207" y="286169"/>
                      <a:pt x="92753" y="260665"/>
                      <a:pt x="58296" y="210073"/>
                    </a:cubicBezTo>
                    <a:cubicBezTo>
                      <a:pt x="416" y="124607"/>
                      <a:pt x="5205" y="64333"/>
                      <a:pt x="6246" y="56838"/>
                    </a:cubicBezTo>
                    <a:lnTo>
                      <a:pt x="0" y="1145"/>
                    </a:lnTo>
                    <a:lnTo>
                      <a:pt x="10410" y="0"/>
                    </a:lnTo>
                    <a:lnTo>
                      <a:pt x="16656" y="57046"/>
                    </a:lnTo>
                    <a:lnTo>
                      <a:pt x="16656" y="57671"/>
                    </a:lnTo>
                    <a:cubicBezTo>
                      <a:pt x="16656" y="58296"/>
                      <a:pt x="8849" y="118465"/>
                      <a:pt x="67040" y="204347"/>
                    </a:cubicBezTo>
                    <a:cubicBezTo>
                      <a:pt x="102330" y="256397"/>
                      <a:pt x="109200" y="282942"/>
                      <a:pt x="113260" y="298869"/>
                    </a:cubicBezTo>
                    <a:cubicBezTo>
                      <a:pt x="114187" y="307962"/>
                      <a:pt x="118961" y="316222"/>
                      <a:pt x="126377" y="321563"/>
                    </a:cubicBezTo>
                    <a:lnTo>
                      <a:pt x="127938" y="322604"/>
                    </a:lnTo>
                    <a:lnTo>
                      <a:pt x="138348" y="364244"/>
                    </a:ln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C4722108-971A-6E70-FF01-8DE5DC77DA73}"/>
                  </a:ext>
                </a:extLst>
              </p:cNvPr>
              <p:cNvSpPr/>
              <p:nvPr/>
            </p:nvSpPr>
            <p:spPr>
              <a:xfrm flipH="1">
                <a:off x="7720429" y="3370093"/>
                <a:ext cx="271908" cy="255966"/>
              </a:xfrm>
              <a:custGeom>
                <a:avLst/>
                <a:gdLst>
                  <a:gd name="connsiteX0" fmla="*/ 219858 w 271908"/>
                  <a:gd name="connsiteY0" fmla="*/ 208081 h 255966"/>
                  <a:gd name="connsiteX1" fmla="*/ 86923 w 271908"/>
                  <a:gd name="connsiteY1" fmla="*/ 255966 h 255966"/>
                  <a:gd name="connsiteX2" fmla="*/ 0 w 271908"/>
                  <a:gd name="connsiteY2" fmla="*/ 134482 h 255966"/>
                  <a:gd name="connsiteX3" fmla="*/ 110866 w 271908"/>
                  <a:gd name="connsiteY3" fmla="*/ 120533 h 255966"/>
                  <a:gd name="connsiteX4" fmla="*/ 195291 w 271908"/>
                  <a:gd name="connsiteY4" fmla="*/ 2901 h 255966"/>
                  <a:gd name="connsiteX5" fmla="*/ 271283 w 271908"/>
                  <a:gd name="connsiteY5" fmla="*/ 59531 h 255966"/>
                  <a:gd name="connsiteX6" fmla="*/ 219858 w 271908"/>
                  <a:gd name="connsiteY6" fmla="*/ 208081 h 255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1908" h="255966">
                    <a:moveTo>
                      <a:pt x="219858" y="208081"/>
                    </a:moveTo>
                    <a:cubicBezTo>
                      <a:pt x="192063" y="233897"/>
                      <a:pt x="128875" y="248680"/>
                      <a:pt x="86923" y="255966"/>
                    </a:cubicBezTo>
                    <a:cubicBezTo>
                      <a:pt x="65889" y="210341"/>
                      <a:pt x="36394" y="169118"/>
                      <a:pt x="0" y="134482"/>
                    </a:cubicBezTo>
                    <a:cubicBezTo>
                      <a:pt x="45283" y="128653"/>
                      <a:pt x="110866" y="120533"/>
                      <a:pt x="110866" y="120533"/>
                    </a:cubicBezTo>
                    <a:cubicBezTo>
                      <a:pt x="135225" y="67443"/>
                      <a:pt x="164373" y="17683"/>
                      <a:pt x="195291" y="2901"/>
                    </a:cubicBezTo>
                    <a:cubicBezTo>
                      <a:pt x="224022" y="-10736"/>
                      <a:pt x="267639" y="26323"/>
                      <a:pt x="271283" y="59531"/>
                    </a:cubicBezTo>
                    <a:cubicBezTo>
                      <a:pt x="274926" y="92739"/>
                      <a:pt x="263267" y="167898"/>
                      <a:pt x="219858" y="20808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4B9FDC44-C081-B911-08FB-471CC0FBE491}"/>
                  </a:ext>
                </a:extLst>
              </p:cNvPr>
              <p:cNvSpPr/>
              <p:nvPr/>
            </p:nvSpPr>
            <p:spPr>
              <a:xfrm flipH="1">
                <a:off x="7802564" y="3023280"/>
                <a:ext cx="262088" cy="229977"/>
              </a:xfrm>
              <a:custGeom>
                <a:avLst/>
                <a:gdLst>
                  <a:gd name="connsiteX0" fmla="*/ 14853 w 262088"/>
                  <a:gd name="connsiteY0" fmla="*/ 63753 h 229977"/>
                  <a:gd name="connsiteX1" fmla="*/ 34070 w 262088"/>
                  <a:gd name="connsiteY1" fmla="*/ 8089 h 229977"/>
                  <a:gd name="connsiteX2" fmla="*/ 36713 w 262088"/>
                  <a:gd name="connsiteY2" fmla="*/ 6914 h 229977"/>
                  <a:gd name="connsiteX3" fmla="*/ 208061 w 262088"/>
                  <a:gd name="connsiteY3" fmla="*/ 52302 h 229977"/>
                  <a:gd name="connsiteX4" fmla="*/ 262089 w 262088"/>
                  <a:gd name="connsiteY4" fmla="*/ 100708 h 229977"/>
                  <a:gd name="connsiteX5" fmla="*/ 236793 w 262088"/>
                  <a:gd name="connsiteY5" fmla="*/ 116531 h 229977"/>
                  <a:gd name="connsiteX6" fmla="*/ 259278 w 262088"/>
                  <a:gd name="connsiteY6" fmla="*/ 144638 h 229977"/>
                  <a:gd name="connsiteX7" fmla="*/ 235960 w 262088"/>
                  <a:gd name="connsiteY7" fmla="*/ 155673 h 229977"/>
                  <a:gd name="connsiteX8" fmla="*/ 222739 w 262088"/>
                  <a:gd name="connsiteY8" fmla="*/ 184612 h 229977"/>
                  <a:gd name="connsiteX9" fmla="*/ 204210 w 262088"/>
                  <a:gd name="connsiteY9" fmla="*/ 195022 h 229977"/>
                  <a:gd name="connsiteX10" fmla="*/ 150598 w 262088"/>
                  <a:gd name="connsiteY10" fmla="*/ 227189 h 229977"/>
                  <a:gd name="connsiteX11" fmla="*/ 1840 w 262088"/>
                  <a:gd name="connsiteY11" fmla="*/ 105705 h 229977"/>
                  <a:gd name="connsiteX12" fmla="*/ 14853 w 262088"/>
                  <a:gd name="connsiteY12" fmla="*/ 63753 h 229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2088" h="229977">
                    <a:moveTo>
                      <a:pt x="14853" y="63753"/>
                    </a:moveTo>
                    <a:cubicBezTo>
                      <a:pt x="4789" y="43075"/>
                      <a:pt x="13393" y="18154"/>
                      <a:pt x="34070" y="8089"/>
                    </a:cubicBezTo>
                    <a:cubicBezTo>
                      <a:pt x="34938" y="7667"/>
                      <a:pt x="35819" y="7275"/>
                      <a:pt x="36713" y="6914"/>
                    </a:cubicBezTo>
                    <a:cubicBezTo>
                      <a:pt x="76271" y="-12864"/>
                      <a:pt x="182453" y="12120"/>
                      <a:pt x="208061" y="52302"/>
                    </a:cubicBezTo>
                    <a:cubicBezTo>
                      <a:pt x="233670" y="92484"/>
                      <a:pt x="262089" y="100708"/>
                      <a:pt x="262089" y="100708"/>
                    </a:cubicBezTo>
                    <a:cubicBezTo>
                      <a:pt x="258408" y="111260"/>
                      <a:pt x="247891" y="117838"/>
                      <a:pt x="236793" y="116531"/>
                    </a:cubicBezTo>
                    <a:cubicBezTo>
                      <a:pt x="249587" y="120037"/>
                      <a:pt x="258667" y="131386"/>
                      <a:pt x="259278" y="144638"/>
                    </a:cubicBezTo>
                    <a:cubicBezTo>
                      <a:pt x="251034" y="147223"/>
                      <a:pt x="243187" y="150937"/>
                      <a:pt x="235960" y="155673"/>
                    </a:cubicBezTo>
                    <a:cubicBezTo>
                      <a:pt x="230963" y="160669"/>
                      <a:pt x="235960" y="186902"/>
                      <a:pt x="222739" y="184612"/>
                    </a:cubicBezTo>
                    <a:cubicBezTo>
                      <a:pt x="209518" y="182322"/>
                      <a:pt x="212329" y="180448"/>
                      <a:pt x="204210" y="195022"/>
                    </a:cubicBezTo>
                    <a:cubicBezTo>
                      <a:pt x="196090" y="209596"/>
                      <a:pt x="163298" y="239160"/>
                      <a:pt x="150598" y="227189"/>
                    </a:cubicBezTo>
                    <a:cubicBezTo>
                      <a:pt x="137898" y="215217"/>
                      <a:pt x="1840" y="105705"/>
                      <a:pt x="1840" y="105705"/>
                    </a:cubicBezTo>
                    <a:cubicBezTo>
                      <a:pt x="1840" y="105705"/>
                      <a:pt x="-7217" y="60734"/>
                      <a:pt x="14853" y="6375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52C885CB-BE48-F983-91F3-CE99DE9D9157}"/>
                  </a:ext>
                </a:extLst>
              </p:cNvPr>
              <p:cNvSpPr/>
              <p:nvPr/>
            </p:nvSpPr>
            <p:spPr>
              <a:xfrm flipH="1">
                <a:off x="7902701" y="3072436"/>
                <a:ext cx="176670" cy="235441"/>
              </a:xfrm>
              <a:custGeom>
                <a:avLst/>
                <a:gdLst>
                  <a:gd name="connsiteX0" fmla="*/ 175623 w 176670"/>
                  <a:gd name="connsiteY0" fmla="*/ 95482 h 235441"/>
                  <a:gd name="connsiteX1" fmla="*/ 141270 w 176670"/>
                  <a:gd name="connsiteY1" fmla="*/ 207181 h 235441"/>
                  <a:gd name="connsiteX2" fmla="*/ 130860 w 176670"/>
                  <a:gd name="connsiteY2" fmla="*/ 217070 h 235441"/>
                  <a:gd name="connsiteX3" fmla="*/ 1777 w 176670"/>
                  <a:gd name="connsiteY3" fmla="*/ 163980 h 235441"/>
                  <a:gd name="connsiteX4" fmla="*/ 111 w 176670"/>
                  <a:gd name="connsiteY4" fmla="*/ 130668 h 235441"/>
                  <a:gd name="connsiteX5" fmla="*/ 70899 w 176670"/>
                  <a:gd name="connsiteY5" fmla="*/ 3667 h 235441"/>
                  <a:gd name="connsiteX6" fmla="*/ 172866 w 176670"/>
                  <a:gd name="connsiteY6" fmla="*/ 57429 h 235441"/>
                  <a:gd name="connsiteX7" fmla="*/ 172916 w 176670"/>
                  <a:gd name="connsiteY7" fmla="*/ 57590 h 235441"/>
                  <a:gd name="connsiteX8" fmla="*/ 175623 w 176670"/>
                  <a:gd name="connsiteY8" fmla="*/ 95482 h 235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670" h="235441">
                    <a:moveTo>
                      <a:pt x="175623" y="95482"/>
                    </a:moveTo>
                    <a:cubicBezTo>
                      <a:pt x="167607" y="147532"/>
                      <a:pt x="164692" y="181156"/>
                      <a:pt x="141270" y="207181"/>
                    </a:cubicBezTo>
                    <a:cubicBezTo>
                      <a:pt x="138062" y="210743"/>
                      <a:pt x="134581" y="214049"/>
                      <a:pt x="130860" y="217070"/>
                    </a:cubicBezTo>
                    <a:cubicBezTo>
                      <a:pt x="81413" y="258710"/>
                      <a:pt x="10625" y="224670"/>
                      <a:pt x="1777" y="163980"/>
                    </a:cubicBezTo>
                    <a:cubicBezTo>
                      <a:pt x="297" y="152941"/>
                      <a:pt x="-260" y="141799"/>
                      <a:pt x="111" y="130668"/>
                    </a:cubicBezTo>
                    <a:cubicBezTo>
                      <a:pt x="1673" y="79243"/>
                      <a:pt x="21660" y="18449"/>
                      <a:pt x="70899" y="3667"/>
                    </a:cubicBezTo>
                    <a:cubicBezTo>
                      <a:pt x="113903" y="-9645"/>
                      <a:pt x="159555" y="14425"/>
                      <a:pt x="172866" y="57429"/>
                    </a:cubicBezTo>
                    <a:cubicBezTo>
                      <a:pt x="172883" y="57482"/>
                      <a:pt x="172900" y="57536"/>
                      <a:pt x="172916" y="57590"/>
                    </a:cubicBezTo>
                    <a:cubicBezTo>
                      <a:pt x="176726" y="69844"/>
                      <a:pt x="177652" y="82812"/>
                      <a:pt x="175623" y="95482"/>
                    </a:cubicBez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3114C675-D225-6D93-70B3-E15A3378F733}"/>
                  </a:ext>
                </a:extLst>
              </p:cNvPr>
              <p:cNvSpPr/>
              <p:nvPr/>
            </p:nvSpPr>
            <p:spPr>
              <a:xfrm flipH="1">
                <a:off x="7995411" y="3166754"/>
                <a:ext cx="11653" cy="17526"/>
              </a:xfrm>
              <a:custGeom>
                <a:avLst/>
                <a:gdLst>
                  <a:gd name="connsiteX0" fmla="*/ 11604 w 11653"/>
                  <a:gd name="connsiteY0" fmla="*/ 9284 h 17526"/>
                  <a:gd name="connsiteX1" fmla="*/ 5046 w 11653"/>
                  <a:gd name="connsiteY1" fmla="*/ 17508 h 17526"/>
                  <a:gd name="connsiteX2" fmla="*/ 49 w 11653"/>
                  <a:gd name="connsiteY2" fmla="*/ 8139 h 17526"/>
                  <a:gd name="connsiteX3" fmla="*/ 6607 w 11653"/>
                  <a:gd name="connsiteY3" fmla="*/ 19 h 17526"/>
                  <a:gd name="connsiteX4" fmla="*/ 11604 w 11653"/>
                  <a:gd name="connsiteY4" fmla="*/ 9284 h 1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53" h="17526">
                    <a:moveTo>
                      <a:pt x="11604" y="9284"/>
                    </a:moveTo>
                    <a:cubicBezTo>
                      <a:pt x="11604" y="14177"/>
                      <a:pt x="8169" y="17820"/>
                      <a:pt x="5046" y="17508"/>
                    </a:cubicBezTo>
                    <a:cubicBezTo>
                      <a:pt x="1923" y="17196"/>
                      <a:pt x="-368" y="13032"/>
                      <a:pt x="49" y="8139"/>
                    </a:cubicBezTo>
                    <a:cubicBezTo>
                      <a:pt x="465" y="3246"/>
                      <a:pt x="3484" y="-293"/>
                      <a:pt x="6607" y="19"/>
                    </a:cubicBezTo>
                    <a:cubicBezTo>
                      <a:pt x="9730" y="331"/>
                      <a:pt x="12020" y="4391"/>
                      <a:pt x="11604" y="928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9D6EA641-120A-CEB4-C6D1-32348EC3E899}"/>
                  </a:ext>
                </a:extLst>
              </p:cNvPr>
              <p:cNvSpPr/>
              <p:nvPr/>
            </p:nvSpPr>
            <p:spPr>
              <a:xfrm flipH="1">
                <a:off x="8050166" y="3161550"/>
                <a:ext cx="11552" cy="17629"/>
              </a:xfrm>
              <a:custGeom>
                <a:avLst/>
                <a:gdLst>
                  <a:gd name="connsiteX0" fmla="*/ 11502 w 11552"/>
                  <a:gd name="connsiteY0" fmla="*/ 9387 h 17629"/>
                  <a:gd name="connsiteX1" fmla="*/ 4944 w 11552"/>
                  <a:gd name="connsiteY1" fmla="*/ 17611 h 17629"/>
                  <a:gd name="connsiteX2" fmla="*/ 51 w 11552"/>
                  <a:gd name="connsiteY2" fmla="*/ 8242 h 17629"/>
                  <a:gd name="connsiteX3" fmla="*/ 6609 w 11552"/>
                  <a:gd name="connsiteY3" fmla="*/ 18 h 17629"/>
                  <a:gd name="connsiteX4" fmla="*/ 11502 w 11552"/>
                  <a:gd name="connsiteY4" fmla="*/ 9387 h 1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52" h="17629">
                    <a:moveTo>
                      <a:pt x="11502" y="9387"/>
                    </a:moveTo>
                    <a:cubicBezTo>
                      <a:pt x="11502" y="14176"/>
                      <a:pt x="8066" y="17923"/>
                      <a:pt x="4944" y="17611"/>
                    </a:cubicBezTo>
                    <a:cubicBezTo>
                      <a:pt x="1821" y="17299"/>
                      <a:pt x="-366" y="13031"/>
                      <a:pt x="51" y="8242"/>
                    </a:cubicBezTo>
                    <a:cubicBezTo>
                      <a:pt x="467" y="3453"/>
                      <a:pt x="3486" y="-294"/>
                      <a:pt x="6609" y="18"/>
                    </a:cubicBezTo>
                    <a:cubicBezTo>
                      <a:pt x="9732" y="330"/>
                      <a:pt x="11918" y="4807"/>
                      <a:pt x="11502" y="938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5780C427-4C74-8B35-C474-B4E99079BF39}"/>
                  </a:ext>
                </a:extLst>
              </p:cNvPr>
              <p:cNvSpPr/>
              <p:nvPr/>
            </p:nvSpPr>
            <p:spPr>
              <a:xfrm flipH="1">
                <a:off x="8033041" y="3174893"/>
                <a:ext cx="27065" cy="46126"/>
              </a:xfrm>
              <a:custGeom>
                <a:avLst/>
                <a:gdLst>
                  <a:gd name="connsiteX0" fmla="*/ 27066 w 27065"/>
                  <a:gd name="connsiteY0" fmla="*/ 0 h 46126"/>
                  <a:gd name="connsiteX1" fmla="*/ 0 w 27065"/>
                  <a:gd name="connsiteY1" fmla="*/ 39246 h 46126"/>
                  <a:gd name="connsiteX2" fmla="*/ 22902 w 27065"/>
                  <a:gd name="connsiteY2" fmla="*/ 45804 h 46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065" h="46126">
                    <a:moveTo>
                      <a:pt x="27066" y="0"/>
                    </a:moveTo>
                    <a:cubicBezTo>
                      <a:pt x="19906" y="14273"/>
                      <a:pt x="10797" y="27481"/>
                      <a:pt x="0" y="39246"/>
                    </a:cubicBezTo>
                    <a:cubicBezTo>
                      <a:pt x="6319" y="44655"/>
                      <a:pt x="14678" y="47049"/>
                      <a:pt x="22902" y="45804"/>
                    </a:cubicBezTo>
                    <a:close/>
                  </a:path>
                </a:pathLst>
              </a:custGeom>
              <a:solidFill>
                <a:srgbClr val="D4827D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2A80ECB4-3943-10A1-2B8F-294CE6C52F76}"/>
                  </a:ext>
                </a:extLst>
              </p:cNvPr>
              <p:cNvSpPr/>
              <p:nvPr/>
            </p:nvSpPr>
            <p:spPr>
              <a:xfrm flipH="1">
                <a:off x="7972563" y="3145102"/>
                <a:ext cx="28717" cy="10569"/>
              </a:xfrm>
              <a:custGeom>
                <a:avLst/>
                <a:gdLst>
                  <a:gd name="connsiteX0" fmla="*/ 27161 w 28717"/>
                  <a:gd name="connsiteY0" fmla="*/ 10220 h 10569"/>
                  <a:gd name="connsiteX1" fmla="*/ 24142 w 28717"/>
                  <a:gd name="connsiteY1" fmla="*/ 10220 h 10569"/>
                  <a:gd name="connsiteX2" fmla="*/ 3946 w 28717"/>
                  <a:gd name="connsiteY2" fmla="*/ 6576 h 10569"/>
                  <a:gd name="connsiteX3" fmla="*/ 199 w 28717"/>
                  <a:gd name="connsiteY3" fmla="*/ 5015 h 10569"/>
                  <a:gd name="connsiteX4" fmla="*/ 1760 w 28717"/>
                  <a:gd name="connsiteY4" fmla="*/ 1371 h 10569"/>
                  <a:gd name="connsiteX5" fmla="*/ 1760 w 28717"/>
                  <a:gd name="connsiteY5" fmla="*/ 1371 h 10569"/>
                  <a:gd name="connsiteX6" fmla="*/ 27473 w 28717"/>
                  <a:gd name="connsiteY6" fmla="*/ 5639 h 10569"/>
                  <a:gd name="connsiteX7" fmla="*/ 28240 w 28717"/>
                  <a:gd name="connsiteY7" fmla="*/ 9540 h 10569"/>
                  <a:gd name="connsiteX8" fmla="*/ 28202 w 28717"/>
                  <a:gd name="connsiteY8" fmla="*/ 9595 h 10569"/>
                  <a:gd name="connsiteX9" fmla="*/ 28202 w 28717"/>
                  <a:gd name="connsiteY9" fmla="*/ 9595 h 10569"/>
                  <a:gd name="connsiteX10" fmla="*/ 27161 w 28717"/>
                  <a:gd name="connsiteY10" fmla="*/ 10220 h 10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717" h="10569">
                    <a:moveTo>
                      <a:pt x="27161" y="10220"/>
                    </a:moveTo>
                    <a:cubicBezTo>
                      <a:pt x="26208" y="10686"/>
                      <a:pt x="25094" y="10686"/>
                      <a:pt x="24142" y="10220"/>
                    </a:cubicBezTo>
                    <a:cubicBezTo>
                      <a:pt x="18375" y="5857"/>
                      <a:pt x="10874" y="4504"/>
                      <a:pt x="3946" y="6576"/>
                    </a:cubicBezTo>
                    <a:cubicBezTo>
                      <a:pt x="2480" y="7154"/>
                      <a:pt x="821" y="6463"/>
                      <a:pt x="199" y="5015"/>
                    </a:cubicBezTo>
                    <a:cubicBezTo>
                      <a:pt x="-371" y="3578"/>
                      <a:pt x="326" y="1950"/>
                      <a:pt x="1760" y="1371"/>
                    </a:cubicBezTo>
                    <a:lnTo>
                      <a:pt x="1760" y="1371"/>
                    </a:lnTo>
                    <a:cubicBezTo>
                      <a:pt x="10517" y="-1452"/>
                      <a:pt x="20098" y="139"/>
                      <a:pt x="27473" y="5639"/>
                    </a:cubicBezTo>
                    <a:cubicBezTo>
                      <a:pt x="28762" y="6505"/>
                      <a:pt x="29105" y="8251"/>
                      <a:pt x="28240" y="9540"/>
                    </a:cubicBezTo>
                    <a:cubicBezTo>
                      <a:pt x="28227" y="9558"/>
                      <a:pt x="28214" y="9577"/>
                      <a:pt x="28202" y="9595"/>
                    </a:cubicBezTo>
                    <a:lnTo>
                      <a:pt x="28202" y="9595"/>
                    </a:lnTo>
                    <a:cubicBezTo>
                      <a:pt x="27902" y="9874"/>
                      <a:pt x="27548" y="10087"/>
                      <a:pt x="27161" y="1022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B42335A6-FE0A-DDA3-15A1-911D1E15DBEE}"/>
                  </a:ext>
                </a:extLst>
              </p:cNvPr>
              <p:cNvSpPr/>
              <p:nvPr/>
            </p:nvSpPr>
            <p:spPr>
              <a:xfrm flipH="1">
                <a:off x="7990548" y="3222089"/>
                <a:ext cx="35429" cy="24532"/>
              </a:xfrm>
              <a:custGeom>
                <a:avLst/>
                <a:gdLst>
                  <a:gd name="connsiteX0" fmla="*/ 1474 w 35429"/>
                  <a:gd name="connsiteY0" fmla="*/ 24320 h 24532"/>
                  <a:gd name="connsiteX1" fmla="*/ 1474 w 35429"/>
                  <a:gd name="connsiteY1" fmla="*/ 24320 h 24532"/>
                  <a:gd name="connsiteX2" fmla="*/ 35306 w 35429"/>
                  <a:gd name="connsiteY2" fmla="*/ 2251 h 24532"/>
                  <a:gd name="connsiteX3" fmla="*/ 34577 w 35429"/>
                  <a:gd name="connsiteY3" fmla="*/ 169 h 24532"/>
                  <a:gd name="connsiteX4" fmla="*/ 32608 w 35429"/>
                  <a:gd name="connsiteY4" fmla="*/ 777 h 24532"/>
                  <a:gd name="connsiteX5" fmla="*/ 32599 w 35429"/>
                  <a:gd name="connsiteY5" fmla="*/ 794 h 24532"/>
                  <a:gd name="connsiteX6" fmla="*/ 32599 w 35429"/>
                  <a:gd name="connsiteY6" fmla="*/ 793 h 24532"/>
                  <a:gd name="connsiteX7" fmla="*/ 1369 w 35429"/>
                  <a:gd name="connsiteY7" fmla="*/ 21613 h 24532"/>
                  <a:gd name="connsiteX8" fmla="*/ 0 w 35429"/>
                  <a:gd name="connsiteY8" fmla="*/ 22950 h 24532"/>
                  <a:gd name="connsiteX9" fmla="*/ 16 w 35429"/>
                  <a:gd name="connsiteY9" fmla="*/ 23175 h 24532"/>
                  <a:gd name="connsiteX10" fmla="*/ 16 w 35429"/>
                  <a:gd name="connsiteY10" fmla="*/ 23175 h 24532"/>
                  <a:gd name="connsiteX11" fmla="*/ 1570 w 35429"/>
                  <a:gd name="connsiteY11" fmla="*/ 24529 h 24532"/>
                  <a:gd name="connsiteX12" fmla="*/ 1577 w 35429"/>
                  <a:gd name="connsiteY12" fmla="*/ 24528 h 24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429" h="24532">
                    <a:moveTo>
                      <a:pt x="1474" y="24320"/>
                    </a:moveTo>
                    <a:lnTo>
                      <a:pt x="1474" y="24320"/>
                    </a:lnTo>
                    <a:cubicBezTo>
                      <a:pt x="15647" y="22842"/>
                      <a:pt x="28241" y="14627"/>
                      <a:pt x="35306" y="2251"/>
                    </a:cubicBezTo>
                    <a:cubicBezTo>
                      <a:pt x="35623" y="1472"/>
                      <a:pt x="35311" y="580"/>
                      <a:pt x="34577" y="169"/>
                    </a:cubicBezTo>
                    <a:cubicBezTo>
                      <a:pt x="33865" y="-207"/>
                      <a:pt x="32984" y="65"/>
                      <a:pt x="32608" y="777"/>
                    </a:cubicBezTo>
                    <a:cubicBezTo>
                      <a:pt x="32605" y="782"/>
                      <a:pt x="32602" y="788"/>
                      <a:pt x="32599" y="794"/>
                    </a:cubicBezTo>
                    <a:lnTo>
                      <a:pt x="32599" y="793"/>
                    </a:lnTo>
                    <a:cubicBezTo>
                      <a:pt x="26085" y="12298"/>
                      <a:pt x="14494" y="20024"/>
                      <a:pt x="1369" y="21613"/>
                    </a:cubicBezTo>
                    <a:cubicBezTo>
                      <a:pt x="622" y="21604"/>
                      <a:pt x="9" y="22203"/>
                      <a:pt x="0" y="22950"/>
                    </a:cubicBezTo>
                    <a:cubicBezTo>
                      <a:pt x="-1" y="23025"/>
                      <a:pt x="5" y="23101"/>
                      <a:pt x="16" y="23175"/>
                    </a:cubicBezTo>
                    <a:lnTo>
                      <a:pt x="16" y="23175"/>
                    </a:lnTo>
                    <a:cubicBezTo>
                      <a:pt x="71" y="23978"/>
                      <a:pt x="767" y="24584"/>
                      <a:pt x="1570" y="24529"/>
                    </a:cubicBezTo>
                    <a:cubicBezTo>
                      <a:pt x="1573" y="24528"/>
                      <a:pt x="1575" y="24528"/>
                      <a:pt x="1577" y="2452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8CABA448-DBD0-B926-DADB-18E10C214308}"/>
                  </a:ext>
                </a:extLst>
              </p:cNvPr>
              <p:cNvSpPr/>
              <p:nvPr/>
            </p:nvSpPr>
            <p:spPr>
              <a:xfrm flipH="1">
                <a:off x="8044302" y="3132163"/>
                <a:ext cx="27810" cy="13771"/>
              </a:xfrm>
              <a:custGeom>
                <a:avLst/>
                <a:gdLst>
                  <a:gd name="connsiteX0" fmla="*/ 972 w 27810"/>
                  <a:gd name="connsiteY0" fmla="*/ 4734 h 13771"/>
                  <a:gd name="connsiteX1" fmla="*/ 35 w 27810"/>
                  <a:gd name="connsiteY1" fmla="*/ 3381 h 13771"/>
                  <a:gd name="connsiteX2" fmla="*/ 2276 w 27810"/>
                  <a:gd name="connsiteY2" fmla="*/ 278 h 13771"/>
                  <a:gd name="connsiteX3" fmla="*/ 2429 w 27810"/>
                  <a:gd name="connsiteY3" fmla="*/ 258 h 13771"/>
                  <a:gd name="connsiteX4" fmla="*/ 2429 w 27810"/>
                  <a:gd name="connsiteY4" fmla="*/ 258 h 13771"/>
                  <a:gd name="connsiteX5" fmla="*/ 26997 w 27810"/>
                  <a:gd name="connsiteY5" fmla="*/ 9002 h 13771"/>
                  <a:gd name="connsiteX6" fmla="*/ 26997 w 27810"/>
                  <a:gd name="connsiteY6" fmla="*/ 12958 h 13771"/>
                  <a:gd name="connsiteX7" fmla="*/ 26997 w 27810"/>
                  <a:gd name="connsiteY7" fmla="*/ 12958 h 13771"/>
                  <a:gd name="connsiteX8" fmla="*/ 23041 w 27810"/>
                  <a:gd name="connsiteY8" fmla="*/ 12958 h 13771"/>
                  <a:gd name="connsiteX9" fmla="*/ 23041 w 27810"/>
                  <a:gd name="connsiteY9" fmla="*/ 12958 h 13771"/>
                  <a:gd name="connsiteX10" fmla="*/ 3470 w 27810"/>
                  <a:gd name="connsiteY10" fmla="*/ 6400 h 13771"/>
                  <a:gd name="connsiteX11" fmla="*/ 972 w 27810"/>
                  <a:gd name="connsiteY11" fmla="*/ 4734 h 13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810" h="13771">
                    <a:moveTo>
                      <a:pt x="972" y="4734"/>
                    </a:moveTo>
                    <a:cubicBezTo>
                      <a:pt x="516" y="4402"/>
                      <a:pt x="185" y="3925"/>
                      <a:pt x="35" y="3381"/>
                    </a:cubicBezTo>
                    <a:cubicBezTo>
                      <a:pt x="-203" y="1905"/>
                      <a:pt x="801" y="516"/>
                      <a:pt x="2276" y="278"/>
                    </a:cubicBezTo>
                    <a:cubicBezTo>
                      <a:pt x="2327" y="270"/>
                      <a:pt x="2378" y="263"/>
                      <a:pt x="2429" y="258"/>
                    </a:cubicBezTo>
                    <a:lnTo>
                      <a:pt x="2429" y="258"/>
                    </a:lnTo>
                    <a:cubicBezTo>
                      <a:pt x="11551" y="-978"/>
                      <a:pt x="20707" y="2280"/>
                      <a:pt x="26997" y="9002"/>
                    </a:cubicBezTo>
                    <a:cubicBezTo>
                      <a:pt x="28082" y="10097"/>
                      <a:pt x="28082" y="11862"/>
                      <a:pt x="26997" y="12958"/>
                    </a:cubicBezTo>
                    <a:lnTo>
                      <a:pt x="26997" y="12958"/>
                    </a:lnTo>
                    <a:cubicBezTo>
                      <a:pt x="25901" y="14043"/>
                      <a:pt x="24136" y="14043"/>
                      <a:pt x="23041" y="12958"/>
                    </a:cubicBezTo>
                    <a:lnTo>
                      <a:pt x="23041" y="12958"/>
                    </a:lnTo>
                    <a:cubicBezTo>
                      <a:pt x="17937" y="7775"/>
                      <a:pt x="10666" y="5338"/>
                      <a:pt x="3470" y="6400"/>
                    </a:cubicBezTo>
                    <a:cubicBezTo>
                      <a:pt x="2407" y="6307"/>
                      <a:pt x="1465" y="5679"/>
                      <a:pt x="972" y="473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1F3733C3-D537-DD2B-14E9-349EE0B3E425}"/>
                  </a:ext>
                </a:extLst>
              </p:cNvPr>
              <p:cNvSpPr/>
              <p:nvPr/>
            </p:nvSpPr>
            <p:spPr>
              <a:xfrm flipH="1">
                <a:off x="7879045" y="3049453"/>
                <a:ext cx="164405" cy="208094"/>
              </a:xfrm>
              <a:custGeom>
                <a:avLst/>
                <a:gdLst>
                  <a:gd name="connsiteX0" fmla="*/ 0 w 164405"/>
                  <a:gd name="connsiteY0" fmla="*/ 46428 h 208094"/>
                  <a:gd name="connsiteX1" fmla="*/ 27586 w 164405"/>
                  <a:gd name="connsiteY1" fmla="*/ 55485 h 208094"/>
                  <a:gd name="connsiteX2" fmla="*/ 83383 w 164405"/>
                  <a:gd name="connsiteY2" fmla="*/ 56838 h 208094"/>
                  <a:gd name="connsiteX3" fmla="*/ 107743 w 164405"/>
                  <a:gd name="connsiteY3" fmla="*/ 83175 h 208094"/>
                  <a:gd name="connsiteX4" fmla="*/ 100248 w 164405"/>
                  <a:gd name="connsiteY4" fmla="*/ 96396 h 208094"/>
                  <a:gd name="connsiteX5" fmla="*/ 101289 w 164405"/>
                  <a:gd name="connsiteY5" fmla="*/ 166455 h 208094"/>
                  <a:gd name="connsiteX6" fmla="*/ 122733 w 164405"/>
                  <a:gd name="connsiteY6" fmla="*/ 208095 h 208094"/>
                  <a:gd name="connsiteX7" fmla="*/ 164373 w 164405"/>
                  <a:gd name="connsiteY7" fmla="*/ 77970 h 208094"/>
                  <a:gd name="connsiteX8" fmla="*/ 13012 w 164405"/>
                  <a:gd name="connsiteY8" fmla="*/ 0 h 208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4405" h="208094">
                    <a:moveTo>
                      <a:pt x="0" y="46428"/>
                    </a:moveTo>
                    <a:cubicBezTo>
                      <a:pt x="10108" y="44940"/>
                      <a:pt x="20327" y="48295"/>
                      <a:pt x="27586" y="55485"/>
                    </a:cubicBezTo>
                    <a:cubicBezTo>
                      <a:pt x="46189" y="54288"/>
                      <a:pt x="64861" y="54741"/>
                      <a:pt x="83383" y="56838"/>
                    </a:cubicBezTo>
                    <a:cubicBezTo>
                      <a:pt x="95859" y="60257"/>
                      <a:pt x="105306" y="70471"/>
                      <a:pt x="107743" y="83175"/>
                    </a:cubicBezTo>
                    <a:cubicBezTo>
                      <a:pt x="109200" y="87756"/>
                      <a:pt x="100248" y="96396"/>
                      <a:pt x="100248" y="96396"/>
                    </a:cubicBezTo>
                    <a:cubicBezTo>
                      <a:pt x="100248" y="96396"/>
                      <a:pt x="100977" y="151257"/>
                      <a:pt x="101289" y="166455"/>
                    </a:cubicBezTo>
                    <a:lnTo>
                      <a:pt x="122733" y="208095"/>
                    </a:lnTo>
                    <a:cubicBezTo>
                      <a:pt x="148545" y="169485"/>
                      <a:pt x="162974" y="124393"/>
                      <a:pt x="164373" y="77970"/>
                    </a:cubicBezTo>
                    <a:cubicBezTo>
                      <a:pt x="166975" y="-104"/>
                      <a:pt x="13012" y="0"/>
                      <a:pt x="13012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3FA7768F-1390-F9AB-E0CE-325FEB5752B4}"/>
                  </a:ext>
                </a:extLst>
              </p:cNvPr>
              <p:cNvSpPr/>
              <p:nvPr/>
            </p:nvSpPr>
            <p:spPr>
              <a:xfrm flipH="1">
                <a:off x="7876737" y="3193914"/>
                <a:ext cx="65930" cy="63862"/>
              </a:xfrm>
              <a:custGeom>
                <a:avLst/>
                <a:gdLst>
                  <a:gd name="connsiteX0" fmla="*/ 59530 w 65930"/>
                  <a:gd name="connsiteY0" fmla="*/ 41982 h 63862"/>
                  <a:gd name="connsiteX1" fmla="*/ 21951 w 65930"/>
                  <a:gd name="connsiteY1" fmla="*/ 63634 h 63862"/>
                  <a:gd name="connsiteX2" fmla="*/ 3212 w 65930"/>
                  <a:gd name="connsiteY2" fmla="*/ 30531 h 63862"/>
                  <a:gd name="connsiteX3" fmla="*/ 47975 w 65930"/>
                  <a:gd name="connsiteY3" fmla="*/ 966 h 63862"/>
                  <a:gd name="connsiteX4" fmla="*/ 64833 w 65930"/>
                  <a:gd name="connsiteY4" fmla="*/ 32520 h 63862"/>
                  <a:gd name="connsiteX5" fmla="*/ 59531 w 65930"/>
                  <a:gd name="connsiteY5" fmla="*/ 41982 h 63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930" h="63862">
                    <a:moveTo>
                      <a:pt x="59530" y="41982"/>
                    </a:moveTo>
                    <a:cubicBezTo>
                      <a:pt x="50404" y="53935"/>
                      <a:pt x="36869" y="61734"/>
                      <a:pt x="21951" y="63634"/>
                    </a:cubicBezTo>
                    <a:cubicBezTo>
                      <a:pt x="2172" y="66133"/>
                      <a:pt x="-4699" y="47707"/>
                      <a:pt x="3212" y="30531"/>
                    </a:cubicBezTo>
                    <a:cubicBezTo>
                      <a:pt x="10395" y="15436"/>
                      <a:pt x="29342" y="-4655"/>
                      <a:pt x="47975" y="966"/>
                    </a:cubicBezTo>
                    <a:cubicBezTo>
                      <a:pt x="61344" y="5025"/>
                      <a:pt x="68891" y="19151"/>
                      <a:pt x="64833" y="32520"/>
                    </a:cubicBezTo>
                    <a:cubicBezTo>
                      <a:pt x="63770" y="36020"/>
                      <a:pt x="61961" y="39248"/>
                      <a:pt x="59531" y="41982"/>
                    </a:cubicBez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240156E8-89E0-1B5C-2EFF-A63038328B1A}"/>
                  </a:ext>
                </a:extLst>
              </p:cNvPr>
              <p:cNvSpPr/>
              <p:nvPr/>
            </p:nvSpPr>
            <p:spPr>
              <a:xfrm flipH="1">
                <a:off x="8022422" y="3534029"/>
                <a:ext cx="191141" cy="86541"/>
              </a:xfrm>
              <a:custGeom>
                <a:avLst/>
                <a:gdLst>
                  <a:gd name="connsiteX0" fmla="*/ 184271 w 191141"/>
                  <a:gd name="connsiteY0" fmla="*/ 26031 h 86541"/>
                  <a:gd name="connsiteX1" fmla="*/ 82150 w 191141"/>
                  <a:gd name="connsiteY1" fmla="*/ 37690 h 86541"/>
                  <a:gd name="connsiteX2" fmla="*/ 9280 w 191141"/>
                  <a:gd name="connsiteY2" fmla="*/ 6 h 86541"/>
                  <a:gd name="connsiteX3" fmla="*/ 12716 w 191141"/>
                  <a:gd name="connsiteY3" fmla="*/ 72876 h 86541"/>
                  <a:gd name="connsiteX4" fmla="*/ 72468 w 191141"/>
                  <a:gd name="connsiteY4" fmla="*/ 86513 h 86541"/>
                  <a:gd name="connsiteX5" fmla="*/ 87042 w 191141"/>
                  <a:gd name="connsiteY5" fmla="*/ 74854 h 86541"/>
                  <a:gd name="connsiteX6" fmla="*/ 191142 w 191141"/>
                  <a:gd name="connsiteY6" fmla="*/ 63091 h 86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141" h="86541">
                    <a:moveTo>
                      <a:pt x="184271" y="26031"/>
                    </a:moveTo>
                    <a:lnTo>
                      <a:pt x="82150" y="37690"/>
                    </a:lnTo>
                    <a:cubicBezTo>
                      <a:pt x="82150" y="37690"/>
                      <a:pt x="22709" y="735"/>
                      <a:pt x="9280" y="6"/>
                    </a:cubicBezTo>
                    <a:cubicBezTo>
                      <a:pt x="-4149" y="-722"/>
                      <a:pt x="-3004" y="61009"/>
                      <a:pt x="12716" y="72876"/>
                    </a:cubicBezTo>
                    <a:cubicBezTo>
                      <a:pt x="28435" y="84743"/>
                      <a:pt x="66951" y="86825"/>
                      <a:pt x="72468" y="86513"/>
                    </a:cubicBezTo>
                    <a:cubicBezTo>
                      <a:pt x="77986" y="86201"/>
                      <a:pt x="87042" y="74854"/>
                      <a:pt x="87042" y="74854"/>
                    </a:cubicBezTo>
                    <a:lnTo>
                      <a:pt x="191142" y="63091"/>
                    </a:ln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316B9430-87E8-EFCC-2792-DD75318637A2}"/>
                  </a:ext>
                </a:extLst>
              </p:cNvPr>
              <p:cNvSpPr/>
              <p:nvPr/>
            </p:nvSpPr>
            <p:spPr>
              <a:xfrm flipH="1">
                <a:off x="7722698" y="3340058"/>
                <a:ext cx="350336" cy="275192"/>
              </a:xfrm>
              <a:custGeom>
                <a:avLst/>
                <a:gdLst>
                  <a:gd name="connsiteX0" fmla="*/ 250171 w 350336"/>
                  <a:gd name="connsiteY0" fmla="*/ 238949 h 275192"/>
                  <a:gd name="connsiteX1" fmla="*/ 17717 w 350336"/>
                  <a:gd name="connsiteY1" fmla="*/ 271740 h 275192"/>
                  <a:gd name="connsiteX2" fmla="*/ 14906 w 350336"/>
                  <a:gd name="connsiteY2" fmla="*/ 267784 h 275192"/>
                  <a:gd name="connsiteX3" fmla="*/ 11888 w 350336"/>
                  <a:gd name="connsiteY3" fmla="*/ 262892 h 275192"/>
                  <a:gd name="connsiteX4" fmla="*/ 9597 w 350336"/>
                  <a:gd name="connsiteY4" fmla="*/ 208239 h 275192"/>
                  <a:gd name="connsiteX5" fmla="*/ 200307 w 350336"/>
                  <a:gd name="connsiteY5" fmla="*/ 158480 h 275192"/>
                  <a:gd name="connsiteX6" fmla="*/ 334491 w 350336"/>
                  <a:gd name="connsiteY6" fmla="*/ 2331 h 275192"/>
                  <a:gd name="connsiteX7" fmla="*/ 337823 w 350336"/>
                  <a:gd name="connsiteY7" fmla="*/ 4205 h 275192"/>
                  <a:gd name="connsiteX8" fmla="*/ 347400 w 350336"/>
                  <a:gd name="connsiteY8" fmla="*/ 16072 h 275192"/>
                  <a:gd name="connsiteX9" fmla="*/ 250171 w 350336"/>
                  <a:gd name="connsiteY9" fmla="*/ 238949 h 275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0336" h="275192">
                    <a:moveTo>
                      <a:pt x="250171" y="238949"/>
                    </a:moveTo>
                    <a:cubicBezTo>
                      <a:pt x="223209" y="248630"/>
                      <a:pt x="28231" y="286730"/>
                      <a:pt x="17717" y="271740"/>
                    </a:cubicBezTo>
                    <a:lnTo>
                      <a:pt x="14906" y="267784"/>
                    </a:lnTo>
                    <a:lnTo>
                      <a:pt x="11888" y="262892"/>
                    </a:lnTo>
                    <a:cubicBezTo>
                      <a:pt x="1998" y="246652"/>
                      <a:pt x="-7892" y="222709"/>
                      <a:pt x="9597" y="208239"/>
                    </a:cubicBezTo>
                    <a:cubicBezTo>
                      <a:pt x="30417" y="190751"/>
                      <a:pt x="189689" y="171909"/>
                      <a:pt x="200307" y="158480"/>
                    </a:cubicBezTo>
                    <a:cubicBezTo>
                      <a:pt x="210925" y="145051"/>
                      <a:pt x="274946" y="-21508"/>
                      <a:pt x="334491" y="2331"/>
                    </a:cubicBezTo>
                    <a:cubicBezTo>
                      <a:pt x="335668" y="2830"/>
                      <a:pt x="336785" y="3458"/>
                      <a:pt x="337823" y="4205"/>
                    </a:cubicBezTo>
                    <a:cubicBezTo>
                      <a:pt x="342312" y="6910"/>
                      <a:pt x="345703" y="11113"/>
                      <a:pt x="347400" y="16072"/>
                    </a:cubicBezTo>
                    <a:cubicBezTo>
                      <a:pt x="368011" y="68122"/>
                      <a:pt x="274218" y="230517"/>
                      <a:pt x="250171" y="23894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C06B8BE5-B1F0-07CC-C42F-7C8434E927D2}"/>
                  </a:ext>
                </a:extLst>
              </p:cNvPr>
              <p:cNvSpPr/>
              <p:nvPr/>
            </p:nvSpPr>
            <p:spPr>
              <a:xfrm flipH="1">
                <a:off x="7725635" y="3344054"/>
                <a:ext cx="336553" cy="263371"/>
              </a:xfrm>
              <a:custGeom>
                <a:avLst/>
                <a:gdLst>
                  <a:gd name="connsiteX0" fmla="*/ 336553 w 336553"/>
                  <a:gd name="connsiteY0" fmla="*/ 12076 h 263371"/>
                  <a:gd name="connsiteX1" fmla="*/ 323436 w 336553"/>
                  <a:gd name="connsiteY1" fmla="*/ 62356 h 263371"/>
                  <a:gd name="connsiteX2" fmla="*/ 229747 w 336553"/>
                  <a:gd name="connsiteY2" fmla="*/ 222981 h 263371"/>
                  <a:gd name="connsiteX3" fmla="*/ 3644 w 336553"/>
                  <a:gd name="connsiteY3" fmla="*/ 263372 h 263371"/>
                  <a:gd name="connsiteX4" fmla="*/ 1145 w 336553"/>
                  <a:gd name="connsiteY4" fmla="*/ 263372 h 263371"/>
                  <a:gd name="connsiteX5" fmla="*/ 625 w 336553"/>
                  <a:gd name="connsiteY5" fmla="*/ 258270 h 263371"/>
                  <a:gd name="connsiteX6" fmla="*/ 0 w 336553"/>
                  <a:gd name="connsiteY6" fmla="*/ 253170 h 263371"/>
                  <a:gd name="connsiteX7" fmla="*/ 225479 w 336553"/>
                  <a:gd name="connsiteY7" fmla="*/ 213299 h 263371"/>
                  <a:gd name="connsiteX8" fmla="*/ 313235 w 336553"/>
                  <a:gd name="connsiteY8" fmla="*/ 58712 h 263371"/>
                  <a:gd name="connsiteX9" fmla="*/ 326560 w 336553"/>
                  <a:gd name="connsiteY9" fmla="*/ 0 h 263371"/>
                  <a:gd name="connsiteX10" fmla="*/ 336553 w 336553"/>
                  <a:gd name="connsiteY10" fmla="*/ 12076 h 263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6553" h="263371">
                    <a:moveTo>
                      <a:pt x="336553" y="12076"/>
                    </a:moveTo>
                    <a:cubicBezTo>
                      <a:pt x="333622" y="29179"/>
                      <a:pt x="329234" y="46000"/>
                      <a:pt x="323436" y="62356"/>
                    </a:cubicBezTo>
                    <a:cubicBezTo>
                      <a:pt x="303762" y="120339"/>
                      <a:pt x="261810" y="208095"/>
                      <a:pt x="229747" y="222981"/>
                    </a:cubicBezTo>
                    <a:cubicBezTo>
                      <a:pt x="188732" y="241823"/>
                      <a:pt x="26649" y="260769"/>
                      <a:pt x="3644" y="263372"/>
                    </a:cubicBezTo>
                    <a:lnTo>
                      <a:pt x="1145" y="263372"/>
                    </a:lnTo>
                    <a:lnTo>
                      <a:pt x="625" y="258270"/>
                    </a:lnTo>
                    <a:lnTo>
                      <a:pt x="0" y="253170"/>
                    </a:lnTo>
                    <a:cubicBezTo>
                      <a:pt x="1874" y="253170"/>
                      <a:pt x="183735" y="232350"/>
                      <a:pt x="225479" y="213299"/>
                    </a:cubicBezTo>
                    <a:cubicBezTo>
                      <a:pt x="250463" y="201849"/>
                      <a:pt x="290958" y="124191"/>
                      <a:pt x="313235" y="58712"/>
                    </a:cubicBezTo>
                    <a:cubicBezTo>
                      <a:pt x="320685" y="39948"/>
                      <a:pt x="325180" y="20142"/>
                      <a:pt x="326560" y="0"/>
                    </a:cubicBezTo>
                    <a:cubicBezTo>
                      <a:pt x="331244" y="2682"/>
                      <a:pt x="334795" y="6973"/>
                      <a:pt x="336553" y="120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2678BDCD-2D30-61F2-9357-9D8412C47ADB}"/>
                  </a:ext>
                </a:extLst>
              </p:cNvPr>
              <p:cNvSpPr/>
              <p:nvPr/>
            </p:nvSpPr>
            <p:spPr>
              <a:xfrm flipH="1">
                <a:off x="8050946" y="3552670"/>
                <a:ext cx="46844" cy="63604"/>
              </a:xfrm>
              <a:custGeom>
                <a:avLst/>
                <a:gdLst>
                  <a:gd name="connsiteX0" fmla="*/ 0 w 46844"/>
                  <a:gd name="connsiteY0" fmla="*/ 5517 h 63604"/>
                  <a:gd name="connsiteX1" fmla="*/ 31126 w 46844"/>
                  <a:gd name="connsiteY1" fmla="*/ 0 h 63604"/>
                  <a:gd name="connsiteX2" fmla="*/ 46845 w 46844"/>
                  <a:gd name="connsiteY2" fmla="*/ 59336 h 63604"/>
                  <a:gd name="connsiteX3" fmla="*/ 10410 w 46844"/>
                  <a:gd name="connsiteY3" fmla="*/ 63605 h 63604"/>
                  <a:gd name="connsiteX4" fmla="*/ 0 w 46844"/>
                  <a:gd name="connsiteY4" fmla="*/ 5517 h 6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844" h="63604">
                    <a:moveTo>
                      <a:pt x="0" y="5517"/>
                    </a:moveTo>
                    <a:lnTo>
                      <a:pt x="31126" y="0"/>
                    </a:lnTo>
                    <a:lnTo>
                      <a:pt x="46845" y="59336"/>
                    </a:lnTo>
                    <a:lnTo>
                      <a:pt x="10410" y="63605"/>
                    </a:lnTo>
                    <a:lnTo>
                      <a:pt x="0" y="5517"/>
                    </a:ln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641312CA-5746-D15A-41F4-0A7D7B39F79C}"/>
                  </a:ext>
                </a:extLst>
              </p:cNvPr>
              <p:cNvSpPr/>
              <p:nvPr/>
            </p:nvSpPr>
            <p:spPr>
              <a:xfrm flipH="1">
                <a:off x="8050946" y="3552670"/>
                <a:ext cx="46844" cy="63604"/>
              </a:xfrm>
              <a:custGeom>
                <a:avLst/>
                <a:gdLst>
                  <a:gd name="connsiteX0" fmla="*/ 0 w 46844"/>
                  <a:gd name="connsiteY0" fmla="*/ 5517 h 63604"/>
                  <a:gd name="connsiteX1" fmla="*/ 31126 w 46844"/>
                  <a:gd name="connsiteY1" fmla="*/ 0 h 63604"/>
                  <a:gd name="connsiteX2" fmla="*/ 46845 w 46844"/>
                  <a:gd name="connsiteY2" fmla="*/ 59336 h 63604"/>
                  <a:gd name="connsiteX3" fmla="*/ 10410 w 46844"/>
                  <a:gd name="connsiteY3" fmla="*/ 63605 h 63604"/>
                  <a:gd name="connsiteX4" fmla="*/ 0 w 46844"/>
                  <a:gd name="connsiteY4" fmla="*/ 5517 h 6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844" h="63604">
                    <a:moveTo>
                      <a:pt x="0" y="5517"/>
                    </a:moveTo>
                    <a:lnTo>
                      <a:pt x="31126" y="0"/>
                    </a:lnTo>
                    <a:lnTo>
                      <a:pt x="46845" y="59336"/>
                    </a:lnTo>
                    <a:lnTo>
                      <a:pt x="10410" y="63605"/>
                    </a:lnTo>
                    <a:lnTo>
                      <a:pt x="0" y="5517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B072F59F-CD94-2698-6A17-B125389D0703}"/>
                  </a:ext>
                </a:extLst>
              </p:cNvPr>
              <p:cNvSpPr/>
              <p:nvPr/>
            </p:nvSpPr>
            <p:spPr>
              <a:xfrm flipH="1">
                <a:off x="7137474" y="4498933"/>
                <a:ext cx="77553" cy="97437"/>
              </a:xfrm>
              <a:custGeom>
                <a:avLst/>
                <a:gdLst>
                  <a:gd name="connsiteX0" fmla="*/ 25816 w 77553"/>
                  <a:gd name="connsiteY0" fmla="*/ 97437 h 97437"/>
                  <a:gd name="connsiteX1" fmla="*/ 77554 w 77553"/>
                  <a:gd name="connsiteY1" fmla="*/ 14470 h 97437"/>
                  <a:gd name="connsiteX2" fmla="*/ 55173 w 77553"/>
                  <a:gd name="connsiteY2" fmla="*/ 0 h 97437"/>
                  <a:gd name="connsiteX3" fmla="*/ 0 w 77553"/>
                  <a:gd name="connsiteY3" fmla="*/ 85257 h 97437"/>
                  <a:gd name="connsiteX4" fmla="*/ 25816 w 77553"/>
                  <a:gd name="connsiteY4" fmla="*/ 97437 h 97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553" h="97437">
                    <a:moveTo>
                      <a:pt x="25816" y="97437"/>
                    </a:moveTo>
                    <a:lnTo>
                      <a:pt x="77554" y="14470"/>
                    </a:lnTo>
                    <a:lnTo>
                      <a:pt x="55173" y="0"/>
                    </a:lnTo>
                    <a:lnTo>
                      <a:pt x="0" y="85257"/>
                    </a:lnTo>
                    <a:lnTo>
                      <a:pt x="25816" y="97437"/>
                    </a:ln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36B9B308-4590-2015-94F3-1E439DC6BB7D}"/>
                  </a:ext>
                </a:extLst>
              </p:cNvPr>
              <p:cNvSpPr/>
              <p:nvPr/>
            </p:nvSpPr>
            <p:spPr>
              <a:xfrm flipH="1">
                <a:off x="7137474" y="4498933"/>
                <a:ext cx="77553" cy="97437"/>
              </a:xfrm>
              <a:custGeom>
                <a:avLst/>
                <a:gdLst>
                  <a:gd name="connsiteX0" fmla="*/ 25816 w 77553"/>
                  <a:gd name="connsiteY0" fmla="*/ 97437 h 97437"/>
                  <a:gd name="connsiteX1" fmla="*/ 77554 w 77553"/>
                  <a:gd name="connsiteY1" fmla="*/ 14470 h 97437"/>
                  <a:gd name="connsiteX2" fmla="*/ 55173 w 77553"/>
                  <a:gd name="connsiteY2" fmla="*/ 0 h 97437"/>
                  <a:gd name="connsiteX3" fmla="*/ 0 w 77553"/>
                  <a:gd name="connsiteY3" fmla="*/ 85257 h 97437"/>
                  <a:gd name="connsiteX4" fmla="*/ 25816 w 77553"/>
                  <a:gd name="connsiteY4" fmla="*/ 97437 h 97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553" h="97437">
                    <a:moveTo>
                      <a:pt x="25816" y="97437"/>
                    </a:moveTo>
                    <a:lnTo>
                      <a:pt x="77554" y="14470"/>
                    </a:lnTo>
                    <a:lnTo>
                      <a:pt x="55173" y="0"/>
                    </a:lnTo>
                    <a:lnTo>
                      <a:pt x="0" y="85257"/>
                    </a:lnTo>
                    <a:lnTo>
                      <a:pt x="25816" y="97437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6613D69F-3B59-8AA3-2B8F-BCC7605C122C}"/>
                  </a:ext>
                </a:extLst>
              </p:cNvPr>
              <p:cNvSpPr/>
              <p:nvPr/>
            </p:nvSpPr>
            <p:spPr>
              <a:xfrm flipH="1">
                <a:off x="7826403" y="4389733"/>
                <a:ext cx="94001" cy="85569"/>
              </a:xfrm>
              <a:custGeom>
                <a:avLst/>
                <a:gdLst>
                  <a:gd name="connsiteX0" fmla="*/ 21444 w 94001"/>
                  <a:gd name="connsiteY0" fmla="*/ 85570 h 85569"/>
                  <a:gd name="connsiteX1" fmla="*/ 94002 w 94001"/>
                  <a:gd name="connsiteY1" fmla="*/ 20091 h 85569"/>
                  <a:gd name="connsiteX2" fmla="*/ 76513 w 94001"/>
                  <a:gd name="connsiteY2" fmla="*/ 0 h 85569"/>
                  <a:gd name="connsiteX3" fmla="*/ 0 w 94001"/>
                  <a:gd name="connsiteY3" fmla="*/ 66728 h 85569"/>
                  <a:gd name="connsiteX4" fmla="*/ 21444 w 94001"/>
                  <a:gd name="connsiteY4" fmla="*/ 85570 h 85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001" h="85569">
                    <a:moveTo>
                      <a:pt x="21444" y="85570"/>
                    </a:moveTo>
                    <a:lnTo>
                      <a:pt x="94002" y="20091"/>
                    </a:lnTo>
                    <a:lnTo>
                      <a:pt x="76513" y="0"/>
                    </a:lnTo>
                    <a:lnTo>
                      <a:pt x="0" y="66728"/>
                    </a:lnTo>
                    <a:lnTo>
                      <a:pt x="21444" y="85570"/>
                    </a:ln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2BF2F8FB-55D8-7EAE-349E-96FCABE7A628}"/>
                  </a:ext>
                </a:extLst>
              </p:cNvPr>
              <p:cNvSpPr/>
              <p:nvPr/>
            </p:nvSpPr>
            <p:spPr>
              <a:xfrm flipH="1">
                <a:off x="7826403" y="4389733"/>
                <a:ext cx="94001" cy="85569"/>
              </a:xfrm>
              <a:custGeom>
                <a:avLst/>
                <a:gdLst>
                  <a:gd name="connsiteX0" fmla="*/ 21444 w 94001"/>
                  <a:gd name="connsiteY0" fmla="*/ 85570 h 85569"/>
                  <a:gd name="connsiteX1" fmla="*/ 94002 w 94001"/>
                  <a:gd name="connsiteY1" fmla="*/ 20091 h 85569"/>
                  <a:gd name="connsiteX2" fmla="*/ 76513 w 94001"/>
                  <a:gd name="connsiteY2" fmla="*/ 0 h 85569"/>
                  <a:gd name="connsiteX3" fmla="*/ 0 w 94001"/>
                  <a:gd name="connsiteY3" fmla="*/ 66728 h 85569"/>
                  <a:gd name="connsiteX4" fmla="*/ 21444 w 94001"/>
                  <a:gd name="connsiteY4" fmla="*/ 85570 h 85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001" h="85569">
                    <a:moveTo>
                      <a:pt x="21444" y="85570"/>
                    </a:moveTo>
                    <a:lnTo>
                      <a:pt x="94002" y="20091"/>
                    </a:lnTo>
                    <a:lnTo>
                      <a:pt x="76513" y="0"/>
                    </a:lnTo>
                    <a:lnTo>
                      <a:pt x="0" y="66728"/>
                    </a:lnTo>
                    <a:lnTo>
                      <a:pt x="21444" y="8557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BFD433F9-36FD-F24B-BB7D-A76BED90A0FD}"/>
                  </a:ext>
                </a:extLst>
              </p:cNvPr>
              <p:cNvSpPr/>
              <p:nvPr/>
            </p:nvSpPr>
            <p:spPr>
              <a:xfrm flipH="1">
                <a:off x="7756553" y="3913270"/>
                <a:ext cx="222147" cy="161562"/>
              </a:xfrm>
              <a:custGeom>
                <a:avLst/>
                <a:gdLst>
                  <a:gd name="connsiteX0" fmla="*/ 222148 w 222147"/>
                  <a:gd name="connsiteY0" fmla="*/ 82967 h 161562"/>
                  <a:gd name="connsiteX1" fmla="*/ 222148 w 222147"/>
                  <a:gd name="connsiteY1" fmla="*/ 82967 h 161562"/>
                  <a:gd name="connsiteX2" fmla="*/ 0 w 222147"/>
                  <a:gd name="connsiteY2" fmla="*/ 161562 h 161562"/>
                  <a:gd name="connsiteX3" fmla="*/ 156149 w 222147"/>
                  <a:gd name="connsiteY3" fmla="*/ 0 h 161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147" h="161562">
                    <a:moveTo>
                      <a:pt x="222148" y="82967"/>
                    </a:moveTo>
                    <a:lnTo>
                      <a:pt x="222148" y="82967"/>
                    </a:lnTo>
                    <a:cubicBezTo>
                      <a:pt x="219025" y="83904"/>
                      <a:pt x="92128" y="124607"/>
                      <a:pt x="0" y="161562"/>
                    </a:cubicBezTo>
                    <a:cubicBezTo>
                      <a:pt x="9057" y="61523"/>
                      <a:pt x="156149" y="0"/>
                      <a:pt x="156149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id="{C3C55B57-9A76-8951-BC67-99EFD450F037}"/>
                </a:ext>
              </a:extLst>
            </p:cNvPr>
            <p:cNvGrpSpPr/>
            <p:nvPr/>
          </p:nvGrpSpPr>
          <p:grpSpPr>
            <a:xfrm>
              <a:off x="9139301" y="1711690"/>
              <a:ext cx="613056" cy="792549"/>
              <a:chOff x="9019621" y="2096731"/>
              <a:chExt cx="546855" cy="706965"/>
            </a:xfrm>
          </p:grpSpPr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07509872-DA78-B8AC-8700-694B374A69E6}"/>
                  </a:ext>
                </a:extLst>
              </p:cNvPr>
              <p:cNvSpPr/>
              <p:nvPr/>
            </p:nvSpPr>
            <p:spPr>
              <a:xfrm flipH="1">
                <a:off x="9019778" y="2096731"/>
                <a:ext cx="546698" cy="706965"/>
              </a:xfrm>
              <a:custGeom>
                <a:avLst/>
                <a:gdLst>
                  <a:gd name="connsiteX0" fmla="*/ 545117 w 546698"/>
                  <a:gd name="connsiteY0" fmla="*/ 506240 h 706965"/>
                  <a:gd name="connsiteX1" fmla="*/ 92181 w 546698"/>
                  <a:gd name="connsiteY1" fmla="*/ 633866 h 706965"/>
                  <a:gd name="connsiteX2" fmla="*/ 261 w 546698"/>
                  <a:gd name="connsiteY2" fmla="*/ 487086 h 706965"/>
                  <a:gd name="connsiteX3" fmla="*/ 202734 w 546698"/>
                  <a:gd name="connsiteY3" fmla="*/ 148867 h 706965"/>
                  <a:gd name="connsiteX4" fmla="*/ 203359 w 546698"/>
                  <a:gd name="connsiteY4" fmla="*/ 148867 h 706965"/>
                  <a:gd name="connsiteX5" fmla="*/ 137464 w 546698"/>
                  <a:gd name="connsiteY5" fmla="*/ 65588 h 706965"/>
                  <a:gd name="connsiteX6" fmla="*/ 122474 w 546698"/>
                  <a:gd name="connsiteY6" fmla="*/ 61736 h 706965"/>
                  <a:gd name="connsiteX7" fmla="*/ 137464 w 546698"/>
                  <a:gd name="connsiteY7" fmla="*/ 12081 h 706965"/>
                  <a:gd name="connsiteX8" fmla="*/ 236254 w 546698"/>
                  <a:gd name="connsiteY8" fmla="*/ 34358 h 706965"/>
                  <a:gd name="connsiteX9" fmla="*/ 306313 w 546698"/>
                  <a:gd name="connsiteY9" fmla="*/ 3857 h 706965"/>
                  <a:gd name="connsiteX10" fmla="*/ 339208 w 546698"/>
                  <a:gd name="connsiteY10" fmla="*/ 65588 h 706965"/>
                  <a:gd name="connsiteX11" fmla="*/ 432898 w 546698"/>
                  <a:gd name="connsiteY11" fmla="*/ 65588 h 706965"/>
                  <a:gd name="connsiteX12" fmla="*/ 432898 w 546698"/>
                  <a:gd name="connsiteY12" fmla="*/ 138458 h 706965"/>
                  <a:gd name="connsiteX13" fmla="*/ 318388 w 546698"/>
                  <a:gd name="connsiteY13" fmla="*/ 148035 h 706965"/>
                  <a:gd name="connsiteX14" fmla="*/ 545742 w 546698"/>
                  <a:gd name="connsiteY14" fmla="*/ 475115 h 706965"/>
                  <a:gd name="connsiteX15" fmla="*/ 545117 w 546698"/>
                  <a:gd name="connsiteY15" fmla="*/ 506241 h 706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46698" h="706965">
                    <a:moveTo>
                      <a:pt x="545117" y="506240"/>
                    </a:moveTo>
                    <a:cubicBezTo>
                      <a:pt x="520445" y="625642"/>
                      <a:pt x="351596" y="810939"/>
                      <a:pt x="92181" y="633866"/>
                    </a:cubicBezTo>
                    <a:cubicBezTo>
                      <a:pt x="28888" y="590665"/>
                      <a:pt x="2968" y="539552"/>
                      <a:pt x="261" y="487086"/>
                    </a:cubicBezTo>
                    <a:cubicBezTo>
                      <a:pt x="-8171" y="329480"/>
                      <a:pt x="190554" y="159173"/>
                      <a:pt x="202734" y="148867"/>
                    </a:cubicBezTo>
                    <a:lnTo>
                      <a:pt x="203359" y="148867"/>
                    </a:lnTo>
                    <a:cubicBezTo>
                      <a:pt x="203359" y="148867"/>
                      <a:pt x="195031" y="74332"/>
                      <a:pt x="137464" y="65588"/>
                    </a:cubicBezTo>
                    <a:cubicBezTo>
                      <a:pt x="132319" y="64974"/>
                      <a:pt x="127278" y="63678"/>
                      <a:pt x="122474" y="61736"/>
                    </a:cubicBezTo>
                    <a:cubicBezTo>
                      <a:pt x="91244" y="47995"/>
                      <a:pt x="137464" y="12081"/>
                      <a:pt x="137464" y="12081"/>
                    </a:cubicBezTo>
                    <a:cubicBezTo>
                      <a:pt x="174523" y="-16755"/>
                      <a:pt x="211583" y="40188"/>
                      <a:pt x="236254" y="34358"/>
                    </a:cubicBezTo>
                    <a:cubicBezTo>
                      <a:pt x="260926" y="28529"/>
                      <a:pt x="289865" y="-12591"/>
                      <a:pt x="306313" y="3857"/>
                    </a:cubicBezTo>
                    <a:cubicBezTo>
                      <a:pt x="322761" y="20305"/>
                      <a:pt x="302149" y="65588"/>
                      <a:pt x="339208" y="65588"/>
                    </a:cubicBezTo>
                    <a:cubicBezTo>
                      <a:pt x="376268" y="65588"/>
                      <a:pt x="420614" y="49140"/>
                      <a:pt x="432898" y="65588"/>
                    </a:cubicBezTo>
                    <a:cubicBezTo>
                      <a:pt x="445182" y="82036"/>
                      <a:pt x="432898" y="138458"/>
                      <a:pt x="432898" y="138458"/>
                    </a:cubicBezTo>
                    <a:cubicBezTo>
                      <a:pt x="432898" y="138458"/>
                      <a:pt x="342852" y="119615"/>
                      <a:pt x="318388" y="148035"/>
                    </a:cubicBezTo>
                    <a:cubicBezTo>
                      <a:pt x="318388" y="148035"/>
                      <a:pt x="531064" y="349883"/>
                      <a:pt x="545742" y="475115"/>
                    </a:cubicBezTo>
                    <a:cubicBezTo>
                      <a:pt x="547201" y="485457"/>
                      <a:pt x="546990" y="495966"/>
                      <a:pt x="545117" y="50624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D76BCEEC-9B08-66EF-9F62-00EBDFBF5CA1}"/>
                  </a:ext>
                </a:extLst>
              </p:cNvPr>
              <p:cNvSpPr/>
              <p:nvPr/>
            </p:nvSpPr>
            <p:spPr>
              <a:xfrm flipH="1">
                <a:off x="9143032" y="2341473"/>
                <a:ext cx="216025" cy="266598"/>
              </a:xfrm>
              <a:custGeom>
                <a:avLst/>
                <a:gdLst>
                  <a:gd name="connsiteX0" fmla="*/ 133976 w 216025"/>
                  <a:gd name="connsiteY0" fmla="*/ 228290 h 266598"/>
                  <a:gd name="connsiteX1" fmla="*/ 139181 w 216025"/>
                  <a:gd name="connsiteY1" fmla="*/ 266598 h 266598"/>
                  <a:gd name="connsiteX2" fmla="*/ 104828 w 216025"/>
                  <a:gd name="connsiteY2" fmla="*/ 265245 h 266598"/>
                  <a:gd name="connsiteX3" fmla="*/ 100560 w 216025"/>
                  <a:gd name="connsiteY3" fmla="*/ 227353 h 266598"/>
                  <a:gd name="connsiteX4" fmla="*/ 0 w 216025"/>
                  <a:gd name="connsiteY4" fmla="*/ 196123 h 266598"/>
                  <a:gd name="connsiteX5" fmla="*/ 16344 w 216025"/>
                  <a:gd name="connsiteY5" fmla="*/ 165622 h 266598"/>
                  <a:gd name="connsiteX6" fmla="*/ 96708 w 216025"/>
                  <a:gd name="connsiteY6" fmla="*/ 192272 h 266598"/>
                  <a:gd name="connsiteX7" fmla="*/ 90046 w 216025"/>
                  <a:gd name="connsiteY7" fmla="*/ 132310 h 266598"/>
                  <a:gd name="connsiteX8" fmla="*/ 1145 w 216025"/>
                  <a:gd name="connsiteY8" fmla="*/ 74327 h 266598"/>
                  <a:gd name="connsiteX9" fmla="*/ 78179 w 216025"/>
                  <a:gd name="connsiteY9" fmla="*/ 26233 h 266598"/>
                  <a:gd name="connsiteX10" fmla="*/ 75264 w 216025"/>
                  <a:gd name="connsiteY10" fmla="*/ 0 h 266598"/>
                  <a:gd name="connsiteX11" fmla="*/ 102850 w 216025"/>
                  <a:gd name="connsiteY11" fmla="*/ 1041 h 266598"/>
                  <a:gd name="connsiteX12" fmla="*/ 106389 w 216025"/>
                  <a:gd name="connsiteY12" fmla="*/ 26754 h 266598"/>
                  <a:gd name="connsiteX13" fmla="*/ 179259 w 216025"/>
                  <a:gd name="connsiteY13" fmla="*/ 44034 h 266598"/>
                  <a:gd name="connsiteX14" fmla="*/ 169578 w 216025"/>
                  <a:gd name="connsiteY14" fmla="*/ 68706 h 266598"/>
                  <a:gd name="connsiteX15" fmla="*/ 109825 w 216025"/>
                  <a:gd name="connsiteY15" fmla="*/ 52987 h 266598"/>
                  <a:gd name="connsiteX16" fmla="*/ 117008 w 216025"/>
                  <a:gd name="connsiteY16" fmla="*/ 105661 h 266598"/>
                  <a:gd name="connsiteX17" fmla="*/ 214965 w 216025"/>
                  <a:gd name="connsiteY17" fmla="*/ 166663 h 266598"/>
                  <a:gd name="connsiteX18" fmla="*/ 133976 w 216025"/>
                  <a:gd name="connsiteY18" fmla="*/ 228290 h 266598"/>
                  <a:gd name="connsiteX19" fmla="*/ 86298 w 216025"/>
                  <a:gd name="connsiteY19" fmla="*/ 98582 h 266598"/>
                  <a:gd name="connsiteX20" fmla="*/ 81093 w 216025"/>
                  <a:gd name="connsiteY20" fmla="*/ 52466 h 266598"/>
                  <a:gd name="connsiteX21" fmla="*/ 47365 w 216025"/>
                  <a:gd name="connsiteY21" fmla="*/ 74223 h 266598"/>
                  <a:gd name="connsiteX22" fmla="*/ 86298 w 216025"/>
                  <a:gd name="connsiteY22" fmla="*/ 98582 h 266598"/>
                  <a:gd name="connsiteX23" fmla="*/ 165934 w 216025"/>
                  <a:gd name="connsiteY23" fmla="*/ 167184 h 266598"/>
                  <a:gd name="connsiteX24" fmla="*/ 121796 w 216025"/>
                  <a:gd name="connsiteY24" fmla="*/ 139389 h 266598"/>
                  <a:gd name="connsiteX25" fmla="*/ 129187 w 216025"/>
                  <a:gd name="connsiteY25" fmla="*/ 192688 h 266598"/>
                  <a:gd name="connsiteX26" fmla="*/ 165934 w 216025"/>
                  <a:gd name="connsiteY26" fmla="*/ 167600 h 26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16025" h="266598">
                    <a:moveTo>
                      <a:pt x="133976" y="228290"/>
                    </a:moveTo>
                    <a:lnTo>
                      <a:pt x="139181" y="266598"/>
                    </a:lnTo>
                    <a:lnTo>
                      <a:pt x="104828" y="265245"/>
                    </a:lnTo>
                    <a:lnTo>
                      <a:pt x="100560" y="227353"/>
                    </a:lnTo>
                    <a:cubicBezTo>
                      <a:pt x="60482" y="223710"/>
                      <a:pt x="21444" y="211634"/>
                      <a:pt x="0" y="196123"/>
                    </a:cubicBezTo>
                    <a:lnTo>
                      <a:pt x="16344" y="165622"/>
                    </a:lnTo>
                    <a:cubicBezTo>
                      <a:pt x="40875" y="180245"/>
                      <a:pt x="68301" y="189339"/>
                      <a:pt x="96708" y="192272"/>
                    </a:cubicBezTo>
                    <a:lnTo>
                      <a:pt x="90046" y="132310"/>
                    </a:lnTo>
                    <a:cubicBezTo>
                      <a:pt x="47573" y="123150"/>
                      <a:pt x="2602" y="111490"/>
                      <a:pt x="1145" y="74327"/>
                    </a:cubicBezTo>
                    <a:cubicBezTo>
                      <a:pt x="104" y="48510"/>
                      <a:pt x="24776" y="27899"/>
                      <a:pt x="78179" y="26233"/>
                    </a:cubicBezTo>
                    <a:lnTo>
                      <a:pt x="75264" y="0"/>
                    </a:lnTo>
                    <a:lnTo>
                      <a:pt x="102850" y="1041"/>
                    </a:lnTo>
                    <a:lnTo>
                      <a:pt x="106389" y="26754"/>
                    </a:lnTo>
                    <a:cubicBezTo>
                      <a:pt x="131465" y="28459"/>
                      <a:pt x="156087" y="34298"/>
                      <a:pt x="179259" y="44034"/>
                    </a:cubicBezTo>
                    <a:lnTo>
                      <a:pt x="169578" y="68706"/>
                    </a:lnTo>
                    <a:cubicBezTo>
                      <a:pt x="150497" y="60686"/>
                      <a:pt x="130382" y="55394"/>
                      <a:pt x="109825" y="52987"/>
                    </a:cubicBezTo>
                    <a:lnTo>
                      <a:pt x="117008" y="105661"/>
                    </a:lnTo>
                    <a:cubicBezTo>
                      <a:pt x="159272" y="114613"/>
                      <a:pt x="206533" y="126481"/>
                      <a:pt x="214965" y="166663"/>
                    </a:cubicBezTo>
                    <a:cubicBezTo>
                      <a:pt x="221627" y="198309"/>
                      <a:pt x="197164" y="225583"/>
                      <a:pt x="133976" y="228290"/>
                    </a:cubicBezTo>
                    <a:close/>
                    <a:moveTo>
                      <a:pt x="86298" y="98582"/>
                    </a:moveTo>
                    <a:lnTo>
                      <a:pt x="81093" y="52466"/>
                    </a:lnTo>
                    <a:cubicBezTo>
                      <a:pt x="56318" y="54340"/>
                      <a:pt x="46532" y="62876"/>
                      <a:pt x="47365" y="74223"/>
                    </a:cubicBezTo>
                    <a:cubicBezTo>
                      <a:pt x="48198" y="85570"/>
                      <a:pt x="64542" y="93689"/>
                      <a:pt x="86298" y="98582"/>
                    </a:cubicBezTo>
                    <a:close/>
                    <a:moveTo>
                      <a:pt x="165934" y="167184"/>
                    </a:moveTo>
                    <a:cubicBezTo>
                      <a:pt x="163436" y="152610"/>
                      <a:pt x="145114" y="145219"/>
                      <a:pt x="121796" y="139389"/>
                    </a:cubicBezTo>
                    <a:lnTo>
                      <a:pt x="129187" y="192688"/>
                    </a:lnTo>
                    <a:cubicBezTo>
                      <a:pt x="157606" y="190814"/>
                      <a:pt x="168120" y="180717"/>
                      <a:pt x="165934" y="167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2F18C5CB-2B5B-97B4-F0D4-3225640E2804}"/>
                  </a:ext>
                </a:extLst>
              </p:cNvPr>
              <p:cNvSpPr/>
              <p:nvPr/>
            </p:nvSpPr>
            <p:spPr>
              <a:xfrm flipH="1">
                <a:off x="9133058" y="2137968"/>
                <a:ext cx="310736" cy="107109"/>
              </a:xfrm>
              <a:custGeom>
                <a:avLst/>
                <a:gdLst>
                  <a:gd name="connsiteX0" fmla="*/ 310737 w 310736"/>
                  <a:gd name="connsiteY0" fmla="*/ 97533 h 107109"/>
                  <a:gd name="connsiteX1" fmla="*/ 196227 w 310736"/>
                  <a:gd name="connsiteY1" fmla="*/ 107110 h 107109"/>
                  <a:gd name="connsiteX2" fmla="*/ 80885 w 310736"/>
                  <a:gd name="connsiteY2" fmla="*/ 107110 h 107109"/>
                  <a:gd name="connsiteX3" fmla="*/ 14990 w 310736"/>
                  <a:gd name="connsiteY3" fmla="*/ 23830 h 107109"/>
                  <a:gd name="connsiteX4" fmla="*/ 0 w 310736"/>
                  <a:gd name="connsiteY4" fmla="*/ 19979 h 107109"/>
                  <a:gd name="connsiteX5" fmla="*/ 19050 w 310736"/>
                  <a:gd name="connsiteY5" fmla="*/ 3219 h 107109"/>
                  <a:gd name="connsiteX6" fmla="*/ 113781 w 310736"/>
                  <a:gd name="connsiteY6" fmla="*/ 42360 h 107109"/>
                  <a:gd name="connsiteX7" fmla="*/ 181758 w 310736"/>
                  <a:gd name="connsiteY7" fmla="*/ 21540 h 107109"/>
                  <a:gd name="connsiteX8" fmla="*/ 310737 w 310736"/>
                  <a:gd name="connsiteY8" fmla="*/ 97533 h 10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0736" h="107109">
                    <a:moveTo>
                      <a:pt x="310737" y="97533"/>
                    </a:moveTo>
                    <a:cubicBezTo>
                      <a:pt x="310737" y="97533"/>
                      <a:pt x="220691" y="78691"/>
                      <a:pt x="196227" y="107110"/>
                    </a:cubicBezTo>
                    <a:cubicBezTo>
                      <a:pt x="163228" y="100551"/>
                      <a:pt x="101497" y="88684"/>
                      <a:pt x="80885" y="107110"/>
                    </a:cubicBezTo>
                    <a:cubicBezTo>
                      <a:pt x="80885" y="107110"/>
                      <a:pt x="72557" y="32575"/>
                      <a:pt x="14990" y="23830"/>
                    </a:cubicBezTo>
                    <a:cubicBezTo>
                      <a:pt x="9845" y="23216"/>
                      <a:pt x="4804" y="21921"/>
                      <a:pt x="0" y="19979"/>
                    </a:cubicBezTo>
                    <a:cubicBezTo>
                      <a:pt x="4563" y="12640"/>
                      <a:pt x="11190" y="6810"/>
                      <a:pt x="19050" y="3219"/>
                    </a:cubicBezTo>
                    <a:cubicBezTo>
                      <a:pt x="60690" y="-15311"/>
                      <a:pt x="84945" y="52666"/>
                      <a:pt x="113781" y="42360"/>
                    </a:cubicBezTo>
                    <a:cubicBezTo>
                      <a:pt x="142616" y="32054"/>
                      <a:pt x="163228" y="-841"/>
                      <a:pt x="181758" y="21540"/>
                    </a:cubicBezTo>
                    <a:cubicBezTo>
                      <a:pt x="200287" y="43921"/>
                      <a:pt x="281381" y="18313"/>
                      <a:pt x="310737" y="97533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118584C6-4687-2D24-6217-1E88CFA0035F}"/>
                  </a:ext>
                </a:extLst>
              </p:cNvPr>
              <p:cNvSpPr/>
              <p:nvPr/>
            </p:nvSpPr>
            <p:spPr>
              <a:xfrm flipH="1">
                <a:off x="9019621" y="2566294"/>
                <a:ext cx="546594" cy="237402"/>
              </a:xfrm>
              <a:custGeom>
                <a:avLst/>
                <a:gdLst>
                  <a:gd name="connsiteX0" fmla="*/ 544856 w 546594"/>
                  <a:gd name="connsiteY0" fmla="*/ 36677 h 237402"/>
                  <a:gd name="connsiteX1" fmla="*/ 91920 w 546594"/>
                  <a:gd name="connsiteY1" fmla="*/ 164303 h 237402"/>
                  <a:gd name="connsiteX2" fmla="*/ 0 w 546594"/>
                  <a:gd name="connsiteY2" fmla="*/ 17523 h 237402"/>
                  <a:gd name="connsiteX3" fmla="*/ 73390 w 546594"/>
                  <a:gd name="connsiteY3" fmla="*/ 41778 h 237402"/>
                  <a:gd name="connsiteX4" fmla="*/ 342591 w 546594"/>
                  <a:gd name="connsiteY4" fmla="*/ 14087 h 237402"/>
                  <a:gd name="connsiteX5" fmla="*/ 545793 w 546594"/>
                  <a:gd name="connsiteY5" fmla="*/ 5863 h 237402"/>
                  <a:gd name="connsiteX6" fmla="*/ 544856 w 546594"/>
                  <a:gd name="connsiteY6" fmla="*/ 36677 h 237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6594" h="237402">
                    <a:moveTo>
                      <a:pt x="544856" y="36677"/>
                    </a:moveTo>
                    <a:cubicBezTo>
                      <a:pt x="520185" y="156079"/>
                      <a:pt x="351335" y="341376"/>
                      <a:pt x="91920" y="164303"/>
                    </a:cubicBezTo>
                    <a:cubicBezTo>
                      <a:pt x="28627" y="121101"/>
                      <a:pt x="2707" y="69989"/>
                      <a:pt x="0" y="17523"/>
                    </a:cubicBezTo>
                    <a:cubicBezTo>
                      <a:pt x="15511" y="34179"/>
                      <a:pt x="33936" y="42402"/>
                      <a:pt x="73390" y="41778"/>
                    </a:cubicBezTo>
                    <a:cubicBezTo>
                      <a:pt x="141263" y="40737"/>
                      <a:pt x="282317" y="-29114"/>
                      <a:pt x="342591" y="14087"/>
                    </a:cubicBezTo>
                    <a:cubicBezTo>
                      <a:pt x="402865" y="57289"/>
                      <a:pt x="505923" y="51771"/>
                      <a:pt x="545793" y="5863"/>
                    </a:cubicBezTo>
                    <a:cubicBezTo>
                      <a:pt x="547116" y="16119"/>
                      <a:pt x="546800" y="26520"/>
                      <a:pt x="544856" y="36677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D057EC08-B4C4-ACDB-36C6-DFE70A47D94E}"/>
                  </a:ext>
                </a:extLst>
              </p:cNvPr>
              <p:cNvSpPr/>
              <p:nvPr/>
            </p:nvSpPr>
            <p:spPr>
              <a:xfrm flipH="1">
                <a:off x="9227247" y="2218023"/>
                <a:ext cx="150950" cy="44751"/>
              </a:xfrm>
              <a:custGeom>
                <a:avLst/>
                <a:gdLst>
                  <a:gd name="connsiteX0" fmla="*/ 7064 w 150950"/>
                  <a:gd name="connsiteY0" fmla="*/ 34029 h 44751"/>
                  <a:gd name="connsiteX1" fmla="*/ 31527 w 150950"/>
                  <a:gd name="connsiteY1" fmla="*/ 3945 h 44751"/>
                  <a:gd name="connsiteX2" fmla="*/ 148327 w 150950"/>
                  <a:gd name="connsiteY2" fmla="*/ 44752 h 44751"/>
                  <a:gd name="connsiteX3" fmla="*/ 7064 w 150950"/>
                  <a:gd name="connsiteY3" fmla="*/ 34029 h 44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950" h="44751">
                    <a:moveTo>
                      <a:pt x="7064" y="34029"/>
                    </a:moveTo>
                    <a:cubicBezTo>
                      <a:pt x="7064" y="34029"/>
                      <a:pt x="-19898" y="18414"/>
                      <a:pt x="31527" y="3945"/>
                    </a:cubicBezTo>
                    <a:cubicBezTo>
                      <a:pt x="82952" y="-10525"/>
                      <a:pt x="166856" y="17478"/>
                      <a:pt x="148327" y="44752"/>
                    </a:cubicBezTo>
                    <a:cubicBezTo>
                      <a:pt x="105372" y="19714"/>
                      <a:pt x="53306" y="15762"/>
                      <a:pt x="7064" y="3402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CD67035E-826A-8BB8-0CEF-B43EC0EB8E26}"/>
                  </a:ext>
                </a:extLst>
              </p:cNvPr>
              <p:cNvSpPr/>
              <p:nvPr/>
            </p:nvSpPr>
            <p:spPr>
              <a:xfrm flipH="1">
                <a:off x="9199147" y="2225117"/>
                <a:ext cx="89435" cy="75911"/>
              </a:xfrm>
              <a:custGeom>
                <a:avLst/>
                <a:gdLst>
                  <a:gd name="connsiteX0" fmla="*/ 0 w 89435"/>
                  <a:gd name="connsiteY0" fmla="*/ 6739 h 75911"/>
                  <a:gd name="connsiteX1" fmla="*/ 37684 w 89435"/>
                  <a:gd name="connsiteY1" fmla="*/ 74612 h 75911"/>
                  <a:gd name="connsiteX2" fmla="*/ 18842 w 89435"/>
                  <a:gd name="connsiteY2" fmla="*/ 20481 h 75911"/>
                  <a:gd name="connsiteX3" fmla="*/ 89109 w 89435"/>
                  <a:gd name="connsiteY3" fmla="*/ 32452 h 75911"/>
                  <a:gd name="connsiteX4" fmla="*/ 0 w 89435"/>
                  <a:gd name="connsiteY4" fmla="*/ 6739 h 75911"/>
                  <a:gd name="connsiteX5" fmla="*/ 32999 w 89435"/>
                  <a:gd name="connsiteY5" fmla="*/ 61288 h 75911"/>
                  <a:gd name="connsiteX6" fmla="*/ 18113 w 89435"/>
                  <a:gd name="connsiteY6" fmla="*/ 29433 h 75911"/>
                  <a:gd name="connsiteX7" fmla="*/ 32999 w 89435"/>
                  <a:gd name="connsiteY7" fmla="*/ 60767 h 75911"/>
                  <a:gd name="connsiteX8" fmla="*/ 73494 w 89435"/>
                  <a:gd name="connsiteY8" fmla="*/ 28288 h 75911"/>
                  <a:gd name="connsiteX9" fmla="*/ 37684 w 89435"/>
                  <a:gd name="connsiteY9" fmla="*/ 13922 h 75911"/>
                  <a:gd name="connsiteX10" fmla="*/ 73494 w 89435"/>
                  <a:gd name="connsiteY10" fmla="*/ 27559 h 75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435" h="75911">
                    <a:moveTo>
                      <a:pt x="0" y="6739"/>
                    </a:moveTo>
                    <a:cubicBezTo>
                      <a:pt x="0" y="6739"/>
                      <a:pt x="10410" y="87000"/>
                      <a:pt x="37684" y="74612"/>
                    </a:cubicBezTo>
                    <a:cubicBezTo>
                      <a:pt x="64958" y="62224"/>
                      <a:pt x="18842" y="20481"/>
                      <a:pt x="18842" y="20481"/>
                    </a:cubicBezTo>
                    <a:cubicBezTo>
                      <a:pt x="18842" y="20481"/>
                      <a:pt x="82967" y="60038"/>
                      <a:pt x="89109" y="32452"/>
                    </a:cubicBezTo>
                    <a:cubicBezTo>
                      <a:pt x="95251" y="4866"/>
                      <a:pt x="12908" y="-9292"/>
                      <a:pt x="0" y="6739"/>
                    </a:cubicBezTo>
                    <a:close/>
                    <a:moveTo>
                      <a:pt x="32999" y="61288"/>
                    </a:moveTo>
                    <a:cubicBezTo>
                      <a:pt x="27378" y="65347"/>
                      <a:pt x="18113" y="29433"/>
                      <a:pt x="18113" y="29433"/>
                    </a:cubicBezTo>
                    <a:cubicBezTo>
                      <a:pt x="19675" y="30370"/>
                      <a:pt x="38725" y="56603"/>
                      <a:pt x="32999" y="60767"/>
                    </a:cubicBezTo>
                    <a:close/>
                    <a:moveTo>
                      <a:pt x="73494" y="28288"/>
                    </a:moveTo>
                    <a:cubicBezTo>
                      <a:pt x="69538" y="34534"/>
                      <a:pt x="37684" y="13922"/>
                      <a:pt x="37684" y="13922"/>
                    </a:cubicBezTo>
                    <a:cubicBezTo>
                      <a:pt x="37684" y="13922"/>
                      <a:pt x="77450" y="21626"/>
                      <a:pt x="73494" y="2755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63FFB0E0-B5B6-A8C6-31DD-ACE9B8D90985}"/>
                  </a:ext>
                </a:extLst>
              </p:cNvPr>
              <p:cNvSpPr/>
              <p:nvPr/>
            </p:nvSpPr>
            <p:spPr>
              <a:xfrm flipH="1">
                <a:off x="9173496" y="2242267"/>
                <a:ext cx="95932" cy="58804"/>
              </a:xfrm>
              <a:custGeom>
                <a:avLst/>
                <a:gdLst>
                  <a:gd name="connsiteX0" fmla="*/ 7079 w 95932"/>
                  <a:gd name="connsiteY0" fmla="*/ 0 h 58804"/>
                  <a:gd name="connsiteX1" fmla="*/ 94834 w 95932"/>
                  <a:gd name="connsiteY1" fmla="*/ 37372 h 58804"/>
                  <a:gd name="connsiteX2" fmla="*/ 94834 w 95932"/>
                  <a:gd name="connsiteY2" fmla="*/ 47157 h 58804"/>
                  <a:gd name="connsiteX3" fmla="*/ 11555 w 95932"/>
                  <a:gd name="connsiteY3" fmla="*/ 9265 h 58804"/>
                  <a:gd name="connsiteX4" fmla="*/ 70683 w 95932"/>
                  <a:gd name="connsiteY4" fmla="*/ 47157 h 58804"/>
                  <a:gd name="connsiteX5" fmla="*/ 76825 w 95932"/>
                  <a:gd name="connsiteY5" fmla="*/ 55381 h 58804"/>
                  <a:gd name="connsiteX6" fmla="*/ 47157 w 95932"/>
                  <a:gd name="connsiteY6" fmla="*/ 55381 h 58804"/>
                  <a:gd name="connsiteX7" fmla="*/ 0 w 95932"/>
                  <a:gd name="connsiteY7" fmla="*/ 3331 h 58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5932" h="58804">
                    <a:moveTo>
                      <a:pt x="7079" y="0"/>
                    </a:moveTo>
                    <a:cubicBezTo>
                      <a:pt x="7079" y="0"/>
                      <a:pt x="64437" y="35394"/>
                      <a:pt x="94834" y="37372"/>
                    </a:cubicBezTo>
                    <a:cubicBezTo>
                      <a:pt x="96298" y="40469"/>
                      <a:pt x="96298" y="44059"/>
                      <a:pt x="94834" y="47157"/>
                    </a:cubicBezTo>
                    <a:cubicBezTo>
                      <a:pt x="94834" y="47157"/>
                      <a:pt x="26129" y="26337"/>
                      <a:pt x="11555" y="9265"/>
                    </a:cubicBezTo>
                    <a:cubicBezTo>
                      <a:pt x="11555" y="9265"/>
                      <a:pt x="44763" y="62668"/>
                      <a:pt x="70683" y="47157"/>
                    </a:cubicBezTo>
                    <a:cubicBezTo>
                      <a:pt x="73535" y="49194"/>
                      <a:pt x="75682" y="52068"/>
                      <a:pt x="76825" y="55381"/>
                    </a:cubicBezTo>
                    <a:cubicBezTo>
                      <a:pt x="76825" y="55381"/>
                      <a:pt x="67352" y="63084"/>
                      <a:pt x="47157" y="55381"/>
                    </a:cubicBezTo>
                    <a:cubicBezTo>
                      <a:pt x="26962" y="47678"/>
                      <a:pt x="0" y="3331"/>
                      <a:pt x="0" y="333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F859A13E-D08F-4841-A78A-CC8E875CF4E6}"/>
                </a:ext>
              </a:extLst>
            </p:cNvPr>
            <p:cNvGrpSpPr/>
            <p:nvPr/>
          </p:nvGrpSpPr>
          <p:grpSpPr>
            <a:xfrm>
              <a:off x="6392931" y="2329338"/>
              <a:ext cx="4133330" cy="2837593"/>
              <a:chOff x="6569819" y="2647682"/>
              <a:chExt cx="3686991" cy="2531175"/>
            </a:xfrm>
          </p:grpSpPr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17717157-12E3-AB20-4082-CD347763753C}"/>
                  </a:ext>
                </a:extLst>
              </p:cNvPr>
              <p:cNvSpPr/>
              <p:nvPr/>
            </p:nvSpPr>
            <p:spPr>
              <a:xfrm flipH="1">
                <a:off x="6569819" y="2647682"/>
                <a:ext cx="3686991" cy="2531175"/>
              </a:xfrm>
              <a:custGeom>
                <a:avLst/>
                <a:gdLst>
                  <a:gd name="connsiteX0" fmla="*/ 3686991 w 3686991"/>
                  <a:gd name="connsiteY0" fmla="*/ 2531176 h 2531175"/>
                  <a:gd name="connsiteX1" fmla="*/ 0 w 3686991"/>
                  <a:gd name="connsiteY1" fmla="*/ 2531176 h 2531175"/>
                  <a:gd name="connsiteX2" fmla="*/ 107118 w 3686991"/>
                  <a:gd name="connsiteY2" fmla="*/ 1572421 h 2531175"/>
                  <a:gd name="connsiteX3" fmla="*/ 196435 w 3686991"/>
                  <a:gd name="connsiteY3" fmla="*/ 1435634 h 2531175"/>
                  <a:gd name="connsiteX4" fmla="*/ 262122 w 3686991"/>
                  <a:gd name="connsiteY4" fmla="*/ 1142491 h 2531175"/>
                  <a:gd name="connsiteX5" fmla="*/ 354875 w 3686991"/>
                  <a:gd name="connsiteY5" fmla="*/ 827278 h 2531175"/>
                  <a:gd name="connsiteX6" fmla="*/ 413587 w 3686991"/>
                  <a:gd name="connsiteY6" fmla="*/ 521954 h 2531175"/>
                  <a:gd name="connsiteX7" fmla="*/ 460848 w 3686991"/>
                  <a:gd name="connsiteY7" fmla="*/ 288668 h 2531175"/>
                  <a:gd name="connsiteX8" fmla="*/ 475526 w 3686991"/>
                  <a:gd name="connsiteY8" fmla="*/ 215798 h 2531175"/>
                  <a:gd name="connsiteX9" fmla="*/ 561408 w 3686991"/>
                  <a:gd name="connsiteY9" fmla="*/ 18009 h 2531175"/>
                  <a:gd name="connsiteX10" fmla="*/ 826237 w 3686991"/>
                  <a:gd name="connsiteY10" fmla="*/ 0 h 2531175"/>
                  <a:gd name="connsiteX11" fmla="*/ 957194 w 3686991"/>
                  <a:gd name="connsiteY11" fmla="*/ 80156 h 2531175"/>
                  <a:gd name="connsiteX12" fmla="*/ 1349856 w 3686991"/>
                  <a:gd name="connsiteY12" fmla="*/ 106910 h 2531175"/>
                  <a:gd name="connsiteX13" fmla="*/ 1546188 w 3686991"/>
                  <a:gd name="connsiteY13" fmla="*/ 331036 h 2531175"/>
                  <a:gd name="connsiteX14" fmla="*/ 1610105 w 3686991"/>
                  <a:gd name="connsiteY14" fmla="*/ 544960 h 2531175"/>
                  <a:gd name="connsiteX15" fmla="*/ 1769169 w 3686991"/>
                  <a:gd name="connsiteY15" fmla="*/ 661968 h 2531175"/>
                  <a:gd name="connsiteX16" fmla="*/ 1833606 w 3686991"/>
                  <a:gd name="connsiteY16" fmla="*/ 854656 h 2531175"/>
                  <a:gd name="connsiteX17" fmla="*/ 2013698 w 3686991"/>
                  <a:gd name="connsiteY17" fmla="*/ 930857 h 2531175"/>
                  <a:gd name="connsiteX18" fmla="*/ 2096457 w 3686991"/>
                  <a:gd name="connsiteY18" fmla="*/ 988527 h 2531175"/>
                  <a:gd name="connsiteX19" fmla="*/ 2002767 w 3686991"/>
                  <a:gd name="connsiteY19" fmla="*/ 1483208 h 2531175"/>
                  <a:gd name="connsiteX20" fmla="*/ 2476316 w 3686991"/>
                  <a:gd name="connsiteY20" fmla="*/ 1940724 h 2531175"/>
                  <a:gd name="connsiteX21" fmla="*/ 2927274 w 3686991"/>
                  <a:gd name="connsiteY21" fmla="*/ 2042638 h 2531175"/>
                  <a:gd name="connsiteX22" fmla="*/ 3140261 w 3686991"/>
                  <a:gd name="connsiteY22" fmla="*/ 2090836 h 2531175"/>
                  <a:gd name="connsiteX23" fmla="*/ 3289540 w 3686991"/>
                  <a:gd name="connsiteY23" fmla="*/ 2174115 h 2531175"/>
                  <a:gd name="connsiteX24" fmla="*/ 3547915 w 3686991"/>
                  <a:gd name="connsiteY24" fmla="*/ 2317877 h 253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686991" h="2531175">
                    <a:moveTo>
                      <a:pt x="3686991" y="2531176"/>
                    </a:moveTo>
                    <a:lnTo>
                      <a:pt x="0" y="2531176"/>
                    </a:lnTo>
                    <a:lnTo>
                      <a:pt x="107118" y="1572421"/>
                    </a:lnTo>
                    <a:lnTo>
                      <a:pt x="196435" y="1435634"/>
                    </a:lnTo>
                    <a:lnTo>
                      <a:pt x="262122" y="1142491"/>
                    </a:lnTo>
                    <a:cubicBezTo>
                      <a:pt x="262122" y="1142491"/>
                      <a:pt x="355812" y="852366"/>
                      <a:pt x="354875" y="827278"/>
                    </a:cubicBezTo>
                    <a:cubicBezTo>
                      <a:pt x="353938" y="802190"/>
                      <a:pt x="413587" y="521954"/>
                      <a:pt x="413587" y="521954"/>
                    </a:cubicBezTo>
                    <a:lnTo>
                      <a:pt x="460848" y="288668"/>
                    </a:lnTo>
                    <a:lnTo>
                      <a:pt x="475526" y="215798"/>
                    </a:lnTo>
                    <a:lnTo>
                      <a:pt x="561408" y="18009"/>
                    </a:lnTo>
                    <a:lnTo>
                      <a:pt x="826237" y="0"/>
                    </a:lnTo>
                    <a:lnTo>
                      <a:pt x="957194" y="80156"/>
                    </a:lnTo>
                    <a:lnTo>
                      <a:pt x="1349856" y="106910"/>
                    </a:lnTo>
                    <a:lnTo>
                      <a:pt x="1546188" y="331036"/>
                    </a:lnTo>
                    <a:lnTo>
                      <a:pt x="1610105" y="544960"/>
                    </a:lnTo>
                    <a:lnTo>
                      <a:pt x="1769169" y="661968"/>
                    </a:lnTo>
                    <a:lnTo>
                      <a:pt x="1833606" y="854656"/>
                    </a:lnTo>
                    <a:lnTo>
                      <a:pt x="2013698" y="930857"/>
                    </a:lnTo>
                    <a:lnTo>
                      <a:pt x="2096457" y="988527"/>
                    </a:lnTo>
                    <a:lnTo>
                      <a:pt x="2002767" y="1483208"/>
                    </a:lnTo>
                    <a:lnTo>
                      <a:pt x="2476316" y="1940724"/>
                    </a:lnTo>
                    <a:lnTo>
                      <a:pt x="2927274" y="2042638"/>
                    </a:lnTo>
                    <a:lnTo>
                      <a:pt x="3140261" y="2090836"/>
                    </a:lnTo>
                    <a:lnTo>
                      <a:pt x="3289540" y="2174115"/>
                    </a:lnTo>
                    <a:lnTo>
                      <a:pt x="3547915" y="2317877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3F260F08-9375-1911-9B08-D81479FA91E4}"/>
                  </a:ext>
                </a:extLst>
              </p:cNvPr>
              <p:cNvSpPr/>
              <p:nvPr/>
            </p:nvSpPr>
            <p:spPr>
              <a:xfrm flipH="1">
                <a:off x="6569819" y="3476521"/>
                <a:ext cx="3686991" cy="1702336"/>
              </a:xfrm>
              <a:custGeom>
                <a:avLst/>
                <a:gdLst>
                  <a:gd name="connsiteX0" fmla="*/ 3686991 w 3686991"/>
                  <a:gd name="connsiteY0" fmla="*/ 1702337 h 1702336"/>
                  <a:gd name="connsiteX1" fmla="*/ 0 w 3686991"/>
                  <a:gd name="connsiteY1" fmla="*/ 1702337 h 1702336"/>
                  <a:gd name="connsiteX2" fmla="*/ 107118 w 3686991"/>
                  <a:gd name="connsiteY2" fmla="*/ 743582 h 1702336"/>
                  <a:gd name="connsiteX3" fmla="*/ 82343 w 3686991"/>
                  <a:gd name="connsiteY3" fmla="*/ 1584392 h 1702336"/>
                  <a:gd name="connsiteX4" fmla="*/ 196852 w 3686991"/>
                  <a:gd name="connsiteY4" fmla="*/ 1636442 h 1702336"/>
                  <a:gd name="connsiteX5" fmla="*/ 335408 w 3686991"/>
                  <a:gd name="connsiteY5" fmla="*/ 1237013 h 1702336"/>
                  <a:gd name="connsiteX6" fmla="*/ 335408 w 3686991"/>
                  <a:gd name="connsiteY6" fmla="*/ 1518081 h 1702336"/>
                  <a:gd name="connsiteX7" fmla="*/ 510711 w 3686991"/>
                  <a:gd name="connsiteY7" fmla="*/ 1584913 h 1702336"/>
                  <a:gd name="connsiteX8" fmla="*/ 654889 w 3686991"/>
                  <a:gd name="connsiteY8" fmla="*/ 1424079 h 1702336"/>
                  <a:gd name="connsiteX9" fmla="*/ 867981 w 3686991"/>
                  <a:gd name="connsiteY9" fmla="*/ 1187774 h 1702336"/>
                  <a:gd name="connsiteX10" fmla="*/ 950427 w 3686991"/>
                  <a:gd name="connsiteY10" fmla="*/ 708917 h 1702336"/>
                  <a:gd name="connsiteX11" fmla="*/ 922945 w 3686991"/>
                  <a:gd name="connsiteY11" fmla="*/ 583997 h 1702336"/>
                  <a:gd name="connsiteX12" fmla="*/ 1175490 w 3686991"/>
                  <a:gd name="connsiteY12" fmla="*/ 0 h 1702336"/>
                  <a:gd name="connsiteX13" fmla="*/ 1175490 w 3686991"/>
                  <a:gd name="connsiteY13" fmla="*/ 787199 h 1702336"/>
                  <a:gd name="connsiteX14" fmla="*/ 1318314 w 3686991"/>
                  <a:gd name="connsiteY14" fmla="*/ 956257 h 1702336"/>
                  <a:gd name="connsiteX15" fmla="*/ 1318314 w 3686991"/>
                  <a:gd name="connsiteY15" fmla="*/ 1200162 h 1702336"/>
                  <a:gd name="connsiteX16" fmla="*/ 1340279 w 3686991"/>
                  <a:gd name="connsiteY16" fmla="*/ 1461867 h 1702336"/>
                  <a:gd name="connsiteX17" fmla="*/ 1504548 w 3686991"/>
                  <a:gd name="connsiteY17" fmla="*/ 1446148 h 1702336"/>
                  <a:gd name="connsiteX18" fmla="*/ 1553995 w 3686991"/>
                  <a:gd name="connsiteY18" fmla="*/ 1044012 h 1702336"/>
                  <a:gd name="connsiteX19" fmla="*/ 1667672 w 3686991"/>
                  <a:gd name="connsiteY19" fmla="*/ 975723 h 1702336"/>
                  <a:gd name="connsiteX20" fmla="*/ 1793112 w 3686991"/>
                  <a:gd name="connsiteY20" fmla="*/ 764506 h 1702336"/>
                  <a:gd name="connsiteX21" fmla="*/ 1824341 w 3686991"/>
                  <a:gd name="connsiteY21" fmla="*/ 1319251 h 1702336"/>
                  <a:gd name="connsiteX22" fmla="*/ 1918759 w 3686991"/>
                  <a:gd name="connsiteY22" fmla="*/ 1489245 h 1702336"/>
                  <a:gd name="connsiteX23" fmla="*/ 2315794 w 3686991"/>
                  <a:gd name="connsiteY23" fmla="*/ 1182152 h 1702336"/>
                  <a:gd name="connsiteX24" fmla="*/ 2476628 w 3686991"/>
                  <a:gd name="connsiteY24" fmla="*/ 1112302 h 1702336"/>
                  <a:gd name="connsiteX25" fmla="*/ 2927587 w 3686991"/>
                  <a:gd name="connsiteY25" fmla="*/ 1214215 h 1702336"/>
                  <a:gd name="connsiteX26" fmla="*/ 2545438 w 3686991"/>
                  <a:gd name="connsiteY26" fmla="*/ 1319251 h 1702336"/>
                  <a:gd name="connsiteX27" fmla="*/ 2600923 w 3686991"/>
                  <a:gd name="connsiteY27" fmla="*/ 1461763 h 1702336"/>
                  <a:gd name="connsiteX28" fmla="*/ 2812453 w 3686991"/>
                  <a:gd name="connsiteY28" fmla="*/ 1598550 h 1702336"/>
                  <a:gd name="connsiteX29" fmla="*/ 3050840 w 3686991"/>
                  <a:gd name="connsiteY29" fmla="*/ 1584809 h 1702336"/>
                  <a:gd name="connsiteX30" fmla="*/ 3153898 w 3686991"/>
                  <a:gd name="connsiteY30" fmla="*/ 1446565 h 1702336"/>
                  <a:gd name="connsiteX31" fmla="*/ 3289852 w 3686991"/>
                  <a:gd name="connsiteY31" fmla="*/ 1345484 h 1702336"/>
                  <a:gd name="connsiteX32" fmla="*/ 3548227 w 3686991"/>
                  <a:gd name="connsiteY32" fmla="*/ 1489245 h 1702336"/>
                  <a:gd name="connsiteX33" fmla="*/ 3215109 w 3686991"/>
                  <a:gd name="connsiteY33" fmla="*/ 1489245 h 1702336"/>
                  <a:gd name="connsiteX34" fmla="*/ 3215109 w 3686991"/>
                  <a:gd name="connsiteY34" fmla="*/ 1584809 h 1702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3686991" h="1702336">
                    <a:moveTo>
                      <a:pt x="3686991" y="1702337"/>
                    </a:moveTo>
                    <a:lnTo>
                      <a:pt x="0" y="1702337"/>
                    </a:lnTo>
                    <a:lnTo>
                      <a:pt x="107118" y="743582"/>
                    </a:lnTo>
                    <a:lnTo>
                      <a:pt x="82343" y="1584392"/>
                    </a:lnTo>
                    <a:lnTo>
                      <a:pt x="196852" y="1636442"/>
                    </a:lnTo>
                    <a:lnTo>
                      <a:pt x="335408" y="1237013"/>
                    </a:lnTo>
                    <a:lnTo>
                      <a:pt x="335408" y="1518081"/>
                    </a:lnTo>
                    <a:lnTo>
                      <a:pt x="510711" y="1584913"/>
                    </a:lnTo>
                    <a:lnTo>
                      <a:pt x="654889" y="1424079"/>
                    </a:lnTo>
                    <a:lnTo>
                      <a:pt x="867981" y="1187774"/>
                    </a:lnTo>
                    <a:lnTo>
                      <a:pt x="950427" y="708917"/>
                    </a:lnTo>
                    <a:lnTo>
                      <a:pt x="922945" y="583997"/>
                    </a:lnTo>
                    <a:lnTo>
                      <a:pt x="1175490" y="0"/>
                    </a:lnTo>
                    <a:lnTo>
                      <a:pt x="1175490" y="787199"/>
                    </a:lnTo>
                    <a:lnTo>
                      <a:pt x="1318314" y="956257"/>
                    </a:lnTo>
                    <a:lnTo>
                      <a:pt x="1318314" y="1200162"/>
                    </a:lnTo>
                    <a:lnTo>
                      <a:pt x="1340279" y="1461867"/>
                    </a:lnTo>
                    <a:lnTo>
                      <a:pt x="1504548" y="1446148"/>
                    </a:lnTo>
                    <a:lnTo>
                      <a:pt x="1553995" y="1044012"/>
                    </a:lnTo>
                    <a:lnTo>
                      <a:pt x="1667672" y="975723"/>
                    </a:lnTo>
                    <a:lnTo>
                      <a:pt x="1793112" y="764506"/>
                    </a:lnTo>
                    <a:lnTo>
                      <a:pt x="1824341" y="1319251"/>
                    </a:lnTo>
                    <a:lnTo>
                      <a:pt x="1918759" y="1489245"/>
                    </a:lnTo>
                    <a:lnTo>
                      <a:pt x="2315794" y="1182152"/>
                    </a:lnTo>
                    <a:lnTo>
                      <a:pt x="2476628" y="1112302"/>
                    </a:lnTo>
                    <a:lnTo>
                      <a:pt x="2927587" y="1214215"/>
                    </a:lnTo>
                    <a:cubicBezTo>
                      <a:pt x="2801834" y="1244404"/>
                      <a:pt x="2547415" y="1306759"/>
                      <a:pt x="2545438" y="1319251"/>
                    </a:cubicBezTo>
                    <a:cubicBezTo>
                      <a:pt x="2542731" y="1335699"/>
                      <a:pt x="2565633" y="1417729"/>
                      <a:pt x="2600923" y="1461763"/>
                    </a:cubicBezTo>
                    <a:cubicBezTo>
                      <a:pt x="2636212" y="1505797"/>
                      <a:pt x="2812453" y="1598550"/>
                      <a:pt x="2812453" y="1598550"/>
                    </a:cubicBezTo>
                    <a:lnTo>
                      <a:pt x="3050840" y="1584809"/>
                    </a:lnTo>
                    <a:lnTo>
                      <a:pt x="3153898" y="1446565"/>
                    </a:lnTo>
                    <a:lnTo>
                      <a:pt x="3289852" y="1345484"/>
                    </a:lnTo>
                    <a:lnTo>
                      <a:pt x="3548227" y="1489245"/>
                    </a:lnTo>
                    <a:lnTo>
                      <a:pt x="3215109" y="1489245"/>
                    </a:lnTo>
                    <a:lnTo>
                      <a:pt x="3215109" y="1584809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628A62F6-6384-A9BB-0F55-877553C2C52F}"/>
                  </a:ext>
                </a:extLst>
              </p:cNvPr>
              <p:cNvSpPr/>
              <p:nvPr/>
            </p:nvSpPr>
            <p:spPr>
              <a:xfrm flipH="1">
                <a:off x="9279734" y="2647786"/>
                <a:ext cx="389539" cy="1157376"/>
              </a:xfrm>
              <a:custGeom>
                <a:avLst/>
                <a:gdLst>
                  <a:gd name="connsiteX0" fmla="*/ 238700 w 389539"/>
                  <a:gd name="connsiteY0" fmla="*/ 0 h 1157376"/>
                  <a:gd name="connsiteX1" fmla="*/ 120859 w 389539"/>
                  <a:gd name="connsiteY1" fmla="*/ 309487 h 1157376"/>
                  <a:gd name="connsiteX2" fmla="*/ 99207 w 389539"/>
                  <a:gd name="connsiteY2" fmla="*/ 720159 h 1157376"/>
                  <a:gd name="connsiteX3" fmla="*/ 0 w 389539"/>
                  <a:gd name="connsiteY3" fmla="*/ 1157377 h 1157376"/>
                  <a:gd name="connsiteX4" fmla="*/ 197789 w 389539"/>
                  <a:gd name="connsiteY4" fmla="*/ 660614 h 1157376"/>
                  <a:gd name="connsiteX5" fmla="*/ 323645 w 389539"/>
                  <a:gd name="connsiteY5" fmla="*/ 471466 h 1157376"/>
                  <a:gd name="connsiteX6" fmla="*/ 257750 w 389539"/>
                  <a:gd name="connsiteY6" fmla="*/ 362370 h 1157376"/>
                  <a:gd name="connsiteX7" fmla="*/ 389540 w 389539"/>
                  <a:gd name="connsiteY7" fmla="*/ 104203 h 1157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9539" h="1157376">
                    <a:moveTo>
                      <a:pt x="238700" y="0"/>
                    </a:moveTo>
                    <a:lnTo>
                      <a:pt x="120859" y="309487"/>
                    </a:lnTo>
                    <a:lnTo>
                      <a:pt x="99207" y="720159"/>
                    </a:lnTo>
                    <a:lnTo>
                      <a:pt x="0" y="1157377"/>
                    </a:lnTo>
                    <a:lnTo>
                      <a:pt x="197789" y="660614"/>
                    </a:lnTo>
                    <a:lnTo>
                      <a:pt x="323645" y="471466"/>
                    </a:lnTo>
                    <a:cubicBezTo>
                      <a:pt x="323645" y="471466"/>
                      <a:pt x="252337" y="383710"/>
                      <a:pt x="257750" y="362370"/>
                    </a:cubicBezTo>
                    <a:cubicBezTo>
                      <a:pt x="263163" y="341029"/>
                      <a:pt x="389540" y="104203"/>
                      <a:pt x="389540" y="104203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0896313B-15D2-10DC-49F3-0F521550537C}"/>
                  </a:ext>
                </a:extLst>
              </p:cNvPr>
              <p:cNvSpPr/>
              <p:nvPr/>
            </p:nvSpPr>
            <p:spPr>
              <a:xfrm flipH="1">
                <a:off x="9795963" y="2936350"/>
                <a:ext cx="264412" cy="1528699"/>
              </a:xfrm>
              <a:custGeom>
                <a:avLst/>
                <a:gdLst>
                  <a:gd name="connsiteX0" fmla="*/ 191335 w 264412"/>
                  <a:gd name="connsiteY0" fmla="*/ 587745 h 1528699"/>
                  <a:gd name="connsiteX1" fmla="*/ 264204 w 264412"/>
                  <a:gd name="connsiteY1" fmla="*/ 678520 h 1528699"/>
                  <a:gd name="connsiteX2" fmla="*/ 264204 w 264412"/>
                  <a:gd name="connsiteY2" fmla="*/ 1146967 h 1528699"/>
                  <a:gd name="connsiteX3" fmla="*/ 159272 w 264412"/>
                  <a:gd name="connsiteY3" fmla="*/ 1528699 h 1528699"/>
                  <a:gd name="connsiteX4" fmla="*/ 138452 w 264412"/>
                  <a:gd name="connsiteY4" fmla="*/ 1248256 h 1528699"/>
                  <a:gd name="connsiteX5" fmla="*/ 0 w 264412"/>
                  <a:gd name="connsiteY5" fmla="*/ 1146967 h 1528699"/>
                  <a:gd name="connsiteX6" fmla="*/ 65687 w 264412"/>
                  <a:gd name="connsiteY6" fmla="*/ 853823 h 1528699"/>
                  <a:gd name="connsiteX7" fmla="*/ 158439 w 264412"/>
                  <a:gd name="connsiteY7" fmla="*/ 538610 h 1528699"/>
                  <a:gd name="connsiteX8" fmla="*/ 217151 w 264412"/>
                  <a:gd name="connsiteY8" fmla="*/ 233287 h 1528699"/>
                  <a:gd name="connsiteX9" fmla="*/ 264412 w 264412"/>
                  <a:gd name="connsiteY9" fmla="*/ 0 h 1528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4412" h="1528699">
                    <a:moveTo>
                      <a:pt x="191335" y="587745"/>
                    </a:moveTo>
                    <a:lnTo>
                      <a:pt x="264204" y="678520"/>
                    </a:lnTo>
                    <a:lnTo>
                      <a:pt x="264204" y="1146967"/>
                    </a:lnTo>
                    <a:cubicBezTo>
                      <a:pt x="264204" y="1146967"/>
                      <a:pt x="172284" y="1475296"/>
                      <a:pt x="159272" y="1528699"/>
                    </a:cubicBezTo>
                    <a:cubicBezTo>
                      <a:pt x="162291" y="1483312"/>
                      <a:pt x="138452" y="1248256"/>
                      <a:pt x="138452" y="1248256"/>
                    </a:cubicBezTo>
                    <a:lnTo>
                      <a:pt x="0" y="1146967"/>
                    </a:lnTo>
                    <a:lnTo>
                      <a:pt x="65687" y="853823"/>
                    </a:lnTo>
                    <a:cubicBezTo>
                      <a:pt x="65687" y="853823"/>
                      <a:pt x="159376" y="563698"/>
                      <a:pt x="158439" y="538610"/>
                    </a:cubicBezTo>
                    <a:cubicBezTo>
                      <a:pt x="157502" y="513522"/>
                      <a:pt x="217151" y="233287"/>
                      <a:pt x="217151" y="233287"/>
                    </a:cubicBezTo>
                    <a:lnTo>
                      <a:pt x="264412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F0C6E961-EADD-B91B-0887-14BD724F0E5A}"/>
                  </a:ext>
                </a:extLst>
              </p:cNvPr>
              <p:cNvSpPr/>
              <p:nvPr/>
            </p:nvSpPr>
            <p:spPr>
              <a:xfrm flipH="1">
                <a:off x="8646706" y="2978718"/>
                <a:ext cx="297724" cy="1076004"/>
              </a:xfrm>
              <a:custGeom>
                <a:avLst/>
                <a:gdLst>
                  <a:gd name="connsiteX0" fmla="*/ 233807 w 297724"/>
                  <a:gd name="connsiteY0" fmla="*/ 0 h 1076004"/>
                  <a:gd name="connsiteX1" fmla="*/ 123982 w 297724"/>
                  <a:gd name="connsiteY1" fmla="*/ 399325 h 1076004"/>
                  <a:gd name="connsiteX2" fmla="*/ 65895 w 297724"/>
                  <a:gd name="connsiteY2" fmla="*/ 459182 h 1076004"/>
                  <a:gd name="connsiteX3" fmla="*/ 0 w 297724"/>
                  <a:gd name="connsiteY3" fmla="*/ 1075451 h 1076004"/>
                  <a:gd name="connsiteX4" fmla="*/ 124087 w 297724"/>
                  <a:gd name="connsiteY4" fmla="*/ 521642 h 1076004"/>
                  <a:gd name="connsiteX5" fmla="*/ 233807 w 297724"/>
                  <a:gd name="connsiteY5" fmla="*/ 416814 h 1076004"/>
                  <a:gd name="connsiteX6" fmla="*/ 297724 w 297724"/>
                  <a:gd name="connsiteY6" fmla="*/ 213924 h 107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7724" h="1076004">
                    <a:moveTo>
                      <a:pt x="233807" y="0"/>
                    </a:moveTo>
                    <a:lnTo>
                      <a:pt x="123982" y="399325"/>
                    </a:lnTo>
                    <a:lnTo>
                      <a:pt x="65895" y="459182"/>
                    </a:lnTo>
                    <a:cubicBezTo>
                      <a:pt x="65895" y="459182"/>
                      <a:pt x="0" y="1097415"/>
                      <a:pt x="0" y="1075451"/>
                    </a:cubicBezTo>
                    <a:cubicBezTo>
                      <a:pt x="0" y="1053486"/>
                      <a:pt x="124087" y="521642"/>
                      <a:pt x="124087" y="521642"/>
                    </a:cubicBezTo>
                    <a:lnTo>
                      <a:pt x="233807" y="416814"/>
                    </a:lnTo>
                    <a:lnTo>
                      <a:pt x="297724" y="213924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88BBC3E7-71D1-9747-835B-92AE5292DCBF}"/>
                  </a:ext>
                </a:extLst>
              </p:cNvPr>
              <p:cNvSpPr/>
              <p:nvPr/>
            </p:nvSpPr>
            <p:spPr>
              <a:xfrm flipH="1">
                <a:off x="8243008" y="3502338"/>
                <a:ext cx="299702" cy="510711"/>
              </a:xfrm>
              <a:custGeom>
                <a:avLst/>
                <a:gdLst>
                  <a:gd name="connsiteX0" fmla="*/ 119610 w 299702"/>
                  <a:gd name="connsiteY0" fmla="*/ 0 h 510711"/>
                  <a:gd name="connsiteX1" fmla="*/ 0 w 299702"/>
                  <a:gd name="connsiteY1" fmla="*/ 364348 h 510711"/>
                  <a:gd name="connsiteX2" fmla="*/ 0 w 299702"/>
                  <a:gd name="connsiteY2" fmla="*/ 510711 h 510711"/>
                  <a:gd name="connsiteX3" fmla="*/ 59753 w 299702"/>
                  <a:gd name="connsiteY3" fmla="*/ 379026 h 510711"/>
                  <a:gd name="connsiteX4" fmla="*/ 166975 w 299702"/>
                  <a:gd name="connsiteY4" fmla="*/ 302200 h 510711"/>
                  <a:gd name="connsiteX5" fmla="*/ 299702 w 299702"/>
                  <a:gd name="connsiteY5" fmla="*/ 75784 h 510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9702" h="510711">
                    <a:moveTo>
                      <a:pt x="119610" y="0"/>
                    </a:moveTo>
                    <a:lnTo>
                      <a:pt x="0" y="364348"/>
                    </a:lnTo>
                    <a:lnTo>
                      <a:pt x="0" y="510711"/>
                    </a:lnTo>
                    <a:lnTo>
                      <a:pt x="59753" y="379026"/>
                    </a:lnTo>
                    <a:cubicBezTo>
                      <a:pt x="59753" y="379026"/>
                      <a:pt x="164581" y="316566"/>
                      <a:pt x="166975" y="302200"/>
                    </a:cubicBezTo>
                    <a:cubicBezTo>
                      <a:pt x="169370" y="287835"/>
                      <a:pt x="299702" y="75784"/>
                      <a:pt x="299702" y="7578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id="{D6427BB6-B1BD-77E4-3932-19F29945443A}"/>
                </a:ext>
              </a:extLst>
            </p:cNvPr>
            <p:cNvGrpSpPr/>
            <p:nvPr/>
          </p:nvGrpSpPr>
          <p:grpSpPr>
            <a:xfrm>
              <a:off x="6168399" y="4104074"/>
              <a:ext cx="4525446" cy="1173315"/>
              <a:chOff x="6168399" y="4104074"/>
              <a:chExt cx="4525446" cy="1173315"/>
            </a:xfrm>
          </p:grpSpPr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BFE520CF-0786-0F46-1C8E-DC0FB58C221B}"/>
                  </a:ext>
                </a:extLst>
              </p:cNvPr>
              <p:cNvSpPr/>
              <p:nvPr/>
            </p:nvSpPr>
            <p:spPr>
              <a:xfrm flipH="1">
                <a:off x="10127260" y="4345179"/>
                <a:ext cx="1564" cy="8197"/>
              </a:xfrm>
              <a:custGeom>
                <a:avLst/>
                <a:gdLst>
                  <a:gd name="connsiteX0" fmla="*/ 1396 w 1395"/>
                  <a:gd name="connsiteY0" fmla="*/ 0 h 7312"/>
                  <a:gd name="connsiteX1" fmla="*/ 355 w 1395"/>
                  <a:gd name="connsiteY1" fmla="*/ 6766 h 7312"/>
                  <a:gd name="connsiteX2" fmla="*/ 1396 w 1395"/>
                  <a:gd name="connsiteY2" fmla="*/ 0 h 7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95" h="7312">
                    <a:moveTo>
                      <a:pt x="1396" y="0"/>
                    </a:moveTo>
                    <a:cubicBezTo>
                      <a:pt x="1385" y="2295"/>
                      <a:pt x="1034" y="4575"/>
                      <a:pt x="355" y="6766"/>
                    </a:cubicBezTo>
                    <a:cubicBezTo>
                      <a:pt x="-374" y="8536"/>
                      <a:pt x="42" y="5934"/>
                      <a:pt x="1396" y="0"/>
                    </a:cubicBezTo>
                    <a:close/>
                  </a:path>
                </a:pathLst>
              </a:custGeom>
              <a:solidFill>
                <a:schemeClr val="accent1">
                  <a:alpha val="20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D8F77FC0-8EA8-16A2-BB52-9FFFEBF8C042}"/>
                  </a:ext>
                </a:extLst>
              </p:cNvPr>
              <p:cNvSpPr/>
              <p:nvPr/>
            </p:nvSpPr>
            <p:spPr>
              <a:xfrm flipH="1">
                <a:off x="6168399" y="5013178"/>
                <a:ext cx="4525446" cy="264211"/>
              </a:xfrm>
              <a:custGeom>
                <a:avLst/>
                <a:gdLst>
                  <a:gd name="connsiteX0" fmla="*/ 4036765 w 4036764"/>
                  <a:gd name="connsiteY0" fmla="*/ 117840 h 235680"/>
                  <a:gd name="connsiteX1" fmla="*/ 2018383 w 4036764"/>
                  <a:gd name="connsiteY1" fmla="*/ 235681 h 235680"/>
                  <a:gd name="connsiteX2" fmla="*/ 0 w 4036764"/>
                  <a:gd name="connsiteY2" fmla="*/ 117840 h 235680"/>
                  <a:gd name="connsiteX3" fmla="*/ 2018383 w 4036764"/>
                  <a:gd name="connsiteY3" fmla="*/ 0 h 235680"/>
                  <a:gd name="connsiteX4" fmla="*/ 4036765 w 4036764"/>
                  <a:gd name="connsiteY4" fmla="*/ 117840 h 235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36764" h="235680">
                    <a:moveTo>
                      <a:pt x="4036765" y="117840"/>
                    </a:moveTo>
                    <a:cubicBezTo>
                      <a:pt x="4036765" y="182922"/>
                      <a:pt x="3133105" y="235681"/>
                      <a:pt x="2018383" y="235681"/>
                    </a:cubicBezTo>
                    <a:cubicBezTo>
                      <a:pt x="903661" y="235681"/>
                      <a:pt x="0" y="182922"/>
                      <a:pt x="0" y="117840"/>
                    </a:cubicBezTo>
                    <a:cubicBezTo>
                      <a:pt x="0" y="52759"/>
                      <a:pt x="903661" y="0"/>
                      <a:pt x="2018383" y="0"/>
                    </a:cubicBezTo>
                    <a:cubicBezTo>
                      <a:pt x="3133105" y="0"/>
                      <a:pt x="4036765" y="52759"/>
                      <a:pt x="4036765" y="117840"/>
                    </a:cubicBezTo>
                    <a:close/>
                  </a:path>
                </a:pathLst>
              </a:custGeom>
              <a:solidFill>
                <a:srgbClr val="F5F5F5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1A72FB8A-B372-0B61-F44A-641F21967980}"/>
                  </a:ext>
                </a:extLst>
              </p:cNvPr>
              <p:cNvSpPr/>
              <p:nvPr/>
            </p:nvSpPr>
            <p:spPr>
              <a:xfrm flipH="1">
                <a:off x="6499247" y="4963447"/>
                <a:ext cx="416623" cy="181836"/>
              </a:xfrm>
              <a:custGeom>
                <a:avLst/>
                <a:gdLst>
                  <a:gd name="connsiteX0" fmla="*/ 0 w 371634"/>
                  <a:gd name="connsiteY0" fmla="*/ 162201 h 162200"/>
                  <a:gd name="connsiteX1" fmla="*/ 371635 w 371634"/>
                  <a:gd name="connsiteY1" fmla="*/ 162201 h 162200"/>
                  <a:gd name="connsiteX2" fmla="*/ 266078 w 371634"/>
                  <a:gd name="connsiteY2" fmla="*/ 63306 h 162200"/>
                  <a:gd name="connsiteX3" fmla="*/ 149175 w 371634"/>
                  <a:gd name="connsiteY3" fmla="*/ 3761 h 162200"/>
                  <a:gd name="connsiteX4" fmla="*/ 130853 w 371634"/>
                  <a:gd name="connsiteY4" fmla="*/ 50815 h 162200"/>
                  <a:gd name="connsiteX5" fmla="*/ 72870 w 371634"/>
                  <a:gd name="connsiteY5" fmla="*/ 75486 h 162200"/>
                  <a:gd name="connsiteX6" fmla="*/ 0 w 371634"/>
                  <a:gd name="connsiteY6" fmla="*/ 162201 h 162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1634" h="162200">
                    <a:moveTo>
                      <a:pt x="0" y="162201"/>
                    </a:moveTo>
                    <a:lnTo>
                      <a:pt x="371635" y="162201"/>
                    </a:lnTo>
                    <a:cubicBezTo>
                      <a:pt x="371635" y="162201"/>
                      <a:pt x="297620" y="48941"/>
                      <a:pt x="266078" y="63306"/>
                    </a:cubicBezTo>
                    <a:cubicBezTo>
                      <a:pt x="225063" y="82044"/>
                      <a:pt x="194562" y="-20598"/>
                      <a:pt x="149175" y="3761"/>
                    </a:cubicBezTo>
                    <a:cubicBezTo>
                      <a:pt x="133143" y="12298"/>
                      <a:pt x="140951" y="39780"/>
                      <a:pt x="130853" y="50815"/>
                    </a:cubicBezTo>
                    <a:cubicBezTo>
                      <a:pt x="114197" y="69032"/>
                      <a:pt x="93065" y="65493"/>
                      <a:pt x="72870" y="75486"/>
                    </a:cubicBezTo>
                    <a:cubicBezTo>
                      <a:pt x="33520" y="95161"/>
                      <a:pt x="19467" y="121186"/>
                      <a:pt x="0" y="16220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1C52299E-3F95-1E5C-A678-F4ABB1237E37}"/>
                  </a:ext>
                </a:extLst>
              </p:cNvPr>
              <p:cNvSpPr/>
              <p:nvPr/>
            </p:nvSpPr>
            <p:spPr>
              <a:xfrm flipH="1">
                <a:off x="6243946" y="4723895"/>
                <a:ext cx="315981" cy="388879"/>
              </a:xfrm>
              <a:custGeom>
                <a:avLst/>
                <a:gdLst>
                  <a:gd name="connsiteX0" fmla="*/ 13529 w 281860"/>
                  <a:gd name="connsiteY0" fmla="*/ 344343 h 346886"/>
                  <a:gd name="connsiteX1" fmla="*/ 5930 w 281860"/>
                  <a:gd name="connsiteY1" fmla="*/ 181948 h 346886"/>
                  <a:gd name="connsiteX2" fmla="*/ 25709 w 281860"/>
                  <a:gd name="connsiteY2" fmla="*/ 259190 h 346886"/>
                  <a:gd name="connsiteX3" fmla="*/ 118566 w 281860"/>
                  <a:gd name="connsiteY3" fmla="*/ 53594 h 346886"/>
                  <a:gd name="connsiteX4" fmla="*/ 75573 w 281860"/>
                  <a:gd name="connsiteY4" fmla="*/ 231083 h 346886"/>
                  <a:gd name="connsiteX5" fmla="*/ 275443 w 281860"/>
                  <a:gd name="connsiteY5" fmla="*/ 1544 h 346886"/>
                  <a:gd name="connsiteX6" fmla="*/ 113361 w 281860"/>
                  <a:gd name="connsiteY6" fmla="*/ 249405 h 346886"/>
                  <a:gd name="connsiteX7" fmla="*/ 251500 w 281860"/>
                  <a:gd name="connsiteY7" fmla="*/ 179554 h 346886"/>
                  <a:gd name="connsiteX8" fmla="*/ 125852 w 281860"/>
                  <a:gd name="connsiteY8" fmla="*/ 291149 h 346886"/>
                  <a:gd name="connsiteX9" fmla="*/ 192164 w 281860"/>
                  <a:gd name="connsiteY9" fmla="*/ 298332 h 346886"/>
                  <a:gd name="connsiteX10" fmla="*/ 13529 w 281860"/>
                  <a:gd name="connsiteY10" fmla="*/ 344343 h 34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1860" h="346886">
                    <a:moveTo>
                      <a:pt x="13529" y="344343"/>
                    </a:moveTo>
                    <a:cubicBezTo>
                      <a:pt x="13529" y="344343"/>
                      <a:pt x="-10934" y="202768"/>
                      <a:pt x="5930" y="181948"/>
                    </a:cubicBezTo>
                    <a:cubicBezTo>
                      <a:pt x="22794" y="161128"/>
                      <a:pt x="25709" y="259190"/>
                      <a:pt x="25709" y="259190"/>
                    </a:cubicBezTo>
                    <a:cubicBezTo>
                      <a:pt x="25709" y="259190"/>
                      <a:pt x="82339" y="54739"/>
                      <a:pt x="118566" y="53594"/>
                    </a:cubicBezTo>
                    <a:cubicBezTo>
                      <a:pt x="154792" y="52449"/>
                      <a:pt x="75573" y="231083"/>
                      <a:pt x="75573" y="231083"/>
                    </a:cubicBezTo>
                    <a:cubicBezTo>
                      <a:pt x="75573" y="231083"/>
                      <a:pt x="230368" y="-21982"/>
                      <a:pt x="275443" y="1544"/>
                    </a:cubicBezTo>
                    <a:cubicBezTo>
                      <a:pt x="320518" y="25071"/>
                      <a:pt x="113361" y="249405"/>
                      <a:pt x="113361" y="249405"/>
                    </a:cubicBezTo>
                    <a:cubicBezTo>
                      <a:pt x="113361" y="249405"/>
                      <a:pt x="226621" y="151968"/>
                      <a:pt x="251500" y="179554"/>
                    </a:cubicBezTo>
                    <a:cubicBezTo>
                      <a:pt x="276380" y="207141"/>
                      <a:pt x="125852" y="291149"/>
                      <a:pt x="125852" y="291149"/>
                    </a:cubicBezTo>
                    <a:cubicBezTo>
                      <a:pt x="125852" y="291149"/>
                      <a:pt x="192268" y="276263"/>
                      <a:pt x="192164" y="298332"/>
                    </a:cubicBezTo>
                    <a:cubicBezTo>
                      <a:pt x="192060" y="320401"/>
                      <a:pt x="79736" y="356835"/>
                      <a:pt x="13529" y="344343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1FA6CF42-8637-9551-CB4C-52FF3C7B738B}"/>
                  </a:ext>
                </a:extLst>
              </p:cNvPr>
              <p:cNvSpPr/>
              <p:nvPr/>
            </p:nvSpPr>
            <p:spPr>
              <a:xfrm flipH="1">
                <a:off x="6243946" y="4723895"/>
                <a:ext cx="315981" cy="388879"/>
              </a:xfrm>
              <a:custGeom>
                <a:avLst/>
                <a:gdLst>
                  <a:gd name="connsiteX0" fmla="*/ 13529 w 281860"/>
                  <a:gd name="connsiteY0" fmla="*/ 344343 h 346886"/>
                  <a:gd name="connsiteX1" fmla="*/ 5930 w 281860"/>
                  <a:gd name="connsiteY1" fmla="*/ 181948 h 346886"/>
                  <a:gd name="connsiteX2" fmla="*/ 25709 w 281860"/>
                  <a:gd name="connsiteY2" fmla="*/ 259190 h 346886"/>
                  <a:gd name="connsiteX3" fmla="*/ 118566 w 281860"/>
                  <a:gd name="connsiteY3" fmla="*/ 53594 h 346886"/>
                  <a:gd name="connsiteX4" fmla="*/ 75573 w 281860"/>
                  <a:gd name="connsiteY4" fmla="*/ 231083 h 346886"/>
                  <a:gd name="connsiteX5" fmla="*/ 275443 w 281860"/>
                  <a:gd name="connsiteY5" fmla="*/ 1544 h 346886"/>
                  <a:gd name="connsiteX6" fmla="*/ 113361 w 281860"/>
                  <a:gd name="connsiteY6" fmla="*/ 249405 h 346886"/>
                  <a:gd name="connsiteX7" fmla="*/ 251500 w 281860"/>
                  <a:gd name="connsiteY7" fmla="*/ 179554 h 346886"/>
                  <a:gd name="connsiteX8" fmla="*/ 125852 w 281860"/>
                  <a:gd name="connsiteY8" fmla="*/ 291149 h 346886"/>
                  <a:gd name="connsiteX9" fmla="*/ 192164 w 281860"/>
                  <a:gd name="connsiteY9" fmla="*/ 298332 h 346886"/>
                  <a:gd name="connsiteX10" fmla="*/ 13529 w 281860"/>
                  <a:gd name="connsiteY10" fmla="*/ 344343 h 34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1860" h="346886">
                    <a:moveTo>
                      <a:pt x="13529" y="344343"/>
                    </a:moveTo>
                    <a:cubicBezTo>
                      <a:pt x="13529" y="344343"/>
                      <a:pt x="-10934" y="202768"/>
                      <a:pt x="5930" y="181948"/>
                    </a:cubicBezTo>
                    <a:cubicBezTo>
                      <a:pt x="22794" y="161128"/>
                      <a:pt x="25709" y="259190"/>
                      <a:pt x="25709" y="259190"/>
                    </a:cubicBezTo>
                    <a:cubicBezTo>
                      <a:pt x="25709" y="259190"/>
                      <a:pt x="82339" y="54739"/>
                      <a:pt x="118566" y="53594"/>
                    </a:cubicBezTo>
                    <a:cubicBezTo>
                      <a:pt x="154792" y="52449"/>
                      <a:pt x="75573" y="231083"/>
                      <a:pt x="75573" y="231083"/>
                    </a:cubicBezTo>
                    <a:cubicBezTo>
                      <a:pt x="75573" y="231083"/>
                      <a:pt x="230368" y="-21982"/>
                      <a:pt x="275443" y="1544"/>
                    </a:cubicBezTo>
                    <a:cubicBezTo>
                      <a:pt x="320518" y="25071"/>
                      <a:pt x="113361" y="249405"/>
                      <a:pt x="113361" y="249405"/>
                    </a:cubicBezTo>
                    <a:cubicBezTo>
                      <a:pt x="113361" y="249405"/>
                      <a:pt x="226621" y="151968"/>
                      <a:pt x="251500" y="179554"/>
                    </a:cubicBezTo>
                    <a:cubicBezTo>
                      <a:pt x="276380" y="207141"/>
                      <a:pt x="125852" y="291149"/>
                      <a:pt x="125852" y="291149"/>
                    </a:cubicBezTo>
                    <a:cubicBezTo>
                      <a:pt x="125852" y="291149"/>
                      <a:pt x="192268" y="276263"/>
                      <a:pt x="192164" y="298332"/>
                    </a:cubicBezTo>
                    <a:cubicBezTo>
                      <a:pt x="192060" y="320401"/>
                      <a:pt x="79736" y="356835"/>
                      <a:pt x="13529" y="34434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FD913312-ABAB-0D3C-31DD-CBE3151FEE50}"/>
                  </a:ext>
                </a:extLst>
              </p:cNvPr>
              <p:cNvSpPr/>
              <p:nvPr/>
            </p:nvSpPr>
            <p:spPr>
              <a:xfrm flipH="1">
                <a:off x="6541711" y="4748791"/>
                <a:ext cx="247335" cy="338375"/>
              </a:xfrm>
              <a:custGeom>
                <a:avLst/>
                <a:gdLst>
                  <a:gd name="connsiteX0" fmla="*/ 195526 w 220626"/>
                  <a:gd name="connsiteY0" fmla="*/ 301836 h 301835"/>
                  <a:gd name="connsiteX1" fmla="*/ 67900 w 220626"/>
                  <a:gd name="connsiteY1" fmla="*/ 261862 h 301835"/>
                  <a:gd name="connsiteX2" fmla="*/ 133274 w 220626"/>
                  <a:gd name="connsiteY2" fmla="*/ 268420 h 301835"/>
                  <a:gd name="connsiteX3" fmla="*/ 443 w 220626"/>
                  <a:gd name="connsiteY3" fmla="*/ 138504 h 301835"/>
                  <a:gd name="connsiteX4" fmla="*/ 125363 w 220626"/>
                  <a:gd name="connsiteY4" fmla="*/ 221783 h 301835"/>
                  <a:gd name="connsiteX5" fmla="*/ 4399 w 220626"/>
                  <a:gd name="connsiteY5" fmla="*/ 2446 h 301835"/>
                  <a:gd name="connsiteX6" fmla="*/ 150138 w 220626"/>
                  <a:gd name="connsiteY6" fmla="*/ 197737 h 301835"/>
                  <a:gd name="connsiteX7" fmla="*/ 135044 w 220626"/>
                  <a:gd name="connsiteY7" fmla="*/ 71152 h 301835"/>
                  <a:gd name="connsiteX8" fmla="*/ 185844 w 220626"/>
                  <a:gd name="connsiteY8" fmla="*/ 199923 h 301835"/>
                  <a:gd name="connsiteX9" fmla="*/ 210204 w 220626"/>
                  <a:gd name="connsiteY9" fmla="*/ 150580 h 301835"/>
                  <a:gd name="connsiteX10" fmla="*/ 195526 w 220626"/>
                  <a:gd name="connsiteY10" fmla="*/ 301836 h 301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0626" h="301835">
                    <a:moveTo>
                      <a:pt x="195526" y="301836"/>
                    </a:moveTo>
                    <a:cubicBezTo>
                      <a:pt x="195526" y="301836"/>
                      <a:pt x="79247" y="281016"/>
                      <a:pt x="67900" y="261862"/>
                    </a:cubicBezTo>
                    <a:cubicBezTo>
                      <a:pt x="56553" y="242707"/>
                      <a:pt x="133274" y="268420"/>
                      <a:pt x="133274" y="268420"/>
                    </a:cubicBezTo>
                    <a:cubicBezTo>
                      <a:pt x="133274" y="268420"/>
                      <a:pt x="-8925" y="166819"/>
                      <a:pt x="443" y="138504"/>
                    </a:cubicBezTo>
                    <a:cubicBezTo>
                      <a:pt x="9812" y="110189"/>
                      <a:pt x="125363" y="221783"/>
                      <a:pt x="125363" y="221783"/>
                    </a:cubicBezTo>
                    <a:cubicBezTo>
                      <a:pt x="125363" y="221783"/>
                      <a:pt x="-26518" y="30553"/>
                      <a:pt x="4399" y="2446"/>
                    </a:cubicBezTo>
                    <a:cubicBezTo>
                      <a:pt x="35317" y="-25661"/>
                      <a:pt x="150138" y="197737"/>
                      <a:pt x="150138" y="197737"/>
                    </a:cubicBezTo>
                    <a:cubicBezTo>
                      <a:pt x="150138" y="197737"/>
                      <a:pt x="106729" y="83227"/>
                      <a:pt x="135044" y="71152"/>
                    </a:cubicBezTo>
                    <a:cubicBezTo>
                      <a:pt x="163359" y="59076"/>
                      <a:pt x="185844" y="199923"/>
                      <a:pt x="185844" y="199923"/>
                    </a:cubicBezTo>
                    <a:cubicBezTo>
                      <a:pt x="185844" y="199923"/>
                      <a:pt x="193131" y="144334"/>
                      <a:pt x="210204" y="150580"/>
                    </a:cubicBezTo>
                    <a:cubicBezTo>
                      <a:pt x="227276" y="156825"/>
                      <a:pt x="224049" y="253950"/>
                      <a:pt x="195526" y="301836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14BA5F99-B881-A01F-F52F-1C73DDE07631}"/>
                  </a:ext>
                </a:extLst>
              </p:cNvPr>
              <p:cNvSpPr/>
              <p:nvPr/>
            </p:nvSpPr>
            <p:spPr>
              <a:xfrm flipH="1">
                <a:off x="6541711" y="4748791"/>
                <a:ext cx="247335" cy="338375"/>
              </a:xfrm>
              <a:custGeom>
                <a:avLst/>
                <a:gdLst>
                  <a:gd name="connsiteX0" fmla="*/ 195526 w 220626"/>
                  <a:gd name="connsiteY0" fmla="*/ 301836 h 301835"/>
                  <a:gd name="connsiteX1" fmla="*/ 67900 w 220626"/>
                  <a:gd name="connsiteY1" fmla="*/ 261862 h 301835"/>
                  <a:gd name="connsiteX2" fmla="*/ 133274 w 220626"/>
                  <a:gd name="connsiteY2" fmla="*/ 268420 h 301835"/>
                  <a:gd name="connsiteX3" fmla="*/ 443 w 220626"/>
                  <a:gd name="connsiteY3" fmla="*/ 138504 h 301835"/>
                  <a:gd name="connsiteX4" fmla="*/ 125363 w 220626"/>
                  <a:gd name="connsiteY4" fmla="*/ 221783 h 301835"/>
                  <a:gd name="connsiteX5" fmla="*/ 4399 w 220626"/>
                  <a:gd name="connsiteY5" fmla="*/ 2446 h 301835"/>
                  <a:gd name="connsiteX6" fmla="*/ 150138 w 220626"/>
                  <a:gd name="connsiteY6" fmla="*/ 197737 h 301835"/>
                  <a:gd name="connsiteX7" fmla="*/ 135044 w 220626"/>
                  <a:gd name="connsiteY7" fmla="*/ 71152 h 301835"/>
                  <a:gd name="connsiteX8" fmla="*/ 185844 w 220626"/>
                  <a:gd name="connsiteY8" fmla="*/ 199923 h 301835"/>
                  <a:gd name="connsiteX9" fmla="*/ 210204 w 220626"/>
                  <a:gd name="connsiteY9" fmla="*/ 150580 h 301835"/>
                  <a:gd name="connsiteX10" fmla="*/ 195526 w 220626"/>
                  <a:gd name="connsiteY10" fmla="*/ 301836 h 301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0626" h="301835">
                    <a:moveTo>
                      <a:pt x="195526" y="301836"/>
                    </a:moveTo>
                    <a:cubicBezTo>
                      <a:pt x="195526" y="301836"/>
                      <a:pt x="79247" y="281016"/>
                      <a:pt x="67900" y="261862"/>
                    </a:cubicBezTo>
                    <a:cubicBezTo>
                      <a:pt x="56553" y="242707"/>
                      <a:pt x="133274" y="268420"/>
                      <a:pt x="133274" y="268420"/>
                    </a:cubicBezTo>
                    <a:cubicBezTo>
                      <a:pt x="133274" y="268420"/>
                      <a:pt x="-8925" y="166819"/>
                      <a:pt x="443" y="138504"/>
                    </a:cubicBezTo>
                    <a:cubicBezTo>
                      <a:pt x="9812" y="110189"/>
                      <a:pt x="125363" y="221783"/>
                      <a:pt x="125363" y="221783"/>
                    </a:cubicBezTo>
                    <a:cubicBezTo>
                      <a:pt x="125363" y="221783"/>
                      <a:pt x="-26518" y="30553"/>
                      <a:pt x="4399" y="2446"/>
                    </a:cubicBezTo>
                    <a:cubicBezTo>
                      <a:pt x="35317" y="-25661"/>
                      <a:pt x="150138" y="197737"/>
                      <a:pt x="150138" y="197737"/>
                    </a:cubicBezTo>
                    <a:cubicBezTo>
                      <a:pt x="150138" y="197737"/>
                      <a:pt x="106729" y="83227"/>
                      <a:pt x="135044" y="71152"/>
                    </a:cubicBezTo>
                    <a:cubicBezTo>
                      <a:pt x="163359" y="59076"/>
                      <a:pt x="185844" y="199923"/>
                      <a:pt x="185844" y="199923"/>
                    </a:cubicBezTo>
                    <a:cubicBezTo>
                      <a:pt x="185844" y="199923"/>
                      <a:pt x="193131" y="144334"/>
                      <a:pt x="210204" y="150580"/>
                    </a:cubicBezTo>
                    <a:cubicBezTo>
                      <a:pt x="227276" y="156825"/>
                      <a:pt x="224049" y="253950"/>
                      <a:pt x="195526" y="301836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69009EC6-CE4A-B7F3-E706-56D81A026FC7}"/>
                  </a:ext>
                </a:extLst>
              </p:cNvPr>
              <p:cNvSpPr/>
              <p:nvPr/>
            </p:nvSpPr>
            <p:spPr>
              <a:xfrm flipH="1">
                <a:off x="6429240" y="4534684"/>
                <a:ext cx="274146" cy="535211"/>
              </a:xfrm>
              <a:custGeom>
                <a:avLst/>
                <a:gdLst>
                  <a:gd name="connsiteX0" fmla="*/ 110371 w 244542"/>
                  <a:gd name="connsiteY0" fmla="*/ 477416 h 477416"/>
                  <a:gd name="connsiteX1" fmla="*/ 26 w 244542"/>
                  <a:gd name="connsiteY1" fmla="*/ 335321 h 477416"/>
                  <a:gd name="connsiteX2" fmla="*/ 67274 w 244542"/>
                  <a:gd name="connsiteY2" fmla="*/ 392575 h 477416"/>
                  <a:gd name="connsiteX3" fmla="*/ 20117 w 244542"/>
                  <a:gd name="connsiteY3" fmla="*/ 147213 h 477416"/>
                  <a:gd name="connsiteX4" fmla="*/ 94340 w 244542"/>
                  <a:gd name="connsiteY4" fmla="*/ 335321 h 477416"/>
                  <a:gd name="connsiteX5" fmla="*/ 128901 w 244542"/>
                  <a:gd name="connsiteY5" fmla="*/ 120 h 477416"/>
                  <a:gd name="connsiteX6" fmla="*/ 140248 w 244542"/>
                  <a:gd name="connsiteY6" fmla="*/ 327825 h 477416"/>
                  <a:gd name="connsiteX7" fmla="*/ 220821 w 244542"/>
                  <a:gd name="connsiteY7" fmla="*/ 176361 h 477416"/>
                  <a:gd name="connsiteX8" fmla="*/ 178244 w 244542"/>
                  <a:gd name="connsiteY8" fmla="*/ 357702 h 477416"/>
                  <a:gd name="connsiteX9" fmla="*/ 242890 w 244542"/>
                  <a:gd name="connsiteY9" fmla="*/ 321787 h 477416"/>
                  <a:gd name="connsiteX10" fmla="*/ 110371 w 244542"/>
                  <a:gd name="connsiteY10" fmla="*/ 477416 h 477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4542" h="477416">
                    <a:moveTo>
                      <a:pt x="110371" y="477416"/>
                    </a:moveTo>
                    <a:cubicBezTo>
                      <a:pt x="110371" y="477416"/>
                      <a:pt x="-1952" y="364781"/>
                      <a:pt x="26" y="335321"/>
                    </a:cubicBezTo>
                    <a:cubicBezTo>
                      <a:pt x="2004" y="305860"/>
                      <a:pt x="67274" y="392575"/>
                      <a:pt x="67274" y="392575"/>
                    </a:cubicBezTo>
                    <a:cubicBezTo>
                      <a:pt x="67274" y="392575"/>
                      <a:pt x="-11946" y="171364"/>
                      <a:pt x="20117" y="147213"/>
                    </a:cubicBezTo>
                    <a:cubicBezTo>
                      <a:pt x="52180" y="123062"/>
                      <a:pt x="94340" y="335321"/>
                      <a:pt x="94340" y="335321"/>
                    </a:cubicBezTo>
                    <a:cubicBezTo>
                      <a:pt x="94340" y="335321"/>
                      <a:pt x="73520" y="7512"/>
                      <a:pt x="128901" y="120"/>
                    </a:cubicBezTo>
                    <a:cubicBezTo>
                      <a:pt x="184282" y="-7270"/>
                      <a:pt x="140248" y="327825"/>
                      <a:pt x="140248" y="327825"/>
                    </a:cubicBezTo>
                    <a:cubicBezTo>
                      <a:pt x="140248" y="327825"/>
                      <a:pt x="180638" y="167408"/>
                      <a:pt x="220821" y="176361"/>
                    </a:cubicBezTo>
                    <a:cubicBezTo>
                      <a:pt x="261003" y="185313"/>
                      <a:pt x="178244" y="357702"/>
                      <a:pt x="178244" y="357702"/>
                    </a:cubicBezTo>
                    <a:cubicBezTo>
                      <a:pt x="178244" y="357702"/>
                      <a:pt x="228836" y="301801"/>
                      <a:pt x="242890" y="321787"/>
                    </a:cubicBezTo>
                    <a:cubicBezTo>
                      <a:pt x="256943" y="341775"/>
                      <a:pt x="178660" y="446291"/>
                      <a:pt x="110371" y="477416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6559229C-A685-0897-41B1-96B280B673CF}"/>
                  </a:ext>
                </a:extLst>
              </p:cNvPr>
              <p:cNvSpPr/>
              <p:nvPr/>
            </p:nvSpPr>
            <p:spPr>
              <a:xfrm flipH="1">
                <a:off x="6429240" y="4534684"/>
                <a:ext cx="274146" cy="535211"/>
              </a:xfrm>
              <a:custGeom>
                <a:avLst/>
                <a:gdLst>
                  <a:gd name="connsiteX0" fmla="*/ 110371 w 244542"/>
                  <a:gd name="connsiteY0" fmla="*/ 477416 h 477416"/>
                  <a:gd name="connsiteX1" fmla="*/ 26 w 244542"/>
                  <a:gd name="connsiteY1" fmla="*/ 335321 h 477416"/>
                  <a:gd name="connsiteX2" fmla="*/ 67274 w 244542"/>
                  <a:gd name="connsiteY2" fmla="*/ 392575 h 477416"/>
                  <a:gd name="connsiteX3" fmla="*/ 20117 w 244542"/>
                  <a:gd name="connsiteY3" fmla="*/ 147213 h 477416"/>
                  <a:gd name="connsiteX4" fmla="*/ 94340 w 244542"/>
                  <a:gd name="connsiteY4" fmla="*/ 335321 h 477416"/>
                  <a:gd name="connsiteX5" fmla="*/ 128901 w 244542"/>
                  <a:gd name="connsiteY5" fmla="*/ 120 h 477416"/>
                  <a:gd name="connsiteX6" fmla="*/ 140248 w 244542"/>
                  <a:gd name="connsiteY6" fmla="*/ 327825 h 477416"/>
                  <a:gd name="connsiteX7" fmla="*/ 220821 w 244542"/>
                  <a:gd name="connsiteY7" fmla="*/ 176361 h 477416"/>
                  <a:gd name="connsiteX8" fmla="*/ 178244 w 244542"/>
                  <a:gd name="connsiteY8" fmla="*/ 357702 h 477416"/>
                  <a:gd name="connsiteX9" fmla="*/ 242890 w 244542"/>
                  <a:gd name="connsiteY9" fmla="*/ 321787 h 477416"/>
                  <a:gd name="connsiteX10" fmla="*/ 110371 w 244542"/>
                  <a:gd name="connsiteY10" fmla="*/ 477416 h 477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4542" h="477416">
                    <a:moveTo>
                      <a:pt x="110371" y="477416"/>
                    </a:moveTo>
                    <a:cubicBezTo>
                      <a:pt x="110371" y="477416"/>
                      <a:pt x="-1952" y="364781"/>
                      <a:pt x="26" y="335321"/>
                    </a:cubicBezTo>
                    <a:cubicBezTo>
                      <a:pt x="2004" y="305860"/>
                      <a:pt x="67274" y="392575"/>
                      <a:pt x="67274" y="392575"/>
                    </a:cubicBezTo>
                    <a:cubicBezTo>
                      <a:pt x="67274" y="392575"/>
                      <a:pt x="-11946" y="171364"/>
                      <a:pt x="20117" y="147213"/>
                    </a:cubicBezTo>
                    <a:cubicBezTo>
                      <a:pt x="52180" y="123062"/>
                      <a:pt x="94340" y="335321"/>
                      <a:pt x="94340" y="335321"/>
                    </a:cubicBezTo>
                    <a:cubicBezTo>
                      <a:pt x="94340" y="335321"/>
                      <a:pt x="73520" y="7512"/>
                      <a:pt x="128901" y="120"/>
                    </a:cubicBezTo>
                    <a:cubicBezTo>
                      <a:pt x="184282" y="-7270"/>
                      <a:pt x="140248" y="327825"/>
                      <a:pt x="140248" y="327825"/>
                    </a:cubicBezTo>
                    <a:cubicBezTo>
                      <a:pt x="140248" y="327825"/>
                      <a:pt x="180638" y="167408"/>
                      <a:pt x="220821" y="176361"/>
                    </a:cubicBezTo>
                    <a:cubicBezTo>
                      <a:pt x="261003" y="185313"/>
                      <a:pt x="178244" y="357702"/>
                      <a:pt x="178244" y="357702"/>
                    </a:cubicBezTo>
                    <a:cubicBezTo>
                      <a:pt x="178244" y="357702"/>
                      <a:pt x="228836" y="301801"/>
                      <a:pt x="242890" y="321787"/>
                    </a:cubicBezTo>
                    <a:cubicBezTo>
                      <a:pt x="256943" y="341775"/>
                      <a:pt x="178660" y="446291"/>
                      <a:pt x="110371" y="477416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38F416AA-250C-AB06-01DA-30ECB993E3CC}"/>
                  </a:ext>
                </a:extLst>
              </p:cNvPr>
              <p:cNvSpPr/>
              <p:nvPr/>
            </p:nvSpPr>
            <p:spPr>
              <a:xfrm flipH="1">
                <a:off x="6400517" y="5000378"/>
                <a:ext cx="331782" cy="144906"/>
              </a:xfrm>
              <a:custGeom>
                <a:avLst/>
                <a:gdLst>
                  <a:gd name="connsiteX0" fmla="*/ 0 w 295954"/>
                  <a:gd name="connsiteY0" fmla="*/ 129258 h 129258"/>
                  <a:gd name="connsiteX1" fmla="*/ 295954 w 295954"/>
                  <a:gd name="connsiteY1" fmla="*/ 129258 h 129258"/>
                  <a:gd name="connsiteX2" fmla="*/ 211842 w 295954"/>
                  <a:gd name="connsiteY2" fmla="*/ 50455 h 129258"/>
                  <a:gd name="connsiteX3" fmla="*/ 118673 w 295954"/>
                  <a:gd name="connsiteY3" fmla="*/ 2986 h 129258"/>
                  <a:gd name="connsiteX4" fmla="*/ 104099 w 295954"/>
                  <a:gd name="connsiteY4" fmla="*/ 40462 h 129258"/>
                  <a:gd name="connsiteX5" fmla="*/ 57879 w 295954"/>
                  <a:gd name="connsiteY5" fmla="*/ 60240 h 129258"/>
                  <a:gd name="connsiteX6" fmla="*/ 0 w 295954"/>
                  <a:gd name="connsiteY6" fmla="*/ 129258 h 129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5954" h="129258">
                    <a:moveTo>
                      <a:pt x="0" y="129258"/>
                    </a:moveTo>
                    <a:lnTo>
                      <a:pt x="295954" y="129258"/>
                    </a:lnTo>
                    <a:cubicBezTo>
                      <a:pt x="295954" y="129258"/>
                      <a:pt x="236930" y="39004"/>
                      <a:pt x="211842" y="50455"/>
                    </a:cubicBezTo>
                    <a:cubicBezTo>
                      <a:pt x="179155" y="65341"/>
                      <a:pt x="154900" y="-16377"/>
                      <a:pt x="118673" y="2986"/>
                    </a:cubicBezTo>
                    <a:cubicBezTo>
                      <a:pt x="105869" y="9856"/>
                      <a:pt x="112115" y="31717"/>
                      <a:pt x="104099" y="40462"/>
                    </a:cubicBezTo>
                    <a:cubicBezTo>
                      <a:pt x="90775" y="55035"/>
                      <a:pt x="73911" y="52225"/>
                      <a:pt x="57879" y="60240"/>
                    </a:cubicBezTo>
                    <a:cubicBezTo>
                      <a:pt x="26649" y="75855"/>
                      <a:pt x="15511" y="96571"/>
                      <a:pt x="0" y="12925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4E7D9877-B34F-F93C-CD11-99DDBDD1C78A}"/>
                  </a:ext>
                </a:extLst>
              </p:cNvPr>
              <p:cNvSpPr/>
              <p:nvPr/>
            </p:nvSpPr>
            <p:spPr>
              <a:xfrm flipH="1">
                <a:off x="6400517" y="5000378"/>
                <a:ext cx="331782" cy="144906"/>
              </a:xfrm>
              <a:custGeom>
                <a:avLst/>
                <a:gdLst>
                  <a:gd name="connsiteX0" fmla="*/ 0 w 295954"/>
                  <a:gd name="connsiteY0" fmla="*/ 129258 h 129258"/>
                  <a:gd name="connsiteX1" fmla="*/ 295954 w 295954"/>
                  <a:gd name="connsiteY1" fmla="*/ 129258 h 129258"/>
                  <a:gd name="connsiteX2" fmla="*/ 211842 w 295954"/>
                  <a:gd name="connsiteY2" fmla="*/ 50455 h 129258"/>
                  <a:gd name="connsiteX3" fmla="*/ 118673 w 295954"/>
                  <a:gd name="connsiteY3" fmla="*/ 2986 h 129258"/>
                  <a:gd name="connsiteX4" fmla="*/ 104099 w 295954"/>
                  <a:gd name="connsiteY4" fmla="*/ 40462 h 129258"/>
                  <a:gd name="connsiteX5" fmla="*/ 57879 w 295954"/>
                  <a:gd name="connsiteY5" fmla="*/ 60240 h 129258"/>
                  <a:gd name="connsiteX6" fmla="*/ 0 w 295954"/>
                  <a:gd name="connsiteY6" fmla="*/ 129258 h 129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5954" h="129258">
                    <a:moveTo>
                      <a:pt x="0" y="129258"/>
                    </a:moveTo>
                    <a:lnTo>
                      <a:pt x="295954" y="129258"/>
                    </a:lnTo>
                    <a:cubicBezTo>
                      <a:pt x="295954" y="129258"/>
                      <a:pt x="236930" y="39004"/>
                      <a:pt x="211842" y="50455"/>
                    </a:cubicBezTo>
                    <a:cubicBezTo>
                      <a:pt x="179155" y="65341"/>
                      <a:pt x="154900" y="-16377"/>
                      <a:pt x="118673" y="2986"/>
                    </a:cubicBezTo>
                    <a:cubicBezTo>
                      <a:pt x="105869" y="9856"/>
                      <a:pt x="112115" y="31717"/>
                      <a:pt x="104099" y="40462"/>
                    </a:cubicBezTo>
                    <a:cubicBezTo>
                      <a:pt x="90775" y="55035"/>
                      <a:pt x="73911" y="52225"/>
                      <a:pt x="57879" y="60240"/>
                    </a:cubicBezTo>
                    <a:cubicBezTo>
                      <a:pt x="26649" y="75855"/>
                      <a:pt x="15511" y="96571"/>
                      <a:pt x="0" y="129258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3C968924-8A72-51A6-3ECA-849A924A01E2}"/>
                  </a:ext>
                </a:extLst>
              </p:cNvPr>
              <p:cNvSpPr/>
              <p:nvPr/>
            </p:nvSpPr>
            <p:spPr>
              <a:xfrm flipH="1">
                <a:off x="10094234" y="4284355"/>
                <a:ext cx="510125" cy="789387"/>
              </a:xfrm>
              <a:custGeom>
                <a:avLst/>
                <a:gdLst>
                  <a:gd name="connsiteX0" fmla="*/ 455039 w 455039"/>
                  <a:gd name="connsiteY0" fmla="*/ 560699 h 704145"/>
                  <a:gd name="connsiteX1" fmla="*/ 253711 w 455039"/>
                  <a:gd name="connsiteY1" fmla="*/ 24587 h 704145"/>
                  <a:gd name="connsiteX2" fmla="*/ 308155 w 455039"/>
                  <a:gd name="connsiteY2" fmla="*/ 316066 h 704145"/>
                  <a:gd name="connsiteX3" fmla="*/ 142116 w 455039"/>
                  <a:gd name="connsiteY3" fmla="*/ 56546 h 704145"/>
                  <a:gd name="connsiteX4" fmla="*/ 272969 w 455039"/>
                  <a:gd name="connsiteY4" fmla="*/ 354375 h 704145"/>
                  <a:gd name="connsiteX5" fmla="*/ 86527 w 455039"/>
                  <a:gd name="connsiteY5" fmla="*/ 160542 h 704145"/>
                  <a:gd name="connsiteX6" fmla="*/ 252149 w 455039"/>
                  <a:gd name="connsiteY6" fmla="*/ 436509 h 704145"/>
                  <a:gd name="connsiteX7" fmla="*/ 32396 w 455039"/>
                  <a:gd name="connsiteY7" fmla="*/ 328245 h 704145"/>
                  <a:gd name="connsiteX8" fmla="*/ 225604 w 455039"/>
                  <a:gd name="connsiteY8" fmla="*/ 503132 h 704145"/>
                  <a:gd name="connsiteX9" fmla="*/ 1478 w 455039"/>
                  <a:gd name="connsiteY9" fmla="*/ 533529 h 704145"/>
                  <a:gd name="connsiteX10" fmla="*/ 203223 w 455039"/>
                  <a:gd name="connsiteY10" fmla="*/ 594219 h 704145"/>
                  <a:gd name="connsiteX11" fmla="*/ 80490 w 455039"/>
                  <a:gd name="connsiteY11" fmla="*/ 664174 h 704145"/>
                  <a:gd name="connsiteX12" fmla="*/ 455039 w 455039"/>
                  <a:gd name="connsiteY12" fmla="*/ 560699 h 70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5039" h="704145">
                    <a:moveTo>
                      <a:pt x="455039" y="560699"/>
                    </a:moveTo>
                    <a:cubicBezTo>
                      <a:pt x="455039" y="560699"/>
                      <a:pt x="343965" y="153567"/>
                      <a:pt x="253711" y="24587"/>
                    </a:cubicBezTo>
                    <a:cubicBezTo>
                      <a:pt x="163457" y="-104391"/>
                      <a:pt x="308155" y="316066"/>
                      <a:pt x="308155" y="316066"/>
                    </a:cubicBezTo>
                    <a:cubicBezTo>
                      <a:pt x="308155" y="316066"/>
                      <a:pt x="181778" y="48010"/>
                      <a:pt x="142116" y="56546"/>
                    </a:cubicBezTo>
                    <a:cubicBezTo>
                      <a:pt x="102455" y="65082"/>
                      <a:pt x="272969" y="354375"/>
                      <a:pt x="272969" y="354375"/>
                    </a:cubicBezTo>
                    <a:cubicBezTo>
                      <a:pt x="272969" y="354375"/>
                      <a:pt x="143261" y="122753"/>
                      <a:pt x="86527" y="160542"/>
                    </a:cubicBezTo>
                    <a:cubicBezTo>
                      <a:pt x="29793" y="198329"/>
                      <a:pt x="252149" y="436509"/>
                      <a:pt x="252149" y="436509"/>
                    </a:cubicBezTo>
                    <a:cubicBezTo>
                      <a:pt x="252149" y="436509"/>
                      <a:pt x="52175" y="286606"/>
                      <a:pt x="32396" y="328245"/>
                    </a:cubicBezTo>
                    <a:cubicBezTo>
                      <a:pt x="12617" y="369885"/>
                      <a:pt x="225604" y="503132"/>
                      <a:pt x="225604" y="503132"/>
                    </a:cubicBezTo>
                    <a:cubicBezTo>
                      <a:pt x="225604" y="503132"/>
                      <a:pt x="23131" y="462013"/>
                      <a:pt x="1478" y="533529"/>
                    </a:cubicBezTo>
                    <a:cubicBezTo>
                      <a:pt x="-20175" y="605046"/>
                      <a:pt x="203223" y="594219"/>
                      <a:pt x="203223" y="594219"/>
                    </a:cubicBezTo>
                    <a:cubicBezTo>
                      <a:pt x="203223" y="594219"/>
                      <a:pt x="100060" y="589639"/>
                      <a:pt x="80490" y="664174"/>
                    </a:cubicBezTo>
                    <a:cubicBezTo>
                      <a:pt x="60919" y="738709"/>
                      <a:pt x="351252" y="711643"/>
                      <a:pt x="455039" y="560699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35B7C6A3-A34A-C9C7-DBD3-A65F3017333A}"/>
                  </a:ext>
                </a:extLst>
              </p:cNvPr>
              <p:cNvSpPr/>
              <p:nvPr/>
            </p:nvSpPr>
            <p:spPr>
              <a:xfrm flipH="1">
                <a:off x="10094234" y="4284355"/>
                <a:ext cx="510125" cy="789387"/>
              </a:xfrm>
              <a:custGeom>
                <a:avLst/>
                <a:gdLst>
                  <a:gd name="connsiteX0" fmla="*/ 455039 w 455039"/>
                  <a:gd name="connsiteY0" fmla="*/ 560699 h 704145"/>
                  <a:gd name="connsiteX1" fmla="*/ 253711 w 455039"/>
                  <a:gd name="connsiteY1" fmla="*/ 24587 h 704145"/>
                  <a:gd name="connsiteX2" fmla="*/ 308155 w 455039"/>
                  <a:gd name="connsiteY2" fmla="*/ 316066 h 704145"/>
                  <a:gd name="connsiteX3" fmla="*/ 142116 w 455039"/>
                  <a:gd name="connsiteY3" fmla="*/ 56546 h 704145"/>
                  <a:gd name="connsiteX4" fmla="*/ 272969 w 455039"/>
                  <a:gd name="connsiteY4" fmla="*/ 354375 h 704145"/>
                  <a:gd name="connsiteX5" fmla="*/ 86527 w 455039"/>
                  <a:gd name="connsiteY5" fmla="*/ 160542 h 704145"/>
                  <a:gd name="connsiteX6" fmla="*/ 252149 w 455039"/>
                  <a:gd name="connsiteY6" fmla="*/ 436509 h 704145"/>
                  <a:gd name="connsiteX7" fmla="*/ 32396 w 455039"/>
                  <a:gd name="connsiteY7" fmla="*/ 328245 h 704145"/>
                  <a:gd name="connsiteX8" fmla="*/ 225604 w 455039"/>
                  <a:gd name="connsiteY8" fmla="*/ 503132 h 704145"/>
                  <a:gd name="connsiteX9" fmla="*/ 1478 w 455039"/>
                  <a:gd name="connsiteY9" fmla="*/ 533529 h 704145"/>
                  <a:gd name="connsiteX10" fmla="*/ 203223 w 455039"/>
                  <a:gd name="connsiteY10" fmla="*/ 594219 h 704145"/>
                  <a:gd name="connsiteX11" fmla="*/ 80490 w 455039"/>
                  <a:gd name="connsiteY11" fmla="*/ 664174 h 704145"/>
                  <a:gd name="connsiteX12" fmla="*/ 455039 w 455039"/>
                  <a:gd name="connsiteY12" fmla="*/ 560699 h 70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5039" h="704145">
                    <a:moveTo>
                      <a:pt x="455039" y="560699"/>
                    </a:moveTo>
                    <a:cubicBezTo>
                      <a:pt x="455039" y="560699"/>
                      <a:pt x="343965" y="153567"/>
                      <a:pt x="253711" y="24587"/>
                    </a:cubicBezTo>
                    <a:cubicBezTo>
                      <a:pt x="163457" y="-104391"/>
                      <a:pt x="308155" y="316066"/>
                      <a:pt x="308155" y="316066"/>
                    </a:cubicBezTo>
                    <a:cubicBezTo>
                      <a:pt x="308155" y="316066"/>
                      <a:pt x="181778" y="48010"/>
                      <a:pt x="142116" y="56546"/>
                    </a:cubicBezTo>
                    <a:cubicBezTo>
                      <a:pt x="102455" y="65082"/>
                      <a:pt x="272969" y="354375"/>
                      <a:pt x="272969" y="354375"/>
                    </a:cubicBezTo>
                    <a:cubicBezTo>
                      <a:pt x="272969" y="354375"/>
                      <a:pt x="143261" y="122753"/>
                      <a:pt x="86527" y="160542"/>
                    </a:cubicBezTo>
                    <a:cubicBezTo>
                      <a:pt x="29793" y="198329"/>
                      <a:pt x="252149" y="436509"/>
                      <a:pt x="252149" y="436509"/>
                    </a:cubicBezTo>
                    <a:cubicBezTo>
                      <a:pt x="252149" y="436509"/>
                      <a:pt x="52175" y="286606"/>
                      <a:pt x="32396" y="328245"/>
                    </a:cubicBezTo>
                    <a:cubicBezTo>
                      <a:pt x="12617" y="369885"/>
                      <a:pt x="225604" y="503132"/>
                      <a:pt x="225604" y="503132"/>
                    </a:cubicBezTo>
                    <a:cubicBezTo>
                      <a:pt x="225604" y="503132"/>
                      <a:pt x="23131" y="462013"/>
                      <a:pt x="1478" y="533529"/>
                    </a:cubicBezTo>
                    <a:cubicBezTo>
                      <a:pt x="-20175" y="605046"/>
                      <a:pt x="203223" y="594219"/>
                      <a:pt x="203223" y="594219"/>
                    </a:cubicBezTo>
                    <a:cubicBezTo>
                      <a:pt x="203223" y="594219"/>
                      <a:pt x="100060" y="589639"/>
                      <a:pt x="80490" y="664174"/>
                    </a:cubicBezTo>
                    <a:cubicBezTo>
                      <a:pt x="60919" y="738709"/>
                      <a:pt x="351252" y="711643"/>
                      <a:pt x="455039" y="56069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5E7A7388-3C09-2D77-E849-B2AB33CD996F}"/>
                  </a:ext>
                </a:extLst>
              </p:cNvPr>
              <p:cNvSpPr/>
              <p:nvPr/>
            </p:nvSpPr>
            <p:spPr>
              <a:xfrm flipH="1">
                <a:off x="9499490" y="4142855"/>
                <a:ext cx="670385" cy="955662"/>
              </a:xfrm>
              <a:custGeom>
                <a:avLst/>
                <a:gdLst>
                  <a:gd name="connsiteX0" fmla="*/ 124208 w 597993"/>
                  <a:gd name="connsiteY0" fmla="*/ 804656 h 852464"/>
                  <a:gd name="connsiteX1" fmla="*/ 4077 w 597993"/>
                  <a:gd name="connsiteY1" fmla="*/ 463939 h 852464"/>
                  <a:gd name="connsiteX2" fmla="*/ 98912 w 597993"/>
                  <a:gd name="connsiteY2" fmla="*/ 577303 h 852464"/>
                  <a:gd name="connsiteX3" fmla="*/ 24689 w 597993"/>
                  <a:gd name="connsiteY3" fmla="*/ 164966 h 852464"/>
                  <a:gd name="connsiteX4" fmla="*/ 143570 w 597993"/>
                  <a:gd name="connsiteY4" fmla="*/ 484863 h 852464"/>
                  <a:gd name="connsiteX5" fmla="*/ 143570 w 597993"/>
                  <a:gd name="connsiteY5" fmla="*/ 39630 h 852464"/>
                  <a:gd name="connsiteX6" fmla="*/ 204052 w 597993"/>
                  <a:gd name="connsiteY6" fmla="*/ 422195 h 852464"/>
                  <a:gd name="connsiteX7" fmla="*/ 283064 w 597993"/>
                  <a:gd name="connsiteY7" fmla="*/ 72 h 852464"/>
                  <a:gd name="connsiteX8" fmla="*/ 283064 w 597993"/>
                  <a:gd name="connsiteY8" fmla="*/ 380868 h 852464"/>
                  <a:gd name="connsiteX9" fmla="*/ 448790 w 597993"/>
                  <a:gd name="connsiteY9" fmla="*/ 107399 h 852464"/>
                  <a:gd name="connsiteX10" fmla="*/ 366343 w 597993"/>
                  <a:gd name="connsiteY10" fmla="*/ 402416 h 852464"/>
                  <a:gd name="connsiteX11" fmla="*/ 541126 w 597993"/>
                  <a:gd name="connsiteY11" fmla="*/ 271459 h 852464"/>
                  <a:gd name="connsiteX12" fmla="*/ 419850 w 597993"/>
                  <a:gd name="connsiteY12" fmla="*/ 499020 h 852464"/>
                  <a:gd name="connsiteX13" fmla="*/ 593280 w 597993"/>
                  <a:gd name="connsiteY13" fmla="*/ 455923 h 852464"/>
                  <a:gd name="connsiteX14" fmla="*/ 449102 w 597993"/>
                  <a:gd name="connsiteY14" fmla="*/ 591253 h 852464"/>
                  <a:gd name="connsiteX15" fmla="*/ 585472 w 597993"/>
                  <a:gd name="connsiteY15" fmla="*/ 665787 h 852464"/>
                  <a:gd name="connsiteX16" fmla="*/ 449102 w 597993"/>
                  <a:gd name="connsiteY16" fmla="*/ 697017 h 852464"/>
                  <a:gd name="connsiteX17" fmla="*/ 124208 w 597993"/>
                  <a:gd name="connsiteY17" fmla="*/ 804656 h 852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97993" h="852464">
                    <a:moveTo>
                      <a:pt x="124208" y="804656"/>
                    </a:moveTo>
                    <a:cubicBezTo>
                      <a:pt x="124208" y="804656"/>
                      <a:pt x="-26424" y="514739"/>
                      <a:pt x="4077" y="463939"/>
                    </a:cubicBezTo>
                    <a:cubicBezTo>
                      <a:pt x="34578" y="413138"/>
                      <a:pt x="98912" y="577303"/>
                      <a:pt x="98912" y="577303"/>
                    </a:cubicBezTo>
                    <a:cubicBezTo>
                      <a:pt x="98912" y="577303"/>
                      <a:pt x="-17263" y="205876"/>
                      <a:pt x="24689" y="164966"/>
                    </a:cubicBezTo>
                    <a:cubicBezTo>
                      <a:pt x="66641" y="124055"/>
                      <a:pt x="143570" y="484863"/>
                      <a:pt x="143570" y="484863"/>
                    </a:cubicBezTo>
                    <a:cubicBezTo>
                      <a:pt x="143570" y="484863"/>
                      <a:pt x="102763" y="62220"/>
                      <a:pt x="143570" y="39630"/>
                    </a:cubicBezTo>
                    <a:cubicBezTo>
                      <a:pt x="184377" y="17040"/>
                      <a:pt x="204052" y="422195"/>
                      <a:pt x="204052" y="422195"/>
                    </a:cubicBezTo>
                    <a:cubicBezTo>
                      <a:pt x="204052" y="422195"/>
                      <a:pt x="231847" y="-6382"/>
                      <a:pt x="283064" y="72"/>
                    </a:cubicBezTo>
                    <a:cubicBezTo>
                      <a:pt x="334280" y="6526"/>
                      <a:pt x="283064" y="380868"/>
                      <a:pt x="283064" y="380868"/>
                    </a:cubicBezTo>
                    <a:cubicBezTo>
                      <a:pt x="283064" y="380868"/>
                      <a:pt x="397573" y="95948"/>
                      <a:pt x="448790" y="107399"/>
                    </a:cubicBezTo>
                    <a:cubicBezTo>
                      <a:pt x="500007" y="118850"/>
                      <a:pt x="366343" y="402416"/>
                      <a:pt x="366343" y="402416"/>
                    </a:cubicBezTo>
                    <a:cubicBezTo>
                      <a:pt x="366343" y="402416"/>
                      <a:pt x="501672" y="231277"/>
                      <a:pt x="541126" y="271459"/>
                    </a:cubicBezTo>
                    <a:cubicBezTo>
                      <a:pt x="580580" y="311641"/>
                      <a:pt x="419850" y="499020"/>
                      <a:pt x="419850" y="499020"/>
                    </a:cubicBezTo>
                    <a:cubicBezTo>
                      <a:pt x="419850" y="499020"/>
                      <a:pt x="557470" y="412826"/>
                      <a:pt x="593280" y="455923"/>
                    </a:cubicBezTo>
                    <a:cubicBezTo>
                      <a:pt x="629090" y="499020"/>
                      <a:pt x="449102" y="591253"/>
                      <a:pt x="449102" y="591253"/>
                    </a:cubicBezTo>
                    <a:cubicBezTo>
                      <a:pt x="449102" y="591253"/>
                      <a:pt x="595674" y="629249"/>
                      <a:pt x="585472" y="665787"/>
                    </a:cubicBezTo>
                    <a:cubicBezTo>
                      <a:pt x="575271" y="702326"/>
                      <a:pt x="449102" y="697017"/>
                      <a:pt x="449102" y="697017"/>
                    </a:cubicBezTo>
                    <a:cubicBezTo>
                      <a:pt x="449102" y="697017"/>
                      <a:pt x="394138" y="956849"/>
                      <a:pt x="124208" y="804656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CE33FE3A-8C20-E07E-9975-A437B806AD86}"/>
                  </a:ext>
                </a:extLst>
              </p:cNvPr>
              <p:cNvSpPr/>
              <p:nvPr/>
            </p:nvSpPr>
            <p:spPr>
              <a:xfrm flipH="1">
                <a:off x="9499490" y="4142855"/>
                <a:ext cx="670385" cy="955662"/>
              </a:xfrm>
              <a:custGeom>
                <a:avLst/>
                <a:gdLst>
                  <a:gd name="connsiteX0" fmla="*/ 124208 w 597993"/>
                  <a:gd name="connsiteY0" fmla="*/ 804656 h 852464"/>
                  <a:gd name="connsiteX1" fmla="*/ 4077 w 597993"/>
                  <a:gd name="connsiteY1" fmla="*/ 463939 h 852464"/>
                  <a:gd name="connsiteX2" fmla="*/ 98912 w 597993"/>
                  <a:gd name="connsiteY2" fmla="*/ 577303 h 852464"/>
                  <a:gd name="connsiteX3" fmla="*/ 24689 w 597993"/>
                  <a:gd name="connsiteY3" fmla="*/ 164966 h 852464"/>
                  <a:gd name="connsiteX4" fmla="*/ 143570 w 597993"/>
                  <a:gd name="connsiteY4" fmla="*/ 484863 h 852464"/>
                  <a:gd name="connsiteX5" fmla="*/ 143570 w 597993"/>
                  <a:gd name="connsiteY5" fmla="*/ 39630 h 852464"/>
                  <a:gd name="connsiteX6" fmla="*/ 204052 w 597993"/>
                  <a:gd name="connsiteY6" fmla="*/ 422195 h 852464"/>
                  <a:gd name="connsiteX7" fmla="*/ 283064 w 597993"/>
                  <a:gd name="connsiteY7" fmla="*/ 72 h 852464"/>
                  <a:gd name="connsiteX8" fmla="*/ 283064 w 597993"/>
                  <a:gd name="connsiteY8" fmla="*/ 380868 h 852464"/>
                  <a:gd name="connsiteX9" fmla="*/ 448790 w 597993"/>
                  <a:gd name="connsiteY9" fmla="*/ 107399 h 852464"/>
                  <a:gd name="connsiteX10" fmla="*/ 366343 w 597993"/>
                  <a:gd name="connsiteY10" fmla="*/ 402416 h 852464"/>
                  <a:gd name="connsiteX11" fmla="*/ 541126 w 597993"/>
                  <a:gd name="connsiteY11" fmla="*/ 271459 h 852464"/>
                  <a:gd name="connsiteX12" fmla="*/ 419850 w 597993"/>
                  <a:gd name="connsiteY12" fmla="*/ 499020 h 852464"/>
                  <a:gd name="connsiteX13" fmla="*/ 593280 w 597993"/>
                  <a:gd name="connsiteY13" fmla="*/ 455923 h 852464"/>
                  <a:gd name="connsiteX14" fmla="*/ 449102 w 597993"/>
                  <a:gd name="connsiteY14" fmla="*/ 591253 h 852464"/>
                  <a:gd name="connsiteX15" fmla="*/ 585472 w 597993"/>
                  <a:gd name="connsiteY15" fmla="*/ 665787 h 852464"/>
                  <a:gd name="connsiteX16" fmla="*/ 449102 w 597993"/>
                  <a:gd name="connsiteY16" fmla="*/ 697017 h 852464"/>
                  <a:gd name="connsiteX17" fmla="*/ 124208 w 597993"/>
                  <a:gd name="connsiteY17" fmla="*/ 804656 h 852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97993" h="852464">
                    <a:moveTo>
                      <a:pt x="124208" y="804656"/>
                    </a:moveTo>
                    <a:cubicBezTo>
                      <a:pt x="124208" y="804656"/>
                      <a:pt x="-26424" y="514739"/>
                      <a:pt x="4077" y="463939"/>
                    </a:cubicBezTo>
                    <a:cubicBezTo>
                      <a:pt x="34578" y="413138"/>
                      <a:pt x="98912" y="577303"/>
                      <a:pt x="98912" y="577303"/>
                    </a:cubicBezTo>
                    <a:cubicBezTo>
                      <a:pt x="98912" y="577303"/>
                      <a:pt x="-17263" y="205876"/>
                      <a:pt x="24689" y="164966"/>
                    </a:cubicBezTo>
                    <a:cubicBezTo>
                      <a:pt x="66641" y="124055"/>
                      <a:pt x="143570" y="484863"/>
                      <a:pt x="143570" y="484863"/>
                    </a:cubicBezTo>
                    <a:cubicBezTo>
                      <a:pt x="143570" y="484863"/>
                      <a:pt x="102763" y="62220"/>
                      <a:pt x="143570" y="39630"/>
                    </a:cubicBezTo>
                    <a:cubicBezTo>
                      <a:pt x="184377" y="17040"/>
                      <a:pt x="204052" y="422195"/>
                      <a:pt x="204052" y="422195"/>
                    </a:cubicBezTo>
                    <a:cubicBezTo>
                      <a:pt x="204052" y="422195"/>
                      <a:pt x="231847" y="-6382"/>
                      <a:pt x="283064" y="72"/>
                    </a:cubicBezTo>
                    <a:cubicBezTo>
                      <a:pt x="334280" y="6526"/>
                      <a:pt x="283064" y="380868"/>
                      <a:pt x="283064" y="380868"/>
                    </a:cubicBezTo>
                    <a:cubicBezTo>
                      <a:pt x="283064" y="380868"/>
                      <a:pt x="397573" y="95948"/>
                      <a:pt x="448790" y="107399"/>
                    </a:cubicBezTo>
                    <a:cubicBezTo>
                      <a:pt x="500007" y="118850"/>
                      <a:pt x="366343" y="402416"/>
                      <a:pt x="366343" y="402416"/>
                    </a:cubicBezTo>
                    <a:cubicBezTo>
                      <a:pt x="366343" y="402416"/>
                      <a:pt x="501672" y="231277"/>
                      <a:pt x="541126" y="271459"/>
                    </a:cubicBezTo>
                    <a:cubicBezTo>
                      <a:pt x="580580" y="311641"/>
                      <a:pt x="419850" y="499020"/>
                      <a:pt x="419850" y="499020"/>
                    </a:cubicBezTo>
                    <a:cubicBezTo>
                      <a:pt x="419850" y="499020"/>
                      <a:pt x="557470" y="412826"/>
                      <a:pt x="593280" y="455923"/>
                    </a:cubicBezTo>
                    <a:cubicBezTo>
                      <a:pt x="629090" y="499020"/>
                      <a:pt x="449102" y="591253"/>
                      <a:pt x="449102" y="591253"/>
                    </a:cubicBezTo>
                    <a:cubicBezTo>
                      <a:pt x="449102" y="591253"/>
                      <a:pt x="595674" y="629249"/>
                      <a:pt x="585472" y="665787"/>
                    </a:cubicBezTo>
                    <a:cubicBezTo>
                      <a:pt x="575271" y="702326"/>
                      <a:pt x="449102" y="697017"/>
                      <a:pt x="449102" y="697017"/>
                    </a:cubicBezTo>
                    <a:cubicBezTo>
                      <a:pt x="449102" y="697017"/>
                      <a:pt x="394138" y="956849"/>
                      <a:pt x="124208" y="8046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3596AF66-E18F-D6F4-DE43-D4683DAB2077}"/>
                  </a:ext>
                </a:extLst>
              </p:cNvPr>
              <p:cNvSpPr/>
              <p:nvPr/>
            </p:nvSpPr>
            <p:spPr>
              <a:xfrm flipH="1">
                <a:off x="10342342" y="4242595"/>
                <a:ext cx="51348" cy="51348"/>
              </a:xfrm>
              <a:custGeom>
                <a:avLst/>
                <a:gdLst>
                  <a:gd name="connsiteX0" fmla="*/ 0 w 45803"/>
                  <a:gd name="connsiteY0" fmla="*/ 22800 h 45803"/>
                  <a:gd name="connsiteX1" fmla="*/ 22800 w 45803"/>
                  <a:gd name="connsiteY1" fmla="*/ 45804 h 45803"/>
                  <a:gd name="connsiteX2" fmla="*/ 45803 w 45803"/>
                  <a:gd name="connsiteY2" fmla="*/ 23004 h 45803"/>
                  <a:gd name="connsiteX3" fmla="*/ 23004 w 45803"/>
                  <a:gd name="connsiteY3" fmla="*/ 0 h 45803"/>
                  <a:gd name="connsiteX4" fmla="*/ 22590 w 45803"/>
                  <a:gd name="connsiteY4" fmla="*/ 2 h 45803"/>
                  <a:gd name="connsiteX5" fmla="*/ 0 w 45803"/>
                  <a:gd name="connsiteY5" fmla="*/ 22800 h 45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803" h="45803">
                    <a:moveTo>
                      <a:pt x="0" y="22800"/>
                    </a:moveTo>
                    <a:cubicBezTo>
                      <a:pt x="-56" y="35448"/>
                      <a:pt x="10152" y="45747"/>
                      <a:pt x="22800" y="45804"/>
                    </a:cubicBezTo>
                    <a:cubicBezTo>
                      <a:pt x="35448" y="45860"/>
                      <a:pt x="45747" y="35652"/>
                      <a:pt x="45803" y="23004"/>
                    </a:cubicBezTo>
                    <a:cubicBezTo>
                      <a:pt x="45860" y="10356"/>
                      <a:pt x="35652" y="56"/>
                      <a:pt x="23004" y="0"/>
                    </a:cubicBezTo>
                    <a:cubicBezTo>
                      <a:pt x="22866" y="0"/>
                      <a:pt x="22728" y="0"/>
                      <a:pt x="22590" y="2"/>
                    </a:cubicBezTo>
                    <a:cubicBezTo>
                      <a:pt x="10080" y="117"/>
                      <a:pt x="0" y="10290"/>
                      <a:pt x="0" y="228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0DB215FA-EC19-DBEF-FD86-C8AC8A4BE35D}"/>
                  </a:ext>
                </a:extLst>
              </p:cNvPr>
              <p:cNvSpPr/>
              <p:nvPr/>
            </p:nvSpPr>
            <p:spPr>
              <a:xfrm flipH="1">
                <a:off x="10069266" y="4189639"/>
                <a:ext cx="332390" cy="753518"/>
              </a:xfrm>
              <a:custGeom>
                <a:avLst/>
                <a:gdLst>
                  <a:gd name="connsiteX0" fmla="*/ 291194 w 296497"/>
                  <a:gd name="connsiteY0" fmla="*/ 672149 h 672149"/>
                  <a:gd name="connsiteX1" fmla="*/ 286093 w 296497"/>
                  <a:gd name="connsiteY1" fmla="*/ 667881 h 672149"/>
                  <a:gd name="connsiteX2" fmla="*/ 1277 w 296497"/>
                  <a:gd name="connsiteY2" fmla="*/ 8620 h 672149"/>
                  <a:gd name="connsiteX3" fmla="*/ 1790 w 296497"/>
                  <a:gd name="connsiteY3" fmla="*/ 1277 h 672149"/>
                  <a:gd name="connsiteX4" fmla="*/ 8564 w 296497"/>
                  <a:gd name="connsiteY4" fmla="*/ 1229 h 672149"/>
                  <a:gd name="connsiteX5" fmla="*/ 296399 w 296497"/>
                  <a:gd name="connsiteY5" fmla="*/ 666007 h 672149"/>
                  <a:gd name="connsiteX6" fmla="*/ 292297 w 296497"/>
                  <a:gd name="connsiteY6" fmla="*/ 672119 h 672149"/>
                  <a:gd name="connsiteX7" fmla="*/ 292131 w 296497"/>
                  <a:gd name="connsiteY7" fmla="*/ 672149 h 672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6497" h="672149">
                    <a:moveTo>
                      <a:pt x="291194" y="672149"/>
                    </a:moveTo>
                    <a:cubicBezTo>
                      <a:pt x="288702" y="672100"/>
                      <a:pt x="286581" y="670325"/>
                      <a:pt x="286093" y="667881"/>
                    </a:cubicBezTo>
                    <a:cubicBezTo>
                      <a:pt x="285260" y="663301"/>
                      <a:pt x="201148" y="205159"/>
                      <a:pt x="1277" y="8620"/>
                    </a:cubicBezTo>
                    <a:cubicBezTo>
                      <a:pt x="-609" y="6450"/>
                      <a:pt x="-379" y="3163"/>
                      <a:pt x="1790" y="1277"/>
                    </a:cubicBezTo>
                    <a:cubicBezTo>
                      <a:pt x="3727" y="-407"/>
                      <a:pt x="6603" y="-428"/>
                      <a:pt x="8564" y="1229"/>
                    </a:cubicBezTo>
                    <a:cubicBezTo>
                      <a:pt x="210829" y="200059"/>
                      <a:pt x="295566" y="661427"/>
                      <a:pt x="296399" y="666007"/>
                    </a:cubicBezTo>
                    <a:cubicBezTo>
                      <a:pt x="296954" y="668828"/>
                      <a:pt x="295117" y="671564"/>
                      <a:pt x="292297" y="672119"/>
                    </a:cubicBezTo>
                    <a:cubicBezTo>
                      <a:pt x="292241" y="672130"/>
                      <a:pt x="292186" y="672140"/>
                      <a:pt x="292131" y="67214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7DF0C468-9D8F-1FF9-1268-342D3C25FAD7}"/>
                  </a:ext>
                </a:extLst>
              </p:cNvPr>
              <p:cNvSpPr/>
              <p:nvPr/>
            </p:nvSpPr>
            <p:spPr>
              <a:xfrm flipH="1">
                <a:off x="10366147" y="4165225"/>
                <a:ext cx="59984" cy="59984"/>
              </a:xfrm>
              <a:custGeom>
                <a:avLst/>
                <a:gdLst>
                  <a:gd name="connsiteX0" fmla="*/ 0 w 53507"/>
                  <a:gd name="connsiteY0" fmla="*/ 26754 h 53507"/>
                  <a:gd name="connsiteX1" fmla="*/ 26754 w 53507"/>
                  <a:gd name="connsiteY1" fmla="*/ 53507 h 53507"/>
                  <a:gd name="connsiteX2" fmla="*/ 53507 w 53507"/>
                  <a:gd name="connsiteY2" fmla="*/ 26754 h 53507"/>
                  <a:gd name="connsiteX3" fmla="*/ 26754 w 53507"/>
                  <a:gd name="connsiteY3" fmla="*/ 0 h 53507"/>
                  <a:gd name="connsiteX4" fmla="*/ 0 w 53507"/>
                  <a:gd name="connsiteY4" fmla="*/ 26754 h 53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507" h="53507">
                    <a:moveTo>
                      <a:pt x="0" y="26754"/>
                    </a:moveTo>
                    <a:cubicBezTo>
                      <a:pt x="0" y="41529"/>
                      <a:pt x="11978" y="53507"/>
                      <a:pt x="26754" y="53507"/>
                    </a:cubicBezTo>
                    <a:cubicBezTo>
                      <a:pt x="41529" y="53507"/>
                      <a:pt x="53507" y="41529"/>
                      <a:pt x="53507" y="26754"/>
                    </a:cubicBezTo>
                    <a:cubicBezTo>
                      <a:pt x="53507" y="11978"/>
                      <a:pt x="41529" y="0"/>
                      <a:pt x="26754" y="0"/>
                    </a:cubicBezTo>
                    <a:cubicBezTo>
                      <a:pt x="11978" y="0"/>
                      <a:pt x="0" y="11978"/>
                      <a:pt x="0" y="2675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92F66D1D-19B5-8E6F-88A2-806401C233EF}"/>
                  </a:ext>
                </a:extLst>
              </p:cNvPr>
              <p:cNvSpPr/>
              <p:nvPr/>
            </p:nvSpPr>
            <p:spPr>
              <a:xfrm flipH="1">
                <a:off x="10278505" y="4411115"/>
                <a:ext cx="51348" cy="51349"/>
              </a:xfrm>
              <a:custGeom>
                <a:avLst/>
                <a:gdLst>
                  <a:gd name="connsiteX0" fmla="*/ 0 w 45803"/>
                  <a:gd name="connsiteY0" fmla="*/ 22902 h 45804"/>
                  <a:gd name="connsiteX1" fmla="*/ 22902 w 45803"/>
                  <a:gd name="connsiteY1" fmla="*/ 45804 h 45804"/>
                  <a:gd name="connsiteX2" fmla="*/ 45804 w 45803"/>
                  <a:gd name="connsiteY2" fmla="*/ 22902 h 45804"/>
                  <a:gd name="connsiteX3" fmla="*/ 22902 w 45803"/>
                  <a:gd name="connsiteY3" fmla="*/ 0 h 45804"/>
                  <a:gd name="connsiteX4" fmla="*/ 0 w 45803"/>
                  <a:gd name="connsiteY4" fmla="*/ 22694 h 45804"/>
                  <a:gd name="connsiteX5" fmla="*/ 0 w 45803"/>
                  <a:gd name="connsiteY5" fmla="*/ 22902 h 45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803" h="45804">
                    <a:moveTo>
                      <a:pt x="0" y="22902"/>
                    </a:moveTo>
                    <a:cubicBezTo>
                      <a:pt x="0" y="35551"/>
                      <a:pt x="10254" y="45804"/>
                      <a:pt x="22902" y="45804"/>
                    </a:cubicBezTo>
                    <a:cubicBezTo>
                      <a:pt x="35550" y="45804"/>
                      <a:pt x="45804" y="35551"/>
                      <a:pt x="45804" y="22902"/>
                    </a:cubicBezTo>
                    <a:cubicBezTo>
                      <a:pt x="45804" y="10254"/>
                      <a:pt x="35550" y="0"/>
                      <a:pt x="22902" y="0"/>
                    </a:cubicBezTo>
                    <a:cubicBezTo>
                      <a:pt x="10311" y="-57"/>
                      <a:pt x="58" y="10103"/>
                      <a:pt x="0" y="22694"/>
                    </a:cubicBezTo>
                    <a:cubicBezTo>
                      <a:pt x="0" y="22763"/>
                      <a:pt x="0" y="22833"/>
                      <a:pt x="0" y="229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21B12912-F624-7CF5-EF88-A6A1A8828874}"/>
                  </a:ext>
                </a:extLst>
              </p:cNvPr>
              <p:cNvSpPr/>
              <p:nvPr/>
            </p:nvSpPr>
            <p:spPr>
              <a:xfrm flipH="1">
                <a:off x="10165539" y="4336776"/>
                <a:ext cx="51115" cy="51115"/>
              </a:xfrm>
              <a:custGeom>
                <a:avLst/>
                <a:gdLst>
                  <a:gd name="connsiteX0" fmla="*/ 0 w 45595"/>
                  <a:gd name="connsiteY0" fmla="*/ 22902 h 45595"/>
                  <a:gd name="connsiteX1" fmla="*/ 22902 w 45595"/>
                  <a:gd name="connsiteY1" fmla="*/ 45595 h 45595"/>
                  <a:gd name="connsiteX2" fmla="*/ 45595 w 45595"/>
                  <a:gd name="connsiteY2" fmla="*/ 22694 h 45595"/>
                  <a:gd name="connsiteX3" fmla="*/ 22798 w 45595"/>
                  <a:gd name="connsiteY3" fmla="*/ 0 h 45595"/>
                  <a:gd name="connsiteX4" fmla="*/ 0 w 45595"/>
                  <a:gd name="connsiteY4" fmla="*/ 22797 h 45595"/>
                  <a:gd name="connsiteX5" fmla="*/ 0 w 45595"/>
                  <a:gd name="connsiteY5" fmla="*/ 22902 h 45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595" h="45595">
                    <a:moveTo>
                      <a:pt x="0" y="22902"/>
                    </a:moveTo>
                    <a:cubicBezTo>
                      <a:pt x="58" y="35493"/>
                      <a:pt x="10311" y="45653"/>
                      <a:pt x="22902" y="45595"/>
                    </a:cubicBezTo>
                    <a:cubicBezTo>
                      <a:pt x="35493" y="45538"/>
                      <a:pt x="45653" y="35284"/>
                      <a:pt x="45595" y="22694"/>
                    </a:cubicBezTo>
                    <a:cubicBezTo>
                      <a:pt x="45538" y="10144"/>
                      <a:pt x="35348" y="0"/>
                      <a:pt x="22798" y="0"/>
                    </a:cubicBezTo>
                    <a:cubicBezTo>
                      <a:pt x="10207" y="0"/>
                      <a:pt x="0" y="10207"/>
                      <a:pt x="0" y="22797"/>
                    </a:cubicBezTo>
                    <a:cubicBezTo>
                      <a:pt x="0" y="22832"/>
                      <a:pt x="0" y="22867"/>
                      <a:pt x="0" y="229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44DF6AA5-2DFF-1362-51D8-663960A5473E}"/>
                  </a:ext>
                </a:extLst>
              </p:cNvPr>
              <p:cNvSpPr/>
              <p:nvPr/>
            </p:nvSpPr>
            <p:spPr>
              <a:xfrm flipH="1">
                <a:off x="10244545" y="4504009"/>
                <a:ext cx="51115" cy="51115"/>
              </a:xfrm>
              <a:custGeom>
                <a:avLst/>
                <a:gdLst>
                  <a:gd name="connsiteX0" fmla="*/ 45596 w 45595"/>
                  <a:gd name="connsiteY0" fmla="*/ 22798 h 45595"/>
                  <a:gd name="connsiteX1" fmla="*/ 22798 w 45595"/>
                  <a:gd name="connsiteY1" fmla="*/ 45596 h 45595"/>
                  <a:gd name="connsiteX2" fmla="*/ 0 w 45595"/>
                  <a:gd name="connsiteY2" fmla="*/ 22798 h 45595"/>
                  <a:gd name="connsiteX3" fmla="*/ 22798 w 45595"/>
                  <a:gd name="connsiteY3" fmla="*/ 0 h 45595"/>
                  <a:gd name="connsiteX4" fmla="*/ 45596 w 45595"/>
                  <a:gd name="connsiteY4" fmla="*/ 22798 h 45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95" h="45595">
                    <a:moveTo>
                      <a:pt x="45596" y="22798"/>
                    </a:moveTo>
                    <a:cubicBezTo>
                      <a:pt x="45596" y="35389"/>
                      <a:pt x="35389" y="45596"/>
                      <a:pt x="22798" y="45596"/>
                    </a:cubicBezTo>
                    <a:cubicBezTo>
                      <a:pt x="10207" y="45596"/>
                      <a:pt x="0" y="35389"/>
                      <a:pt x="0" y="22798"/>
                    </a:cubicBezTo>
                    <a:cubicBezTo>
                      <a:pt x="0" y="10207"/>
                      <a:pt x="10207" y="0"/>
                      <a:pt x="22798" y="0"/>
                    </a:cubicBezTo>
                    <a:cubicBezTo>
                      <a:pt x="35389" y="0"/>
                      <a:pt x="45596" y="10207"/>
                      <a:pt x="45596" y="2279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C1B9C400-DDCB-AB12-B501-B2DF91AF1321}"/>
                  </a:ext>
                </a:extLst>
              </p:cNvPr>
              <p:cNvSpPr/>
              <p:nvPr/>
            </p:nvSpPr>
            <p:spPr>
              <a:xfrm flipH="1">
                <a:off x="10127378" y="4467249"/>
                <a:ext cx="51348" cy="51348"/>
              </a:xfrm>
              <a:custGeom>
                <a:avLst/>
                <a:gdLst>
                  <a:gd name="connsiteX0" fmla="*/ 0 w 45803"/>
                  <a:gd name="connsiteY0" fmla="*/ 22902 h 45803"/>
                  <a:gd name="connsiteX1" fmla="*/ 22902 w 45803"/>
                  <a:gd name="connsiteY1" fmla="*/ 45804 h 45803"/>
                  <a:gd name="connsiteX2" fmla="*/ 45804 w 45803"/>
                  <a:gd name="connsiteY2" fmla="*/ 22902 h 45803"/>
                  <a:gd name="connsiteX3" fmla="*/ 22902 w 45803"/>
                  <a:gd name="connsiteY3" fmla="*/ 0 h 45803"/>
                  <a:gd name="connsiteX4" fmla="*/ 22798 w 45803"/>
                  <a:gd name="connsiteY4" fmla="*/ 0 h 45803"/>
                  <a:gd name="connsiteX5" fmla="*/ 0 w 45803"/>
                  <a:gd name="connsiteY5" fmla="*/ 22798 h 45803"/>
                  <a:gd name="connsiteX6" fmla="*/ 0 w 45803"/>
                  <a:gd name="connsiteY6" fmla="*/ 22902 h 45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803" h="45803">
                    <a:moveTo>
                      <a:pt x="0" y="22902"/>
                    </a:moveTo>
                    <a:cubicBezTo>
                      <a:pt x="0" y="35550"/>
                      <a:pt x="10254" y="45804"/>
                      <a:pt x="22902" y="45804"/>
                    </a:cubicBezTo>
                    <a:cubicBezTo>
                      <a:pt x="35551" y="45804"/>
                      <a:pt x="45804" y="35550"/>
                      <a:pt x="45804" y="22902"/>
                    </a:cubicBezTo>
                    <a:cubicBezTo>
                      <a:pt x="45804" y="10253"/>
                      <a:pt x="35550" y="0"/>
                      <a:pt x="22902" y="0"/>
                    </a:cubicBezTo>
                    <a:cubicBezTo>
                      <a:pt x="22867" y="0"/>
                      <a:pt x="22833" y="0"/>
                      <a:pt x="22798" y="0"/>
                    </a:cubicBezTo>
                    <a:cubicBezTo>
                      <a:pt x="10207" y="0"/>
                      <a:pt x="0" y="10207"/>
                      <a:pt x="0" y="22798"/>
                    </a:cubicBezTo>
                    <a:cubicBezTo>
                      <a:pt x="0" y="22832"/>
                      <a:pt x="0" y="22867"/>
                      <a:pt x="0" y="229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66FD0646-3848-0D27-529C-E68A448291C2}"/>
                  </a:ext>
                </a:extLst>
              </p:cNvPr>
              <p:cNvSpPr/>
              <p:nvPr/>
            </p:nvSpPr>
            <p:spPr>
              <a:xfrm flipH="1">
                <a:off x="10255048" y="4199535"/>
                <a:ext cx="51115" cy="51115"/>
              </a:xfrm>
              <a:custGeom>
                <a:avLst/>
                <a:gdLst>
                  <a:gd name="connsiteX0" fmla="*/ 0 w 45595"/>
                  <a:gd name="connsiteY0" fmla="*/ 22902 h 45595"/>
                  <a:gd name="connsiteX1" fmla="*/ 22902 w 45595"/>
                  <a:gd name="connsiteY1" fmla="*/ 45595 h 45595"/>
                  <a:gd name="connsiteX2" fmla="*/ 45595 w 45595"/>
                  <a:gd name="connsiteY2" fmla="*/ 22694 h 45595"/>
                  <a:gd name="connsiteX3" fmla="*/ 22798 w 45595"/>
                  <a:gd name="connsiteY3" fmla="*/ 0 h 45595"/>
                  <a:gd name="connsiteX4" fmla="*/ 0 w 45595"/>
                  <a:gd name="connsiteY4" fmla="*/ 22797 h 45595"/>
                  <a:gd name="connsiteX5" fmla="*/ 0 w 45595"/>
                  <a:gd name="connsiteY5" fmla="*/ 22902 h 45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595" h="45595">
                    <a:moveTo>
                      <a:pt x="0" y="22902"/>
                    </a:moveTo>
                    <a:cubicBezTo>
                      <a:pt x="58" y="35493"/>
                      <a:pt x="10311" y="45653"/>
                      <a:pt x="22902" y="45595"/>
                    </a:cubicBezTo>
                    <a:cubicBezTo>
                      <a:pt x="35493" y="45538"/>
                      <a:pt x="45653" y="35284"/>
                      <a:pt x="45595" y="22694"/>
                    </a:cubicBezTo>
                    <a:cubicBezTo>
                      <a:pt x="45538" y="10144"/>
                      <a:pt x="35348" y="0"/>
                      <a:pt x="22798" y="0"/>
                    </a:cubicBezTo>
                    <a:cubicBezTo>
                      <a:pt x="10207" y="0"/>
                      <a:pt x="0" y="10207"/>
                      <a:pt x="0" y="22797"/>
                    </a:cubicBezTo>
                    <a:cubicBezTo>
                      <a:pt x="0" y="22832"/>
                      <a:pt x="0" y="22867"/>
                      <a:pt x="0" y="229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70879051-684C-EADD-D039-268D7C4BB83C}"/>
                  </a:ext>
                </a:extLst>
              </p:cNvPr>
              <p:cNvSpPr/>
              <p:nvPr/>
            </p:nvSpPr>
            <p:spPr>
              <a:xfrm flipH="1">
                <a:off x="10274771" y="4218558"/>
                <a:ext cx="127156" cy="137941"/>
              </a:xfrm>
              <a:custGeom>
                <a:avLst/>
                <a:gdLst>
                  <a:gd name="connsiteX0" fmla="*/ 113218 w 113425"/>
                  <a:gd name="connsiteY0" fmla="*/ 123046 h 123045"/>
                  <a:gd name="connsiteX1" fmla="*/ 3913 w 113425"/>
                  <a:gd name="connsiteY1" fmla="*/ 95459 h 123045"/>
                  <a:gd name="connsiteX2" fmla="*/ 142 w 113425"/>
                  <a:gd name="connsiteY2" fmla="*/ 89310 h 123045"/>
                  <a:gd name="connsiteX3" fmla="*/ 166 w 113425"/>
                  <a:gd name="connsiteY3" fmla="*/ 89213 h 123045"/>
                  <a:gd name="connsiteX4" fmla="*/ 6412 w 113425"/>
                  <a:gd name="connsiteY4" fmla="*/ 85362 h 123045"/>
                  <a:gd name="connsiteX5" fmla="*/ 103016 w 113425"/>
                  <a:gd name="connsiteY5" fmla="*/ 109304 h 123045"/>
                  <a:gd name="connsiteX6" fmla="*/ 103016 w 113425"/>
                  <a:gd name="connsiteY6" fmla="*/ 5205 h 123045"/>
                  <a:gd name="connsiteX7" fmla="*/ 108221 w 113425"/>
                  <a:gd name="connsiteY7" fmla="*/ 0 h 123045"/>
                  <a:gd name="connsiteX8" fmla="*/ 113426 w 113425"/>
                  <a:gd name="connsiteY8" fmla="*/ 5205 h 123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3425" h="123045">
                    <a:moveTo>
                      <a:pt x="113218" y="123046"/>
                    </a:moveTo>
                    <a:lnTo>
                      <a:pt x="3913" y="95459"/>
                    </a:lnTo>
                    <a:cubicBezTo>
                      <a:pt x="1174" y="94803"/>
                      <a:pt x="-515" y="92050"/>
                      <a:pt x="142" y="89310"/>
                    </a:cubicBezTo>
                    <a:cubicBezTo>
                      <a:pt x="149" y="89278"/>
                      <a:pt x="157" y="89245"/>
                      <a:pt x="166" y="89213"/>
                    </a:cubicBezTo>
                    <a:cubicBezTo>
                      <a:pt x="883" y="86466"/>
                      <a:pt x="3635" y="84768"/>
                      <a:pt x="6412" y="85362"/>
                    </a:cubicBezTo>
                    <a:lnTo>
                      <a:pt x="103016" y="109304"/>
                    </a:lnTo>
                    <a:lnTo>
                      <a:pt x="103016" y="5205"/>
                    </a:lnTo>
                    <a:cubicBezTo>
                      <a:pt x="103016" y="2330"/>
                      <a:pt x="105346" y="0"/>
                      <a:pt x="108221" y="0"/>
                    </a:cubicBezTo>
                    <a:cubicBezTo>
                      <a:pt x="111096" y="0"/>
                      <a:pt x="113426" y="2330"/>
                      <a:pt x="113426" y="520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1F76E9A6-4A77-EF5C-4E42-0835E2F485BB}"/>
                  </a:ext>
                </a:extLst>
              </p:cNvPr>
              <p:cNvSpPr/>
              <p:nvPr/>
            </p:nvSpPr>
            <p:spPr>
              <a:xfrm flipH="1">
                <a:off x="10184571" y="4355728"/>
                <a:ext cx="125630" cy="110937"/>
              </a:xfrm>
              <a:custGeom>
                <a:avLst/>
                <a:gdLst>
                  <a:gd name="connsiteX0" fmla="*/ 80531 w 112064"/>
                  <a:gd name="connsiteY0" fmla="*/ 98958 h 98957"/>
                  <a:gd name="connsiteX1" fmla="*/ 4227 w 112064"/>
                  <a:gd name="connsiteY1" fmla="*/ 81886 h 98957"/>
                  <a:gd name="connsiteX2" fmla="*/ 115 w 112064"/>
                  <a:gd name="connsiteY2" fmla="*/ 75588 h 98957"/>
                  <a:gd name="connsiteX3" fmla="*/ 6413 w 112064"/>
                  <a:gd name="connsiteY3" fmla="*/ 71476 h 98957"/>
                  <a:gd name="connsiteX4" fmla="*/ 73661 w 112064"/>
                  <a:gd name="connsiteY4" fmla="*/ 86570 h 98957"/>
                  <a:gd name="connsiteX5" fmla="*/ 101768 w 112064"/>
                  <a:gd name="connsiteY5" fmla="*/ 4123 h 98957"/>
                  <a:gd name="connsiteX6" fmla="*/ 107941 w 112064"/>
                  <a:gd name="connsiteY6" fmla="*/ 115 h 98957"/>
                  <a:gd name="connsiteX7" fmla="*/ 111950 w 112064"/>
                  <a:gd name="connsiteY7" fmla="*/ 6288 h 98957"/>
                  <a:gd name="connsiteX8" fmla="*/ 111553 w 112064"/>
                  <a:gd name="connsiteY8" fmla="*/ 7454 h 98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2064" h="98957">
                    <a:moveTo>
                      <a:pt x="80531" y="98958"/>
                    </a:moveTo>
                    <a:lnTo>
                      <a:pt x="4227" y="81886"/>
                    </a:lnTo>
                    <a:cubicBezTo>
                      <a:pt x="1352" y="81282"/>
                      <a:pt x="-489" y="78462"/>
                      <a:pt x="115" y="75588"/>
                    </a:cubicBezTo>
                    <a:cubicBezTo>
                      <a:pt x="718" y="72713"/>
                      <a:pt x="3538" y="70872"/>
                      <a:pt x="6413" y="71476"/>
                    </a:cubicBezTo>
                    <a:lnTo>
                      <a:pt x="73661" y="86570"/>
                    </a:lnTo>
                    <a:lnTo>
                      <a:pt x="101768" y="4123"/>
                    </a:lnTo>
                    <a:cubicBezTo>
                      <a:pt x="102366" y="1312"/>
                      <a:pt x="105130" y="-483"/>
                      <a:pt x="107941" y="115"/>
                    </a:cubicBezTo>
                    <a:cubicBezTo>
                      <a:pt x="110753" y="713"/>
                      <a:pt x="112548" y="3477"/>
                      <a:pt x="111950" y="6288"/>
                    </a:cubicBezTo>
                    <a:cubicBezTo>
                      <a:pt x="111864" y="6692"/>
                      <a:pt x="111731" y="7083"/>
                      <a:pt x="111553" y="745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A581CC76-A674-18E1-0184-9C52E0F25B99}"/>
                  </a:ext>
                </a:extLst>
              </p:cNvPr>
              <p:cNvSpPr/>
              <p:nvPr/>
            </p:nvSpPr>
            <p:spPr>
              <a:xfrm flipH="1">
                <a:off x="10147300" y="4487673"/>
                <a:ext cx="129156" cy="86241"/>
              </a:xfrm>
              <a:custGeom>
                <a:avLst/>
                <a:gdLst>
                  <a:gd name="connsiteX0" fmla="*/ 89364 w 115209"/>
                  <a:gd name="connsiteY0" fmla="*/ 76928 h 76928"/>
                  <a:gd name="connsiteX1" fmla="*/ 3690 w 115209"/>
                  <a:gd name="connsiteY1" fmla="*/ 42159 h 76928"/>
                  <a:gd name="connsiteX2" fmla="*/ 227 w 115209"/>
                  <a:gd name="connsiteY2" fmla="*/ 35663 h 76928"/>
                  <a:gd name="connsiteX3" fmla="*/ 6723 w 115209"/>
                  <a:gd name="connsiteY3" fmla="*/ 32200 h 76928"/>
                  <a:gd name="connsiteX4" fmla="*/ 7646 w 115209"/>
                  <a:gd name="connsiteY4" fmla="*/ 32582 h 76928"/>
                  <a:gd name="connsiteX5" fmla="*/ 83222 w 115209"/>
                  <a:gd name="connsiteY5" fmla="*/ 63811 h 76928"/>
                  <a:gd name="connsiteX6" fmla="*/ 105083 w 115209"/>
                  <a:gd name="connsiteY6" fmla="*/ 3434 h 76928"/>
                  <a:gd name="connsiteX7" fmla="*/ 111745 w 115209"/>
                  <a:gd name="connsiteY7" fmla="*/ 311 h 76928"/>
                  <a:gd name="connsiteX8" fmla="*/ 114938 w 115209"/>
                  <a:gd name="connsiteY8" fmla="*/ 6780 h 76928"/>
                  <a:gd name="connsiteX9" fmla="*/ 114868 w 115209"/>
                  <a:gd name="connsiteY9" fmla="*/ 6973 h 76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5209" h="76928">
                    <a:moveTo>
                      <a:pt x="89364" y="76928"/>
                    </a:moveTo>
                    <a:lnTo>
                      <a:pt x="3690" y="42159"/>
                    </a:lnTo>
                    <a:cubicBezTo>
                      <a:pt x="940" y="41322"/>
                      <a:pt x="-610" y="38413"/>
                      <a:pt x="227" y="35663"/>
                    </a:cubicBezTo>
                    <a:cubicBezTo>
                      <a:pt x="1065" y="32913"/>
                      <a:pt x="3973" y="31363"/>
                      <a:pt x="6723" y="32200"/>
                    </a:cubicBezTo>
                    <a:cubicBezTo>
                      <a:pt x="7042" y="32298"/>
                      <a:pt x="7351" y="32425"/>
                      <a:pt x="7646" y="32582"/>
                    </a:cubicBezTo>
                    <a:lnTo>
                      <a:pt x="83222" y="63811"/>
                    </a:lnTo>
                    <a:lnTo>
                      <a:pt x="105083" y="3434"/>
                    </a:lnTo>
                    <a:cubicBezTo>
                      <a:pt x="106061" y="733"/>
                      <a:pt x="109043" y="-665"/>
                      <a:pt x="111745" y="311"/>
                    </a:cubicBezTo>
                    <a:cubicBezTo>
                      <a:pt x="114413" y="1216"/>
                      <a:pt x="115843" y="4112"/>
                      <a:pt x="114938" y="6780"/>
                    </a:cubicBezTo>
                    <a:cubicBezTo>
                      <a:pt x="114916" y="6845"/>
                      <a:pt x="114893" y="6909"/>
                      <a:pt x="114868" y="697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EFF593A7-66EB-B2DA-F734-D608A591046B}"/>
                  </a:ext>
                </a:extLst>
              </p:cNvPr>
              <p:cNvSpPr/>
              <p:nvPr/>
            </p:nvSpPr>
            <p:spPr>
              <a:xfrm flipH="1">
                <a:off x="9302523" y="4633522"/>
                <a:ext cx="472213" cy="444659"/>
              </a:xfrm>
              <a:custGeom>
                <a:avLst/>
                <a:gdLst>
                  <a:gd name="connsiteX0" fmla="*/ 5128 w 421221"/>
                  <a:gd name="connsiteY0" fmla="*/ 396642 h 396642"/>
                  <a:gd name="connsiteX1" fmla="*/ 2109 w 421221"/>
                  <a:gd name="connsiteY1" fmla="*/ 395705 h 396642"/>
                  <a:gd name="connsiteX2" fmla="*/ 964 w 421221"/>
                  <a:gd name="connsiteY2" fmla="*/ 388418 h 396642"/>
                  <a:gd name="connsiteX3" fmla="*/ 413926 w 421221"/>
                  <a:gd name="connsiteY3" fmla="*/ 440 h 396642"/>
                  <a:gd name="connsiteX4" fmla="*/ 420784 w 421221"/>
                  <a:gd name="connsiteY4" fmla="*/ 3116 h 396642"/>
                  <a:gd name="connsiteX5" fmla="*/ 420797 w 421221"/>
                  <a:gd name="connsiteY5" fmla="*/ 3146 h 396642"/>
                  <a:gd name="connsiteX6" fmla="*/ 418195 w 421221"/>
                  <a:gd name="connsiteY6" fmla="*/ 10017 h 396642"/>
                  <a:gd name="connsiteX7" fmla="*/ 9396 w 421221"/>
                  <a:gd name="connsiteY7" fmla="*/ 394456 h 396642"/>
                  <a:gd name="connsiteX8" fmla="*/ 5128 w 421221"/>
                  <a:gd name="connsiteY8" fmla="*/ 396642 h 396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1221" h="396642">
                    <a:moveTo>
                      <a:pt x="5128" y="396642"/>
                    </a:moveTo>
                    <a:cubicBezTo>
                      <a:pt x="4051" y="396637"/>
                      <a:pt x="3000" y="396310"/>
                      <a:pt x="2109" y="395705"/>
                    </a:cubicBezTo>
                    <a:cubicBezTo>
                      <a:pt x="-173" y="393981"/>
                      <a:pt x="-679" y="390759"/>
                      <a:pt x="964" y="388418"/>
                    </a:cubicBezTo>
                    <a:cubicBezTo>
                      <a:pt x="108811" y="239556"/>
                      <a:pt x="242163" y="77057"/>
                      <a:pt x="413926" y="440"/>
                    </a:cubicBezTo>
                    <a:cubicBezTo>
                      <a:pt x="416559" y="-715"/>
                      <a:pt x="419629" y="483"/>
                      <a:pt x="420784" y="3116"/>
                    </a:cubicBezTo>
                    <a:cubicBezTo>
                      <a:pt x="420788" y="3126"/>
                      <a:pt x="420793" y="3136"/>
                      <a:pt x="420797" y="3146"/>
                    </a:cubicBezTo>
                    <a:cubicBezTo>
                      <a:pt x="421910" y="5764"/>
                      <a:pt x="420762" y="8793"/>
                      <a:pt x="418195" y="10017"/>
                    </a:cubicBezTo>
                    <a:cubicBezTo>
                      <a:pt x="248721" y="85489"/>
                      <a:pt x="116306" y="246739"/>
                      <a:pt x="9396" y="394456"/>
                    </a:cubicBezTo>
                    <a:cubicBezTo>
                      <a:pt x="8426" y="395849"/>
                      <a:pt x="6826" y="396669"/>
                      <a:pt x="5128" y="39664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C81CD61A-5978-039C-307D-DB8D1F9269D5}"/>
                  </a:ext>
                </a:extLst>
              </p:cNvPr>
              <p:cNvSpPr/>
              <p:nvPr/>
            </p:nvSpPr>
            <p:spPr>
              <a:xfrm flipH="1">
                <a:off x="9278361" y="4609365"/>
                <a:ext cx="59967" cy="60000"/>
              </a:xfrm>
              <a:custGeom>
                <a:avLst/>
                <a:gdLst>
                  <a:gd name="connsiteX0" fmla="*/ 51814 w 53491"/>
                  <a:gd name="connsiteY0" fmla="*/ 36145 h 53521"/>
                  <a:gd name="connsiteX1" fmla="*/ 17376 w 53491"/>
                  <a:gd name="connsiteY1" fmla="*/ 51814 h 53521"/>
                  <a:gd name="connsiteX2" fmla="*/ 1707 w 53491"/>
                  <a:gd name="connsiteY2" fmla="*/ 17376 h 53521"/>
                  <a:gd name="connsiteX3" fmla="*/ 36095 w 53491"/>
                  <a:gd name="connsiteY3" fmla="*/ 1689 h 53521"/>
                  <a:gd name="connsiteX4" fmla="*/ 51814 w 53491"/>
                  <a:gd name="connsiteY4" fmla="*/ 36145 h 53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491" h="53521">
                    <a:moveTo>
                      <a:pt x="51814" y="36145"/>
                    </a:moveTo>
                    <a:cubicBezTo>
                      <a:pt x="46631" y="49982"/>
                      <a:pt x="31213" y="56997"/>
                      <a:pt x="17376" y="51814"/>
                    </a:cubicBezTo>
                    <a:cubicBezTo>
                      <a:pt x="3540" y="46631"/>
                      <a:pt x="-3476" y="31213"/>
                      <a:pt x="1707" y="17376"/>
                    </a:cubicBezTo>
                    <a:cubicBezTo>
                      <a:pt x="6883" y="3559"/>
                      <a:pt x="22268" y="-3460"/>
                      <a:pt x="36095" y="1689"/>
                    </a:cubicBezTo>
                    <a:cubicBezTo>
                      <a:pt x="49920" y="6896"/>
                      <a:pt x="56943" y="22291"/>
                      <a:pt x="51814" y="3614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A581F78F-9DBB-087E-5509-04951EEB1B09}"/>
                  </a:ext>
                </a:extLst>
              </p:cNvPr>
              <p:cNvSpPr/>
              <p:nvPr/>
            </p:nvSpPr>
            <p:spPr>
              <a:xfrm flipH="1">
                <a:off x="9453383" y="4807792"/>
                <a:ext cx="51128" cy="51128"/>
              </a:xfrm>
              <a:custGeom>
                <a:avLst/>
                <a:gdLst>
                  <a:gd name="connsiteX0" fmla="*/ 44112 w 45607"/>
                  <a:gd name="connsiteY0" fmla="*/ 30910 h 45607"/>
                  <a:gd name="connsiteX1" fmla="*/ 14698 w 45607"/>
                  <a:gd name="connsiteY1" fmla="*/ 44112 h 45607"/>
                  <a:gd name="connsiteX2" fmla="*/ 1496 w 45607"/>
                  <a:gd name="connsiteY2" fmla="*/ 14698 h 45607"/>
                  <a:gd name="connsiteX3" fmla="*/ 30787 w 45607"/>
                  <a:gd name="connsiteY3" fmla="*/ 1449 h 45607"/>
                  <a:gd name="connsiteX4" fmla="*/ 44158 w 45607"/>
                  <a:gd name="connsiteY4" fmla="*/ 30787 h 45607"/>
                  <a:gd name="connsiteX5" fmla="*/ 44112 w 45607"/>
                  <a:gd name="connsiteY5" fmla="*/ 30910 h 45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607" h="45607">
                    <a:moveTo>
                      <a:pt x="44112" y="30910"/>
                    </a:moveTo>
                    <a:cubicBezTo>
                      <a:pt x="39635" y="42678"/>
                      <a:pt x="26466" y="48589"/>
                      <a:pt x="14698" y="44112"/>
                    </a:cubicBezTo>
                    <a:cubicBezTo>
                      <a:pt x="2930" y="39635"/>
                      <a:pt x="-2981" y="26466"/>
                      <a:pt x="1496" y="14698"/>
                    </a:cubicBezTo>
                    <a:cubicBezTo>
                      <a:pt x="5954" y="2978"/>
                      <a:pt x="19041" y="-2942"/>
                      <a:pt x="30787" y="1449"/>
                    </a:cubicBezTo>
                    <a:cubicBezTo>
                      <a:pt x="42581" y="5859"/>
                      <a:pt x="48567" y="18993"/>
                      <a:pt x="44158" y="30787"/>
                    </a:cubicBezTo>
                    <a:cubicBezTo>
                      <a:pt x="44143" y="30828"/>
                      <a:pt x="44128" y="30869"/>
                      <a:pt x="44112" y="3091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D4C4C8EB-E055-EE88-D26D-8FB8F669E4A0}"/>
                  </a:ext>
                </a:extLst>
              </p:cNvPr>
              <p:cNvSpPr/>
              <p:nvPr/>
            </p:nvSpPr>
            <p:spPr>
              <a:xfrm flipH="1">
                <a:off x="9533715" y="4698374"/>
                <a:ext cx="51235" cy="51235"/>
              </a:xfrm>
              <a:custGeom>
                <a:avLst/>
                <a:gdLst>
                  <a:gd name="connsiteX0" fmla="*/ 44243 w 45702"/>
                  <a:gd name="connsiteY0" fmla="*/ 30867 h 45702"/>
                  <a:gd name="connsiteX1" fmla="*/ 14835 w 45702"/>
                  <a:gd name="connsiteY1" fmla="*/ 44244 h 45702"/>
                  <a:gd name="connsiteX2" fmla="*/ 1459 w 45702"/>
                  <a:gd name="connsiteY2" fmla="*/ 14835 h 45702"/>
                  <a:gd name="connsiteX3" fmla="*/ 30867 w 45702"/>
                  <a:gd name="connsiteY3" fmla="*/ 1459 h 45702"/>
                  <a:gd name="connsiteX4" fmla="*/ 44243 w 45702"/>
                  <a:gd name="connsiteY4" fmla="*/ 30867 h 45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02" h="45702">
                    <a:moveTo>
                      <a:pt x="44243" y="30867"/>
                    </a:moveTo>
                    <a:cubicBezTo>
                      <a:pt x="39817" y="42682"/>
                      <a:pt x="26650" y="48671"/>
                      <a:pt x="14835" y="44244"/>
                    </a:cubicBezTo>
                    <a:cubicBezTo>
                      <a:pt x="3021" y="39817"/>
                      <a:pt x="-2968" y="26650"/>
                      <a:pt x="1459" y="14835"/>
                    </a:cubicBezTo>
                    <a:cubicBezTo>
                      <a:pt x="5886" y="3021"/>
                      <a:pt x="19052" y="-2968"/>
                      <a:pt x="30867" y="1459"/>
                    </a:cubicBezTo>
                    <a:cubicBezTo>
                      <a:pt x="42681" y="5886"/>
                      <a:pt x="48670" y="19052"/>
                      <a:pt x="44243" y="308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3510DCF2-F844-F1B3-B4F0-DBCCDC819DA6}"/>
                  </a:ext>
                </a:extLst>
              </p:cNvPr>
              <p:cNvSpPr/>
              <p:nvPr/>
            </p:nvSpPr>
            <p:spPr>
              <a:xfrm flipH="1">
                <a:off x="9517958" y="4882820"/>
                <a:ext cx="51179" cy="51223"/>
              </a:xfrm>
              <a:custGeom>
                <a:avLst/>
                <a:gdLst>
                  <a:gd name="connsiteX0" fmla="*/ 44192 w 45652"/>
                  <a:gd name="connsiteY0" fmla="*/ 30815 h 45692"/>
                  <a:gd name="connsiteX1" fmla="*/ 14890 w 45652"/>
                  <a:gd name="connsiteY1" fmla="*/ 44264 h 45692"/>
                  <a:gd name="connsiteX2" fmla="*/ 14835 w 45652"/>
                  <a:gd name="connsiteY2" fmla="*/ 44244 h 45692"/>
                  <a:gd name="connsiteX3" fmla="*/ 1459 w 45652"/>
                  <a:gd name="connsiteY3" fmla="*/ 14835 h 45692"/>
                  <a:gd name="connsiteX4" fmla="*/ 30867 w 45652"/>
                  <a:gd name="connsiteY4" fmla="*/ 1459 h 45692"/>
                  <a:gd name="connsiteX5" fmla="*/ 44191 w 45652"/>
                  <a:gd name="connsiteY5" fmla="*/ 30815 h 45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652" h="45692">
                    <a:moveTo>
                      <a:pt x="44192" y="30815"/>
                    </a:moveTo>
                    <a:cubicBezTo>
                      <a:pt x="39814" y="42620"/>
                      <a:pt x="26695" y="48641"/>
                      <a:pt x="14890" y="44264"/>
                    </a:cubicBezTo>
                    <a:cubicBezTo>
                      <a:pt x="14871" y="44257"/>
                      <a:pt x="14854" y="44250"/>
                      <a:pt x="14835" y="44244"/>
                    </a:cubicBezTo>
                    <a:cubicBezTo>
                      <a:pt x="3021" y="39817"/>
                      <a:pt x="-2968" y="26650"/>
                      <a:pt x="1459" y="14835"/>
                    </a:cubicBezTo>
                    <a:cubicBezTo>
                      <a:pt x="5886" y="3021"/>
                      <a:pt x="19052" y="-2968"/>
                      <a:pt x="30867" y="1459"/>
                    </a:cubicBezTo>
                    <a:cubicBezTo>
                      <a:pt x="42652" y="5886"/>
                      <a:pt x="48617" y="19029"/>
                      <a:pt x="44191" y="3081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98C77643-387A-A229-41E1-71431EA55F2A}"/>
                  </a:ext>
                </a:extLst>
              </p:cNvPr>
              <p:cNvSpPr/>
              <p:nvPr/>
            </p:nvSpPr>
            <p:spPr>
              <a:xfrm flipH="1">
                <a:off x="9614601" y="4807465"/>
                <a:ext cx="51128" cy="51128"/>
              </a:xfrm>
              <a:custGeom>
                <a:avLst/>
                <a:gdLst>
                  <a:gd name="connsiteX0" fmla="*/ 44159 w 45607"/>
                  <a:gd name="connsiteY0" fmla="*/ 30785 h 45607"/>
                  <a:gd name="connsiteX1" fmla="*/ 14823 w 45607"/>
                  <a:gd name="connsiteY1" fmla="*/ 44159 h 45607"/>
                  <a:gd name="connsiteX2" fmla="*/ 1449 w 45607"/>
                  <a:gd name="connsiteY2" fmla="*/ 14823 h 45607"/>
                  <a:gd name="connsiteX3" fmla="*/ 30730 w 45607"/>
                  <a:gd name="connsiteY3" fmla="*/ 1428 h 45607"/>
                  <a:gd name="connsiteX4" fmla="*/ 44179 w 45607"/>
                  <a:gd name="connsiteY4" fmla="*/ 30730 h 45607"/>
                  <a:gd name="connsiteX5" fmla="*/ 44159 w 45607"/>
                  <a:gd name="connsiteY5" fmla="*/ 30784 h 45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607" h="45607">
                    <a:moveTo>
                      <a:pt x="44159" y="30785"/>
                    </a:moveTo>
                    <a:cubicBezTo>
                      <a:pt x="39752" y="42579"/>
                      <a:pt x="26618" y="48567"/>
                      <a:pt x="14823" y="44159"/>
                    </a:cubicBezTo>
                    <a:cubicBezTo>
                      <a:pt x="3029" y="39752"/>
                      <a:pt x="-2959" y="26617"/>
                      <a:pt x="1449" y="14823"/>
                    </a:cubicBezTo>
                    <a:cubicBezTo>
                      <a:pt x="5848" y="3050"/>
                      <a:pt x="18946" y="-2941"/>
                      <a:pt x="30730" y="1428"/>
                    </a:cubicBezTo>
                    <a:cubicBezTo>
                      <a:pt x="42536" y="5806"/>
                      <a:pt x="48557" y="18925"/>
                      <a:pt x="44179" y="30730"/>
                    </a:cubicBezTo>
                    <a:cubicBezTo>
                      <a:pt x="44173" y="30748"/>
                      <a:pt x="44166" y="30766"/>
                      <a:pt x="44159" y="3078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08193C20-2290-3E95-6E6C-09CF4F9E9207}"/>
                  </a:ext>
                </a:extLst>
              </p:cNvPr>
              <p:cNvSpPr/>
              <p:nvPr/>
            </p:nvSpPr>
            <p:spPr>
              <a:xfrm flipH="1">
                <a:off x="9401349" y="4601385"/>
                <a:ext cx="51128" cy="51128"/>
              </a:xfrm>
              <a:custGeom>
                <a:avLst/>
                <a:gdLst>
                  <a:gd name="connsiteX0" fmla="*/ 44125 w 45607"/>
                  <a:gd name="connsiteY0" fmla="*/ 30876 h 45607"/>
                  <a:gd name="connsiteX1" fmla="*/ 14732 w 45607"/>
                  <a:gd name="connsiteY1" fmla="*/ 44125 h 45607"/>
                  <a:gd name="connsiteX2" fmla="*/ 1483 w 45607"/>
                  <a:gd name="connsiteY2" fmla="*/ 14732 h 45607"/>
                  <a:gd name="connsiteX3" fmla="*/ 30696 w 45607"/>
                  <a:gd name="connsiteY3" fmla="*/ 1416 h 45607"/>
                  <a:gd name="connsiteX4" fmla="*/ 44192 w 45607"/>
                  <a:gd name="connsiteY4" fmla="*/ 30696 h 45607"/>
                  <a:gd name="connsiteX5" fmla="*/ 44125 w 45607"/>
                  <a:gd name="connsiteY5" fmla="*/ 30876 h 45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607" h="45607">
                    <a:moveTo>
                      <a:pt x="44125" y="30876"/>
                    </a:moveTo>
                    <a:cubicBezTo>
                      <a:pt x="39667" y="42651"/>
                      <a:pt x="26507" y="48583"/>
                      <a:pt x="14732" y="44125"/>
                    </a:cubicBezTo>
                    <a:cubicBezTo>
                      <a:pt x="2957" y="39667"/>
                      <a:pt x="-2975" y="26507"/>
                      <a:pt x="1483" y="14732"/>
                    </a:cubicBezTo>
                    <a:cubicBezTo>
                      <a:pt x="5915" y="3027"/>
                      <a:pt x="18954" y="-2917"/>
                      <a:pt x="30696" y="1416"/>
                    </a:cubicBezTo>
                    <a:cubicBezTo>
                      <a:pt x="42508" y="5774"/>
                      <a:pt x="48551" y="18884"/>
                      <a:pt x="44192" y="30696"/>
                    </a:cubicBezTo>
                    <a:cubicBezTo>
                      <a:pt x="44170" y="30756"/>
                      <a:pt x="44147" y="30816"/>
                      <a:pt x="44125" y="3087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8F530C84-0039-C85C-13AA-0C7754E620C5}"/>
                  </a:ext>
                </a:extLst>
              </p:cNvPr>
              <p:cNvSpPr/>
              <p:nvPr/>
            </p:nvSpPr>
            <p:spPr>
              <a:xfrm flipH="1">
                <a:off x="9346166" y="4620505"/>
                <a:ext cx="132466" cy="142125"/>
              </a:xfrm>
              <a:custGeom>
                <a:avLst/>
                <a:gdLst>
                  <a:gd name="connsiteX0" fmla="*/ 112740 w 118162"/>
                  <a:gd name="connsiteY0" fmla="*/ 126665 h 126778"/>
                  <a:gd name="connsiteX1" fmla="*/ 112011 w 118162"/>
                  <a:gd name="connsiteY1" fmla="*/ 126665 h 126778"/>
                  <a:gd name="connsiteX2" fmla="*/ 0 w 118162"/>
                  <a:gd name="connsiteY2" fmla="*/ 113652 h 126778"/>
                  <a:gd name="connsiteX3" fmla="*/ 41119 w 118162"/>
                  <a:gd name="connsiteY3" fmla="*/ 3931 h 126778"/>
                  <a:gd name="connsiteX4" fmla="*/ 47441 w 118162"/>
                  <a:gd name="connsiteY4" fmla="*/ 160 h 126778"/>
                  <a:gd name="connsiteX5" fmla="*/ 51212 w 118162"/>
                  <a:gd name="connsiteY5" fmla="*/ 6481 h 126778"/>
                  <a:gd name="connsiteX6" fmla="*/ 50800 w 118162"/>
                  <a:gd name="connsiteY6" fmla="*/ 7575 h 126778"/>
                  <a:gd name="connsiteX7" fmla="*/ 14470 w 118162"/>
                  <a:gd name="connsiteY7" fmla="*/ 104908 h 126778"/>
                  <a:gd name="connsiteX8" fmla="*/ 113260 w 118162"/>
                  <a:gd name="connsiteY8" fmla="*/ 116359 h 126778"/>
                  <a:gd name="connsiteX9" fmla="*/ 118153 w 118162"/>
                  <a:gd name="connsiteY9" fmla="*/ 121876 h 126778"/>
                  <a:gd name="connsiteX10" fmla="*/ 112635 w 118162"/>
                  <a:gd name="connsiteY10" fmla="*/ 126769 h 126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162" h="126778">
                    <a:moveTo>
                      <a:pt x="112740" y="126665"/>
                    </a:moveTo>
                    <a:lnTo>
                      <a:pt x="112011" y="126665"/>
                    </a:lnTo>
                    <a:lnTo>
                      <a:pt x="0" y="113652"/>
                    </a:lnTo>
                    <a:lnTo>
                      <a:pt x="41119" y="3931"/>
                    </a:lnTo>
                    <a:cubicBezTo>
                      <a:pt x="41823" y="1144"/>
                      <a:pt x="44653" y="-544"/>
                      <a:pt x="47441" y="160"/>
                    </a:cubicBezTo>
                    <a:cubicBezTo>
                      <a:pt x="50228" y="864"/>
                      <a:pt x="51916" y="3694"/>
                      <a:pt x="51212" y="6481"/>
                    </a:cubicBezTo>
                    <a:cubicBezTo>
                      <a:pt x="51116" y="6860"/>
                      <a:pt x="50978" y="7227"/>
                      <a:pt x="50800" y="7575"/>
                    </a:cubicBezTo>
                    <a:lnTo>
                      <a:pt x="14470" y="104908"/>
                    </a:lnTo>
                    <a:lnTo>
                      <a:pt x="113260" y="116359"/>
                    </a:lnTo>
                    <a:cubicBezTo>
                      <a:pt x="116135" y="116531"/>
                      <a:pt x="118325" y="119001"/>
                      <a:pt x="118153" y="121876"/>
                    </a:cubicBezTo>
                    <a:cubicBezTo>
                      <a:pt x="117980" y="124751"/>
                      <a:pt x="115510" y="126941"/>
                      <a:pt x="112635" y="12676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6854D37A-342F-5732-AE16-D68405BB91D5}"/>
                  </a:ext>
                </a:extLst>
              </p:cNvPr>
              <p:cNvSpPr/>
              <p:nvPr/>
            </p:nvSpPr>
            <p:spPr>
              <a:xfrm flipH="1">
                <a:off x="9474835" y="4718507"/>
                <a:ext cx="93542" cy="125455"/>
              </a:xfrm>
              <a:custGeom>
                <a:avLst/>
                <a:gdLst>
                  <a:gd name="connsiteX0" fmla="*/ 78075 w 83441"/>
                  <a:gd name="connsiteY0" fmla="*/ 111907 h 111908"/>
                  <a:gd name="connsiteX1" fmla="*/ 77554 w 83441"/>
                  <a:gd name="connsiteY1" fmla="*/ 111907 h 111908"/>
                  <a:gd name="connsiteX2" fmla="*/ 0 w 83441"/>
                  <a:gd name="connsiteY2" fmla="*/ 101497 h 111908"/>
                  <a:gd name="connsiteX3" fmla="*/ 2915 w 83441"/>
                  <a:gd name="connsiteY3" fmla="*/ 4997 h 111908"/>
                  <a:gd name="connsiteX4" fmla="*/ 8328 w 83441"/>
                  <a:gd name="connsiteY4" fmla="*/ 0 h 111908"/>
                  <a:gd name="connsiteX5" fmla="*/ 13325 w 83441"/>
                  <a:gd name="connsiteY5" fmla="*/ 5405 h 111908"/>
                  <a:gd name="connsiteX6" fmla="*/ 13325 w 83441"/>
                  <a:gd name="connsiteY6" fmla="*/ 5413 h 111908"/>
                  <a:gd name="connsiteX7" fmla="*/ 10722 w 83441"/>
                  <a:gd name="connsiteY7" fmla="*/ 92440 h 111908"/>
                  <a:gd name="connsiteX8" fmla="*/ 78907 w 83441"/>
                  <a:gd name="connsiteY8" fmla="*/ 101913 h 111908"/>
                  <a:gd name="connsiteX9" fmla="*/ 83409 w 83441"/>
                  <a:gd name="connsiteY9" fmla="*/ 107550 h 111908"/>
                  <a:gd name="connsiteX10" fmla="*/ 83384 w 83441"/>
                  <a:gd name="connsiteY10" fmla="*/ 107743 h 111908"/>
                  <a:gd name="connsiteX11" fmla="*/ 78075 w 83441"/>
                  <a:gd name="connsiteY11" fmla="*/ 111907 h 111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441" h="111908">
                    <a:moveTo>
                      <a:pt x="78075" y="111907"/>
                    </a:moveTo>
                    <a:lnTo>
                      <a:pt x="77554" y="111907"/>
                    </a:lnTo>
                    <a:lnTo>
                      <a:pt x="0" y="101497"/>
                    </a:lnTo>
                    <a:lnTo>
                      <a:pt x="2915" y="4997"/>
                    </a:lnTo>
                    <a:cubicBezTo>
                      <a:pt x="3180" y="2194"/>
                      <a:pt x="5513" y="41"/>
                      <a:pt x="8328" y="0"/>
                    </a:cubicBezTo>
                    <a:cubicBezTo>
                      <a:pt x="11200" y="112"/>
                      <a:pt x="13438" y="2532"/>
                      <a:pt x="13325" y="5405"/>
                    </a:cubicBezTo>
                    <a:cubicBezTo>
                      <a:pt x="13325" y="5408"/>
                      <a:pt x="13325" y="5410"/>
                      <a:pt x="13325" y="5413"/>
                    </a:cubicBezTo>
                    <a:lnTo>
                      <a:pt x="10722" y="92440"/>
                    </a:lnTo>
                    <a:lnTo>
                      <a:pt x="78907" y="101913"/>
                    </a:lnTo>
                    <a:cubicBezTo>
                      <a:pt x="81707" y="102227"/>
                      <a:pt x="83722" y="104751"/>
                      <a:pt x="83409" y="107550"/>
                    </a:cubicBezTo>
                    <a:cubicBezTo>
                      <a:pt x="83402" y="107615"/>
                      <a:pt x="83393" y="107679"/>
                      <a:pt x="83384" y="107743"/>
                    </a:cubicBezTo>
                    <a:cubicBezTo>
                      <a:pt x="82837" y="110221"/>
                      <a:pt x="80612" y="111967"/>
                      <a:pt x="78075" y="1119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450B1C9A-0525-0BA2-C0E4-0D8948AC57A9}"/>
                  </a:ext>
                </a:extLst>
              </p:cNvPr>
              <p:cNvSpPr/>
              <p:nvPr/>
            </p:nvSpPr>
            <p:spPr>
              <a:xfrm flipH="1">
                <a:off x="9537797" y="4827272"/>
                <a:ext cx="109120" cy="89860"/>
              </a:xfrm>
              <a:custGeom>
                <a:avLst/>
                <a:gdLst>
                  <a:gd name="connsiteX0" fmla="*/ 0 w 97337"/>
                  <a:gd name="connsiteY0" fmla="*/ 80157 h 80156"/>
                  <a:gd name="connsiteX1" fmla="*/ 729 w 97337"/>
                  <a:gd name="connsiteY1" fmla="*/ 5101 h 80156"/>
                  <a:gd name="connsiteX2" fmla="*/ 5934 w 97337"/>
                  <a:gd name="connsiteY2" fmla="*/ 0 h 80156"/>
                  <a:gd name="connsiteX3" fmla="*/ 5934 w 97337"/>
                  <a:gd name="connsiteY3" fmla="*/ 0 h 80156"/>
                  <a:gd name="connsiteX4" fmla="*/ 11035 w 97337"/>
                  <a:gd name="connsiteY4" fmla="*/ 5100 h 80156"/>
                  <a:gd name="connsiteX5" fmla="*/ 11034 w 97337"/>
                  <a:gd name="connsiteY5" fmla="*/ 5205 h 80156"/>
                  <a:gd name="connsiteX6" fmla="*/ 10410 w 97337"/>
                  <a:gd name="connsiteY6" fmla="*/ 69434 h 80156"/>
                  <a:gd name="connsiteX7" fmla="*/ 92024 w 97337"/>
                  <a:gd name="connsiteY7" fmla="*/ 67144 h 80156"/>
                  <a:gd name="connsiteX8" fmla="*/ 97333 w 97337"/>
                  <a:gd name="connsiteY8" fmla="*/ 72245 h 80156"/>
                  <a:gd name="connsiteX9" fmla="*/ 92444 w 97337"/>
                  <a:gd name="connsiteY9" fmla="*/ 77550 h 80156"/>
                  <a:gd name="connsiteX10" fmla="*/ 92232 w 97337"/>
                  <a:gd name="connsiteY10" fmla="*/ 77554 h 80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7337" h="80156">
                    <a:moveTo>
                      <a:pt x="0" y="80157"/>
                    </a:moveTo>
                    <a:lnTo>
                      <a:pt x="729" y="5101"/>
                    </a:lnTo>
                    <a:cubicBezTo>
                      <a:pt x="838" y="2291"/>
                      <a:pt x="3121" y="53"/>
                      <a:pt x="5934" y="0"/>
                    </a:cubicBezTo>
                    <a:lnTo>
                      <a:pt x="5934" y="0"/>
                    </a:lnTo>
                    <a:cubicBezTo>
                      <a:pt x="8751" y="-1"/>
                      <a:pt x="11035" y="2283"/>
                      <a:pt x="11035" y="5100"/>
                    </a:cubicBezTo>
                    <a:cubicBezTo>
                      <a:pt x="11035" y="5135"/>
                      <a:pt x="11035" y="5170"/>
                      <a:pt x="11034" y="5205"/>
                    </a:cubicBezTo>
                    <a:lnTo>
                      <a:pt x="10410" y="69434"/>
                    </a:lnTo>
                    <a:lnTo>
                      <a:pt x="92024" y="67144"/>
                    </a:lnTo>
                    <a:cubicBezTo>
                      <a:pt x="94855" y="67194"/>
                      <a:pt x="97170" y="69418"/>
                      <a:pt x="97333" y="72245"/>
                    </a:cubicBezTo>
                    <a:cubicBezTo>
                      <a:pt x="97448" y="75060"/>
                      <a:pt x="95259" y="77435"/>
                      <a:pt x="92444" y="77550"/>
                    </a:cubicBezTo>
                    <a:cubicBezTo>
                      <a:pt x="92374" y="77553"/>
                      <a:pt x="92303" y="77554"/>
                      <a:pt x="92232" y="7755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FBA4ED60-5A76-925D-6A34-EE5BBF27FD78}"/>
                  </a:ext>
                </a:extLst>
              </p:cNvPr>
              <p:cNvSpPr/>
              <p:nvPr/>
            </p:nvSpPr>
            <p:spPr>
              <a:xfrm flipH="1">
                <a:off x="9279774" y="4747946"/>
                <a:ext cx="1367507" cy="397220"/>
              </a:xfrm>
              <a:custGeom>
                <a:avLst/>
                <a:gdLst>
                  <a:gd name="connsiteX0" fmla="*/ 1219836 w 1219836"/>
                  <a:gd name="connsiteY0" fmla="*/ 354327 h 354326"/>
                  <a:gd name="connsiteX1" fmla="*/ 0 w 1219836"/>
                  <a:gd name="connsiteY1" fmla="*/ 354327 h 354326"/>
                  <a:gd name="connsiteX2" fmla="*/ 316254 w 1219836"/>
                  <a:gd name="connsiteY2" fmla="*/ 225139 h 354326"/>
                  <a:gd name="connsiteX3" fmla="*/ 361329 w 1219836"/>
                  <a:gd name="connsiteY3" fmla="*/ 152270 h 354326"/>
                  <a:gd name="connsiteX4" fmla="*/ 464804 w 1219836"/>
                  <a:gd name="connsiteY4" fmla="*/ 85021 h 354326"/>
                  <a:gd name="connsiteX5" fmla="*/ 538714 w 1219836"/>
                  <a:gd name="connsiteY5" fmla="*/ 1222 h 354326"/>
                  <a:gd name="connsiteX6" fmla="*/ 739210 w 1219836"/>
                  <a:gd name="connsiteY6" fmla="*/ 82523 h 354326"/>
                  <a:gd name="connsiteX7" fmla="*/ 809581 w 1219836"/>
                  <a:gd name="connsiteY7" fmla="*/ 206818 h 354326"/>
                  <a:gd name="connsiteX8" fmla="*/ 975307 w 1219836"/>
                  <a:gd name="connsiteY8" fmla="*/ 225452 h 354326"/>
                  <a:gd name="connsiteX9" fmla="*/ 1100226 w 1219836"/>
                  <a:gd name="connsiteY9" fmla="*/ 310085 h 354326"/>
                  <a:gd name="connsiteX10" fmla="*/ 1219836 w 1219836"/>
                  <a:gd name="connsiteY10" fmla="*/ 354327 h 354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19836" h="354326">
                    <a:moveTo>
                      <a:pt x="1219836" y="354327"/>
                    </a:moveTo>
                    <a:lnTo>
                      <a:pt x="0" y="354327"/>
                    </a:lnTo>
                    <a:cubicBezTo>
                      <a:pt x="0" y="354327"/>
                      <a:pt x="308446" y="253663"/>
                      <a:pt x="316254" y="225139"/>
                    </a:cubicBezTo>
                    <a:cubicBezTo>
                      <a:pt x="324061" y="196616"/>
                      <a:pt x="323645" y="176837"/>
                      <a:pt x="361329" y="152270"/>
                    </a:cubicBezTo>
                    <a:cubicBezTo>
                      <a:pt x="399013" y="127702"/>
                      <a:pt x="450438" y="112192"/>
                      <a:pt x="464804" y="85021"/>
                    </a:cubicBezTo>
                    <a:cubicBezTo>
                      <a:pt x="479169" y="57852"/>
                      <a:pt x="523412" y="14026"/>
                      <a:pt x="538714" y="1222"/>
                    </a:cubicBezTo>
                    <a:cubicBezTo>
                      <a:pt x="554017" y="-11583"/>
                      <a:pt x="737023" y="80441"/>
                      <a:pt x="739210" y="82523"/>
                    </a:cubicBezTo>
                    <a:cubicBezTo>
                      <a:pt x="741396" y="84605"/>
                      <a:pt x="792196" y="184437"/>
                      <a:pt x="809581" y="206818"/>
                    </a:cubicBezTo>
                    <a:cubicBezTo>
                      <a:pt x="826965" y="229199"/>
                      <a:pt x="946680" y="201925"/>
                      <a:pt x="975307" y="225452"/>
                    </a:cubicBezTo>
                    <a:cubicBezTo>
                      <a:pt x="1003934" y="248978"/>
                      <a:pt x="1100226" y="310085"/>
                      <a:pt x="1100226" y="310085"/>
                    </a:cubicBezTo>
                    <a:cubicBezTo>
                      <a:pt x="1100226" y="310085"/>
                      <a:pt x="1147071" y="303214"/>
                      <a:pt x="1219836" y="3543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12FA667A-20C6-1B3B-EDEE-759F3FA08E92}"/>
                  </a:ext>
                </a:extLst>
              </p:cNvPr>
              <p:cNvSpPr/>
              <p:nvPr/>
            </p:nvSpPr>
            <p:spPr>
              <a:xfrm flipH="1">
                <a:off x="9279774" y="4747946"/>
                <a:ext cx="1367507" cy="397220"/>
              </a:xfrm>
              <a:custGeom>
                <a:avLst/>
                <a:gdLst>
                  <a:gd name="connsiteX0" fmla="*/ 1219836 w 1219836"/>
                  <a:gd name="connsiteY0" fmla="*/ 354327 h 354326"/>
                  <a:gd name="connsiteX1" fmla="*/ 0 w 1219836"/>
                  <a:gd name="connsiteY1" fmla="*/ 354327 h 354326"/>
                  <a:gd name="connsiteX2" fmla="*/ 316254 w 1219836"/>
                  <a:gd name="connsiteY2" fmla="*/ 225139 h 354326"/>
                  <a:gd name="connsiteX3" fmla="*/ 361329 w 1219836"/>
                  <a:gd name="connsiteY3" fmla="*/ 152270 h 354326"/>
                  <a:gd name="connsiteX4" fmla="*/ 464804 w 1219836"/>
                  <a:gd name="connsiteY4" fmla="*/ 85021 h 354326"/>
                  <a:gd name="connsiteX5" fmla="*/ 538714 w 1219836"/>
                  <a:gd name="connsiteY5" fmla="*/ 1222 h 354326"/>
                  <a:gd name="connsiteX6" fmla="*/ 739210 w 1219836"/>
                  <a:gd name="connsiteY6" fmla="*/ 82523 h 354326"/>
                  <a:gd name="connsiteX7" fmla="*/ 809581 w 1219836"/>
                  <a:gd name="connsiteY7" fmla="*/ 206818 h 354326"/>
                  <a:gd name="connsiteX8" fmla="*/ 975307 w 1219836"/>
                  <a:gd name="connsiteY8" fmla="*/ 225452 h 354326"/>
                  <a:gd name="connsiteX9" fmla="*/ 1100226 w 1219836"/>
                  <a:gd name="connsiteY9" fmla="*/ 310085 h 354326"/>
                  <a:gd name="connsiteX10" fmla="*/ 1219836 w 1219836"/>
                  <a:gd name="connsiteY10" fmla="*/ 354327 h 354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19836" h="354326">
                    <a:moveTo>
                      <a:pt x="1219836" y="354327"/>
                    </a:moveTo>
                    <a:lnTo>
                      <a:pt x="0" y="354327"/>
                    </a:lnTo>
                    <a:cubicBezTo>
                      <a:pt x="0" y="354327"/>
                      <a:pt x="308446" y="253663"/>
                      <a:pt x="316254" y="225139"/>
                    </a:cubicBezTo>
                    <a:cubicBezTo>
                      <a:pt x="324061" y="196616"/>
                      <a:pt x="323645" y="176837"/>
                      <a:pt x="361329" y="152270"/>
                    </a:cubicBezTo>
                    <a:cubicBezTo>
                      <a:pt x="399013" y="127702"/>
                      <a:pt x="450438" y="112192"/>
                      <a:pt x="464804" y="85021"/>
                    </a:cubicBezTo>
                    <a:cubicBezTo>
                      <a:pt x="479169" y="57852"/>
                      <a:pt x="523412" y="14026"/>
                      <a:pt x="538714" y="1222"/>
                    </a:cubicBezTo>
                    <a:cubicBezTo>
                      <a:pt x="554017" y="-11583"/>
                      <a:pt x="737023" y="80441"/>
                      <a:pt x="739210" y="82523"/>
                    </a:cubicBezTo>
                    <a:cubicBezTo>
                      <a:pt x="741396" y="84605"/>
                      <a:pt x="792196" y="184437"/>
                      <a:pt x="809581" y="206818"/>
                    </a:cubicBezTo>
                    <a:cubicBezTo>
                      <a:pt x="826965" y="229199"/>
                      <a:pt x="946680" y="201925"/>
                      <a:pt x="975307" y="225452"/>
                    </a:cubicBezTo>
                    <a:cubicBezTo>
                      <a:pt x="1003934" y="248978"/>
                      <a:pt x="1100226" y="310085"/>
                      <a:pt x="1100226" y="310085"/>
                    </a:cubicBezTo>
                    <a:cubicBezTo>
                      <a:pt x="1100226" y="310085"/>
                      <a:pt x="1147071" y="303214"/>
                      <a:pt x="1219836" y="354327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9A3E1DB5-74A7-03D8-5D0F-7BFB8EE2F478}"/>
                  </a:ext>
                </a:extLst>
              </p:cNvPr>
              <p:cNvSpPr/>
              <p:nvPr/>
            </p:nvSpPr>
            <p:spPr>
              <a:xfrm flipH="1">
                <a:off x="8886125" y="4516613"/>
                <a:ext cx="817043" cy="625402"/>
              </a:xfrm>
              <a:custGeom>
                <a:avLst/>
                <a:gdLst>
                  <a:gd name="connsiteX0" fmla="*/ 687056 w 728814"/>
                  <a:gd name="connsiteY0" fmla="*/ 352376 h 557868"/>
                  <a:gd name="connsiteX1" fmla="*/ 728696 w 728814"/>
                  <a:gd name="connsiteY1" fmla="*/ 245570 h 557868"/>
                  <a:gd name="connsiteX2" fmla="*/ 613041 w 728814"/>
                  <a:gd name="connsiteY2" fmla="*/ 125648 h 557868"/>
                  <a:gd name="connsiteX3" fmla="*/ 587016 w 728814"/>
                  <a:gd name="connsiteY3" fmla="*/ 53820 h 557868"/>
                  <a:gd name="connsiteX4" fmla="*/ 555787 w 728814"/>
                  <a:gd name="connsiteY4" fmla="*/ 105869 h 557868"/>
                  <a:gd name="connsiteX5" fmla="*/ 498324 w 728814"/>
                  <a:gd name="connsiteY5" fmla="*/ 0 h 557868"/>
                  <a:gd name="connsiteX6" fmla="*/ 498324 w 728814"/>
                  <a:gd name="connsiteY6" fmla="*/ 124919 h 557868"/>
                  <a:gd name="connsiteX7" fmla="*/ 411505 w 728814"/>
                  <a:gd name="connsiteY7" fmla="*/ 124919 h 557868"/>
                  <a:gd name="connsiteX8" fmla="*/ 440653 w 728814"/>
                  <a:gd name="connsiteY8" fmla="*/ 191231 h 557868"/>
                  <a:gd name="connsiteX9" fmla="*/ 392663 w 728814"/>
                  <a:gd name="connsiteY9" fmla="*/ 303554 h 557868"/>
                  <a:gd name="connsiteX10" fmla="*/ 319169 w 728814"/>
                  <a:gd name="connsiteY10" fmla="*/ 350711 h 557868"/>
                  <a:gd name="connsiteX11" fmla="*/ 303137 w 728814"/>
                  <a:gd name="connsiteY11" fmla="*/ 278778 h 557868"/>
                  <a:gd name="connsiteX12" fmla="*/ 287002 w 728814"/>
                  <a:gd name="connsiteY12" fmla="*/ 351648 h 557868"/>
                  <a:gd name="connsiteX13" fmla="*/ 222773 w 728814"/>
                  <a:gd name="connsiteY13" fmla="*/ 303554 h 557868"/>
                  <a:gd name="connsiteX14" fmla="*/ 236514 w 728814"/>
                  <a:gd name="connsiteY14" fmla="*/ 392767 h 557868"/>
                  <a:gd name="connsiteX15" fmla="*/ 169890 w 728814"/>
                  <a:gd name="connsiteY15" fmla="*/ 401824 h 557868"/>
                  <a:gd name="connsiteX16" fmla="*/ 202057 w 728814"/>
                  <a:gd name="connsiteY16" fmla="*/ 452520 h 557868"/>
                  <a:gd name="connsiteX17" fmla="*/ 142304 w 728814"/>
                  <a:gd name="connsiteY17" fmla="*/ 507276 h 557868"/>
                  <a:gd name="connsiteX18" fmla="*/ 0 w 728814"/>
                  <a:gd name="connsiteY18" fmla="*/ 557869 h 557868"/>
                  <a:gd name="connsiteX19" fmla="*/ 684349 w 728814"/>
                  <a:gd name="connsiteY19" fmla="*/ 557869 h 557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28814" h="557868">
                    <a:moveTo>
                      <a:pt x="687056" y="352376"/>
                    </a:moveTo>
                    <a:cubicBezTo>
                      <a:pt x="687056" y="352376"/>
                      <a:pt x="725364" y="350294"/>
                      <a:pt x="728696" y="245570"/>
                    </a:cubicBezTo>
                    <a:cubicBezTo>
                      <a:pt x="732027" y="140846"/>
                      <a:pt x="664987" y="112844"/>
                      <a:pt x="613041" y="125648"/>
                    </a:cubicBezTo>
                    <a:cubicBezTo>
                      <a:pt x="613041" y="125648"/>
                      <a:pt x="620640" y="51113"/>
                      <a:pt x="587016" y="53820"/>
                    </a:cubicBezTo>
                    <a:cubicBezTo>
                      <a:pt x="553392" y="56526"/>
                      <a:pt x="555787" y="105869"/>
                      <a:pt x="555787" y="105869"/>
                    </a:cubicBezTo>
                    <a:cubicBezTo>
                      <a:pt x="555787" y="105869"/>
                      <a:pt x="544231" y="104"/>
                      <a:pt x="498324" y="0"/>
                    </a:cubicBezTo>
                    <a:cubicBezTo>
                      <a:pt x="452416" y="-104"/>
                      <a:pt x="498324" y="124919"/>
                      <a:pt x="498324" y="124919"/>
                    </a:cubicBezTo>
                    <a:cubicBezTo>
                      <a:pt x="498324" y="124919"/>
                      <a:pt x="434823" y="94418"/>
                      <a:pt x="411505" y="124919"/>
                    </a:cubicBezTo>
                    <a:cubicBezTo>
                      <a:pt x="388186" y="155420"/>
                      <a:pt x="440653" y="191231"/>
                      <a:pt x="440653" y="191231"/>
                    </a:cubicBezTo>
                    <a:cubicBezTo>
                      <a:pt x="440653" y="191231"/>
                      <a:pt x="358206" y="218088"/>
                      <a:pt x="392663" y="303554"/>
                    </a:cubicBezTo>
                    <a:cubicBezTo>
                      <a:pt x="392663" y="303554"/>
                      <a:pt x="335304" y="312507"/>
                      <a:pt x="319169" y="350711"/>
                    </a:cubicBezTo>
                    <a:cubicBezTo>
                      <a:pt x="319169" y="350711"/>
                      <a:pt x="323749" y="273573"/>
                      <a:pt x="303137" y="278778"/>
                    </a:cubicBezTo>
                    <a:cubicBezTo>
                      <a:pt x="282526" y="283983"/>
                      <a:pt x="287002" y="351648"/>
                      <a:pt x="287002" y="351648"/>
                    </a:cubicBezTo>
                    <a:cubicBezTo>
                      <a:pt x="287002" y="351648"/>
                      <a:pt x="252649" y="277217"/>
                      <a:pt x="222773" y="303554"/>
                    </a:cubicBezTo>
                    <a:cubicBezTo>
                      <a:pt x="192896" y="329891"/>
                      <a:pt x="236514" y="392767"/>
                      <a:pt x="236514" y="392767"/>
                    </a:cubicBezTo>
                    <a:cubicBezTo>
                      <a:pt x="236514" y="392767"/>
                      <a:pt x="179155" y="364869"/>
                      <a:pt x="169890" y="401824"/>
                    </a:cubicBezTo>
                    <a:cubicBezTo>
                      <a:pt x="160625" y="438779"/>
                      <a:pt x="202057" y="452520"/>
                      <a:pt x="202057" y="452520"/>
                    </a:cubicBezTo>
                    <a:cubicBezTo>
                      <a:pt x="202057" y="452520"/>
                      <a:pt x="142304" y="438779"/>
                      <a:pt x="142304" y="507276"/>
                    </a:cubicBezTo>
                    <a:cubicBezTo>
                      <a:pt x="142304" y="507276"/>
                      <a:pt x="27795" y="496346"/>
                      <a:pt x="0" y="557869"/>
                    </a:cubicBezTo>
                    <a:lnTo>
                      <a:pt x="684349" y="557869"/>
                    </a:ln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58C906E9-4BEF-F668-D834-8D2B0516C165}"/>
                  </a:ext>
                </a:extLst>
              </p:cNvPr>
              <p:cNvSpPr/>
              <p:nvPr/>
            </p:nvSpPr>
            <p:spPr>
              <a:xfrm flipH="1">
                <a:off x="8886125" y="4516613"/>
                <a:ext cx="817043" cy="625402"/>
              </a:xfrm>
              <a:custGeom>
                <a:avLst/>
                <a:gdLst>
                  <a:gd name="connsiteX0" fmla="*/ 687056 w 728814"/>
                  <a:gd name="connsiteY0" fmla="*/ 352376 h 557868"/>
                  <a:gd name="connsiteX1" fmla="*/ 728696 w 728814"/>
                  <a:gd name="connsiteY1" fmla="*/ 245570 h 557868"/>
                  <a:gd name="connsiteX2" fmla="*/ 613041 w 728814"/>
                  <a:gd name="connsiteY2" fmla="*/ 125648 h 557868"/>
                  <a:gd name="connsiteX3" fmla="*/ 587016 w 728814"/>
                  <a:gd name="connsiteY3" fmla="*/ 53820 h 557868"/>
                  <a:gd name="connsiteX4" fmla="*/ 555787 w 728814"/>
                  <a:gd name="connsiteY4" fmla="*/ 105869 h 557868"/>
                  <a:gd name="connsiteX5" fmla="*/ 498324 w 728814"/>
                  <a:gd name="connsiteY5" fmla="*/ 0 h 557868"/>
                  <a:gd name="connsiteX6" fmla="*/ 498324 w 728814"/>
                  <a:gd name="connsiteY6" fmla="*/ 124919 h 557868"/>
                  <a:gd name="connsiteX7" fmla="*/ 411505 w 728814"/>
                  <a:gd name="connsiteY7" fmla="*/ 124919 h 557868"/>
                  <a:gd name="connsiteX8" fmla="*/ 440653 w 728814"/>
                  <a:gd name="connsiteY8" fmla="*/ 191231 h 557868"/>
                  <a:gd name="connsiteX9" fmla="*/ 392663 w 728814"/>
                  <a:gd name="connsiteY9" fmla="*/ 303554 h 557868"/>
                  <a:gd name="connsiteX10" fmla="*/ 319169 w 728814"/>
                  <a:gd name="connsiteY10" fmla="*/ 350711 h 557868"/>
                  <a:gd name="connsiteX11" fmla="*/ 303137 w 728814"/>
                  <a:gd name="connsiteY11" fmla="*/ 278778 h 557868"/>
                  <a:gd name="connsiteX12" fmla="*/ 287002 w 728814"/>
                  <a:gd name="connsiteY12" fmla="*/ 351648 h 557868"/>
                  <a:gd name="connsiteX13" fmla="*/ 222773 w 728814"/>
                  <a:gd name="connsiteY13" fmla="*/ 303554 h 557868"/>
                  <a:gd name="connsiteX14" fmla="*/ 236514 w 728814"/>
                  <a:gd name="connsiteY14" fmla="*/ 392767 h 557868"/>
                  <a:gd name="connsiteX15" fmla="*/ 169890 w 728814"/>
                  <a:gd name="connsiteY15" fmla="*/ 401824 h 557868"/>
                  <a:gd name="connsiteX16" fmla="*/ 202057 w 728814"/>
                  <a:gd name="connsiteY16" fmla="*/ 452520 h 557868"/>
                  <a:gd name="connsiteX17" fmla="*/ 142304 w 728814"/>
                  <a:gd name="connsiteY17" fmla="*/ 507276 h 557868"/>
                  <a:gd name="connsiteX18" fmla="*/ 0 w 728814"/>
                  <a:gd name="connsiteY18" fmla="*/ 557869 h 557868"/>
                  <a:gd name="connsiteX19" fmla="*/ 684349 w 728814"/>
                  <a:gd name="connsiteY19" fmla="*/ 557869 h 557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28814" h="557868">
                    <a:moveTo>
                      <a:pt x="687056" y="352376"/>
                    </a:moveTo>
                    <a:cubicBezTo>
                      <a:pt x="687056" y="352376"/>
                      <a:pt x="725364" y="350294"/>
                      <a:pt x="728696" y="245570"/>
                    </a:cubicBezTo>
                    <a:cubicBezTo>
                      <a:pt x="732027" y="140846"/>
                      <a:pt x="664987" y="112844"/>
                      <a:pt x="613041" y="125648"/>
                    </a:cubicBezTo>
                    <a:cubicBezTo>
                      <a:pt x="613041" y="125648"/>
                      <a:pt x="620640" y="51113"/>
                      <a:pt x="587016" y="53820"/>
                    </a:cubicBezTo>
                    <a:cubicBezTo>
                      <a:pt x="553392" y="56526"/>
                      <a:pt x="555787" y="105869"/>
                      <a:pt x="555787" y="105869"/>
                    </a:cubicBezTo>
                    <a:cubicBezTo>
                      <a:pt x="555787" y="105869"/>
                      <a:pt x="544231" y="104"/>
                      <a:pt x="498324" y="0"/>
                    </a:cubicBezTo>
                    <a:cubicBezTo>
                      <a:pt x="452416" y="-104"/>
                      <a:pt x="498324" y="124919"/>
                      <a:pt x="498324" y="124919"/>
                    </a:cubicBezTo>
                    <a:cubicBezTo>
                      <a:pt x="498324" y="124919"/>
                      <a:pt x="434823" y="94418"/>
                      <a:pt x="411505" y="124919"/>
                    </a:cubicBezTo>
                    <a:cubicBezTo>
                      <a:pt x="388186" y="155420"/>
                      <a:pt x="440653" y="191231"/>
                      <a:pt x="440653" y="191231"/>
                    </a:cubicBezTo>
                    <a:cubicBezTo>
                      <a:pt x="440653" y="191231"/>
                      <a:pt x="358206" y="218088"/>
                      <a:pt x="392663" y="303554"/>
                    </a:cubicBezTo>
                    <a:cubicBezTo>
                      <a:pt x="392663" y="303554"/>
                      <a:pt x="335304" y="312507"/>
                      <a:pt x="319169" y="350711"/>
                    </a:cubicBezTo>
                    <a:cubicBezTo>
                      <a:pt x="319169" y="350711"/>
                      <a:pt x="323749" y="273573"/>
                      <a:pt x="303137" y="278778"/>
                    </a:cubicBezTo>
                    <a:cubicBezTo>
                      <a:pt x="282526" y="283983"/>
                      <a:pt x="287002" y="351648"/>
                      <a:pt x="287002" y="351648"/>
                    </a:cubicBezTo>
                    <a:cubicBezTo>
                      <a:pt x="287002" y="351648"/>
                      <a:pt x="252649" y="277217"/>
                      <a:pt x="222773" y="303554"/>
                    </a:cubicBezTo>
                    <a:cubicBezTo>
                      <a:pt x="192896" y="329891"/>
                      <a:pt x="236514" y="392767"/>
                      <a:pt x="236514" y="392767"/>
                    </a:cubicBezTo>
                    <a:cubicBezTo>
                      <a:pt x="236514" y="392767"/>
                      <a:pt x="179155" y="364869"/>
                      <a:pt x="169890" y="401824"/>
                    </a:cubicBezTo>
                    <a:cubicBezTo>
                      <a:pt x="160625" y="438779"/>
                      <a:pt x="202057" y="452520"/>
                      <a:pt x="202057" y="452520"/>
                    </a:cubicBezTo>
                    <a:cubicBezTo>
                      <a:pt x="202057" y="452520"/>
                      <a:pt x="142304" y="438779"/>
                      <a:pt x="142304" y="507276"/>
                    </a:cubicBezTo>
                    <a:cubicBezTo>
                      <a:pt x="142304" y="507276"/>
                      <a:pt x="27795" y="496346"/>
                      <a:pt x="0" y="557869"/>
                    </a:cubicBezTo>
                    <a:lnTo>
                      <a:pt x="684349" y="557869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AE7CB0CE-B682-895A-8EA4-428DFB4C690A}"/>
                  </a:ext>
                </a:extLst>
              </p:cNvPr>
              <p:cNvSpPr/>
              <p:nvPr/>
            </p:nvSpPr>
            <p:spPr>
              <a:xfrm flipH="1">
                <a:off x="8030136" y="4104074"/>
                <a:ext cx="1128851" cy="1038759"/>
              </a:xfrm>
              <a:custGeom>
                <a:avLst/>
                <a:gdLst>
                  <a:gd name="connsiteX0" fmla="*/ 0 w 1006952"/>
                  <a:gd name="connsiteY0" fmla="*/ 926589 h 926588"/>
                  <a:gd name="connsiteX1" fmla="*/ 1006953 w 1006952"/>
                  <a:gd name="connsiteY1" fmla="*/ 926589 h 926588"/>
                  <a:gd name="connsiteX2" fmla="*/ 992379 w 1006952"/>
                  <a:gd name="connsiteY2" fmla="*/ 870271 h 926588"/>
                  <a:gd name="connsiteX3" fmla="*/ 905352 w 1006952"/>
                  <a:gd name="connsiteY3" fmla="*/ 838833 h 926588"/>
                  <a:gd name="connsiteX4" fmla="*/ 992379 w 1006952"/>
                  <a:gd name="connsiteY4" fmla="*/ 718390 h 926588"/>
                  <a:gd name="connsiteX5" fmla="*/ 933667 w 1006952"/>
                  <a:gd name="connsiteY5" fmla="*/ 585663 h 926588"/>
                  <a:gd name="connsiteX6" fmla="*/ 766900 w 1006952"/>
                  <a:gd name="connsiteY6" fmla="*/ 592742 h 926588"/>
                  <a:gd name="connsiteX7" fmla="*/ 798546 w 1006952"/>
                  <a:gd name="connsiteY7" fmla="*/ 383294 h 926588"/>
                  <a:gd name="connsiteX8" fmla="*/ 759821 w 1006952"/>
                  <a:gd name="connsiteY8" fmla="*/ 291062 h 926588"/>
                  <a:gd name="connsiteX9" fmla="*/ 624804 w 1006952"/>
                  <a:gd name="connsiteY9" fmla="*/ 273261 h 926588"/>
                  <a:gd name="connsiteX10" fmla="*/ 656763 w 1006952"/>
                  <a:gd name="connsiteY10" fmla="*/ 134809 h 926588"/>
                  <a:gd name="connsiteX11" fmla="*/ 604817 w 1006952"/>
                  <a:gd name="connsiteY11" fmla="*/ 0 h 926588"/>
                  <a:gd name="connsiteX12" fmla="*/ 524869 w 1006952"/>
                  <a:gd name="connsiteY12" fmla="*/ 0 h 926588"/>
                  <a:gd name="connsiteX13" fmla="*/ 283358 w 1006952"/>
                  <a:gd name="connsiteY13" fmla="*/ 420874 h 926588"/>
                  <a:gd name="connsiteX14" fmla="*/ 266598 w 1006952"/>
                  <a:gd name="connsiteY14" fmla="*/ 369137 h 926588"/>
                  <a:gd name="connsiteX15" fmla="*/ 202681 w 1006952"/>
                  <a:gd name="connsiteY15" fmla="*/ 312298 h 926588"/>
                  <a:gd name="connsiteX16" fmla="*/ 134913 w 1006952"/>
                  <a:gd name="connsiteY16" fmla="*/ 383294 h 926588"/>
                  <a:gd name="connsiteX17" fmla="*/ 0 w 1006952"/>
                  <a:gd name="connsiteY17" fmla="*/ 926589 h 926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06952" h="926588">
                    <a:moveTo>
                      <a:pt x="0" y="926589"/>
                    </a:moveTo>
                    <a:lnTo>
                      <a:pt x="1006953" y="926589"/>
                    </a:lnTo>
                    <a:lnTo>
                      <a:pt x="992379" y="870271"/>
                    </a:lnTo>
                    <a:lnTo>
                      <a:pt x="905352" y="838833"/>
                    </a:lnTo>
                    <a:lnTo>
                      <a:pt x="992379" y="718390"/>
                    </a:lnTo>
                    <a:lnTo>
                      <a:pt x="933667" y="585663"/>
                    </a:lnTo>
                    <a:lnTo>
                      <a:pt x="766900" y="592742"/>
                    </a:lnTo>
                    <a:lnTo>
                      <a:pt x="798546" y="383294"/>
                    </a:lnTo>
                    <a:lnTo>
                      <a:pt x="759821" y="291062"/>
                    </a:lnTo>
                    <a:lnTo>
                      <a:pt x="624804" y="273261"/>
                    </a:lnTo>
                    <a:lnTo>
                      <a:pt x="656763" y="134809"/>
                    </a:lnTo>
                    <a:lnTo>
                      <a:pt x="604817" y="0"/>
                    </a:lnTo>
                    <a:lnTo>
                      <a:pt x="524869" y="0"/>
                    </a:lnTo>
                    <a:lnTo>
                      <a:pt x="283358" y="420874"/>
                    </a:lnTo>
                    <a:lnTo>
                      <a:pt x="266598" y="369137"/>
                    </a:lnTo>
                    <a:lnTo>
                      <a:pt x="202681" y="312298"/>
                    </a:lnTo>
                    <a:lnTo>
                      <a:pt x="134913" y="383294"/>
                    </a:lnTo>
                    <a:lnTo>
                      <a:pt x="0" y="926589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65FED3A9-2D32-5063-929D-CF4513F93675}"/>
                  </a:ext>
                </a:extLst>
              </p:cNvPr>
              <p:cNvSpPr/>
              <p:nvPr/>
            </p:nvSpPr>
            <p:spPr>
              <a:xfrm flipH="1">
                <a:off x="8030136" y="4465264"/>
                <a:ext cx="1128851" cy="677567"/>
              </a:xfrm>
              <a:custGeom>
                <a:avLst/>
                <a:gdLst>
                  <a:gd name="connsiteX0" fmla="*/ 0 w 1006952"/>
                  <a:gd name="connsiteY0" fmla="*/ 604401 h 604400"/>
                  <a:gd name="connsiteX1" fmla="*/ 1006953 w 1006952"/>
                  <a:gd name="connsiteY1" fmla="*/ 604401 h 604400"/>
                  <a:gd name="connsiteX2" fmla="*/ 992379 w 1006952"/>
                  <a:gd name="connsiteY2" fmla="*/ 548083 h 604400"/>
                  <a:gd name="connsiteX3" fmla="*/ 905352 w 1006952"/>
                  <a:gd name="connsiteY3" fmla="*/ 516645 h 604400"/>
                  <a:gd name="connsiteX4" fmla="*/ 992379 w 1006952"/>
                  <a:gd name="connsiteY4" fmla="*/ 396202 h 604400"/>
                  <a:gd name="connsiteX5" fmla="*/ 901709 w 1006952"/>
                  <a:gd name="connsiteY5" fmla="*/ 412129 h 604400"/>
                  <a:gd name="connsiteX6" fmla="*/ 745560 w 1006952"/>
                  <a:gd name="connsiteY6" fmla="*/ 507276 h 604400"/>
                  <a:gd name="connsiteX7" fmla="*/ 785846 w 1006952"/>
                  <a:gd name="connsiteY7" fmla="*/ 357477 h 604400"/>
                  <a:gd name="connsiteX8" fmla="*/ 766900 w 1006952"/>
                  <a:gd name="connsiteY8" fmla="*/ 270554 h 604400"/>
                  <a:gd name="connsiteX9" fmla="*/ 721929 w 1006952"/>
                  <a:gd name="connsiteY9" fmla="*/ 217880 h 604400"/>
                  <a:gd name="connsiteX10" fmla="*/ 572755 w 1006952"/>
                  <a:gd name="connsiteY10" fmla="*/ 367471 h 604400"/>
                  <a:gd name="connsiteX11" fmla="*/ 660302 w 1006952"/>
                  <a:gd name="connsiteY11" fmla="*/ 320001 h 604400"/>
                  <a:gd name="connsiteX12" fmla="*/ 681643 w 1006952"/>
                  <a:gd name="connsiteY12" fmla="*/ 355083 h 604400"/>
                  <a:gd name="connsiteX13" fmla="*/ 634277 w 1006952"/>
                  <a:gd name="connsiteY13" fmla="*/ 524036 h 604400"/>
                  <a:gd name="connsiteX14" fmla="*/ 478024 w 1006952"/>
                  <a:gd name="connsiteY14" fmla="*/ 547250 h 604400"/>
                  <a:gd name="connsiteX15" fmla="*/ 371531 w 1006952"/>
                  <a:gd name="connsiteY15" fmla="*/ 501343 h 604400"/>
                  <a:gd name="connsiteX16" fmla="*/ 373925 w 1006952"/>
                  <a:gd name="connsiteY16" fmla="*/ 332806 h 604400"/>
                  <a:gd name="connsiteX17" fmla="*/ 451999 w 1006952"/>
                  <a:gd name="connsiteY17" fmla="*/ 288772 h 604400"/>
                  <a:gd name="connsiteX18" fmla="*/ 524869 w 1006952"/>
                  <a:gd name="connsiteY18" fmla="*/ 367471 h 604400"/>
                  <a:gd name="connsiteX19" fmla="*/ 604817 w 1006952"/>
                  <a:gd name="connsiteY19" fmla="*/ 0 h 604400"/>
                  <a:gd name="connsiteX20" fmla="*/ 503425 w 1006952"/>
                  <a:gd name="connsiteY20" fmla="*/ 194145 h 604400"/>
                  <a:gd name="connsiteX21" fmla="*/ 442526 w 1006952"/>
                  <a:gd name="connsiteY21" fmla="*/ 141055 h 604400"/>
                  <a:gd name="connsiteX22" fmla="*/ 333638 w 1006952"/>
                  <a:gd name="connsiteY22" fmla="*/ 184672 h 604400"/>
                  <a:gd name="connsiteX23" fmla="*/ 283358 w 1006952"/>
                  <a:gd name="connsiteY23" fmla="*/ 98686 h 604400"/>
                  <a:gd name="connsiteX24" fmla="*/ 266598 w 1006952"/>
                  <a:gd name="connsiteY24" fmla="*/ 46949 h 604400"/>
                  <a:gd name="connsiteX25" fmla="*/ 275239 w 1006952"/>
                  <a:gd name="connsiteY25" fmla="*/ 317711 h 604400"/>
                  <a:gd name="connsiteX26" fmla="*/ 246091 w 1006952"/>
                  <a:gd name="connsiteY26" fmla="*/ 474381 h 604400"/>
                  <a:gd name="connsiteX27" fmla="*/ 202681 w 1006952"/>
                  <a:gd name="connsiteY27" fmla="*/ 426495 h 604400"/>
                  <a:gd name="connsiteX28" fmla="*/ 144282 w 1006952"/>
                  <a:gd name="connsiteY28" fmla="*/ 412129 h 604400"/>
                  <a:gd name="connsiteX29" fmla="*/ 0 w 1006952"/>
                  <a:gd name="connsiteY29" fmla="*/ 604401 h 60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006952" h="604400">
                    <a:moveTo>
                      <a:pt x="0" y="604401"/>
                    </a:moveTo>
                    <a:lnTo>
                      <a:pt x="1006953" y="604401"/>
                    </a:lnTo>
                    <a:lnTo>
                      <a:pt x="992379" y="548083"/>
                    </a:lnTo>
                    <a:lnTo>
                      <a:pt x="905352" y="516645"/>
                    </a:lnTo>
                    <a:lnTo>
                      <a:pt x="992379" y="396202"/>
                    </a:lnTo>
                    <a:lnTo>
                      <a:pt x="901709" y="412129"/>
                    </a:lnTo>
                    <a:lnTo>
                      <a:pt x="745560" y="507276"/>
                    </a:lnTo>
                    <a:lnTo>
                      <a:pt x="785846" y="357477"/>
                    </a:lnTo>
                    <a:lnTo>
                      <a:pt x="766900" y="270554"/>
                    </a:lnTo>
                    <a:lnTo>
                      <a:pt x="721929" y="217880"/>
                    </a:lnTo>
                    <a:lnTo>
                      <a:pt x="572755" y="367471"/>
                    </a:lnTo>
                    <a:lnTo>
                      <a:pt x="660302" y="320001"/>
                    </a:lnTo>
                    <a:lnTo>
                      <a:pt x="681643" y="355083"/>
                    </a:lnTo>
                    <a:lnTo>
                      <a:pt x="634277" y="524036"/>
                    </a:lnTo>
                    <a:lnTo>
                      <a:pt x="478024" y="547250"/>
                    </a:lnTo>
                    <a:lnTo>
                      <a:pt x="371531" y="501343"/>
                    </a:lnTo>
                    <a:lnTo>
                      <a:pt x="373925" y="332806"/>
                    </a:lnTo>
                    <a:lnTo>
                      <a:pt x="451999" y="288772"/>
                    </a:lnTo>
                    <a:lnTo>
                      <a:pt x="524869" y="367471"/>
                    </a:lnTo>
                    <a:lnTo>
                      <a:pt x="604817" y="0"/>
                    </a:lnTo>
                    <a:lnTo>
                      <a:pt x="503425" y="194145"/>
                    </a:lnTo>
                    <a:lnTo>
                      <a:pt x="442526" y="141055"/>
                    </a:lnTo>
                    <a:lnTo>
                      <a:pt x="333638" y="184672"/>
                    </a:lnTo>
                    <a:lnTo>
                      <a:pt x="283358" y="98686"/>
                    </a:lnTo>
                    <a:lnTo>
                      <a:pt x="266598" y="46949"/>
                    </a:lnTo>
                    <a:lnTo>
                      <a:pt x="275239" y="317711"/>
                    </a:lnTo>
                    <a:lnTo>
                      <a:pt x="246091" y="474381"/>
                    </a:lnTo>
                    <a:lnTo>
                      <a:pt x="202681" y="426495"/>
                    </a:lnTo>
                    <a:lnTo>
                      <a:pt x="144282" y="412129"/>
                    </a:lnTo>
                    <a:lnTo>
                      <a:pt x="0" y="604401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F512A2C8-3EB6-4932-333D-662FD4821DCB}"/>
                  </a:ext>
                </a:extLst>
              </p:cNvPr>
              <p:cNvSpPr/>
              <p:nvPr/>
            </p:nvSpPr>
            <p:spPr>
              <a:xfrm flipH="1">
                <a:off x="8985438" y="4675714"/>
                <a:ext cx="264424" cy="464434"/>
              </a:xfrm>
              <a:custGeom>
                <a:avLst/>
                <a:gdLst>
                  <a:gd name="connsiteX0" fmla="*/ 43273 w 235870"/>
                  <a:gd name="connsiteY0" fmla="*/ 414283 h 414282"/>
                  <a:gd name="connsiteX1" fmla="*/ 904 w 235870"/>
                  <a:gd name="connsiteY1" fmla="*/ 265629 h 414282"/>
                  <a:gd name="connsiteX2" fmla="*/ 47228 w 235870"/>
                  <a:gd name="connsiteY2" fmla="*/ 330483 h 414282"/>
                  <a:gd name="connsiteX3" fmla="*/ 59616 w 235870"/>
                  <a:gd name="connsiteY3" fmla="*/ 105316 h 414282"/>
                  <a:gd name="connsiteX4" fmla="*/ 83559 w 235870"/>
                  <a:gd name="connsiteY4" fmla="*/ 286241 h 414282"/>
                  <a:gd name="connsiteX5" fmla="*/ 187034 w 235870"/>
                  <a:gd name="connsiteY5" fmla="*/ 72 h 414282"/>
                  <a:gd name="connsiteX6" fmla="*/ 125407 w 235870"/>
                  <a:gd name="connsiteY6" fmla="*/ 289780 h 414282"/>
                  <a:gd name="connsiteX7" fmla="*/ 229506 w 235870"/>
                  <a:gd name="connsiteY7" fmla="*/ 174646 h 414282"/>
                  <a:gd name="connsiteX8" fmla="*/ 152577 w 235870"/>
                  <a:gd name="connsiteY8" fmla="*/ 324133 h 414282"/>
                  <a:gd name="connsiteX9" fmla="*/ 217014 w 235870"/>
                  <a:gd name="connsiteY9" fmla="*/ 306852 h 414282"/>
                  <a:gd name="connsiteX10" fmla="*/ 43273 w 235870"/>
                  <a:gd name="connsiteY10" fmla="*/ 414283 h 414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5870" h="414282">
                    <a:moveTo>
                      <a:pt x="43273" y="414283"/>
                    </a:moveTo>
                    <a:cubicBezTo>
                      <a:pt x="43273" y="414283"/>
                      <a:pt x="-7320" y="291133"/>
                      <a:pt x="904" y="265629"/>
                    </a:cubicBezTo>
                    <a:cubicBezTo>
                      <a:pt x="9128" y="240125"/>
                      <a:pt x="47228" y="330483"/>
                      <a:pt x="47228" y="330483"/>
                    </a:cubicBezTo>
                    <a:cubicBezTo>
                      <a:pt x="47228" y="330483"/>
                      <a:pt x="26408" y="119369"/>
                      <a:pt x="59616" y="105316"/>
                    </a:cubicBezTo>
                    <a:cubicBezTo>
                      <a:pt x="92824" y="91262"/>
                      <a:pt x="83559" y="286241"/>
                      <a:pt x="83559" y="286241"/>
                    </a:cubicBezTo>
                    <a:cubicBezTo>
                      <a:pt x="83559" y="286241"/>
                      <a:pt x="136546" y="-5238"/>
                      <a:pt x="187034" y="72"/>
                    </a:cubicBezTo>
                    <a:cubicBezTo>
                      <a:pt x="237522" y="5381"/>
                      <a:pt x="125407" y="289780"/>
                      <a:pt x="125407" y="289780"/>
                    </a:cubicBezTo>
                    <a:cubicBezTo>
                      <a:pt x="125407" y="289780"/>
                      <a:pt x="195882" y="157990"/>
                      <a:pt x="229506" y="174646"/>
                    </a:cubicBezTo>
                    <a:cubicBezTo>
                      <a:pt x="263130" y="191302"/>
                      <a:pt x="152577" y="324133"/>
                      <a:pt x="152577" y="324133"/>
                    </a:cubicBezTo>
                    <a:cubicBezTo>
                      <a:pt x="152577" y="324133"/>
                      <a:pt x="209103" y="286241"/>
                      <a:pt x="217014" y="306852"/>
                    </a:cubicBezTo>
                    <a:cubicBezTo>
                      <a:pt x="224926" y="327464"/>
                      <a:pt x="109271" y="401999"/>
                      <a:pt x="43273" y="41428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FB750773-B793-4EA9-8268-A42E67A4ED18}"/>
                  </a:ext>
                </a:extLst>
              </p:cNvPr>
              <p:cNvSpPr/>
              <p:nvPr/>
            </p:nvSpPr>
            <p:spPr>
              <a:xfrm flipH="1">
                <a:off x="8985438" y="4675714"/>
                <a:ext cx="264424" cy="464434"/>
              </a:xfrm>
              <a:custGeom>
                <a:avLst/>
                <a:gdLst>
                  <a:gd name="connsiteX0" fmla="*/ 43273 w 235870"/>
                  <a:gd name="connsiteY0" fmla="*/ 414283 h 414282"/>
                  <a:gd name="connsiteX1" fmla="*/ 904 w 235870"/>
                  <a:gd name="connsiteY1" fmla="*/ 265629 h 414282"/>
                  <a:gd name="connsiteX2" fmla="*/ 47228 w 235870"/>
                  <a:gd name="connsiteY2" fmla="*/ 330483 h 414282"/>
                  <a:gd name="connsiteX3" fmla="*/ 59616 w 235870"/>
                  <a:gd name="connsiteY3" fmla="*/ 105316 h 414282"/>
                  <a:gd name="connsiteX4" fmla="*/ 83559 w 235870"/>
                  <a:gd name="connsiteY4" fmla="*/ 286241 h 414282"/>
                  <a:gd name="connsiteX5" fmla="*/ 187034 w 235870"/>
                  <a:gd name="connsiteY5" fmla="*/ 72 h 414282"/>
                  <a:gd name="connsiteX6" fmla="*/ 125407 w 235870"/>
                  <a:gd name="connsiteY6" fmla="*/ 289780 h 414282"/>
                  <a:gd name="connsiteX7" fmla="*/ 229506 w 235870"/>
                  <a:gd name="connsiteY7" fmla="*/ 174646 h 414282"/>
                  <a:gd name="connsiteX8" fmla="*/ 152577 w 235870"/>
                  <a:gd name="connsiteY8" fmla="*/ 324133 h 414282"/>
                  <a:gd name="connsiteX9" fmla="*/ 217014 w 235870"/>
                  <a:gd name="connsiteY9" fmla="*/ 306852 h 414282"/>
                  <a:gd name="connsiteX10" fmla="*/ 43273 w 235870"/>
                  <a:gd name="connsiteY10" fmla="*/ 414283 h 414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5870" h="414282">
                    <a:moveTo>
                      <a:pt x="43273" y="414283"/>
                    </a:moveTo>
                    <a:cubicBezTo>
                      <a:pt x="43273" y="414283"/>
                      <a:pt x="-7320" y="291133"/>
                      <a:pt x="904" y="265629"/>
                    </a:cubicBezTo>
                    <a:cubicBezTo>
                      <a:pt x="9128" y="240125"/>
                      <a:pt x="47228" y="330483"/>
                      <a:pt x="47228" y="330483"/>
                    </a:cubicBezTo>
                    <a:cubicBezTo>
                      <a:pt x="47228" y="330483"/>
                      <a:pt x="26408" y="119369"/>
                      <a:pt x="59616" y="105316"/>
                    </a:cubicBezTo>
                    <a:cubicBezTo>
                      <a:pt x="92824" y="91262"/>
                      <a:pt x="83559" y="286241"/>
                      <a:pt x="83559" y="286241"/>
                    </a:cubicBezTo>
                    <a:cubicBezTo>
                      <a:pt x="83559" y="286241"/>
                      <a:pt x="136546" y="-5238"/>
                      <a:pt x="187034" y="72"/>
                    </a:cubicBezTo>
                    <a:cubicBezTo>
                      <a:pt x="237522" y="5381"/>
                      <a:pt x="125407" y="289780"/>
                      <a:pt x="125407" y="289780"/>
                    </a:cubicBezTo>
                    <a:cubicBezTo>
                      <a:pt x="125407" y="289780"/>
                      <a:pt x="195882" y="157990"/>
                      <a:pt x="229506" y="174646"/>
                    </a:cubicBezTo>
                    <a:cubicBezTo>
                      <a:pt x="263130" y="191302"/>
                      <a:pt x="152577" y="324133"/>
                      <a:pt x="152577" y="324133"/>
                    </a:cubicBezTo>
                    <a:cubicBezTo>
                      <a:pt x="152577" y="324133"/>
                      <a:pt x="209103" y="286241"/>
                      <a:pt x="217014" y="306852"/>
                    </a:cubicBezTo>
                    <a:cubicBezTo>
                      <a:pt x="224926" y="327464"/>
                      <a:pt x="109271" y="401999"/>
                      <a:pt x="43273" y="414283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2FA82630-5333-06F5-E552-FF0D97DE6B34}"/>
                  </a:ext>
                </a:extLst>
              </p:cNvPr>
              <p:cNvSpPr/>
              <p:nvPr/>
            </p:nvSpPr>
            <p:spPr>
              <a:xfrm flipH="1">
                <a:off x="9199871" y="4886385"/>
                <a:ext cx="329578" cy="258915"/>
              </a:xfrm>
              <a:custGeom>
                <a:avLst/>
                <a:gdLst>
                  <a:gd name="connsiteX0" fmla="*/ 292667 w 293988"/>
                  <a:gd name="connsiteY0" fmla="*/ 226360 h 230956"/>
                  <a:gd name="connsiteX1" fmla="*/ 154423 w 293988"/>
                  <a:gd name="connsiteY1" fmla="*/ 224382 h 230956"/>
                  <a:gd name="connsiteX2" fmla="*/ 217612 w 293988"/>
                  <a:gd name="connsiteY2" fmla="*/ 206894 h 230956"/>
                  <a:gd name="connsiteX3" fmla="*/ 46889 w 293988"/>
                  <a:gd name="connsiteY3" fmla="*/ 134024 h 230956"/>
                  <a:gd name="connsiteX4" fmla="*/ 193669 w 293988"/>
                  <a:gd name="connsiteY4" fmla="*/ 166607 h 230956"/>
                  <a:gd name="connsiteX5" fmla="*/ 1189 w 293988"/>
                  <a:gd name="connsiteY5" fmla="*/ 5461 h 230956"/>
                  <a:gd name="connsiteX6" fmla="*/ 207722 w 293988"/>
                  <a:gd name="connsiteY6" fmla="*/ 134753 h 230956"/>
                  <a:gd name="connsiteX7" fmla="*/ 147865 w 293988"/>
                  <a:gd name="connsiteY7" fmla="*/ 22117 h 230956"/>
                  <a:gd name="connsiteX8" fmla="*/ 241554 w 293988"/>
                  <a:gd name="connsiteY8" fmla="*/ 123823 h 230956"/>
                  <a:gd name="connsiteX9" fmla="*/ 246343 w 293988"/>
                  <a:gd name="connsiteY9" fmla="*/ 69066 h 230956"/>
                  <a:gd name="connsiteX10" fmla="*/ 292667 w 293988"/>
                  <a:gd name="connsiteY10" fmla="*/ 226360 h 2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3988" h="230956">
                    <a:moveTo>
                      <a:pt x="292667" y="226360"/>
                    </a:moveTo>
                    <a:cubicBezTo>
                      <a:pt x="292667" y="226360"/>
                      <a:pt x="171704" y="237916"/>
                      <a:pt x="154423" y="224382"/>
                    </a:cubicBezTo>
                    <a:cubicBezTo>
                      <a:pt x="137143" y="210850"/>
                      <a:pt x="217612" y="206894"/>
                      <a:pt x="217612" y="206894"/>
                    </a:cubicBezTo>
                    <a:cubicBezTo>
                      <a:pt x="217612" y="206894"/>
                      <a:pt x="48346" y="163485"/>
                      <a:pt x="46889" y="134024"/>
                    </a:cubicBezTo>
                    <a:cubicBezTo>
                      <a:pt x="45431" y="104564"/>
                      <a:pt x="193669" y="166607"/>
                      <a:pt x="193669" y="166607"/>
                    </a:cubicBezTo>
                    <a:cubicBezTo>
                      <a:pt x="193669" y="166607"/>
                      <a:pt x="-17653" y="42833"/>
                      <a:pt x="1189" y="5461"/>
                    </a:cubicBezTo>
                    <a:cubicBezTo>
                      <a:pt x="20031" y="-31910"/>
                      <a:pt x="207722" y="134753"/>
                      <a:pt x="207722" y="134753"/>
                    </a:cubicBezTo>
                    <a:cubicBezTo>
                      <a:pt x="207722" y="134753"/>
                      <a:pt x="125692" y="43146"/>
                      <a:pt x="147865" y="22117"/>
                    </a:cubicBezTo>
                    <a:cubicBezTo>
                      <a:pt x="170038" y="1089"/>
                      <a:pt x="241554" y="123823"/>
                      <a:pt x="241554" y="123823"/>
                    </a:cubicBezTo>
                    <a:cubicBezTo>
                      <a:pt x="241554" y="123823"/>
                      <a:pt x="228126" y="69379"/>
                      <a:pt x="246343" y="69066"/>
                    </a:cubicBezTo>
                    <a:cubicBezTo>
                      <a:pt x="264560" y="68754"/>
                      <a:pt x="301412" y="171396"/>
                      <a:pt x="292667" y="22636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4E9D9D0E-9AAB-A89E-4002-99A6F7FCA526}"/>
                  </a:ext>
                </a:extLst>
              </p:cNvPr>
              <p:cNvSpPr/>
              <p:nvPr/>
            </p:nvSpPr>
            <p:spPr>
              <a:xfrm flipH="1">
                <a:off x="9199871" y="4886385"/>
                <a:ext cx="329578" cy="258915"/>
              </a:xfrm>
              <a:custGeom>
                <a:avLst/>
                <a:gdLst>
                  <a:gd name="connsiteX0" fmla="*/ 292667 w 293988"/>
                  <a:gd name="connsiteY0" fmla="*/ 226360 h 230956"/>
                  <a:gd name="connsiteX1" fmla="*/ 154423 w 293988"/>
                  <a:gd name="connsiteY1" fmla="*/ 224382 h 230956"/>
                  <a:gd name="connsiteX2" fmla="*/ 217612 w 293988"/>
                  <a:gd name="connsiteY2" fmla="*/ 206894 h 230956"/>
                  <a:gd name="connsiteX3" fmla="*/ 46889 w 293988"/>
                  <a:gd name="connsiteY3" fmla="*/ 134024 h 230956"/>
                  <a:gd name="connsiteX4" fmla="*/ 193669 w 293988"/>
                  <a:gd name="connsiteY4" fmla="*/ 166607 h 230956"/>
                  <a:gd name="connsiteX5" fmla="*/ 1189 w 293988"/>
                  <a:gd name="connsiteY5" fmla="*/ 5461 h 230956"/>
                  <a:gd name="connsiteX6" fmla="*/ 207722 w 293988"/>
                  <a:gd name="connsiteY6" fmla="*/ 134753 h 230956"/>
                  <a:gd name="connsiteX7" fmla="*/ 147865 w 293988"/>
                  <a:gd name="connsiteY7" fmla="*/ 22117 h 230956"/>
                  <a:gd name="connsiteX8" fmla="*/ 241554 w 293988"/>
                  <a:gd name="connsiteY8" fmla="*/ 123823 h 230956"/>
                  <a:gd name="connsiteX9" fmla="*/ 246343 w 293988"/>
                  <a:gd name="connsiteY9" fmla="*/ 69066 h 230956"/>
                  <a:gd name="connsiteX10" fmla="*/ 292667 w 293988"/>
                  <a:gd name="connsiteY10" fmla="*/ 226360 h 2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3988" h="230956">
                    <a:moveTo>
                      <a:pt x="292667" y="226360"/>
                    </a:moveTo>
                    <a:cubicBezTo>
                      <a:pt x="292667" y="226360"/>
                      <a:pt x="171704" y="237916"/>
                      <a:pt x="154423" y="224382"/>
                    </a:cubicBezTo>
                    <a:cubicBezTo>
                      <a:pt x="137143" y="210850"/>
                      <a:pt x="217612" y="206894"/>
                      <a:pt x="217612" y="206894"/>
                    </a:cubicBezTo>
                    <a:cubicBezTo>
                      <a:pt x="217612" y="206894"/>
                      <a:pt x="48346" y="163485"/>
                      <a:pt x="46889" y="134024"/>
                    </a:cubicBezTo>
                    <a:cubicBezTo>
                      <a:pt x="45431" y="104564"/>
                      <a:pt x="193669" y="166607"/>
                      <a:pt x="193669" y="166607"/>
                    </a:cubicBezTo>
                    <a:cubicBezTo>
                      <a:pt x="193669" y="166607"/>
                      <a:pt x="-17653" y="42833"/>
                      <a:pt x="1189" y="5461"/>
                    </a:cubicBezTo>
                    <a:cubicBezTo>
                      <a:pt x="20031" y="-31910"/>
                      <a:pt x="207722" y="134753"/>
                      <a:pt x="207722" y="134753"/>
                    </a:cubicBezTo>
                    <a:cubicBezTo>
                      <a:pt x="207722" y="134753"/>
                      <a:pt x="125692" y="43146"/>
                      <a:pt x="147865" y="22117"/>
                    </a:cubicBezTo>
                    <a:cubicBezTo>
                      <a:pt x="170038" y="1089"/>
                      <a:pt x="241554" y="123823"/>
                      <a:pt x="241554" y="123823"/>
                    </a:cubicBezTo>
                    <a:cubicBezTo>
                      <a:pt x="241554" y="123823"/>
                      <a:pt x="228126" y="69379"/>
                      <a:pt x="246343" y="69066"/>
                    </a:cubicBezTo>
                    <a:cubicBezTo>
                      <a:pt x="264560" y="68754"/>
                      <a:pt x="301412" y="171396"/>
                      <a:pt x="292667" y="22636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64A67635-A221-458F-BAA2-67E4EE1B9C67}"/>
                  </a:ext>
                </a:extLst>
              </p:cNvPr>
              <p:cNvSpPr/>
              <p:nvPr/>
            </p:nvSpPr>
            <p:spPr>
              <a:xfrm flipH="1">
                <a:off x="9136862" y="4607383"/>
                <a:ext cx="315671" cy="532766"/>
              </a:xfrm>
              <a:custGeom>
                <a:avLst/>
                <a:gdLst>
                  <a:gd name="connsiteX0" fmla="*/ 224057 w 281583"/>
                  <a:gd name="connsiteY0" fmla="*/ 475235 h 475235"/>
                  <a:gd name="connsiteX1" fmla="*/ 51252 w 281583"/>
                  <a:gd name="connsiteY1" fmla="*/ 360726 h 475235"/>
                  <a:gd name="connsiteX2" fmla="*/ 134532 w 281583"/>
                  <a:gd name="connsiteY2" fmla="*/ 389874 h 475235"/>
                  <a:gd name="connsiteX3" fmla="*/ 2013 w 281583"/>
                  <a:gd name="connsiteY3" fmla="*/ 178136 h 475235"/>
                  <a:gd name="connsiteX4" fmla="*/ 139112 w 281583"/>
                  <a:gd name="connsiteY4" fmla="*/ 326685 h 475235"/>
                  <a:gd name="connsiteX5" fmla="*/ 50316 w 281583"/>
                  <a:gd name="connsiteY5" fmla="*/ 1583 h 475235"/>
                  <a:gd name="connsiteX6" fmla="*/ 179295 w 281583"/>
                  <a:gd name="connsiteY6" fmla="*/ 303471 h 475235"/>
                  <a:gd name="connsiteX7" fmla="*/ 200114 w 281583"/>
                  <a:gd name="connsiteY7" fmla="*/ 133165 h 475235"/>
                  <a:gd name="connsiteX8" fmla="*/ 225931 w 281583"/>
                  <a:gd name="connsiteY8" fmla="*/ 317525 h 475235"/>
                  <a:gd name="connsiteX9" fmla="*/ 273296 w 281583"/>
                  <a:gd name="connsiteY9" fmla="*/ 260791 h 475235"/>
                  <a:gd name="connsiteX10" fmla="*/ 224057 w 281583"/>
                  <a:gd name="connsiteY10" fmla="*/ 475235 h 475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1583" h="475235">
                    <a:moveTo>
                      <a:pt x="224057" y="475235"/>
                    </a:moveTo>
                    <a:cubicBezTo>
                      <a:pt x="224057" y="475235"/>
                      <a:pt x="60101" y="388729"/>
                      <a:pt x="51252" y="360726"/>
                    </a:cubicBezTo>
                    <a:cubicBezTo>
                      <a:pt x="42404" y="332723"/>
                      <a:pt x="134532" y="389874"/>
                      <a:pt x="134532" y="389874"/>
                    </a:cubicBezTo>
                    <a:cubicBezTo>
                      <a:pt x="134532" y="389874"/>
                      <a:pt x="-19223" y="212176"/>
                      <a:pt x="2013" y="178136"/>
                    </a:cubicBezTo>
                    <a:cubicBezTo>
                      <a:pt x="23250" y="144095"/>
                      <a:pt x="139112" y="326685"/>
                      <a:pt x="139112" y="326685"/>
                    </a:cubicBezTo>
                    <a:cubicBezTo>
                      <a:pt x="139112" y="326685"/>
                      <a:pt x="973" y="28649"/>
                      <a:pt x="50316" y="1583"/>
                    </a:cubicBezTo>
                    <a:cubicBezTo>
                      <a:pt x="99659" y="-25483"/>
                      <a:pt x="179295" y="303471"/>
                      <a:pt x="179295" y="303471"/>
                    </a:cubicBezTo>
                    <a:cubicBezTo>
                      <a:pt x="179295" y="303471"/>
                      <a:pt x="158995" y="139202"/>
                      <a:pt x="200114" y="133165"/>
                    </a:cubicBezTo>
                    <a:cubicBezTo>
                      <a:pt x="241234" y="127127"/>
                      <a:pt x="225931" y="317525"/>
                      <a:pt x="225931" y="317525"/>
                    </a:cubicBezTo>
                    <a:cubicBezTo>
                      <a:pt x="225931" y="317525"/>
                      <a:pt x="252893" y="247154"/>
                      <a:pt x="273296" y="260791"/>
                    </a:cubicBezTo>
                    <a:cubicBezTo>
                      <a:pt x="293700" y="274428"/>
                      <a:pt x="276107" y="421624"/>
                      <a:pt x="224057" y="47523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F4EDC831-18B5-932E-64AA-7B0521A09CE3}"/>
                  </a:ext>
                </a:extLst>
              </p:cNvPr>
              <p:cNvSpPr/>
              <p:nvPr/>
            </p:nvSpPr>
            <p:spPr>
              <a:xfrm flipH="1">
                <a:off x="9136862" y="4607383"/>
                <a:ext cx="315671" cy="532766"/>
              </a:xfrm>
              <a:custGeom>
                <a:avLst/>
                <a:gdLst>
                  <a:gd name="connsiteX0" fmla="*/ 224057 w 281583"/>
                  <a:gd name="connsiteY0" fmla="*/ 475235 h 475235"/>
                  <a:gd name="connsiteX1" fmla="*/ 51252 w 281583"/>
                  <a:gd name="connsiteY1" fmla="*/ 360726 h 475235"/>
                  <a:gd name="connsiteX2" fmla="*/ 134532 w 281583"/>
                  <a:gd name="connsiteY2" fmla="*/ 389874 h 475235"/>
                  <a:gd name="connsiteX3" fmla="*/ 2013 w 281583"/>
                  <a:gd name="connsiteY3" fmla="*/ 178136 h 475235"/>
                  <a:gd name="connsiteX4" fmla="*/ 139112 w 281583"/>
                  <a:gd name="connsiteY4" fmla="*/ 326685 h 475235"/>
                  <a:gd name="connsiteX5" fmla="*/ 50316 w 281583"/>
                  <a:gd name="connsiteY5" fmla="*/ 1583 h 475235"/>
                  <a:gd name="connsiteX6" fmla="*/ 179295 w 281583"/>
                  <a:gd name="connsiteY6" fmla="*/ 303471 h 475235"/>
                  <a:gd name="connsiteX7" fmla="*/ 200114 w 281583"/>
                  <a:gd name="connsiteY7" fmla="*/ 133165 h 475235"/>
                  <a:gd name="connsiteX8" fmla="*/ 225931 w 281583"/>
                  <a:gd name="connsiteY8" fmla="*/ 317525 h 475235"/>
                  <a:gd name="connsiteX9" fmla="*/ 273296 w 281583"/>
                  <a:gd name="connsiteY9" fmla="*/ 260791 h 475235"/>
                  <a:gd name="connsiteX10" fmla="*/ 224057 w 281583"/>
                  <a:gd name="connsiteY10" fmla="*/ 475235 h 475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1583" h="475235">
                    <a:moveTo>
                      <a:pt x="224057" y="475235"/>
                    </a:moveTo>
                    <a:cubicBezTo>
                      <a:pt x="224057" y="475235"/>
                      <a:pt x="60101" y="388729"/>
                      <a:pt x="51252" y="360726"/>
                    </a:cubicBezTo>
                    <a:cubicBezTo>
                      <a:pt x="42404" y="332723"/>
                      <a:pt x="134532" y="389874"/>
                      <a:pt x="134532" y="389874"/>
                    </a:cubicBezTo>
                    <a:cubicBezTo>
                      <a:pt x="134532" y="389874"/>
                      <a:pt x="-19223" y="212176"/>
                      <a:pt x="2013" y="178136"/>
                    </a:cubicBezTo>
                    <a:cubicBezTo>
                      <a:pt x="23250" y="144095"/>
                      <a:pt x="139112" y="326685"/>
                      <a:pt x="139112" y="326685"/>
                    </a:cubicBezTo>
                    <a:cubicBezTo>
                      <a:pt x="139112" y="326685"/>
                      <a:pt x="973" y="28649"/>
                      <a:pt x="50316" y="1583"/>
                    </a:cubicBezTo>
                    <a:cubicBezTo>
                      <a:pt x="99659" y="-25483"/>
                      <a:pt x="179295" y="303471"/>
                      <a:pt x="179295" y="303471"/>
                    </a:cubicBezTo>
                    <a:cubicBezTo>
                      <a:pt x="179295" y="303471"/>
                      <a:pt x="158995" y="139202"/>
                      <a:pt x="200114" y="133165"/>
                    </a:cubicBezTo>
                    <a:cubicBezTo>
                      <a:pt x="241234" y="127127"/>
                      <a:pt x="225931" y="317525"/>
                      <a:pt x="225931" y="317525"/>
                    </a:cubicBezTo>
                    <a:cubicBezTo>
                      <a:pt x="225931" y="317525"/>
                      <a:pt x="252893" y="247154"/>
                      <a:pt x="273296" y="260791"/>
                    </a:cubicBezTo>
                    <a:cubicBezTo>
                      <a:pt x="293700" y="274428"/>
                      <a:pt x="276107" y="421624"/>
                      <a:pt x="224057" y="475235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551271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73B6B539-4A04-4A6C-95E7-64FD12D149D6}"/>
              </a:ext>
            </a:extLst>
          </p:cNvPr>
          <p:cNvGrpSpPr/>
          <p:nvPr/>
        </p:nvGrpSpPr>
        <p:grpSpPr>
          <a:xfrm>
            <a:off x="-1" y="1776413"/>
            <a:ext cx="12192001" cy="3305175"/>
            <a:chOff x="-1" y="2226500"/>
            <a:chExt cx="12192001" cy="3305175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80DABC7A-8CC7-4662-8338-2A3D9A994DC1}"/>
                </a:ext>
              </a:extLst>
            </p:cNvPr>
            <p:cNvSpPr/>
            <p:nvPr/>
          </p:nvSpPr>
          <p:spPr>
            <a:xfrm>
              <a:off x="-1" y="2226500"/>
              <a:ext cx="12192001" cy="3305175"/>
            </a:xfrm>
            <a:prstGeom prst="rect">
              <a:avLst/>
            </a:prstGeom>
            <a:gradFill>
              <a:gsLst>
                <a:gs pos="50000">
                  <a:schemeClr val="accent2">
                    <a:alpha val="20000"/>
                  </a:schemeClr>
                </a:gs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BC34A580-89BB-40AB-A4D9-1832F37766AE}"/>
                </a:ext>
              </a:extLst>
            </p:cNvPr>
            <p:cNvSpPr/>
            <p:nvPr/>
          </p:nvSpPr>
          <p:spPr>
            <a:xfrm>
              <a:off x="4962525" y="2745612"/>
              <a:ext cx="2266950" cy="2266950"/>
            </a:xfrm>
            <a:prstGeom prst="round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22B7CC38-B10E-4E24-B748-FB1CDCDD4D45}"/>
                </a:ext>
              </a:extLst>
            </p:cNvPr>
            <p:cNvSpPr/>
            <p:nvPr/>
          </p:nvSpPr>
          <p:spPr>
            <a:xfrm>
              <a:off x="5122156" y="2905243"/>
              <a:ext cx="1947689" cy="1947689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12A13F02-CC6F-4E93-BEBB-AB1AB084DD14}"/>
                </a:ext>
              </a:extLst>
            </p:cNvPr>
            <p:cNvSpPr/>
            <p:nvPr/>
          </p:nvSpPr>
          <p:spPr>
            <a:xfrm rot="16200000">
              <a:off x="4474442" y="3781681"/>
              <a:ext cx="225984" cy="19481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C1645D03-008B-475A-B0B4-1B0CB3D0A22D}"/>
                </a:ext>
              </a:extLst>
            </p:cNvPr>
            <p:cNvSpPr/>
            <p:nvPr/>
          </p:nvSpPr>
          <p:spPr>
            <a:xfrm rot="5400000" flipH="1">
              <a:off x="7491574" y="3781681"/>
              <a:ext cx="225984" cy="19481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873A369D-B1C0-42BA-8CF4-42DEFA704C8E}"/>
                </a:ext>
              </a:extLst>
            </p:cNvPr>
            <p:cNvGrpSpPr/>
            <p:nvPr/>
          </p:nvGrpSpPr>
          <p:grpSpPr>
            <a:xfrm>
              <a:off x="5624740" y="3389079"/>
              <a:ext cx="942519" cy="980016"/>
              <a:chOff x="5322094" y="2852713"/>
              <a:chExt cx="1547812" cy="1609390"/>
            </a:xfrm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70D70305-75E4-480B-8697-9AC0BE5C3546}"/>
                  </a:ext>
                </a:extLst>
              </p:cNvPr>
              <p:cNvSpPr/>
              <p:nvPr/>
            </p:nvSpPr>
            <p:spPr>
              <a:xfrm>
                <a:off x="5322094" y="2975683"/>
                <a:ext cx="1547812" cy="1486420"/>
              </a:xfrm>
              <a:custGeom>
                <a:avLst/>
                <a:gdLst>
                  <a:gd name="connsiteX0" fmla="*/ 1317501 w 1547812"/>
                  <a:gd name="connsiteY0" fmla="*/ 0 h 1486420"/>
                  <a:gd name="connsiteX1" fmla="*/ 1265597 w 1547812"/>
                  <a:gd name="connsiteY1" fmla="*/ 0 h 1486420"/>
                  <a:gd name="connsiteX2" fmla="*/ 1265597 w 1547812"/>
                  <a:gd name="connsiteY2" fmla="*/ 208173 h 1486420"/>
                  <a:gd name="connsiteX3" fmla="*/ 1150255 w 1547812"/>
                  <a:gd name="connsiteY3" fmla="*/ 323515 h 1486420"/>
                  <a:gd name="connsiteX4" fmla="*/ 1034914 w 1547812"/>
                  <a:gd name="connsiteY4" fmla="*/ 208173 h 1486420"/>
                  <a:gd name="connsiteX5" fmla="*/ 1034914 w 1547812"/>
                  <a:gd name="connsiteY5" fmla="*/ 0 h 1486420"/>
                  <a:gd name="connsiteX6" fmla="*/ 514015 w 1547812"/>
                  <a:gd name="connsiteY6" fmla="*/ 0 h 1486420"/>
                  <a:gd name="connsiteX7" fmla="*/ 514015 w 1547812"/>
                  <a:gd name="connsiteY7" fmla="*/ 208173 h 1486420"/>
                  <a:gd name="connsiteX8" fmla="*/ 398673 w 1547812"/>
                  <a:gd name="connsiteY8" fmla="*/ 323515 h 1486420"/>
                  <a:gd name="connsiteX9" fmla="*/ 283332 w 1547812"/>
                  <a:gd name="connsiteY9" fmla="*/ 208173 h 1486420"/>
                  <a:gd name="connsiteX10" fmla="*/ 283332 w 1547812"/>
                  <a:gd name="connsiteY10" fmla="*/ 0 h 1486420"/>
                  <a:gd name="connsiteX11" fmla="*/ 230312 w 1547812"/>
                  <a:gd name="connsiteY11" fmla="*/ 0 h 1486420"/>
                  <a:gd name="connsiteX12" fmla="*/ 0 w 1547812"/>
                  <a:gd name="connsiteY12" fmla="*/ 230312 h 1486420"/>
                  <a:gd name="connsiteX13" fmla="*/ 0 w 1547812"/>
                  <a:gd name="connsiteY13" fmla="*/ 1256109 h 1486420"/>
                  <a:gd name="connsiteX14" fmla="*/ 230312 w 1547812"/>
                  <a:gd name="connsiteY14" fmla="*/ 1486421 h 1486420"/>
                  <a:gd name="connsiteX15" fmla="*/ 1317501 w 1547812"/>
                  <a:gd name="connsiteY15" fmla="*/ 1486421 h 1486420"/>
                  <a:gd name="connsiteX16" fmla="*/ 1547813 w 1547812"/>
                  <a:gd name="connsiteY16" fmla="*/ 1256109 h 1486420"/>
                  <a:gd name="connsiteX17" fmla="*/ 1547813 w 1547812"/>
                  <a:gd name="connsiteY17" fmla="*/ 230312 h 1486420"/>
                  <a:gd name="connsiteX18" fmla="*/ 1317501 w 1547812"/>
                  <a:gd name="connsiteY18" fmla="*/ 0 h 1486420"/>
                  <a:gd name="connsiteX19" fmla="*/ 785254 w 1547812"/>
                  <a:gd name="connsiteY19" fmla="*/ 1202717 h 1486420"/>
                  <a:gd name="connsiteX20" fmla="*/ 443322 w 1547812"/>
                  <a:gd name="connsiteY20" fmla="*/ 1056494 h 1486420"/>
                  <a:gd name="connsiteX21" fmla="*/ 446112 w 1547812"/>
                  <a:gd name="connsiteY21" fmla="*/ 1030635 h 1486420"/>
                  <a:gd name="connsiteX22" fmla="*/ 583964 w 1547812"/>
                  <a:gd name="connsiteY22" fmla="*/ 925153 h 1486420"/>
                  <a:gd name="connsiteX23" fmla="*/ 607591 w 1547812"/>
                  <a:gd name="connsiteY23" fmla="*/ 927757 h 1486420"/>
                  <a:gd name="connsiteX24" fmla="*/ 775209 w 1547812"/>
                  <a:gd name="connsiteY24" fmla="*/ 1009613 h 1486420"/>
                  <a:gd name="connsiteX25" fmla="*/ 882737 w 1547812"/>
                  <a:gd name="connsiteY25" fmla="*/ 940594 h 1486420"/>
                  <a:gd name="connsiteX26" fmla="*/ 798649 w 1547812"/>
                  <a:gd name="connsiteY26" fmla="*/ 866366 h 1486420"/>
                  <a:gd name="connsiteX27" fmla="*/ 698376 w 1547812"/>
                  <a:gd name="connsiteY27" fmla="*/ 831763 h 1486420"/>
                  <a:gd name="connsiteX28" fmla="*/ 486482 w 1547812"/>
                  <a:gd name="connsiteY28" fmla="*/ 569454 h 1486420"/>
                  <a:gd name="connsiteX29" fmla="*/ 777441 w 1547812"/>
                  <a:gd name="connsiteY29" fmla="*/ 309749 h 1486420"/>
                  <a:gd name="connsiteX30" fmla="*/ 1057052 w 1547812"/>
                  <a:gd name="connsiteY30" fmla="*/ 412254 h 1486420"/>
                  <a:gd name="connsiteX31" fmla="*/ 1057052 w 1547812"/>
                  <a:gd name="connsiteY31" fmla="*/ 436811 h 1486420"/>
                  <a:gd name="connsiteX32" fmla="*/ 950082 w 1547812"/>
                  <a:gd name="connsiteY32" fmla="*/ 551222 h 1486420"/>
                  <a:gd name="connsiteX33" fmla="*/ 925897 w 1547812"/>
                  <a:gd name="connsiteY33" fmla="*/ 552338 h 1486420"/>
                  <a:gd name="connsiteX34" fmla="*/ 790091 w 1547812"/>
                  <a:gd name="connsiteY34" fmla="*/ 501551 h 1486420"/>
                  <a:gd name="connsiteX35" fmla="*/ 707306 w 1547812"/>
                  <a:gd name="connsiteY35" fmla="*/ 561640 h 1486420"/>
                  <a:gd name="connsiteX36" fmla="*/ 767581 w 1547812"/>
                  <a:gd name="connsiteY36" fmla="*/ 625636 h 1486420"/>
                  <a:gd name="connsiteX37" fmla="*/ 880504 w 1547812"/>
                  <a:gd name="connsiteY37" fmla="*/ 663959 h 1486420"/>
                  <a:gd name="connsiteX38" fmla="*/ 1108770 w 1547812"/>
                  <a:gd name="connsiteY38" fmla="*/ 927571 h 1486420"/>
                  <a:gd name="connsiteX39" fmla="*/ 785254 w 1547812"/>
                  <a:gd name="connsiteY39" fmla="*/ 1202717 h 1486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1547812" h="1486420">
                    <a:moveTo>
                      <a:pt x="1317501" y="0"/>
                    </a:moveTo>
                    <a:lnTo>
                      <a:pt x="1265597" y="0"/>
                    </a:lnTo>
                    <a:lnTo>
                      <a:pt x="1265597" y="208173"/>
                    </a:lnTo>
                    <a:cubicBezTo>
                      <a:pt x="1265597" y="271611"/>
                      <a:pt x="1213693" y="323515"/>
                      <a:pt x="1150255" y="323515"/>
                    </a:cubicBezTo>
                    <a:cubicBezTo>
                      <a:pt x="1086817" y="323515"/>
                      <a:pt x="1034914" y="271611"/>
                      <a:pt x="1034914" y="208173"/>
                    </a:cubicBezTo>
                    <a:lnTo>
                      <a:pt x="1034914" y="0"/>
                    </a:lnTo>
                    <a:lnTo>
                      <a:pt x="514015" y="0"/>
                    </a:lnTo>
                    <a:lnTo>
                      <a:pt x="514015" y="208173"/>
                    </a:lnTo>
                    <a:cubicBezTo>
                      <a:pt x="514015" y="271611"/>
                      <a:pt x="462111" y="323515"/>
                      <a:pt x="398673" y="323515"/>
                    </a:cubicBezTo>
                    <a:cubicBezTo>
                      <a:pt x="335235" y="323515"/>
                      <a:pt x="283332" y="271611"/>
                      <a:pt x="283332" y="208173"/>
                    </a:cubicBezTo>
                    <a:lnTo>
                      <a:pt x="283332" y="0"/>
                    </a:lnTo>
                    <a:lnTo>
                      <a:pt x="230312" y="0"/>
                    </a:lnTo>
                    <a:cubicBezTo>
                      <a:pt x="105482" y="0"/>
                      <a:pt x="0" y="105482"/>
                      <a:pt x="0" y="230312"/>
                    </a:cubicBezTo>
                    <a:lnTo>
                      <a:pt x="0" y="1256109"/>
                    </a:lnTo>
                    <a:cubicBezTo>
                      <a:pt x="0" y="1380939"/>
                      <a:pt x="105482" y="1486421"/>
                      <a:pt x="230312" y="1486421"/>
                    </a:cubicBezTo>
                    <a:lnTo>
                      <a:pt x="1317501" y="1486421"/>
                    </a:lnTo>
                    <a:cubicBezTo>
                      <a:pt x="1442331" y="1486421"/>
                      <a:pt x="1547813" y="1380939"/>
                      <a:pt x="1547813" y="1256109"/>
                    </a:cubicBezTo>
                    <a:lnTo>
                      <a:pt x="1547813" y="230312"/>
                    </a:lnTo>
                    <a:cubicBezTo>
                      <a:pt x="1547813" y="105482"/>
                      <a:pt x="1442331" y="0"/>
                      <a:pt x="1317501" y="0"/>
                    </a:cubicBezTo>
                    <a:close/>
                    <a:moveTo>
                      <a:pt x="785254" y="1202717"/>
                    </a:moveTo>
                    <a:cubicBezTo>
                      <a:pt x="606475" y="1202717"/>
                      <a:pt x="499504" y="1124955"/>
                      <a:pt x="443322" y="1056494"/>
                    </a:cubicBezTo>
                    <a:cubicBezTo>
                      <a:pt x="436811" y="1048494"/>
                      <a:pt x="438113" y="1036774"/>
                      <a:pt x="446112" y="1030635"/>
                    </a:cubicBezTo>
                    <a:lnTo>
                      <a:pt x="583964" y="925153"/>
                    </a:lnTo>
                    <a:cubicBezTo>
                      <a:pt x="591220" y="919572"/>
                      <a:pt x="601638" y="920688"/>
                      <a:pt x="607591" y="927757"/>
                    </a:cubicBezTo>
                    <a:cubicBezTo>
                      <a:pt x="647216" y="974080"/>
                      <a:pt x="696888" y="1009613"/>
                      <a:pt x="775209" y="1009613"/>
                    </a:cubicBezTo>
                    <a:cubicBezTo>
                      <a:pt x="842925" y="1009613"/>
                      <a:pt x="883109" y="989149"/>
                      <a:pt x="882737" y="940594"/>
                    </a:cubicBezTo>
                    <a:cubicBezTo>
                      <a:pt x="882737" y="903387"/>
                      <a:pt x="855018" y="885527"/>
                      <a:pt x="798649" y="866366"/>
                    </a:cubicBezTo>
                    <a:lnTo>
                      <a:pt x="698376" y="831763"/>
                    </a:lnTo>
                    <a:cubicBezTo>
                      <a:pt x="574291" y="789533"/>
                      <a:pt x="486482" y="712701"/>
                      <a:pt x="486482" y="569454"/>
                    </a:cubicBezTo>
                    <a:cubicBezTo>
                      <a:pt x="486482" y="397929"/>
                      <a:pt x="625636" y="309749"/>
                      <a:pt x="777441" y="309749"/>
                    </a:cubicBezTo>
                    <a:cubicBezTo>
                      <a:pt x="917153" y="309749"/>
                      <a:pt x="1005148" y="357188"/>
                      <a:pt x="1057052" y="412254"/>
                    </a:cubicBezTo>
                    <a:cubicBezTo>
                      <a:pt x="1063563" y="418951"/>
                      <a:pt x="1063563" y="429927"/>
                      <a:pt x="1057052" y="436811"/>
                    </a:cubicBezTo>
                    <a:lnTo>
                      <a:pt x="950082" y="551222"/>
                    </a:lnTo>
                    <a:cubicBezTo>
                      <a:pt x="943570" y="558292"/>
                      <a:pt x="932966" y="558664"/>
                      <a:pt x="925897" y="552338"/>
                    </a:cubicBezTo>
                    <a:cubicBezTo>
                      <a:pt x="892597" y="521829"/>
                      <a:pt x="850367" y="501551"/>
                      <a:pt x="790091" y="501551"/>
                    </a:cubicBezTo>
                    <a:cubicBezTo>
                      <a:pt x="734839" y="501551"/>
                      <a:pt x="707306" y="527038"/>
                      <a:pt x="707306" y="561640"/>
                    </a:cubicBezTo>
                    <a:cubicBezTo>
                      <a:pt x="707306" y="594940"/>
                      <a:pt x="726281" y="611498"/>
                      <a:pt x="767581" y="625636"/>
                    </a:cubicBezTo>
                    <a:lnTo>
                      <a:pt x="880504" y="663959"/>
                    </a:lnTo>
                    <a:cubicBezTo>
                      <a:pt x="1051099" y="721630"/>
                      <a:pt x="1108770" y="804788"/>
                      <a:pt x="1108770" y="927571"/>
                    </a:cubicBezTo>
                    <a:cubicBezTo>
                      <a:pt x="1108770" y="1087562"/>
                      <a:pt x="1010915" y="1202717"/>
                      <a:pt x="785254" y="1202717"/>
                    </a:cubicBezTo>
                    <a:close/>
                  </a:path>
                </a:pathLst>
              </a:custGeom>
              <a:solidFill>
                <a:schemeClr val="bg1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727C630A-0107-4ACA-9833-8F50FE3E4E58}"/>
                  </a:ext>
                </a:extLst>
              </p:cNvPr>
              <p:cNvSpPr/>
              <p:nvPr/>
            </p:nvSpPr>
            <p:spPr>
              <a:xfrm>
                <a:off x="5645609" y="2852713"/>
                <a:ext cx="901154" cy="401835"/>
              </a:xfrm>
              <a:custGeom>
                <a:avLst/>
                <a:gdLst>
                  <a:gd name="connsiteX0" fmla="*/ 74414 w 901154"/>
                  <a:gd name="connsiteY0" fmla="*/ 401836 h 401835"/>
                  <a:gd name="connsiteX1" fmla="*/ 0 w 901154"/>
                  <a:gd name="connsiteY1" fmla="*/ 327422 h 401835"/>
                  <a:gd name="connsiteX2" fmla="*/ 0 w 901154"/>
                  <a:gd name="connsiteY2" fmla="*/ 74414 h 401835"/>
                  <a:gd name="connsiteX3" fmla="*/ 74414 w 901154"/>
                  <a:gd name="connsiteY3" fmla="*/ 0 h 401835"/>
                  <a:gd name="connsiteX4" fmla="*/ 148828 w 901154"/>
                  <a:gd name="connsiteY4" fmla="*/ 74414 h 401835"/>
                  <a:gd name="connsiteX5" fmla="*/ 148828 w 901154"/>
                  <a:gd name="connsiteY5" fmla="*/ 327422 h 401835"/>
                  <a:gd name="connsiteX6" fmla="*/ 74414 w 901154"/>
                  <a:gd name="connsiteY6" fmla="*/ 401836 h 401835"/>
                  <a:gd name="connsiteX7" fmla="*/ 826740 w 901154"/>
                  <a:gd name="connsiteY7" fmla="*/ 401836 h 401835"/>
                  <a:gd name="connsiteX8" fmla="*/ 752326 w 901154"/>
                  <a:gd name="connsiteY8" fmla="*/ 327422 h 401835"/>
                  <a:gd name="connsiteX9" fmla="*/ 752326 w 901154"/>
                  <a:gd name="connsiteY9" fmla="*/ 74414 h 401835"/>
                  <a:gd name="connsiteX10" fmla="*/ 826740 w 901154"/>
                  <a:gd name="connsiteY10" fmla="*/ 0 h 401835"/>
                  <a:gd name="connsiteX11" fmla="*/ 901154 w 901154"/>
                  <a:gd name="connsiteY11" fmla="*/ 74414 h 401835"/>
                  <a:gd name="connsiteX12" fmla="*/ 901154 w 901154"/>
                  <a:gd name="connsiteY12" fmla="*/ 327422 h 401835"/>
                  <a:gd name="connsiteX13" fmla="*/ 826740 w 901154"/>
                  <a:gd name="connsiteY13" fmla="*/ 401836 h 401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01154" h="401835">
                    <a:moveTo>
                      <a:pt x="74414" y="401836"/>
                    </a:moveTo>
                    <a:cubicBezTo>
                      <a:pt x="33486" y="401836"/>
                      <a:pt x="0" y="368350"/>
                      <a:pt x="0" y="327422"/>
                    </a:cubicBezTo>
                    <a:lnTo>
                      <a:pt x="0" y="74414"/>
                    </a:lnTo>
                    <a:cubicBezTo>
                      <a:pt x="0" y="33486"/>
                      <a:pt x="33486" y="0"/>
                      <a:pt x="74414" y="0"/>
                    </a:cubicBezTo>
                    <a:cubicBezTo>
                      <a:pt x="115342" y="0"/>
                      <a:pt x="148828" y="33486"/>
                      <a:pt x="148828" y="74414"/>
                    </a:cubicBezTo>
                    <a:lnTo>
                      <a:pt x="148828" y="327422"/>
                    </a:lnTo>
                    <a:cubicBezTo>
                      <a:pt x="148828" y="368350"/>
                      <a:pt x="115342" y="401836"/>
                      <a:pt x="74414" y="401836"/>
                    </a:cubicBezTo>
                    <a:close/>
                    <a:moveTo>
                      <a:pt x="826740" y="401836"/>
                    </a:moveTo>
                    <a:cubicBezTo>
                      <a:pt x="785813" y="401836"/>
                      <a:pt x="752326" y="368350"/>
                      <a:pt x="752326" y="327422"/>
                    </a:cubicBezTo>
                    <a:lnTo>
                      <a:pt x="752326" y="74414"/>
                    </a:lnTo>
                    <a:cubicBezTo>
                      <a:pt x="752326" y="33486"/>
                      <a:pt x="785813" y="0"/>
                      <a:pt x="826740" y="0"/>
                    </a:cubicBezTo>
                    <a:cubicBezTo>
                      <a:pt x="867668" y="0"/>
                      <a:pt x="901154" y="33486"/>
                      <a:pt x="901154" y="74414"/>
                    </a:cubicBezTo>
                    <a:lnTo>
                      <a:pt x="901154" y="327422"/>
                    </a:lnTo>
                    <a:cubicBezTo>
                      <a:pt x="901154" y="368350"/>
                      <a:pt x="867668" y="401836"/>
                      <a:pt x="826740" y="401836"/>
                    </a:cubicBezTo>
                    <a:close/>
                  </a:path>
                </a:pathLst>
              </a:custGeom>
              <a:solidFill>
                <a:schemeClr val="bg1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C8859835-2DB8-4E0D-BF29-EC09385A5846}"/>
                </a:ext>
              </a:extLst>
            </p:cNvPr>
            <p:cNvGrpSpPr/>
            <p:nvPr/>
          </p:nvGrpSpPr>
          <p:grpSpPr>
            <a:xfrm>
              <a:off x="373161" y="2439394"/>
              <a:ext cx="4273300" cy="2879387"/>
              <a:chOff x="529595" y="2302360"/>
              <a:chExt cx="4273300" cy="2879387"/>
            </a:xfrm>
          </p:grpSpPr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7DF3C2A1-5507-4F47-9A15-3A7B4C296E44}"/>
                  </a:ext>
                </a:extLst>
              </p:cNvPr>
              <p:cNvSpPr/>
              <p:nvPr/>
            </p:nvSpPr>
            <p:spPr>
              <a:xfrm>
                <a:off x="539766" y="2302360"/>
                <a:ext cx="4263129" cy="2879387"/>
              </a:xfrm>
              <a:prstGeom prst="rect">
                <a:avLst/>
              </a:prstGeom>
              <a:gradFill>
                <a:gsLst>
                  <a:gs pos="100000">
                    <a:schemeClr val="accent2">
                      <a:alpha val="0"/>
                    </a:schemeClr>
                  </a:gs>
                  <a:gs pos="0">
                    <a:schemeClr val="accent2">
                      <a:alpha val="1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D82A8B60-E419-452B-9219-ED900EC955B5}"/>
                  </a:ext>
                </a:extLst>
              </p:cNvPr>
              <p:cNvCxnSpPr/>
              <p:nvPr/>
            </p:nvCxnSpPr>
            <p:spPr>
              <a:xfrm>
                <a:off x="529595" y="2302360"/>
                <a:ext cx="0" cy="2879387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536D851A-17DE-4AEB-AF4F-9360C8C2F9F5}"/>
                </a:ext>
              </a:extLst>
            </p:cNvPr>
            <p:cNvGrpSpPr/>
            <p:nvPr/>
          </p:nvGrpSpPr>
          <p:grpSpPr>
            <a:xfrm flipH="1">
              <a:off x="7545539" y="2439394"/>
              <a:ext cx="4273300" cy="2879387"/>
              <a:chOff x="529595" y="2302360"/>
              <a:chExt cx="4273300" cy="2879387"/>
            </a:xfrm>
          </p:grpSpPr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CC07A9BB-7F07-4074-98DA-41BB811E36EA}"/>
                  </a:ext>
                </a:extLst>
              </p:cNvPr>
              <p:cNvSpPr/>
              <p:nvPr/>
            </p:nvSpPr>
            <p:spPr>
              <a:xfrm>
                <a:off x="539766" y="2302360"/>
                <a:ext cx="4263129" cy="2879387"/>
              </a:xfrm>
              <a:prstGeom prst="rect">
                <a:avLst/>
              </a:prstGeom>
              <a:gradFill>
                <a:gsLst>
                  <a:gs pos="100000">
                    <a:schemeClr val="accent2">
                      <a:alpha val="0"/>
                    </a:schemeClr>
                  </a:gs>
                  <a:gs pos="0">
                    <a:schemeClr val="accent2">
                      <a:alpha val="1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85E4815A-D171-4E91-BA60-180C94510301}"/>
                  </a:ext>
                </a:extLst>
              </p:cNvPr>
              <p:cNvCxnSpPr/>
              <p:nvPr/>
            </p:nvCxnSpPr>
            <p:spPr>
              <a:xfrm>
                <a:off x="529595" y="2302360"/>
                <a:ext cx="0" cy="2879387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C0BC919-23FC-4B0A-B66D-4CBAAA601500}"/>
                </a:ext>
              </a:extLst>
            </p:cNvPr>
            <p:cNvSpPr txBox="1"/>
            <p:nvPr/>
          </p:nvSpPr>
          <p:spPr>
            <a:xfrm>
              <a:off x="7833998" y="2692920"/>
              <a:ext cx="3663450" cy="11569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2250"/>
                </a:spcAft>
              </a:pPr>
              <a:r>
                <a:rPr lang="zh-CN" altLang="en-US" sz="1600" kern="100" spc="7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CAC5EDC-7E57-4154-8D53-C026A73430DF}"/>
                </a:ext>
              </a:extLst>
            </p:cNvPr>
            <p:cNvSpPr txBox="1"/>
            <p:nvPr/>
          </p:nvSpPr>
          <p:spPr>
            <a:xfrm>
              <a:off x="875746" y="2692920"/>
              <a:ext cx="3451958" cy="11569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kern="100" spc="75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微软雅黑" panose="020B0503020204020204" pitchFamily="34" charset="-122"/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96AAF1C-930E-C5F2-7BA6-9636259C04FA}"/>
                </a:ext>
              </a:extLst>
            </p:cNvPr>
            <p:cNvSpPr txBox="1"/>
            <p:nvPr/>
          </p:nvSpPr>
          <p:spPr>
            <a:xfrm>
              <a:off x="875746" y="3920866"/>
              <a:ext cx="3451958" cy="11569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kern="100" spc="75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微软雅黑" panose="020B0503020204020204" pitchFamily="34" charset="-122"/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536D78E9-8268-166B-F816-57DAB9380CD9}"/>
                </a:ext>
              </a:extLst>
            </p:cNvPr>
            <p:cNvSpPr txBox="1"/>
            <p:nvPr/>
          </p:nvSpPr>
          <p:spPr>
            <a:xfrm>
              <a:off x="7833998" y="3920866"/>
              <a:ext cx="3663450" cy="11569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2250"/>
                </a:spcAft>
              </a:pPr>
              <a:r>
                <a:rPr lang="zh-CN" altLang="en-US" sz="1600" kern="100" spc="7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331026B9-C416-3486-3BD5-7D4A689D07A1}"/>
              </a:ext>
            </a:extLst>
          </p:cNvPr>
          <p:cNvSpPr txBox="1"/>
          <p:nvPr/>
        </p:nvSpPr>
        <p:spPr>
          <a:xfrm>
            <a:off x="830728" y="233363"/>
            <a:ext cx="1863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800" b="1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问题分析</a:t>
            </a:r>
          </a:p>
        </p:txBody>
      </p:sp>
    </p:spTree>
    <p:extLst>
      <p:ext uri="{BB962C8B-B14F-4D97-AF65-F5344CB8AC3E}">
        <p14:creationId xmlns:p14="http://schemas.microsoft.com/office/powerpoint/2010/main" val="27544143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E6B3A2-DB59-43DC-96B6-BB4D4BAA9D50}"/>
              </a:ext>
            </a:extLst>
          </p:cNvPr>
          <p:cNvSpPr txBox="1"/>
          <p:nvPr/>
        </p:nvSpPr>
        <p:spPr>
          <a:xfrm>
            <a:off x="923387" y="782122"/>
            <a:ext cx="311082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b="1" dirty="0">
                <a:gradFill>
                  <a:gsLst>
                    <a:gs pos="0">
                      <a:schemeClr val="accent1">
                        <a:lumMod val="95000"/>
                        <a:lumOff val="5000"/>
                      </a:schemeClr>
                    </a:gs>
                    <a:gs pos="100000">
                      <a:schemeClr val="accent1">
                        <a:lumMod val="70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rPr>
              <a:t>03</a:t>
            </a:r>
            <a:endParaRPr lang="zh-CN" altLang="en-US" sz="16600" b="1" dirty="0">
              <a:gradFill>
                <a:gsLst>
                  <a:gs pos="0">
                    <a:schemeClr val="accent1">
                      <a:lumMod val="95000"/>
                      <a:lumOff val="5000"/>
                    </a:schemeClr>
                  </a:gs>
                  <a:gs pos="100000">
                    <a:schemeClr val="accent1">
                      <a:lumMod val="70000"/>
                    </a:schemeClr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10CE4B6-DA76-482B-ABF6-412F5D32CBB4}"/>
              </a:ext>
            </a:extLst>
          </p:cNvPr>
          <p:cNvSpPr txBox="1"/>
          <p:nvPr/>
        </p:nvSpPr>
        <p:spPr>
          <a:xfrm>
            <a:off x="1007667" y="3194452"/>
            <a:ext cx="479258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8000" kern="100" spc="75">
                <a:solidFill>
                  <a:schemeClr val="accent1"/>
                </a:solidFill>
                <a:effectLst>
                  <a:outerShdw blurRad="177800" dist="76200" dir="5400000" algn="t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+mj-ea"/>
                <a:ea typeface="+mj-ea"/>
                <a:cs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未来规划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CEF50964-B36C-47B3-8ABE-59F6E444A653}"/>
              </a:ext>
            </a:extLst>
          </p:cNvPr>
          <p:cNvCxnSpPr>
            <a:cxnSpLocks/>
          </p:cNvCxnSpPr>
          <p:nvPr/>
        </p:nvCxnSpPr>
        <p:spPr>
          <a:xfrm>
            <a:off x="1162104" y="4631429"/>
            <a:ext cx="401507" cy="0"/>
          </a:xfrm>
          <a:prstGeom prst="line">
            <a:avLst/>
          </a:prstGeom>
          <a:ln w="635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>
            <a:extLst>
              <a:ext uri="{FF2B5EF4-FFF2-40B4-BE49-F238E27FC236}">
                <a16:creationId xmlns:a16="http://schemas.microsoft.com/office/drawing/2014/main" id="{4F93323C-3E90-4D88-AD40-BDC3713AEE0E}"/>
              </a:ext>
            </a:extLst>
          </p:cNvPr>
          <p:cNvSpPr/>
          <p:nvPr/>
        </p:nvSpPr>
        <p:spPr>
          <a:xfrm>
            <a:off x="4440371" y="2968851"/>
            <a:ext cx="258629" cy="258629"/>
          </a:xfrm>
          <a:prstGeom prst="ellipse">
            <a:avLst/>
          </a:prstGeom>
          <a:gradFill>
            <a:gsLst>
              <a:gs pos="16000">
                <a:schemeClr val="accent2">
                  <a:lumMod val="60000"/>
                  <a:lumOff val="40000"/>
                </a:schemeClr>
              </a:gs>
              <a:gs pos="72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CF302A35-CCF5-446E-BA52-50C10301A5BF}"/>
              </a:ext>
            </a:extLst>
          </p:cNvPr>
          <p:cNvSpPr/>
          <p:nvPr/>
        </p:nvSpPr>
        <p:spPr>
          <a:xfrm>
            <a:off x="4741851" y="2849880"/>
            <a:ext cx="118971" cy="118971"/>
          </a:xfrm>
          <a:prstGeom prst="ellipse">
            <a:avLst/>
          </a:prstGeom>
          <a:gradFill>
            <a:gsLst>
              <a:gs pos="16000">
                <a:schemeClr val="accent2">
                  <a:lumMod val="60000"/>
                  <a:lumOff val="40000"/>
                </a:schemeClr>
              </a:gs>
              <a:gs pos="72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81845796-9255-9F91-8DCD-1715908EE744}"/>
              </a:ext>
            </a:extLst>
          </p:cNvPr>
          <p:cNvGrpSpPr/>
          <p:nvPr/>
        </p:nvGrpSpPr>
        <p:grpSpPr>
          <a:xfrm>
            <a:off x="6287369" y="1079652"/>
            <a:ext cx="5364789" cy="4698696"/>
            <a:chOff x="6168399" y="1313823"/>
            <a:chExt cx="4525446" cy="3963566"/>
          </a:xfrm>
        </p:grpSpPr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FBE497F0-D9DC-6D87-8440-9A80484EC1A7}"/>
                </a:ext>
              </a:extLst>
            </p:cNvPr>
            <p:cNvSpPr/>
            <p:nvPr/>
          </p:nvSpPr>
          <p:spPr>
            <a:xfrm flipH="1">
              <a:off x="6317914" y="1313823"/>
              <a:ext cx="3962058" cy="3712043"/>
            </a:xfrm>
            <a:custGeom>
              <a:avLst/>
              <a:gdLst>
                <a:gd name="connsiteX0" fmla="*/ 81882 w 3534214"/>
                <a:gd name="connsiteY0" fmla="*/ 443497 h 3311197"/>
                <a:gd name="connsiteX1" fmla="*/ 1802853 w 3534214"/>
                <a:gd name="connsiteY1" fmla="*/ 347101 h 3311197"/>
                <a:gd name="connsiteX2" fmla="*/ 2689884 w 3534214"/>
                <a:gd name="connsiteY2" fmla="*/ 898827 h 3311197"/>
                <a:gd name="connsiteX3" fmla="*/ 3533088 w 3534214"/>
                <a:gd name="connsiteY3" fmla="*/ 1296175 h 3311197"/>
                <a:gd name="connsiteX4" fmla="*/ 2470755 w 3534214"/>
                <a:gd name="connsiteY4" fmla="*/ 2603246 h 3311197"/>
                <a:gd name="connsiteX5" fmla="*/ 918633 w 3534214"/>
                <a:gd name="connsiteY5" fmla="*/ 3294154 h 3311197"/>
                <a:gd name="connsiteX6" fmla="*/ 493699 w 3534214"/>
                <a:gd name="connsiteY6" fmla="*/ 2270857 h 3311197"/>
                <a:gd name="connsiteX7" fmla="*/ 81882 w 3534214"/>
                <a:gd name="connsiteY7" fmla="*/ 443497 h 331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34214" h="3311197">
                  <a:moveTo>
                    <a:pt x="81882" y="443497"/>
                  </a:moveTo>
                  <a:cubicBezTo>
                    <a:pt x="372528" y="-175374"/>
                    <a:pt x="1404569" y="-88139"/>
                    <a:pt x="1802853" y="347101"/>
                  </a:cubicBezTo>
                  <a:cubicBezTo>
                    <a:pt x="2201137" y="782340"/>
                    <a:pt x="2330533" y="1061222"/>
                    <a:pt x="2689884" y="898827"/>
                  </a:cubicBezTo>
                  <a:cubicBezTo>
                    <a:pt x="3049234" y="736432"/>
                    <a:pt x="3507272" y="779738"/>
                    <a:pt x="3533088" y="1296175"/>
                  </a:cubicBezTo>
                  <a:cubicBezTo>
                    <a:pt x="3558905" y="1812611"/>
                    <a:pt x="3138864" y="2422946"/>
                    <a:pt x="2470755" y="2603246"/>
                  </a:cubicBezTo>
                  <a:cubicBezTo>
                    <a:pt x="1802645" y="2783546"/>
                    <a:pt x="1802853" y="3423133"/>
                    <a:pt x="918633" y="3294154"/>
                  </a:cubicBezTo>
                  <a:cubicBezTo>
                    <a:pt x="436549" y="3223887"/>
                    <a:pt x="425618" y="2702245"/>
                    <a:pt x="493699" y="2270857"/>
                  </a:cubicBezTo>
                  <a:cubicBezTo>
                    <a:pt x="561780" y="1839469"/>
                    <a:pt x="-255192" y="1161158"/>
                    <a:pt x="81882" y="443497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04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0" name="组合 129">
              <a:extLst>
                <a:ext uri="{FF2B5EF4-FFF2-40B4-BE49-F238E27FC236}">
                  <a16:creationId xmlns:a16="http://schemas.microsoft.com/office/drawing/2014/main" id="{E276B496-6A8A-E31F-FC6E-BEDD2952F985}"/>
                </a:ext>
              </a:extLst>
            </p:cNvPr>
            <p:cNvGrpSpPr/>
            <p:nvPr/>
          </p:nvGrpSpPr>
          <p:grpSpPr>
            <a:xfrm>
              <a:off x="7457712" y="2516310"/>
              <a:ext cx="246239" cy="325988"/>
              <a:chOff x="7519619" y="2814464"/>
              <a:chExt cx="219649" cy="290786"/>
            </a:xfrm>
          </p:grpSpPr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9E78AC55-5094-AFD0-9F0B-5BD55F451C00}"/>
                  </a:ext>
                </a:extLst>
              </p:cNvPr>
              <p:cNvSpPr/>
              <p:nvPr/>
            </p:nvSpPr>
            <p:spPr>
              <a:xfrm rot="89400" flipH="1">
                <a:off x="7519619" y="2814464"/>
                <a:ext cx="219649" cy="219649"/>
              </a:xfrm>
              <a:custGeom>
                <a:avLst/>
                <a:gdLst>
                  <a:gd name="connsiteX0" fmla="*/ 181237 w 219649"/>
                  <a:gd name="connsiteY0" fmla="*/ 0 h 219649"/>
                  <a:gd name="connsiteX1" fmla="*/ 219650 w 219649"/>
                  <a:gd name="connsiteY1" fmla="*/ 0 h 219649"/>
                  <a:gd name="connsiteX2" fmla="*/ 219650 w 219649"/>
                  <a:gd name="connsiteY2" fmla="*/ 219650 h 219649"/>
                  <a:gd name="connsiteX3" fmla="*/ 181237 w 219649"/>
                  <a:gd name="connsiteY3" fmla="*/ 219650 h 219649"/>
                  <a:gd name="connsiteX4" fmla="*/ 38413 w 219649"/>
                  <a:gd name="connsiteY4" fmla="*/ 219650 h 219649"/>
                  <a:gd name="connsiteX5" fmla="*/ 0 w 219649"/>
                  <a:gd name="connsiteY5" fmla="*/ 219650 h 219649"/>
                  <a:gd name="connsiteX6" fmla="*/ 0 w 219649"/>
                  <a:gd name="connsiteY6" fmla="*/ 0 h 219649"/>
                  <a:gd name="connsiteX7" fmla="*/ 38413 w 219649"/>
                  <a:gd name="connsiteY7" fmla="*/ 0 h 219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9649" h="219649">
                    <a:moveTo>
                      <a:pt x="181237" y="0"/>
                    </a:moveTo>
                    <a:cubicBezTo>
                      <a:pt x="202452" y="0"/>
                      <a:pt x="219650" y="0"/>
                      <a:pt x="219650" y="0"/>
                    </a:cubicBezTo>
                    <a:lnTo>
                      <a:pt x="219650" y="219650"/>
                    </a:lnTo>
                    <a:cubicBezTo>
                      <a:pt x="219650" y="219650"/>
                      <a:pt x="202452" y="219650"/>
                      <a:pt x="181237" y="219650"/>
                    </a:cubicBezTo>
                    <a:lnTo>
                      <a:pt x="38413" y="219650"/>
                    </a:lnTo>
                    <a:cubicBezTo>
                      <a:pt x="17198" y="219650"/>
                      <a:pt x="0" y="219650"/>
                      <a:pt x="0" y="219650"/>
                    </a:cubicBezTo>
                    <a:lnTo>
                      <a:pt x="0" y="0"/>
                    </a:lnTo>
                    <a:cubicBezTo>
                      <a:pt x="0" y="0"/>
                      <a:pt x="17198" y="0"/>
                      <a:pt x="3841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B28E2FE8-BBE4-B243-E271-51B665A2A3CF}"/>
                  </a:ext>
                </a:extLst>
              </p:cNvPr>
              <p:cNvSpPr/>
              <p:nvPr/>
            </p:nvSpPr>
            <p:spPr>
              <a:xfrm flipH="1">
                <a:off x="7603319" y="3015101"/>
                <a:ext cx="91086" cy="90149"/>
              </a:xfrm>
              <a:custGeom>
                <a:avLst/>
                <a:gdLst>
                  <a:gd name="connsiteX0" fmla="*/ 91087 w 91086"/>
                  <a:gd name="connsiteY0" fmla="*/ 1249 h 90149"/>
                  <a:gd name="connsiteX1" fmla="*/ 0 w 91086"/>
                  <a:gd name="connsiteY1" fmla="*/ 90150 h 90149"/>
                  <a:gd name="connsiteX2" fmla="*/ 30709 w 91086"/>
                  <a:gd name="connsiteY2" fmla="*/ 0 h 90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86" h="90149">
                    <a:moveTo>
                      <a:pt x="91087" y="1249"/>
                    </a:moveTo>
                    <a:cubicBezTo>
                      <a:pt x="91087" y="1249"/>
                      <a:pt x="64021" y="67873"/>
                      <a:pt x="0" y="90150"/>
                    </a:cubicBezTo>
                    <a:cubicBezTo>
                      <a:pt x="0" y="90150"/>
                      <a:pt x="35186" y="68601"/>
                      <a:pt x="3070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3EFB1629-0A88-FD69-EEE2-89DEBBFE8BAB}"/>
                  </a:ext>
                </a:extLst>
              </p:cNvPr>
              <p:cNvSpPr/>
              <p:nvPr/>
            </p:nvSpPr>
            <p:spPr>
              <a:xfrm flipH="1">
                <a:off x="7615808" y="2864781"/>
                <a:ext cx="26963" cy="119408"/>
              </a:xfrm>
              <a:custGeom>
                <a:avLst/>
                <a:gdLst>
                  <a:gd name="connsiteX0" fmla="*/ 0 w 26963"/>
                  <a:gd name="connsiteY0" fmla="*/ 106181 h 119408"/>
                  <a:gd name="connsiteX1" fmla="*/ 12997 w 26963"/>
                  <a:gd name="connsiteY1" fmla="*/ 93154 h 119408"/>
                  <a:gd name="connsiteX2" fmla="*/ 13637 w 26963"/>
                  <a:gd name="connsiteY2" fmla="*/ 93169 h 119408"/>
                  <a:gd name="connsiteX3" fmla="*/ 26953 w 26963"/>
                  <a:gd name="connsiteY3" fmla="*/ 105440 h 119408"/>
                  <a:gd name="connsiteX4" fmla="*/ 26962 w 26963"/>
                  <a:gd name="connsiteY4" fmla="*/ 106181 h 119408"/>
                  <a:gd name="connsiteX5" fmla="*/ 14163 w 26963"/>
                  <a:gd name="connsiteY5" fmla="*/ 119404 h 119408"/>
                  <a:gd name="connsiteX6" fmla="*/ 13637 w 26963"/>
                  <a:gd name="connsiteY6" fmla="*/ 119402 h 119408"/>
                  <a:gd name="connsiteX7" fmla="*/ 7 w 26963"/>
                  <a:gd name="connsiteY7" fmla="*/ 106604 h 119408"/>
                  <a:gd name="connsiteX8" fmla="*/ 0 w 26963"/>
                  <a:gd name="connsiteY8" fmla="*/ 106181 h 119408"/>
                  <a:gd name="connsiteX9" fmla="*/ 1145 w 26963"/>
                  <a:gd name="connsiteY9" fmla="*/ 0 h 119408"/>
                  <a:gd name="connsiteX10" fmla="*/ 26129 w 26963"/>
                  <a:gd name="connsiteY10" fmla="*/ 0 h 119408"/>
                  <a:gd name="connsiteX11" fmla="*/ 21861 w 26963"/>
                  <a:gd name="connsiteY11" fmla="*/ 79011 h 119408"/>
                  <a:gd name="connsiteX12" fmla="*/ 5205 w 26963"/>
                  <a:gd name="connsiteY12" fmla="*/ 79011 h 119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963" h="119408">
                    <a:moveTo>
                      <a:pt x="0" y="106181"/>
                    </a:moveTo>
                    <a:cubicBezTo>
                      <a:pt x="-8" y="98995"/>
                      <a:pt x="5811" y="93162"/>
                      <a:pt x="12997" y="93154"/>
                    </a:cubicBezTo>
                    <a:cubicBezTo>
                      <a:pt x="13211" y="93154"/>
                      <a:pt x="13424" y="93159"/>
                      <a:pt x="13637" y="93169"/>
                    </a:cubicBezTo>
                    <a:cubicBezTo>
                      <a:pt x="20703" y="92880"/>
                      <a:pt x="26664" y="98374"/>
                      <a:pt x="26953" y="105440"/>
                    </a:cubicBezTo>
                    <a:cubicBezTo>
                      <a:pt x="26963" y="105687"/>
                      <a:pt x="26966" y="105934"/>
                      <a:pt x="26962" y="106181"/>
                    </a:cubicBezTo>
                    <a:cubicBezTo>
                      <a:pt x="27079" y="113367"/>
                      <a:pt x="21349" y="119287"/>
                      <a:pt x="14163" y="119404"/>
                    </a:cubicBezTo>
                    <a:cubicBezTo>
                      <a:pt x="13988" y="119407"/>
                      <a:pt x="13812" y="119406"/>
                      <a:pt x="13637" y="119402"/>
                    </a:cubicBezTo>
                    <a:cubicBezTo>
                      <a:pt x="6339" y="119632"/>
                      <a:pt x="236" y="113902"/>
                      <a:pt x="7" y="106604"/>
                    </a:cubicBezTo>
                    <a:cubicBezTo>
                      <a:pt x="2" y="106463"/>
                      <a:pt x="0" y="106322"/>
                      <a:pt x="0" y="106181"/>
                    </a:cubicBezTo>
                    <a:close/>
                    <a:moveTo>
                      <a:pt x="1145" y="0"/>
                    </a:moveTo>
                    <a:lnTo>
                      <a:pt x="26129" y="0"/>
                    </a:lnTo>
                    <a:lnTo>
                      <a:pt x="21861" y="79011"/>
                    </a:lnTo>
                    <a:lnTo>
                      <a:pt x="5205" y="79011"/>
                    </a:lnTo>
                    <a:close/>
                  </a:path>
                </a:pathLst>
              </a:custGeom>
              <a:solidFill>
                <a:srgbClr val="FFFF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857CD60F-D579-5667-5952-C996A5E9BF7C}"/>
                </a:ext>
              </a:extLst>
            </p:cNvPr>
            <p:cNvGrpSpPr/>
            <p:nvPr/>
          </p:nvGrpSpPr>
          <p:grpSpPr>
            <a:xfrm>
              <a:off x="6899074" y="2750405"/>
              <a:ext cx="1726912" cy="1932373"/>
              <a:chOff x="7021306" y="3023280"/>
              <a:chExt cx="1540431" cy="1723705"/>
            </a:xfrm>
          </p:grpSpPr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74DDD7EF-5278-606F-5927-310CA8BBE326}"/>
                  </a:ext>
                </a:extLst>
              </p:cNvPr>
              <p:cNvSpPr/>
              <p:nvPr/>
            </p:nvSpPr>
            <p:spPr>
              <a:xfrm flipH="1">
                <a:off x="7778205" y="4383070"/>
                <a:ext cx="139493" cy="139180"/>
              </a:xfrm>
              <a:custGeom>
                <a:avLst/>
                <a:gdLst>
                  <a:gd name="connsiteX0" fmla="*/ 139493 w 139493"/>
                  <a:gd name="connsiteY0" fmla="*/ 93377 h 139180"/>
                  <a:gd name="connsiteX1" fmla="*/ 96916 w 139493"/>
                  <a:gd name="connsiteY1" fmla="*/ 139181 h 139180"/>
                  <a:gd name="connsiteX2" fmla="*/ 0 w 139493"/>
                  <a:gd name="connsiteY2" fmla="*/ 45804 h 139180"/>
                  <a:gd name="connsiteX3" fmla="*/ 42472 w 139493"/>
                  <a:gd name="connsiteY3" fmla="*/ 0 h 139180"/>
                  <a:gd name="connsiteX4" fmla="*/ 139493 w 139493"/>
                  <a:gd name="connsiteY4" fmla="*/ 93377 h 13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493" h="139180">
                    <a:moveTo>
                      <a:pt x="139493" y="93377"/>
                    </a:moveTo>
                    <a:lnTo>
                      <a:pt x="96916" y="139181"/>
                    </a:lnTo>
                    <a:lnTo>
                      <a:pt x="0" y="45804"/>
                    </a:lnTo>
                    <a:lnTo>
                      <a:pt x="42472" y="0"/>
                    </a:lnTo>
                    <a:lnTo>
                      <a:pt x="139493" y="93377"/>
                    </a:ln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2D1D3407-22F1-1079-0F8F-8F88FEA0ADA1}"/>
                  </a:ext>
                </a:extLst>
              </p:cNvPr>
              <p:cNvSpPr/>
              <p:nvPr/>
            </p:nvSpPr>
            <p:spPr>
              <a:xfrm flipH="1">
                <a:off x="7825154" y="4383070"/>
                <a:ext cx="92544" cy="94001"/>
              </a:xfrm>
              <a:custGeom>
                <a:avLst/>
                <a:gdLst>
                  <a:gd name="connsiteX0" fmla="*/ 42472 w 92544"/>
                  <a:gd name="connsiteY0" fmla="*/ 0 h 94001"/>
                  <a:gd name="connsiteX1" fmla="*/ 0 w 92544"/>
                  <a:gd name="connsiteY1" fmla="*/ 45804 h 94001"/>
                  <a:gd name="connsiteX2" fmla="*/ 50072 w 92544"/>
                  <a:gd name="connsiteY2" fmla="*/ 94002 h 94001"/>
                  <a:gd name="connsiteX3" fmla="*/ 92544 w 92544"/>
                  <a:gd name="connsiteY3" fmla="*/ 48094 h 94001"/>
                  <a:gd name="connsiteX4" fmla="*/ 42472 w 92544"/>
                  <a:gd name="connsiteY4" fmla="*/ 0 h 94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544" h="94001">
                    <a:moveTo>
                      <a:pt x="42472" y="0"/>
                    </a:moveTo>
                    <a:lnTo>
                      <a:pt x="0" y="45804"/>
                    </a:lnTo>
                    <a:lnTo>
                      <a:pt x="50072" y="94002"/>
                    </a:lnTo>
                    <a:lnTo>
                      <a:pt x="92544" y="48094"/>
                    </a:lnTo>
                    <a:lnTo>
                      <a:pt x="42472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CA9BC82D-1F3A-6A38-CB47-65608E973335}"/>
                  </a:ext>
                </a:extLst>
              </p:cNvPr>
              <p:cNvSpPr/>
              <p:nvPr/>
            </p:nvSpPr>
            <p:spPr>
              <a:xfrm flipH="1">
                <a:off x="7731458" y="4471532"/>
                <a:ext cx="200439" cy="128584"/>
              </a:xfrm>
              <a:custGeom>
                <a:avLst/>
                <a:gdLst>
                  <a:gd name="connsiteX0" fmla="*/ 95709 w 200439"/>
                  <a:gd name="connsiteY0" fmla="*/ 35312 h 128584"/>
                  <a:gd name="connsiteX1" fmla="*/ 158169 w 200439"/>
                  <a:gd name="connsiteY1" fmla="*/ 751 h 128584"/>
                  <a:gd name="connsiteX2" fmla="*/ 164623 w 200439"/>
                  <a:gd name="connsiteY2" fmla="*/ 1688 h 128584"/>
                  <a:gd name="connsiteX3" fmla="*/ 198560 w 200439"/>
                  <a:gd name="connsiteY3" fmla="*/ 41558 h 128584"/>
                  <a:gd name="connsiteX4" fmla="*/ 196974 w 200439"/>
                  <a:gd name="connsiteY4" fmla="*/ 54119 h 128584"/>
                  <a:gd name="connsiteX5" fmla="*/ 196790 w 200439"/>
                  <a:gd name="connsiteY5" fmla="*/ 54258 h 128584"/>
                  <a:gd name="connsiteX6" fmla="*/ 195229 w 200439"/>
                  <a:gd name="connsiteY6" fmla="*/ 55195 h 128584"/>
                  <a:gd name="connsiteX7" fmla="*/ 134539 w 200439"/>
                  <a:gd name="connsiteY7" fmla="*/ 86945 h 128584"/>
                  <a:gd name="connsiteX8" fmla="*/ 22320 w 200439"/>
                  <a:gd name="connsiteY8" fmla="*/ 128585 h 128584"/>
                  <a:gd name="connsiteX9" fmla="*/ 6080 w 200439"/>
                  <a:gd name="connsiteY9" fmla="*/ 101727 h 128584"/>
                  <a:gd name="connsiteX10" fmla="*/ 88422 w 200439"/>
                  <a:gd name="connsiteY10" fmla="*/ 43223 h 128584"/>
                  <a:gd name="connsiteX11" fmla="*/ 95709 w 200439"/>
                  <a:gd name="connsiteY11" fmla="*/ 35312 h 128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0439" h="128584">
                    <a:moveTo>
                      <a:pt x="95709" y="35312"/>
                    </a:moveTo>
                    <a:lnTo>
                      <a:pt x="158169" y="751"/>
                    </a:lnTo>
                    <a:cubicBezTo>
                      <a:pt x="160265" y="-533"/>
                      <a:pt x="162979" y="-139"/>
                      <a:pt x="164623" y="1688"/>
                    </a:cubicBezTo>
                    <a:lnTo>
                      <a:pt x="198560" y="41558"/>
                    </a:lnTo>
                    <a:cubicBezTo>
                      <a:pt x="201590" y="45465"/>
                      <a:pt x="200880" y="51088"/>
                      <a:pt x="196974" y="54119"/>
                    </a:cubicBezTo>
                    <a:cubicBezTo>
                      <a:pt x="196913" y="54166"/>
                      <a:pt x="196852" y="54212"/>
                      <a:pt x="196790" y="54258"/>
                    </a:cubicBezTo>
                    <a:cubicBezTo>
                      <a:pt x="196334" y="54667"/>
                      <a:pt x="195804" y="54986"/>
                      <a:pt x="195229" y="55195"/>
                    </a:cubicBezTo>
                    <a:cubicBezTo>
                      <a:pt x="173472" y="66750"/>
                      <a:pt x="161708" y="71955"/>
                      <a:pt x="134539" y="86945"/>
                    </a:cubicBezTo>
                    <a:cubicBezTo>
                      <a:pt x="117883" y="96106"/>
                      <a:pt x="47511" y="128585"/>
                      <a:pt x="22320" y="128585"/>
                    </a:cubicBezTo>
                    <a:cubicBezTo>
                      <a:pt x="-2873" y="128585"/>
                      <a:pt x="-4330" y="104850"/>
                      <a:pt x="6080" y="101727"/>
                    </a:cubicBezTo>
                    <a:cubicBezTo>
                      <a:pt x="58962" y="85592"/>
                      <a:pt x="80615" y="62169"/>
                      <a:pt x="88422" y="43223"/>
                    </a:cubicBezTo>
                    <a:cubicBezTo>
                      <a:pt x="89948" y="39878"/>
                      <a:pt x="92501" y="37107"/>
                      <a:pt x="95709" y="3531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6571B79B-7C40-235B-75AA-D89A49693AB5}"/>
                  </a:ext>
                </a:extLst>
              </p:cNvPr>
              <p:cNvSpPr/>
              <p:nvPr/>
            </p:nvSpPr>
            <p:spPr>
              <a:xfrm flipH="1">
                <a:off x="7836069" y="4513572"/>
                <a:ext cx="32140" cy="15569"/>
              </a:xfrm>
              <a:custGeom>
                <a:avLst/>
                <a:gdLst>
                  <a:gd name="connsiteX0" fmla="*/ 18384 w 32140"/>
                  <a:gd name="connsiteY0" fmla="*/ 12322 h 15569"/>
                  <a:gd name="connsiteX1" fmla="*/ 6517 w 32140"/>
                  <a:gd name="connsiteY1" fmla="*/ 15549 h 15569"/>
                  <a:gd name="connsiteX2" fmla="*/ 583 w 32140"/>
                  <a:gd name="connsiteY2" fmla="*/ 10552 h 15569"/>
                  <a:gd name="connsiteX3" fmla="*/ 583 w 32140"/>
                  <a:gd name="connsiteY3" fmla="*/ 5868 h 15569"/>
                  <a:gd name="connsiteX4" fmla="*/ 30772 w 32140"/>
                  <a:gd name="connsiteY4" fmla="*/ 38 h 15569"/>
                  <a:gd name="connsiteX5" fmla="*/ 31917 w 32140"/>
                  <a:gd name="connsiteY5" fmla="*/ 871 h 15569"/>
                  <a:gd name="connsiteX6" fmla="*/ 31917 w 32140"/>
                  <a:gd name="connsiteY6" fmla="*/ 2537 h 15569"/>
                  <a:gd name="connsiteX7" fmla="*/ 18384 w 32140"/>
                  <a:gd name="connsiteY7" fmla="*/ 12322 h 15569"/>
                  <a:gd name="connsiteX8" fmla="*/ 4851 w 32140"/>
                  <a:gd name="connsiteY8" fmla="*/ 6180 h 15569"/>
                  <a:gd name="connsiteX9" fmla="*/ 3290 w 32140"/>
                  <a:gd name="connsiteY9" fmla="*/ 7429 h 15569"/>
                  <a:gd name="connsiteX10" fmla="*/ 3290 w 32140"/>
                  <a:gd name="connsiteY10" fmla="*/ 9303 h 15569"/>
                  <a:gd name="connsiteX11" fmla="*/ 7246 w 32140"/>
                  <a:gd name="connsiteY11" fmla="*/ 12738 h 15569"/>
                  <a:gd name="connsiteX12" fmla="*/ 27233 w 32140"/>
                  <a:gd name="connsiteY12" fmla="*/ 2328 h 15569"/>
                  <a:gd name="connsiteX13" fmla="*/ 4852 w 32140"/>
                  <a:gd name="connsiteY13" fmla="*/ 6180 h 15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140" h="15569">
                    <a:moveTo>
                      <a:pt x="18384" y="12322"/>
                    </a:moveTo>
                    <a:cubicBezTo>
                      <a:pt x="14863" y="14612"/>
                      <a:pt x="10713" y="15740"/>
                      <a:pt x="6517" y="15549"/>
                    </a:cubicBezTo>
                    <a:cubicBezTo>
                      <a:pt x="3783" y="15073"/>
                      <a:pt x="1517" y="13165"/>
                      <a:pt x="583" y="10552"/>
                    </a:cubicBezTo>
                    <a:cubicBezTo>
                      <a:pt x="-194" y="9087"/>
                      <a:pt x="-194" y="7332"/>
                      <a:pt x="583" y="5868"/>
                    </a:cubicBezTo>
                    <a:cubicBezTo>
                      <a:pt x="5268" y="-378"/>
                      <a:pt x="28170" y="-66"/>
                      <a:pt x="30772" y="38"/>
                    </a:cubicBezTo>
                    <a:cubicBezTo>
                      <a:pt x="31300" y="18"/>
                      <a:pt x="31773" y="363"/>
                      <a:pt x="31917" y="871"/>
                    </a:cubicBezTo>
                    <a:cubicBezTo>
                      <a:pt x="32215" y="1386"/>
                      <a:pt x="32215" y="2021"/>
                      <a:pt x="31917" y="2537"/>
                    </a:cubicBezTo>
                    <a:cubicBezTo>
                      <a:pt x="27745" y="6244"/>
                      <a:pt x="23211" y="9522"/>
                      <a:pt x="18384" y="12322"/>
                    </a:cubicBezTo>
                    <a:close/>
                    <a:moveTo>
                      <a:pt x="4851" y="6180"/>
                    </a:moveTo>
                    <a:cubicBezTo>
                      <a:pt x="4245" y="6477"/>
                      <a:pt x="3712" y="6903"/>
                      <a:pt x="3290" y="7429"/>
                    </a:cubicBezTo>
                    <a:cubicBezTo>
                      <a:pt x="2874" y="7985"/>
                      <a:pt x="2874" y="8748"/>
                      <a:pt x="3290" y="9303"/>
                    </a:cubicBezTo>
                    <a:cubicBezTo>
                      <a:pt x="3855" y="11103"/>
                      <a:pt x="5385" y="12432"/>
                      <a:pt x="7246" y="12738"/>
                    </a:cubicBezTo>
                    <a:cubicBezTo>
                      <a:pt x="14943" y="11783"/>
                      <a:pt x="22038" y="8087"/>
                      <a:pt x="27233" y="2328"/>
                    </a:cubicBezTo>
                    <a:cubicBezTo>
                      <a:pt x="19600" y="2233"/>
                      <a:pt x="12014" y="3539"/>
                      <a:pt x="4852" y="6180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4AE62896-E54A-D491-2D36-44C87968E75C}"/>
                  </a:ext>
                </a:extLst>
              </p:cNvPr>
              <p:cNvSpPr/>
              <p:nvPr/>
            </p:nvSpPr>
            <p:spPr>
              <a:xfrm flipH="1">
                <a:off x="7835475" y="4497777"/>
                <a:ext cx="27182" cy="18540"/>
              </a:xfrm>
              <a:custGeom>
                <a:avLst/>
                <a:gdLst>
                  <a:gd name="connsiteX0" fmla="*/ 26469 w 27182"/>
                  <a:gd name="connsiteY0" fmla="*/ 18540 h 18540"/>
                  <a:gd name="connsiteX1" fmla="*/ 25740 w 27182"/>
                  <a:gd name="connsiteY1" fmla="*/ 18540 h 18540"/>
                  <a:gd name="connsiteX2" fmla="*/ 132 w 27182"/>
                  <a:gd name="connsiteY2" fmla="*/ 7089 h 18540"/>
                  <a:gd name="connsiteX3" fmla="*/ 2734 w 27182"/>
                  <a:gd name="connsiteY3" fmla="*/ 1572 h 18540"/>
                  <a:gd name="connsiteX4" fmla="*/ 8980 w 27182"/>
                  <a:gd name="connsiteY4" fmla="*/ 114 h 18540"/>
                  <a:gd name="connsiteX5" fmla="*/ 26989 w 27182"/>
                  <a:gd name="connsiteY5" fmla="*/ 16562 h 18540"/>
                  <a:gd name="connsiteX6" fmla="*/ 26469 w 27182"/>
                  <a:gd name="connsiteY6" fmla="*/ 18540 h 18540"/>
                  <a:gd name="connsiteX7" fmla="*/ 4400 w 27182"/>
                  <a:gd name="connsiteY7" fmla="*/ 3446 h 18540"/>
                  <a:gd name="connsiteX8" fmla="*/ 3775 w 27182"/>
                  <a:gd name="connsiteY8" fmla="*/ 3446 h 18540"/>
                  <a:gd name="connsiteX9" fmla="*/ 2526 w 27182"/>
                  <a:gd name="connsiteY9" fmla="*/ 5736 h 18540"/>
                  <a:gd name="connsiteX10" fmla="*/ 22513 w 27182"/>
                  <a:gd name="connsiteY10" fmla="*/ 15105 h 18540"/>
                  <a:gd name="connsiteX11" fmla="*/ 7939 w 27182"/>
                  <a:gd name="connsiteY11" fmla="*/ 2509 h 18540"/>
                  <a:gd name="connsiteX12" fmla="*/ 4400 w 27182"/>
                  <a:gd name="connsiteY12" fmla="*/ 3133 h 18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182" h="18540">
                    <a:moveTo>
                      <a:pt x="26469" y="18540"/>
                    </a:moveTo>
                    <a:lnTo>
                      <a:pt x="25740" y="18540"/>
                    </a:lnTo>
                    <a:cubicBezTo>
                      <a:pt x="18662" y="18540"/>
                      <a:pt x="1902" y="13439"/>
                      <a:pt x="132" y="7089"/>
                    </a:cubicBezTo>
                    <a:cubicBezTo>
                      <a:pt x="-394" y="4868"/>
                      <a:pt x="686" y="2579"/>
                      <a:pt x="2734" y="1572"/>
                    </a:cubicBezTo>
                    <a:cubicBezTo>
                      <a:pt x="4538" y="272"/>
                      <a:pt x="6787" y="-253"/>
                      <a:pt x="8980" y="114"/>
                    </a:cubicBezTo>
                    <a:cubicBezTo>
                      <a:pt x="17933" y="1468"/>
                      <a:pt x="26677" y="15729"/>
                      <a:pt x="26989" y="16562"/>
                    </a:cubicBezTo>
                    <a:cubicBezTo>
                      <a:pt x="27385" y="17253"/>
                      <a:pt x="27154" y="18134"/>
                      <a:pt x="26469" y="18540"/>
                    </a:cubicBezTo>
                    <a:close/>
                    <a:moveTo>
                      <a:pt x="4400" y="3446"/>
                    </a:moveTo>
                    <a:lnTo>
                      <a:pt x="3775" y="3446"/>
                    </a:lnTo>
                    <a:cubicBezTo>
                      <a:pt x="2214" y="4591"/>
                      <a:pt x="2422" y="5424"/>
                      <a:pt x="2526" y="5736"/>
                    </a:cubicBezTo>
                    <a:cubicBezTo>
                      <a:pt x="3567" y="9483"/>
                      <a:pt x="14914" y="14168"/>
                      <a:pt x="22513" y="15105"/>
                    </a:cubicBezTo>
                    <a:cubicBezTo>
                      <a:pt x="19703" y="11149"/>
                      <a:pt x="13561" y="3342"/>
                      <a:pt x="7939" y="2509"/>
                    </a:cubicBezTo>
                    <a:cubicBezTo>
                      <a:pt x="6723" y="2290"/>
                      <a:pt x="5468" y="2512"/>
                      <a:pt x="4400" y="3133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05F0233E-2494-2960-A59A-A415B6AB8D9E}"/>
                  </a:ext>
                </a:extLst>
              </p:cNvPr>
              <p:cNvSpPr/>
              <p:nvPr/>
            </p:nvSpPr>
            <p:spPr>
              <a:xfrm flipH="1">
                <a:off x="7075431" y="4499661"/>
                <a:ext cx="145322" cy="128875"/>
              </a:xfrm>
              <a:custGeom>
                <a:avLst/>
                <a:gdLst>
                  <a:gd name="connsiteX0" fmla="*/ 145323 w 145322"/>
                  <a:gd name="connsiteY0" fmla="*/ 76825 h 128875"/>
                  <a:gd name="connsiteX1" fmla="*/ 110553 w 145322"/>
                  <a:gd name="connsiteY1" fmla="*/ 128875 h 128875"/>
                  <a:gd name="connsiteX2" fmla="*/ 0 w 145322"/>
                  <a:gd name="connsiteY2" fmla="*/ 52050 h 128875"/>
                  <a:gd name="connsiteX3" fmla="*/ 34769 w 145322"/>
                  <a:gd name="connsiteY3" fmla="*/ 0 h 128875"/>
                  <a:gd name="connsiteX4" fmla="*/ 145323 w 145322"/>
                  <a:gd name="connsiteY4" fmla="*/ 76825 h 12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322" h="128875">
                    <a:moveTo>
                      <a:pt x="145323" y="76825"/>
                    </a:moveTo>
                    <a:lnTo>
                      <a:pt x="110553" y="128875"/>
                    </a:lnTo>
                    <a:lnTo>
                      <a:pt x="0" y="52050"/>
                    </a:lnTo>
                    <a:lnTo>
                      <a:pt x="34769" y="0"/>
                    </a:lnTo>
                    <a:lnTo>
                      <a:pt x="145323" y="76825"/>
                    </a:ln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52122970-10EA-2626-89A6-0A1F393B0DD0}"/>
                  </a:ext>
                </a:extLst>
              </p:cNvPr>
              <p:cNvSpPr/>
              <p:nvPr/>
            </p:nvSpPr>
            <p:spPr>
              <a:xfrm flipH="1">
                <a:off x="7021306" y="4561457"/>
                <a:ext cx="144636" cy="185528"/>
              </a:xfrm>
              <a:custGeom>
                <a:avLst/>
                <a:gdLst>
                  <a:gd name="connsiteX0" fmla="*/ 46791 w 144636"/>
                  <a:gd name="connsiteY0" fmla="*/ 63749 h 185528"/>
                  <a:gd name="connsiteX1" fmla="*/ 83746 w 144636"/>
                  <a:gd name="connsiteY1" fmla="*/ 2642 h 185528"/>
                  <a:gd name="connsiteX2" fmla="*/ 89783 w 144636"/>
                  <a:gd name="connsiteY2" fmla="*/ 248 h 185528"/>
                  <a:gd name="connsiteX3" fmla="*/ 139127 w 144636"/>
                  <a:gd name="connsiteY3" fmla="*/ 17945 h 185528"/>
                  <a:gd name="connsiteX4" fmla="*/ 143915 w 144636"/>
                  <a:gd name="connsiteY4" fmla="*/ 29812 h 185528"/>
                  <a:gd name="connsiteX5" fmla="*/ 142978 w 144636"/>
                  <a:gd name="connsiteY5" fmla="*/ 31478 h 185528"/>
                  <a:gd name="connsiteX6" fmla="*/ 106127 w 144636"/>
                  <a:gd name="connsiteY6" fmla="*/ 89149 h 185528"/>
                  <a:gd name="connsiteX7" fmla="*/ 29510 w 144636"/>
                  <a:gd name="connsiteY7" fmla="*/ 181381 h 185528"/>
                  <a:gd name="connsiteX8" fmla="*/ 2132 w 144636"/>
                  <a:gd name="connsiteY8" fmla="*/ 165974 h 185528"/>
                  <a:gd name="connsiteX9" fmla="*/ 44396 w 144636"/>
                  <a:gd name="connsiteY9" fmla="*/ 74367 h 185528"/>
                  <a:gd name="connsiteX10" fmla="*/ 46791 w 144636"/>
                  <a:gd name="connsiteY10" fmla="*/ 63749 h 185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4636" h="185528">
                    <a:moveTo>
                      <a:pt x="46791" y="63749"/>
                    </a:moveTo>
                    <a:lnTo>
                      <a:pt x="83746" y="2642"/>
                    </a:lnTo>
                    <a:cubicBezTo>
                      <a:pt x="84924" y="500"/>
                      <a:pt x="87457" y="-504"/>
                      <a:pt x="89783" y="248"/>
                    </a:cubicBezTo>
                    <a:lnTo>
                      <a:pt x="139127" y="17945"/>
                    </a:lnTo>
                    <a:cubicBezTo>
                      <a:pt x="143723" y="19903"/>
                      <a:pt x="145865" y="25213"/>
                      <a:pt x="143915" y="29812"/>
                    </a:cubicBezTo>
                    <a:cubicBezTo>
                      <a:pt x="143665" y="30400"/>
                      <a:pt x="143351" y="30959"/>
                      <a:pt x="142978" y="31478"/>
                    </a:cubicBezTo>
                    <a:cubicBezTo>
                      <a:pt x="129862" y="52298"/>
                      <a:pt x="122158" y="62708"/>
                      <a:pt x="106127" y="89149"/>
                    </a:cubicBezTo>
                    <a:cubicBezTo>
                      <a:pt x="96238" y="105388"/>
                      <a:pt x="51371" y="168577"/>
                      <a:pt x="29510" y="181381"/>
                    </a:cubicBezTo>
                    <a:cubicBezTo>
                      <a:pt x="7649" y="194185"/>
                      <a:pt x="-5363" y="173990"/>
                      <a:pt x="2132" y="165974"/>
                    </a:cubicBezTo>
                    <a:cubicBezTo>
                      <a:pt x="40024" y="125687"/>
                      <a:pt x="47103" y="94666"/>
                      <a:pt x="44396" y="74367"/>
                    </a:cubicBezTo>
                    <a:cubicBezTo>
                      <a:pt x="43966" y="70658"/>
                      <a:pt x="44810" y="66914"/>
                      <a:pt x="46791" y="6374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2EED536C-BC65-F273-ED4E-B641722EB2F6}"/>
                  </a:ext>
                </a:extLst>
              </p:cNvPr>
              <p:cNvSpPr/>
              <p:nvPr/>
            </p:nvSpPr>
            <p:spPr>
              <a:xfrm flipH="1">
                <a:off x="7128938" y="4499661"/>
                <a:ext cx="91815" cy="91607"/>
              </a:xfrm>
              <a:custGeom>
                <a:avLst/>
                <a:gdLst>
                  <a:gd name="connsiteX0" fmla="*/ 34769 w 91815"/>
                  <a:gd name="connsiteY0" fmla="*/ 0 h 91607"/>
                  <a:gd name="connsiteX1" fmla="*/ 0 w 91815"/>
                  <a:gd name="connsiteY1" fmla="*/ 52050 h 91607"/>
                  <a:gd name="connsiteX2" fmla="*/ 57047 w 91815"/>
                  <a:gd name="connsiteY2" fmla="*/ 91607 h 91607"/>
                  <a:gd name="connsiteX3" fmla="*/ 91816 w 91815"/>
                  <a:gd name="connsiteY3" fmla="*/ 39558 h 91607"/>
                  <a:gd name="connsiteX4" fmla="*/ 34769 w 91815"/>
                  <a:gd name="connsiteY4" fmla="*/ 0 h 91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815" h="91607">
                    <a:moveTo>
                      <a:pt x="34769" y="0"/>
                    </a:moveTo>
                    <a:lnTo>
                      <a:pt x="0" y="52050"/>
                    </a:lnTo>
                    <a:lnTo>
                      <a:pt x="57047" y="91607"/>
                    </a:lnTo>
                    <a:lnTo>
                      <a:pt x="91816" y="39558"/>
                    </a:lnTo>
                    <a:lnTo>
                      <a:pt x="34769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B6E39635-E3BB-BB9C-C31D-ED27D3F604A5}"/>
                  </a:ext>
                </a:extLst>
              </p:cNvPr>
              <p:cNvSpPr/>
              <p:nvPr/>
            </p:nvSpPr>
            <p:spPr>
              <a:xfrm flipH="1">
                <a:off x="7115077" y="4631321"/>
                <a:ext cx="24899" cy="26306"/>
              </a:xfrm>
              <a:custGeom>
                <a:avLst/>
                <a:gdLst>
                  <a:gd name="connsiteX0" fmla="*/ 18430 w 24899"/>
                  <a:gd name="connsiteY0" fmla="*/ 17099 h 26306"/>
                  <a:gd name="connsiteX1" fmla="*/ 9686 w 24899"/>
                  <a:gd name="connsiteY1" fmla="*/ 25843 h 26306"/>
                  <a:gd name="connsiteX2" fmla="*/ 2087 w 24899"/>
                  <a:gd name="connsiteY2" fmla="*/ 24490 h 26306"/>
                  <a:gd name="connsiteX3" fmla="*/ 5 w 24899"/>
                  <a:gd name="connsiteY3" fmla="*/ 20326 h 26306"/>
                  <a:gd name="connsiteX4" fmla="*/ 23219 w 24899"/>
                  <a:gd name="connsiteY4" fmla="*/ 234 h 26306"/>
                  <a:gd name="connsiteX5" fmla="*/ 24676 w 24899"/>
                  <a:gd name="connsiteY5" fmla="*/ 234 h 26306"/>
                  <a:gd name="connsiteX6" fmla="*/ 24676 w 24899"/>
                  <a:gd name="connsiteY6" fmla="*/ 1900 h 26306"/>
                  <a:gd name="connsiteX7" fmla="*/ 18430 w 24899"/>
                  <a:gd name="connsiteY7" fmla="*/ 17098 h 26306"/>
                  <a:gd name="connsiteX8" fmla="*/ 3544 w 24899"/>
                  <a:gd name="connsiteY8" fmla="*/ 18556 h 26306"/>
                  <a:gd name="connsiteX9" fmla="*/ 2920 w 24899"/>
                  <a:gd name="connsiteY9" fmla="*/ 20430 h 26306"/>
                  <a:gd name="connsiteX10" fmla="*/ 3648 w 24899"/>
                  <a:gd name="connsiteY10" fmla="*/ 22095 h 26306"/>
                  <a:gd name="connsiteX11" fmla="*/ 8853 w 24899"/>
                  <a:gd name="connsiteY11" fmla="*/ 23032 h 26306"/>
                  <a:gd name="connsiteX12" fmla="*/ 21346 w 24899"/>
                  <a:gd name="connsiteY12" fmla="*/ 4607 h 26306"/>
                  <a:gd name="connsiteX13" fmla="*/ 3545 w 24899"/>
                  <a:gd name="connsiteY13" fmla="*/ 18556 h 26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4899" h="26306">
                    <a:moveTo>
                      <a:pt x="18430" y="17099"/>
                    </a:moveTo>
                    <a:cubicBezTo>
                      <a:pt x="16525" y="20873"/>
                      <a:pt x="13461" y="23938"/>
                      <a:pt x="9686" y="25843"/>
                    </a:cubicBezTo>
                    <a:cubicBezTo>
                      <a:pt x="7093" y="26785"/>
                      <a:pt x="4195" y="26269"/>
                      <a:pt x="2087" y="24490"/>
                    </a:cubicBezTo>
                    <a:cubicBezTo>
                      <a:pt x="719" y="23555"/>
                      <a:pt x="-68" y="21980"/>
                      <a:pt x="5" y="20326"/>
                    </a:cubicBezTo>
                    <a:cubicBezTo>
                      <a:pt x="942" y="12518"/>
                      <a:pt x="20825" y="1380"/>
                      <a:pt x="23219" y="234"/>
                    </a:cubicBezTo>
                    <a:cubicBezTo>
                      <a:pt x="23654" y="-78"/>
                      <a:pt x="24241" y="-78"/>
                      <a:pt x="24676" y="234"/>
                    </a:cubicBezTo>
                    <a:cubicBezTo>
                      <a:pt x="24974" y="750"/>
                      <a:pt x="24974" y="1385"/>
                      <a:pt x="24676" y="1900"/>
                    </a:cubicBezTo>
                    <a:cubicBezTo>
                      <a:pt x="23114" y="7164"/>
                      <a:pt x="21021" y="12257"/>
                      <a:pt x="18430" y="17098"/>
                    </a:cubicBezTo>
                    <a:close/>
                    <a:moveTo>
                      <a:pt x="3544" y="18556"/>
                    </a:moveTo>
                    <a:cubicBezTo>
                      <a:pt x="3214" y="19133"/>
                      <a:pt x="3001" y="19770"/>
                      <a:pt x="2920" y="20430"/>
                    </a:cubicBezTo>
                    <a:cubicBezTo>
                      <a:pt x="2837" y="21077"/>
                      <a:pt x="3117" y="21717"/>
                      <a:pt x="3648" y="22095"/>
                    </a:cubicBezTo>
                    <a:cubicBezTo>
                      <a:pt x="5063" y="23376"/>
                      <a:pt x="7082" y="23739"/>
                      <a:pt x="8853" y="23032"/>
                    </a:cubicBezTo>
                    <a:cubicBezTo>
                      <a:pt x="15065" y="18560"/>
                      <a:pt x="19490" y="12032"/>
                      <a:pt x="21346" y="4607"/>
                    </a:cubicBezTo>
                    <a:cubicBezTo>
                      <a:pt x="14612" y="8135"/>
                      <a:pt x="8580" y="12862"/>
                      <a:pt x="3545" y="1855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7551234A-73C1-1A17-7ACA-419DB64CACD0}"/>
                  </a:ext>
                </a:extLst>
              </p:cNvPr>
              <p:cNvSpPr/>
              <p:nvPr/>
            </p:nvSpPr>
            <p:spPr>
              <a:xfrm flipH="1">
                <a:off x="7114233" y="4625371"/>
                <a:ext cx="30500" cy="13262"/>
              </a:xfrm>
              <a:custGeom>
                <a:avLst/>
                <a:gdLst>
                  <a:gd name="connsiteX0" fmla="*/ 29849 w 30500"/>
                  <a:gd name="connsiteY0" fmla="*/ 8266 h 13262"/>
                  <a:gd name="connsiteX1" fmla="*/ 29225 w 30500"/>
                  <a:gd name="connsiteY1" fmla="*/ 8266 h 13262"/>
                  <a:gd name="connsiteX2" fmla="*/ 1326 w 30500"/>
                  <a:gd name="connsiteY2" fmla="*/ 11076 h 13262"/>
                  <a:gd name="connsiteX3" fmla="*/ 805 w 30500"/>
                  <a:gd name="connsiteY3" fmla="*/ 5039 h 13262"/>
                  <a:gd name="connsiteX4" fmla="*/ 6010 w 30500"/>
                  <a:gd name="connsiteY4" fmla="*/ 771 h 13262"/>
                  <a:gd name="connsiteX5" fmla="*/ 29849 w 30500"/>
                  <a:gd name="connsiteY5" fmla="*/ 6080 h 13262"/>
                  <a:gd name="connsiteX6" fmla="*/ 30474 w 30500"/>
                  <a:gd name="connsiteY6" fmla="*/ 7433 h 13262"/>
                  <a:gd name="connsiteX7" fmla="*/ 29849 w 30500"/>
                  <a:gd name="connsiteY7" fmla="*/ 8266 h 13262"/>
                  <a:gd name="connsiteX8" fmla="*/ 3720 w 30500"/>
                  <a:gd name="connsiteY8" fmla="*/ 6184 h 13262"/>
                  <a:gd name="connsiteX9" fmla="*/ 3720 w 30500"/>
                  <a:gd name="connsiteY9" fmla="*/ 6704 h 13262"/>
                  <a:gd name="connsiteX10" fmla="*/ 3720 w 30500"/>
                  <a:gd name="connsiteY10" fmla="*/ 9411 h 13262"/>
                  <a:gd name="connsiteX11" fmla="*/ 25789 w 30500"/>
                  <a:gd name="connsiteY11" fmla="*/ 7537 h 13262"/>
                  <a:gd name="connsiteX12" fmla="*/ 6843 w 30500"/>
                  <a:gd name="connsiteY12" fmla="*/ 3790 h 13262"/>
                  <a:gd name="connsiteX13" fmla="*/ 4032 w 30500"/>
                  <a:gd name="connsiteY13" fmla="*/ 6184 h 13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0500" h="13262">
                    <a:moveTo>
                      <a:pt x="29849" y="8266"/>
                    </a:moveTo>
                    <a:lnTo>
                      <a:pt x="29225" y="8266"/>
                    </a:lnTo>
                    <a:cubicBezTo>
                      <a:pt x="23187" y="12013"/>
                      <a:pt x="6010" y="15761"/>
                      <a:pt x="1326" y="11076"/>
                    </a:cubicBezTo>
                    <a:cubicBezTo>
                      <a:pt x="-223" y="9426"/>
                      <a:pt x="-439" y="6929"/>
                      <a:pt x="805" y="5039"/>
                    </a:cubicBezTo>
                    <a:cubicBezTo>
                      <a:pt x="1873" y="2955"/>
                      <a:pt x="3758" y="1409"/>
                      <a:pt x="6010" y="771"/>
                    </a:cubicBezTo>
                    <a:cubicBezTo>
                      <a:pt x="14338" y="-2456"/>
                      <a:pt x="29120" y="5455"/>
                      <a:pt x="29849" y="6080"/>
                    </a:cubicBezTo>
                    <a:cubicBezTo>
                      <a:pt x="30333" y="6344"/>
                      <a:pt x="30587" y="6894"/>
                      <a:pt x="30474" y="7433"/>
                    </a:cubicBezTo>
                    <a:cubicBezTo>
                      <a:pt x="30429" y="7802"/>
                      <a:pt x="30191" y="8120"/>
                      <a:pt x="29849" y="8266"/>
                    </a:cubicBezTo>
                    <a:close/>
                    <a:moveTo>
                      <a:pt x="3720" y="6184"/>
                    </a:moveTo>
                    <a:lnTo>
                      <a:pt x="3720" y="6704"/>
                    </a:lnTo>
                    <a:cubicBezTo>
                      <a:pt x="2887" y="8474"/>
                      <a:pt x="3720" y="9098"/>
                      <a:pt x="3720" y="9411"/>
                    </a:cubicBezTo>
                    <a:cubicBezTo>
                      <a:pt x="6427" y="12117"/>
                      <a:pt x="18710" y="10556"/>
                      <a:pt x="25789" y="7537"/>
                    </a:cubicBezTo>
                    <a:cubicBezTo>
                      <a:pt x="20028" y="4317"/>
                      <a:pt x="13396" y="3006"/>
                      <a:pt x="6843" y="3790"/>
                    </a:cubicBezTo>
                    <a:cubicBezTo>
                      <a:pt x="5650" y="4226"/>
                      <a:pt x="4653" y="5075"/>
                      <a:pt x="4032" y="618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C1506135-46DC-E392-22D8-410CDAB1113E}"/>
                  </a:ext>
                </a:extLst>
              </p:cNvPr>
              <p:cNvSpPr/>
              <p:nvPr/>
            </p:nvSpPr>
            <p:spPr>
              <a:xfrm flipH="1">
                <a:off x="7153922" y="3646463"/>
                <a:ext cx="1115876" cy="937102"/>
              </a:xfrm>
              <a:custGeom>
                <a:avLst/>
                <a:gdLst>
                  <a:gd name="connsiteX0" fmla="*/ 1115877 w 1115876"/>
                  <a:gd name="connsiteY0" fmla="*/ 867876 h 937102"/>
                  <a:gd name="connsiteX1" fmla="*/ 1109214 w 1115876"/>
                  <a:gd name="connsiteY1" fmla="*/ 878286 h 937102"/>
                  <a:gd name="connsiteX2" fmla="*/ 1103593 w 1115876"/>
                  <a:gd name="connsiteY2" fmla="*/ 887031 h 937102"/>
                  <a:gd name="connsiteX3" fmla="*/ 1070594 w 1115876"/>
                  <a:gd name="connsiteY3" fmla="*/ 937102 h 937102"/>
                  <a:gd name="connsiteX4" fmla="*/ 737476 w 1115876"/>
                  <a:gd name="connsiteY4" fmla="*/ 729736 h 937102"/>
                  <a:gd name="connsiteX5" fmla="*/ 513350 w 1115876"/>
                  <a:gd name="connsiteY5" fmla="*/ 350086 h 937102"/>
                  <a:gd name="connsiteX6" fmla="*/ 513350 w 1115876"/>
                  <a:gd name="connsiteY6" fmla="*/ 350086 h 937102"/>
                  <a:gd name="connsiteX7" fmla="*/ 291202 w 1115876"/>
                  <a:gd name="connsiteY7" fmla="*/ 428681 h 937102"/>
                  <a:gd name="connsiteX8" fmla="*/ 196784 w 1115876"/>
                  <a:gd name="connsiteY8" fmla="*/ 479898 h 937102"/>
                  <a:gd name="connsiteX9" fmla="*/ 431632 w 1115876"/>
                  <a:gd name="connsiteY9" fmla="*/ 768878 h 937102"/>
                  <a:gd name="connsiteX10" fmla="*/ 370109 w 1115876"/>
                  <a:gd name="connsiteY10" fmla="*/ 808540 h 937102"/>
                  <a:gd name="connsiteX11" fmla="*/ 244 w 1115876"/>
                  <a:gd name="connsiteY11" fmla="*/ 434302 h 937102"/>
                  <a:gd name="connsiteX12" fmla="*/ 394780 w 1115876"/>
                  <a:gd name="connsiteY12" fmla="*/ 176969 h 937102"/>
                  <a:gd name="connsiteX13" fmla="*/ 401859 w 1115876"/>
                  <a:gd name="connsiteY13" fmla="*/ 0 h 937102"/>
                  <a:gd name="connsiteX14" fmla="*/ 616200 w 1115876"/>
                  <a:gd name="connsiteY14" fmla="*/ 28419 h 937102"/>
                  <a:gd name="connsiteX15" fmla="*/ 627443 w 1115876"/>
                  <a:gd name="connsiteY15" fmla="*/ 29876 h 937102"/>
                  <a:gd name="connsiteX16" fmla="*/ 645556 w 1115876"/>
                  <a:gd name="connsiteY16" fmla="*/ 32271 h 937102"/>
                  <a:gd name="connsiteX17" fmla="*/ 827938 w 1115876"/>
                  <a:gd name="connsiteY17" fmla="*/ 621369 h 937102"/>
                  <a:gd name="connsiteX18" fmla="*/ 1115877 w 1115876"/>
                  <a:gd name="connsiteY18" fmla="*/ 867876 h 937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115876" h="937102">
                    <a:moveTo>
                      <a:pt x="1115877" y="867876"/>
                    </a:moveTo>
                    <a:lnTo>
                      <a:pt x="1109214" y="878286"/>
                    </a:lnTo>
                    <a:lnTo>
                      <a:pt x="1103593" y="887031"/>
                    </a:lnTo>
                    <a:lnTo>
                      <a:pt x="1070594" y="937102"/>
                    </a:lnTo>
                    <a:cubicBezTo>
                      <a:pt x="1070594" y="937102"/>
                      <a:pt x="773078" y="759197"/>
                      <a:pt x="737476" y="729736"/>
                    </a:cubicBezTo>
                    <a:cubicBezTo>
                      <a:pt x="701874" y="700276"/>
                      <a:pt x="513350" y="350086"/>
                      <a:pt x="513350" y="350086"/>
                    </a:cubicBezTo>
                    <a:lnTo>
                      <a:pt x="513350" y="350086"/>
                    </a:lnTo>
                    <a:cubicBezTo>
                      <a:pt x="510227" y="351023"/>
                      <a:pt x="383330" y="391726"/>
                      <a:pt x="291202" y="428681"/>
                    </a:cubicBezTo>
                    <a:cubicBezTo>
                      <a:pt x="237799" y="450021"/>
                      <a:pt x="196159" y="470321"/>
                      <a:pt x="196784" y="479898"/>
                    </a:cubicBezTo>
                    <a:cubicBezTo>
                      <a:pt x="198553" y="507380"/>
                      <a:pt x="431632" y="768878"/>
                      <a:pt x="431632" y="768878"/>
                    </a:cubicBezTo>
                    <a:lnTo>
                      <a:pt x="370109" y="808540"/>
                    </a:lnTo>
                    <a:cubicBezTo>
                      <a:pt x="370109" y="808540"/>
                      <a:pt x="-10999" y="552872"/>
                      <a:pt x="244" y="434302"/>
                    </a:cubicBezTo>
                    <a:cubicBezTo>
                      <a:pt x="11487" y="315733"/>
                      <a:pt x="394780" y="176969"/>
                      <a:pt x="394780" y="176969"/>
                    </a:cubicBezTo>
                    <a:lnTo>
                      <a:pt x="401859" y="0"/>
                    </a:lnTo>
                    <a:lnTo>
                      <a:pt x="616200" y="28419"/>
                    </a:lnTo>
                    <a:lnTo>
                      <a:pt x="627443" y="29876"/>
                    </a:lnTo>
                    <a:lnTo>
                      <a:pt x="645556" y="32271"/>
                    </a:lnTo>
                    <a:cubicBezTo>
                      <a:pt x="723318" y="211530"/>
                      <a:pt x="816383" y="590139"/>
                      <a:pt x="827938" y="621369"/>
                    </a:cubicBezTo>
                    <a:cubicBezTo>
                      <a:pt x="839493" y="652599"/>
                      <a:pt x="1115877" y="867876"/>
                      <a:pt x="1115877" y="86787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11D3DD86-C2BB-EAEB-9F79-B694524E7EA3}"/>
                  </a:ext>
                </a:extLst>
              </p:cNvPr>
              <p:cNvSpPr/>
              <p:nvPr/>
            </p:nvSpPr>
            <p:spPr>
              <a:xfrm flipH="1">
                <a:off x="7160583" y="3663535"/>
                <a:ext cx="495721" cy="869646"/>
              </a:xfrm>
              <a:custGeom>
                <a:avLst/>
                <a:gdLst>
                  <a:gd name="connsiteX0" fmla="*/ 495721 w 495721"/>
                  <a:gd name="connsiteY0" fmla="*/ 860902 h 869646"/>
                  <a:gd name="connsiteX1" fmla="*/ 490100 w 495721"/>
                  <a:gd name="connsiteY1" fmla="*/ 869646 h 869646"/>
                  <a:gd name="connsiteX2" fmla="*/ 179155 w 495721"/>
                  <a:gd name="connsiteY2" fmla="*/ 606275 h 869646"/>
                  <a:gd name="connsiteX3" fmla="*/ 2707 w 495721"/>
                  <a:gd name="connsiteY3" fmla="*/ 11763 h 869646"/>
                  <a:gd name="connsiteX4" fmla="*/ 0 w 495721"/>
                  <a:gd name="connsiteY4" fmla="*/ 3019 h 869646"/>
                  <a:gd name="connsiteX5" fmla="*/ 10410 w 495721"/>
                  <a:gd name="connsiteY5" fmla="*/ 0 h 869646"/>
                  <a:gd name="connsiteX6" fmla="*/ 14470 w 495721"/>
                  <a:gd name="connsiteY6" fmla="*/ 13221 h 869646"/>
                  <a:gd name="connsiteX7" fmla="*/ 189877 w 495721"/>
                  <a:gd name="connsiteY7" fmla="*/ 604297 h 869646"/>
                  <a:gd name="connsiteX8" fmla="*/ 495721 w 495721"/>
                  <a:gd name="connsiteY8" fmla="*/ 860902 h 869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5721" h="869646">
                    <a:moveTo>
                      <a:pt x="495721" y="860902"/>
                    </a:moveTo>
                    <a:lnTo>
                      <a:pt x="490100" y="869646"/>
                    </a:lnTo>
                    <a:cubicBezTo>
                      <a:pt x="410984" y="812600"/>
                      <a:pt x="187275" y="648123"/>
                      <a:pt x="179155" y="606275"/>
                    </a:cubicBezTo>
                    <a:cubicBezTo>
                      <a:pt x="171035" y="564427"/>
                      <a:pt x="24359" y="82967"/>
                      <a:pt x="2707" y="11763"/>
                    </a:cubicBezTo>
                    <a:cubicBezTo>
                      <a:pt x="937" y="6350"/>
                      <a:pt x="104" y="3435"/>
                      <a:pt x="0" y="3019"/>
                    </a:cubicBezTo>
                    <a:lnTo>
                      <a:pt x="10410" y="0"/>
                    </a:lnTo>
                    <a:lnTo>
                      <a:pt x="14470" y="13221"/>
                    </a:lnTo>
                    <a:cubicBezTo>
                      <a:pt x="40911" y="99831"/>
                      <a:pt x="181029" y="560887"/>
                      <a:pt x="189877" y="604297"/>
                    </a:cubicBezTo>
                    <a:cubicBezTo>
                      <a:pt x="195499" y="635423"/>
                      <a:pt x="367575" y="768565"/>
                      <a:pt x="495721" y="8609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23394749-7B5F-E167-CCA1-59F4F92377D2}"/>
                  </a:ext>
                </a:extLst>
              </p:cNvPr>
              <p:cNvSpPr/>
              <p:nvPr/>
            </p:nvSpPr>
            <p:spPr>
              <a:xfrm flipH="1">
                <a:off x="8375735" y="3206227"/>
                <a:ext cx="186002" cy="133247"/>
              </a:xfrm>
              <a:custGeom>
                <a:avLst/>
                <a:gdLst>
                  <a:gd name="connsiteX0" fmla="*/ 186003 w 186002"/>
                  <a:gd name="connsiteY0" fmla="*/ 89942 h 133247"/>
                  <a:gd name="connsiteX1" fmla="*/ 95124 w 186002"/>
                  <a:gd name="connsiteY1" fmla="*/ 56734 h 133247"/>
                  <a:gd name="connsiteX2" fmla="*/ 87733 w 186002"/>
                  <a:gd name="connsiteY2" fmla="*/ 33624 h 133247"/>
                  <a:gd name="connsiteX3" fmla="*/ 1018 w 186002"/>
                  <a:gd name="connsiteY3" fmla="*/ 2395 h 133247"/>
                  <a:gd name="connsiteX4" fmla="*/ 13093 w 186002"/>
                  <a:gd name="connsiteY4" fmla="*/ 60794 h 133247"/>
                  <a:gd name="connsiteX5" fmla="*/ 90127 w 186002"/>
                  <a:gd name="connsiteY5" fmla="*/ 89422 h 133247"/>
                  <a:gd name="connsiteX6" fmla="*/ 166015 w 186002"/>
                  <a:gd name="connsiteY6" fmla="*/ 133247 h 133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6002" h="133247">
                    <a:moveTo>
                      <a:pt x="186003" y="89942"/>
                    </a:moveTo>
                    <a:lnTo>
                      <a:pt x="95124" y="56734"/>
                    </a:lnTo>
                    <a:cubicBezTo>
                      <a:pt x="94662" y="48529"/>
                      <a:pt x="92118" y="40575"/>
                      <a:pt x="87733" y="33624"/>
                    </a:cubicBezTo>
                    <a:cubicBezTo>
                      <a:pt x="80966" y="24984"/>
                      <a:pt x="706" y="-9265"/>
                      <a:pt x="1018" y="2395"/>
                    </a:cubicBezTo>
                    <a:cubicBezTo>
                      <a:pt x="1330" y="14054"/>
                      <a:pt x="-5644" y="44034"/>
                      <a:pt x="13093" y="60794"/>
                    </a:cubicBezTo>
                    <a:cubicBezTo>
                      <a:pt x="31831" y="77554"/>
                      <a:pt x="80758" y="102434"/>
                      <a:pt x="90127" y="89422"/>
                    </a:cubicBezTo>
                    <a:lnTo>
                      <a:pt x="166015" y="133247"/>
                    </a:ln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3DBCC0F1-8F3D-B454-2414-B72542488EA5}"/>
                  </a:ext>
                </a:extLst>
              </p:cNvPr>
              <p:cNvSpPr/>
              <p:nvPr/>
            </p:nvSpPr>
            <p:spPr>
              <a:xfrm flipH="1">
                <a:off x="8014198" y="3277860"/>
                <a:ext cx="419087" cy="206937"/>
              </a:xfrm>
              <a:custGeom>
                <a:avLst/>
                <a:gdLst>
                  <a:gd name="connsiteX0" fmla="*/ 419088 w 419087"/>
                  <a:gd name="connsiteY0" fmla="*/ 206937 h 206937"/>
                  <a:gd name="connsiteX1" fmla="*/ 305619 w 419087"/>
                  <a:gd name="connsiteY1" fmla="*/ 182370 h 206937"/>
                  <a:gd name="connsiteX2" fmla="*/ 226816 w 419087"/>
                  <a:gd name="connsiteY2" fmla="*/ 164881 h 206937"/>
                  <a:gd name="connsiteX3" fmla="*/ 920 w 419087"/>
                  <a:gd name="connsiteY3" fmla="*/ 58804 h 206937"/>
                  <a:gd name="connsiteX4" fmla="*/ 41103 w 419087"/>
                  <a:gd name="connsiteY4" fmla="*/ 92 h 206937"/>
                  <a:gd name="connsiteX5" fmla="*/ 231084 w 419087"/>
                  <a:gd name="connsiteY5" fmla="*/ 55785 h 206937"/>
                  <a:gd name="connsiteX6" fmla="*/ 385672 w 419087"/>
                  <a:gd name="connsiteY6" fmla="*/ 57867 h 206937"/>
                  <a:gd name="connsiteX7" fmla="*/ 401495 w 419087"/>
                  <a:gd name="connsiteY7" fmla="*/ 128967 h 206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9087" h="206937">
                    <a:moveTo>
                      <a:pt x="419088" y="206937"/>
                    </a:moveTo>
                    <a:cubicBezTo>
                      <a:pt x="419088" y="206937"/>
                      <a:pt x="363291" y="195070"/>
                      <a:pt x="305619" y="182370"/>
                    </a:cubicBezTo>
                    <a:lnTo>
                      <a:pt x="226816" y="164881"/>
                    </a:lnTo>
                    <a:cubicBezTo>
                      <a:pt x="159151" y="149266"/>
                      <a:pt x="6230" y="78582"/>
                      <a:pt x="920" y="58804"/>
                    </a:cubicBezTo>
                    <a:cubicBezTo>
                      <a:pt x="-4389" y="39025"/>
                      <a:pt x="13829" y="-2199"/>
                      <a:pt x="41103" y="92"/>
                    </a:cubicBezTo>
                    <a:cubicBezTo>
                      <a:pt x="68377" y="2382"/>
                      <a:pt x="231084" y="55785"/>
                      <a:pt x="231084" y="55785"/>
                    </a:cubicBezTo>
                    <a:lnTo>
                      <a:pt x="385672" y="57867"/>
                    </a:lnTo>
                    <a:lnTo>
                      <a:pt x="401495" y="128967"/>
                    </a:ln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2386BFF2-0D99-4DD8-927D-080F33701D29}"/>
                  </a:ext>
                </a:extLst>
              </p:cNvPr>
              <p:cNvSpPr/>
              <p:nvPr/>
            </p:nvSpPr>
            <p:spPr>
              <a:xfrm flipH="1">
                <a:off x="8038350" y="3279712"/>
                <a:ext cx="386208" cy="73124"/>
              </a:xfrm>
              <a:custGeom>
                <a:avLst/>
                <a:gdLst>
                  <a:gd name="connsiteX0" fmla="*/ 273886 w 386208"/>
                  <a:gd name="connsiteY0" fmla="*/ 72462 h 73124"/>
                  <a:gd name="connsiteX1" fmla="*/ 223085 w 386208"/>
                  <a:gd name="connsiteY1" fmla="*/ 72462 h 73124"/>
                  <a:gd name="connsiteX2" fmla="*/ 180717 w 386208"/>
                  <a:gd name="connsiteY2" fmla="*/ 59346 h 73124"/>
                  <a:gd name="connsiteX3" fmla="*/ 0 w 386208"/>
                  <a:gd name="connsiteY3" fmla="*/ 10419 h 73124"/>
                  <a:gd name="connsiteX4" fmla="*/ 0 w 386208"/>
                  <a:gd name="connsiteY4" fmla="*/ 9 h 73124"/>
                  <a:gd name="connsiteX5" fmla="*/ 184152 w 386208"/>
                  <a:gd name="connsiteY5" fmla="*/ 49456 h 73124"/>
                  <a:gd name="connsiteX6" fmla="*/ 225167 w 386208"/>
                  <a:gd name="connsiteY6" fmla="*/ 62261 h 73124"/>
                  <a:gd name="connsiteX7" fmla="*/ 386209 w 386208"/>
                  <a:gd name="connsiteY7" fmla="*/ 58825 h 73124"/>
                  <a:gd name="connsiteX8" fmla="*/ 386209 w 386208"/>
                  <a:gd name="connsiteY8" fmla="*/ 69235 h 73124"/>
                  <a:gd name="connsiteX9" fmla="*/ 273886 w 386208"/>
                  <a:gd name="connsiteY9" fmla="*/ 72462 h 73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6208" h="73124">
                    <a:moveTo>
                      <a:pt x="273886" y="72462"/>
                    </a:moveTo>
                    <a:cubicBezTo>
                      <a:pt x="256964" y="73346"/>
                      <a:pt x="240007" y="73346"/>
                      <a:pt x="223085" y="72462"/>
                    </a:cubicBezTo>
                    <a:cubicBezTo>
                      <a:pt x="218921" y="71734"/>
                      <a:pt x="205700" y="67466"/>
                      <a:pt x="180717" y="59346"/>
                    </a:cubicBezTo>
                    <a:cubicBezTo>
                      <a:pt x="127522" y="41961"/>
                      <a:pt x="28523" y="9795"/>
                      <a:pt x="0" y="10419"/>
                    </a:cubicBezTo>
                    <a:lnTo>
                      <a:pt x="0" y="9"/>
                    </a:lnTo>
                    <a:cubicBezTo>
                      <a:pt x="30293" y="-615"/>
                      <a:pt x="126689" y="30718"/>
                      <a:pt x="184152" y="49456"/>
                    </a:cubicBezTo>
                    <a:cubicBezTo>
                      <a:pt x="204243" y="55911"/>
                      <a:pt x="221524" y="61532"/>
                      <a:pt x="225167" y="62261"/>
                    </a:cubicBezTo>
                    <a:cubicBezTo>
                      <a:pt x="235577" y="64134"/>
                      <a:pt x="327080" y="61220"/>
                      <a:pt x="386209" y="58825"/>
                    </a:cubicBezTo>
                    <a:lnTo>
                      <a:pt x="386209" y="69235"/>
                    </a:lnTo>
                    <a:cubicBezTo>
                      <a:pt x="376736" y="69235"/>
                      <a:pt x="318336" y="71525"/>
                      <a:pt x="273886" y="724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8B79C9A8-6CEF-0475-3F93-A5B5C554FFC2}"/>
                  </a:ext>
                </a:extLst>
              </p:cNvPr>
              <p:cNvSpPr/>
              <p:nvPr/>
            </p:nvSpPr>
            <p:spPr>
              <a:xfrm flipH="1">
                <a:off x="8404571" y="3267021"/>
                <a:ext cx="47781" cy="65478"/>
              </a:xfrm>
              <a:custGeom>
                <a:avLst/>
                <a:gdLst>
                  <a:gd name="connsiteX0" fmla="*/ 15823 w 47781"/>
                  <a:gd name="connsiteY0" fmla="*/ 0 h 65478"/>
                  <a:gd name="connsiteX1" fmla="*/ 47782 w 47781"/>
                  <a:gd name="connsiteY1" fmla="*/ 12908 h 65478"/>
                  <a:gd name="connsiteX2" fmla="*/ 19571 w 47781"/>
                  <a:gd name="connsiteY2" fmla="*/ 65478 h 65478"/>
                  <a:gd name="connsiteX3" fmla="*/ 0 w 47781"/>
                  <a:gd name="connsiteY3" fmla="*/ 52362 h 65478"/>
                  <a:gd name="connsiteX4" fmla="*/ 15823 w 47781"/>
                  <a:gd name="connsiteY4" fmla="*/ 0 h 65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781" h="65478">
                    <a:moveTo>
                      <a:pt x="15823" y="0"/>
                    </a:moveTo>
                    <a:lnTo>
                      <a:pt x="47782" y="12908"/>
                    </a:lnTo>
                    <a:lnTo>
                      <a:pt x="19571" y="65478"/>
                    </a:lnTo>
                    <a:lnTo>
                      <a:pt x="0" y="52362"/>
                    </a:lnTo>
                    <a:lnTo>
                      <a:pt x="15823" y="0"/>
                    </a:ln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4E7857CB-0E01-5D38-A984-2F804A06ED7E}"/>
                  </a:ext>
                </a:extLst>
              </p:cNvPr>
              <p:cNvSpPr/>
              <p:nvPr/>
            </p:nvSpPr>
            <p:spPr>
              <a:xfrm flipH="1">
                <a:off x="8404571" y="3267021"/>
                <a:ext cx="47781" cy="65478"/>
              </a:xfrm>
              <a:custGeom>
                <a:avLst/>
                <a:gdLst>
                  <a:gd name="connsiteX0" fmla="*/ 15823 w 47781"/>
                  <a:gd name="connsiteY0" fmla="*/ 0 h 65478"/>
                  <a:gd name="connsiteX1" fmla="*/ 47782 w 47781"/>
                  <a:gd name="connsiteY1" fmla="*/ 12908 h 65478"/>
                  <a:gd name="connsiteX2" fmla="*/ 19571 w 47781"/>
                  <a:gd name="connsiteY2" fmla="*/ 65478 h 65478"/>
                  <a:gd name="connsiteX3" fmla="*/ 0 w 47781"/>
                  <a:gd name="connsiteY3" fmla="*/ 52362 h 65478"/>
                  <a:gd name="connsiteX4" fmla="*/ 15823 w 47781"/>
                  <a:gd name="connsiteY4" fmla="*/ 0 h 65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781" h="65478">
                    <a:moveTo>
                      <a:pt x="15823" y="0"/>
                    </a:moveTo>
                    <a:lnTo>
                      <a:pt x="47782" y="12908"/>
                    </a:lnTo>
                    <a:lnTo>
                      <a:pt x="19571" y="65478"/>
                    </a:lnTo>
                    <a:lnTo>
                      <a:pt x="0" y="52362"/>
                    </a:lnTo>
                    <a:lnTo>
                      <a:pt x="15823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6E193727-6227-8B91-8018-D52FA54E29EB}"/>
                  </a:ext>
                </a:extLst>
              </p:cNvPr>
              <p:cNvSpPr/>
              <p:nvPr/>
            </p:nvSpPr>
            <p:spPr>
              <a:xfrm flipH="1">
                <a:off x="8014198" y="3406826"/>
                <a:ext cx="113468" cy="77970"/>
              </a:xfrm>
              <a:custGeom>
                <a:avLst/>
                <a:gdLst>
                  <a:gd name="connsiteX0" fmla="*/ 113468 w 113468"/>
                  <a:gd name="connsiteY0" fmla="*/ 77970 h 77970"/>
                  <a:gd name="connsiteX1" fmla="*/ 0 w 113468"/>
                  <a:gd name="connsiteY1" fmla="*/ 53403 h 77970"/>
                  <a:gd name="connsiteX2" fmla="*/ 95875 w 113468"/>
                  <a:gd name="connsiteY2" fmla="*/ 0 h 77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68" h="77970">
                    <a:moveTo>
                      <a:pt x="113468" y="77970"/>
                    </a:moveTo>
                    <a:cubicBezTo>
                      <a:pt x="113468" y="77970"/>
                      <a:pt x="57671" y="66103"/>
                      <a:pt x="0" y="53403"/>
                    </a:cubicBezTo>
                    <a:cubicBezTo>
                      <a:pt x="11659" y="18738"/>
                      <a:pt x="68081" y="4893"/>
                      <a:pt x="95875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6506957A-35A7-385D-D1D0-964938EA6708}"/>
                  </a:ext>
                </a:extLst>
              </p:cNvPr>
              <p:cNvSpPr/>
              <p:nvPr/>
            </p:nvSpPr>
            <p:spPr>
              <a:xfrm flipH="1">
                <a:off x="7604767" y="3323514"/>
                <a:ext cx="460215" cy="351505"/>
              </a:xfrm>
              <a:custGeom>
                <a:avLst/>
                <a:gdLst>
                  <a:gd name="connsiteX0" fmla="*/ 460103 w 460215"/>
                  <a:gd name="connsiteY0" fmla="*/ 312436 h 351505"/>
                  <a:gd name="connsiteX1" fmla="*/ 442510 w 460215"/>
                  <a:gd name="connsiteY1" fmla="*/ 339189 h 351505"/>
                  <a:gd name="connsiteX2" fmla="*/ 435743 w 460215"/>
                  <a:gd name="connsiteY2" fmla="*/ 340438 h 351505"/>
                  <a:gd name="connsiteX3" fmla="*/ 432100 w 460215"/>
                  <a:gd name="connsiteY3" fmla="*/ 340438 h 351505"/>
                  <a:gd name="connsiteX4" fmla="*/ 196939 w 460215"/>
                  <a:gd name="connsiteY4" fmla="*/ 351473 h 351505"/>
                  <a:gd name="connsiteX5" fmla="*/ 171227 w 460215"/>
                  <a:gd name="connsiteY5" fmla="*/ 333360 h 351505"/>
                  <a:gd name="connsiteX6" fmla="*/ 159568 w 460215"/>
                  <a:gd name="connsiteY6" fmla="*/ 302130 h 351505"/>
                  <a:gd name="connsiteX7" fmla="*/ 72645 w 460215"/>
                  <a:gd name="connsiteY7" fmla="*/ 181062 h 351505"/>
                  <a:gd name="connsiteX8" fmla="*/ 37459 w 460215"/>
                  <a:gd name="connsiteY8" fmla="*/ 149832 h 351505"/>
                  <a:gd name="connsiteX9" fmla="*/ 192 w 460215"/>
                  <a:gd name="connsiteY9" fmla="*/ 78941 h 351505"/>
                  <a:gd name="connsiteX10" fmla="*/ 10602 w 460215"/>
                  <a:gd name="connsiteY10" fmla="*/ 25538 h 351505"/>
                  <a:gd name="connsiteX11" fmla="*/ 16743 w 460215"/>
                  <a:gd name="connsiteY11" fmla="*/ 14607 h 351505"/>
                  <a:gd name="connsiteX12" fmla="*/ 18097 w 460215"/>
                  <a:gd name="connsiteY12" fmla="*/ 12525 h 351505"/>
                  <a:gd name="connsiteX13" fmla="*/ 326751 w 460215"/>
                  <a:gd name="connsiteY13" fmla="*/ 19500 h 351505"/>
                  <a:gd name="connsiteX14" fmla="*/ 460103 w 460215"/>
                  <a:gd name="connsiteY14" fmla="*/ 312436 h 351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60215" h="351505">
                    <a:moveTo>
                      <a:pt x="460103" y="312436"/>
                    </a:moveTo>
                    <a:cubicBezTo>
                      <a:pt x="461224" y="324372"/>
                      <a:pt x="453914" y="335489"/>
                      <a:pt x="442510" y="339189"/>
                    </a:cubicBezTo>
                    <a:cubicBezTo>
                      <a:pt x="440325" y="339924"/>
                      <a:pt x="438047" y="340344"/>
                      <a:pt x="435743" y="340438"/>
                    </a:cubicBezTo>
                    <a:lnTo>
                      <a:pt x="432100" y="340438"/>
                    </a:lnTo>
                    <a:lnTo>
                      <a:pt x="196939" y="351473"/>
                    </a:lnTo>
                    <a:cubicBezTo>
                      <a:pt x="185223" y="352068"/>
                      <a:pt x="174611" y="344592"/>
                      <a:pt x="171227" y="333360"/>
                    </a:cubicBezTo>
                    <a:cubicBezTo>
                      <a:pt x="168028" y="322706"/>
                      <a:pt x="164133" y="312274"/>
                      <a:pt x="159568" y="302130"/>
                    </a:cubicBezTo>
                    <a:cubicBezTo>
                      <a:pt x="138489" y="256653"/>
                      <a:pt x="108996" y="215574"/>
                      <a:pt x="72645" y="181062"/>
                    </a:cubicBezTo>
                    <a:cubicBezTo>
                      <a:pt x="62235" y="170652"/>
                      <a:pt x="50367" y="160242"/>
                      <a:pt x="37459" y="149832"/>
                    </a:cubicBezTo>
                    <a:cubicBezTo>
                      <a:pt x="15450" y="132635"/>
                      <a:pt x="1879" y="106820"/>
                      <a:pt x="192" y="78941"/>
                    </a:cubicBezTo>
                    <a:cubicBezTo>
                      <a:pt x="-900" y="60546"/>
                      <a:pt x="2682" y="42175"/>
                      <a:pt x="10602" y="25538"/>
                    </a:cubicBezTo>
                    <a:cubicBezTo>
                      <a:pt x="12450" y="21786"/>
                      <a:pt x="14500" y="18137"/>
                      <a:pt x="16743" y="14607"/>
                    </a:cubicBezTo>
                    <a:lnTo>
                      <a:pt x="18097" y="12525"/>
                    </a:lnTo>
                    <a:cubicBezTo>
                      <a:pt x="18097" y="12525"/>
                      <a:pt x="215886" y="-19850"/>
                      <a:pt x="326751" y="19500"/>
                    </a:cubicBezTo>
                    <a:cubicBezTo>
                      <a:pt x="401420" y="100349"/>
                      <a:pt x="448163" y="203031"/>
                      <a:pt x="460103" y="31243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C43C904F-A951-911D-E94D-F2D8765DF54F}"/>
                  </a:ext>
                </a:extLst>
              </p:cNvPr>
              <p:cNvSpPr/>
              <p:nvPr/>
            </p:nvSpPr>
            <p:spPr>
              <a:xfrm flipH="1">
                <a:off x="7622454" y="3331401"/>
                <a:ext cx="432655" cy="346083"/>
              </a:xfrm>
              <a:custGeom>
                <a:avLst/>
                <a:gdLst>
                  <a:gd name="connsiteX0" fmla="*/ 432637 w 432655"/>
                  <a:gd name="connsiteY0" fmla="*/ 331301 h 346083"/>
                  <a:gd name="connsiteX1" fmla="*/ 430971 w 432655"/>
                  <a:gd name="connsiteY1" fmla="*/ 346084 h 346083"/>
                  <a:gd name="connsiteX2" fmla="*/ 420561 w 432655"/>
                  <a:gd name="connsiteY2" fmla="*/ 342960 h 346083"/>
                  <a:gd name="connsiteX3" fmla="*/ 421811 w 432655"/>
                  <a:gd name="connsiteY3" fmla="*/ 332550 h 346083"/>
                  <a:gd name="connsiteX4" fmla="*/ 308759 w 432655"/>
                  <a:gd name="connsiteY4" fmla="*/ 30662 h 346083"/>
                  <a:gd name="connsiteX5" fmla="*/ 0 w 432655"/>
                  <a:gd name="connsiteY5" fmla="*/ 16817 h 346083"/>
                  <a:gd name="connsiteX6" fmla="*/ 6142 w 432655"/>
                  <a:gd name="connsiteY6" fmla="*/ 5887 h 346083"/>
                  <a:gd name="connsiteX7" fmla="*/ 313547 w 432655"/>
                  <a:gd name="connsiteY7" fmla="*/ 21293 h 346083"/>
                  <a:gd name="connsiteX8" fmla="*/ 432637 w 432655"/>
                  <a:gd name="connsiteY8" fmla="*/ 331301 h 346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2655" h="346083">
                    <a:moveTo>
                      <a:pt x="432637" y="331301"/>
                    </a:moveTo>
                    <a:cubicBezTo>
                      <a:pt x="432766" y="336282"/>
                      <a:pt x="432206" y="341256"/>
                      <a:pt x="430971" y="346084"/>
                    </a:cubicBezTo>
                    <a:lnTo>
                      <a:pt x="420561" y="342960"/>
                    </a:lnTo>
                    <a:cubicBezTo>
                      <a:pt x="421599" y="339594"/>
                      <a:pt x="422022" y="336067"/>
                      <a:pt x="421811" y="332550"/>
                    </a:cubicBezTo>
                    <a:cubicBezTo>
                      <a:pt x="422331" y="268009"/>
                      <a:pt x="326455" y="41593"/>
                      <a:pt x="308759" y="30662"/>
                    </a:cubicBezTo>
                    <a:cubicBezTo>
                      <a:pt x="245258" y="-568"/>
                      <a:pt x="49968" y="12757"/>
                      <a:pt x="0" y="16817"/>
                    </a:cubicBezTo>
                    <a:cubicBezTo>
                      <a:pt x="1848" y="13065"/>
                      <a:pt x="3898" y="9416"/>
                      <a:pt x="6142" y="5887"/>
                    </a:cubicBezTo>
                    <a:cubicBezTo>
                      <a:pt x="66103" y="1202"/>
                      <a:pt x="249318" y="-10145"/>
                      <a:pt x="313547" y="21293"/>
                    </a:cubicBezTo>
                    <a:cubicBezTo>
                      <a:pt x="333430" y="31495"/>
                      <a:pt x="432012" y="255829"/>
                      <a:pt x="432637" y="3313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659E1108-53EE-1755-495F-A2D7BBD7A9D3}"/>
                  </a:ext>
                </a:extLst>
              </p:cNvPr>
              <p:cNvSpPr/>
              <p:nvPr/>
            </p:nvSpPr>
            <p:spPr>
              <a:xfrm flipH="1">
                <a:off x="7602069" y="3656352"/>
                <a:ext cx="276071" cy="52570"/>
              </a:xfrm>
              <a:custGeom>
                <a:avLst/>
                <a:gdLst>
                  <a:gd name="connsiteX0" fmla="*/ 0 w 276071"/>
                  <a:gd name="connsiteY0" fmla="*/ 12596 h 52570"/>
                  <a:gd name="connsiteX1" fmla="*/ 265766 w 276071"/>
                  <a:gd name="connsiteY1" fmla="*/ 0 h 52570"/>
                  <a:gd name="connsiteX2" fmla="*/ 276071 w 276071"/>
                  <a:gd name="connsiteY2" fmla="*/ 39558 h 52570"/>
                  <a:gd name="connsiteX3" fmla="*/ 1874 w 276071"/>
                  <a:gd name="connsiteY3" fmla="*/ 52570 h 52570"/>
                  <a:gd name="connsiteX4" fmla="*/ 0 w 276071"/>
                  <a:gd name="connsiteY4" fmla="*/ 12596 h 52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071" h="52570">
                    <a:moveTo>
                      <a:pt x="0" y="12596"/>
                    </a:moveTo>
                    <a:lnTo>
                      <a:pt x="265766" y="0"/>
                    </a:lnTo>
                    <a:lnTo>
                      <a:pt x="276071" y="39558"/>
                    </a:lnTo>
                    <a:lnTo>
                      <a:pt x="1874" y="52570"/>
                    </a:lnTo>
                    <a:lnTo>
                      <a:pt x="0" y="12596"/>
                    </a:ln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4F0E8E35-3948-5611-192F-441703FB6CA2}"/>
                  </a:ext>
                </a:extLst>
              </p:cNvPr>
              <p:cNvSpPr/>
              <p:nvPr/>
            </p:nvSpPr>
            <p:spPr>
              <a:xfrm flipH="1">
                <a:off x="7602069" y="3656352"/>
                <a:ext cx="276071" cy="52570"/>
              </a:xfrm>
              <a:custGeom>
                <a:avLst/>
                <a:gdLst>
                  <a:gd name="connsiteX0" fmla="*/ 0 w 276071"/>
                  <a:gd name="connsiteY0" fmla="*/ 12596 h 52570"/>
                  <a:gd name="connsiteX1" fmla="*/ 265766 w 276071"/>
                  <a:gd name="connsiteY1" fmla="*/ 0 h 52570"/>
                  <a:gd name="connsiteX2" fmla="*/ 276071 w 276071"/>
                  <a:gd name="connsiteY2" fmla="*/ 39558 h 52570"/>
                  <a:gd name="connsiteX3" fmla="*/ 1874 w 276071"/>
                  <a:gd name="connsiteY3" fmla="*/ 52570 h 52570"/>
                  <a:gd name="connsiteX4" fmla="*/ 0 w 276071"/>
                  <a:gd name="connsiteY4" fmla="*/ 12596 h 52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071" h="52570">
                    <a:moveTo>
                      <a:pt x="0" y="12596"/>
                    </a:moveTo>
                    <a:lnTo>
                      <a:pt x="265766" y="0"/>
                    </a:lnTo>
                    <a:lnTo>
                      <a:pt x="276071" y="39558"/>
                    </a:lnTo>
                    <a:lnTo>
                      <a:pt x="1874" y="52570"/>
                    </a:lnTo>
                    <a:lnTo>
                      <a:pt x="0" y="1259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3350343C-BFCC-7132-5E77-003B7D1A9F46}"/>
                  </a:ext>
                </a:extLst>
              </p:cNvPr>
              <p:cNvSpPr/>
              <p:nvPr/>
            </p:nvSpPr>
            <p:spPr>
              <a:xfrm flipH="1">
                <a:off x="7860844" y="3293660"/>
                <a:ext cx="115149" cy="76941"/>
              </a:xfrm>
              <a:custGeom>
                <a:avLst/>
                <a:gdLst>
                  <a:gd name="connsiteX0" fmla="*/ 0 w 115149"/>
                  <a:gd name="connsiteY0" fmla="*/ 26348 h 76941"/>
                  <a:gd name="connsiteX1" fmla="*/ 105453 w 115149"/>
                  <a:gd name="connsiteY1" fmla="*/ 2093 h 76941"/>
                  <a:gd name="connsiteX2" fmla="*/ 115134 w 115149"/>
                  <a:gd name="connsiteY2" fmla="*/ 38944 h 76941"/>
                  <a:gd name="connsiteX3" fmla="*/ 27378 w 115149"/>
                  <a:gd name="connsiteY3" fmla="*/ 75587 h 76941"/>
                  <a:gd name="connsiteX4" fmla="*/ 0 w 115149"/>
                  <a:gd name="connsiteY4" fmla="*/ 26348 h 76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149" h="76941">
                    <a:moveTo>
                      <a:pt x="0" y="26348"/>
                    </a:moveTo>
                    <a:cubicBezTo>
                      <a:pt x="6871" y="13544"/>
                      <a:pt x="94939" y="-6548"/>
                      <a:pt x="105453" y="2093"/>
                    </a:cubicBezTo>
                    <a:cubicBezTo>
                      <a:pt x="115967" y="10733"/>
                      <a:pt x="115134" y="38944"/>
                      <a:pt x="115134" y="38944"/>
                    </a:cubicBezTo>
                    <a:cubicBezTo>
                      <a:pt x="115134" y="38944"/>
                      <a:pt x="52674" y="85372"/>
                      <a:pt x="27378" y="75587"/>
                    </a:cubicBezTo>
                    <a:cubicBezTo>
                      <a:pt x="2082" y="65802"/>
                      <a:pt x="0" y="26348"/>
                      <a:pt x="0" y="26348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87E4238E-BE83-2A9F-06DF-16AF004ECAA6}"/>
                  </a:ext>
                </a:extLst>
              </p:cNvPr>
              <p:cNvSpPr/>
              <p:nvPr/>
            </p:nvSpPr>
            <p:spPr>
              <a:xfrm flipH="1">
                <a:off x="7860844" y="3293660"/>
                <a:ext cx="115149" cy="76941"/>
              </a:xfrm>
              <a:custGeom>
                <a:avLst/>
                <a:gdLst>
                  <a:gd name="connsiteX0" fmla="*/ 0 w 115149"/>
                  <a:gd name="connsiteY0" fmla="*/ 26348 h 76941"/>
                  <a:gd name="connsiteX1" fmla="*/ 105453 w 115149"/>
                  <a:gd name="connsiteY1" fmla="*/ 2093 h 76941"/>
                  <a:gd name="connsiteX2" fmla="*/ 115134 w 115149"/>
                  <a:gd name="connsiteY2" fmla="*/ 38944 h 76941"/>
                  <a:gd name="connsiteX3" fmla="*/ 27378 w 115149"/>
                  <a:gd name="connsiteY3" fmla="*/ 75587 h 76941"/>
                  <a:gd name="connsiteX4" fmla="*/ 0 w 115149"/>
                  <a:gd name="connsiteY4" fmla="*/ 26348 h 76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149" h="76941">
                    <a:moveTo>
                      <a:pt x="0" y="26348"/>
                    </a:moveTo>
                    <a:cubicBezTo>
                      <a:pt x="6871" y="13544"/>
                      <a:pt x="94939" y="-6548"/>
                      <a:pt x="105453" y="2093"/>
                    </a:cubicBezTo>
                    <a:cubicBezTo>
                      <a:pt x="115967" y="10733"/>
                      <a:pt x="115134" y="38944"/>
                      <a:pt x="115134" y="38944"/>
                    </a:cubicBezTo>
                    <a:cubicBezTo>
                      <a:pt x="115134" y="38944"/>
                      <a:pt x="52674" y="85372"/>
                      <a:pt x="27378" y="75587"/>
                    </a:cubicBezTo>
                    <a:cubicBezTo>
                      <a:pt x="2082" y="65802"/>
                      <a:pt x="0" y="26348"/>
                      <a:pt x="0" y="26348"/>
                    </a:cubicBezTo>
                    <a:close/>
                  </a:path>
                </a:pathLst>
              </a:custGeom>
              <a:solidFill>
                <a:srgbClr val="000000">
                  <a:alpha val="4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5424F273-275A-C3DA-D7E2-8315B9259168}"/>
                  </a:ext>
                </a:extLst>
              </p:cNvPr>
              <p:cNvSpPr/>
              <p:nvPr/>
            </p:nvSpPr>
            <p:spPr>
              <a:xfrm flipH="1">
                <a:off x="7861068" y="3188322"/>
                <a:ext cx="120234" cy="196854"/>
              </a:xfrm>
              <a:custGeom>
                <a:avLst/>
                <a:gdLst>
                  <a:gd name="connsiteX0" fmla="*/ 120235 w 120234"/>
                  <a:gd name="connsiteY0" fmla="*/ 138660 h 196854"/>
                  <a:gd name="connsiteX1" fmla="*/ 45491 w 120234"/>
                  <a:gd name="connsiteY1" fmla="*/ 196539 h 196854"/>
                  <a:gd name="connsiteX2" fmla="*/ 8536 w 120234"/>
                  <a:gd name="connsiteY2" fmla="*/ 177698 h 196854"/>
                  <a:gd name="connsiteX3" fmla="*/ 18946 w 120234"/>
                  <a:gd name="connsiteY3" fmla="*/ 153963 h 196854"/>
                  <a:gd name="connsiteX4" fmla="*/ 0 w 120234"/>
                  <a:gd name="connsiteY4" fmla="*/ 98166 h 196854"/>
                  <a:gd name="connsiteX5" fmla="*/ 0 w 120234"/>
                  <a:gd name="connsiteY5" fmla="*/ 97541 h 196854"/>
                  <a:gd name="connsiteX6" fmla="*/ 0 w 120234"/>
                  <a:gd name="connsiteY6" fmla="*/ 97541 h 196854"/>
                  <a:gd name="connsiteX7" fmla="*/ 31230 w 120234"/>
                  <a:gd name="connsiteY7" fmla="*/ 39870 h 196854"/>
                  <a:gd name="connsiteX8" fmla="*/ 52050 w 120234"/>
                  <a:gd name="connsiteY8" fmla="*/ 0 h 196854"/>
                  <a:gd name="connsiteX9" fmla="*/ 120235 w 120234"/>
                  <a:gd name="connsiteY9" fmla="*/ 138660 h 196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0234" h="196854">
                    <a:moveTo>
                      <a:pt x="120235" y="138660"/>
                    </a:moveTo>
                    <a:cubicBezTo>
                      <a:pt x="118257" y="164997"/>
                      <a:pt x="95563" y="192688"/>
                      <a:pt x="45491" y="196539"/>
                    </a:cubicBezTo>
                    <a:cubicBezTo>
                      <a:pt x="14262" y="199038"/>
                      <a:pt x="7287" y="186130"/>
                      <a:pt x="8536" y="177698"/>
                    </a:cubicBezTo>
                    <a:cubicBezTo>
                      <a:pt x="24359" y="166663"/>
                      <a:pt x="16135" y="165934"/>
                      <a:pt x="18946" y="153963"/>
                    </a:cubicBezTo>
                    <a:cubicBezTo>
                      <a:pt x="22590" y="135017"/>
                      <a:pt x="12492" y="115758"/>
                      <a:pt x="0" y="98166"/>
                    </a:cubicBezTo>
                    <a:lnTo>
                      <a:pt x="0" y="97541"/>
                    </a:lnTo>
                    <a:lnTo>
                      <a:pt x="0" y="97541"/>
                    </a:lnTo>
                    <a:lnTo>
                      <a:pt x="31230" y="39870"/>
                    </a:lnTo>
                    <a:lnTo>
                      <a:pt x="52050" y="0"/>
                    </a:lnTo>
                    <a:cubicBezTo>
                      <a:pt x="59337" y="44138"/>
                      <a:pt x="80781" y="122525"/>
                      <a:pt x="120235" y="138660"/>
                    </a:cubicBez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D38A9AE1-8E1E-F435-DC6C-25A0656D4314}"/>
                  </a:ext>
                </a:extLst>
              </p:cNvPr>
              <p:cNvSpPr/>
              <p:nvPr/>
            </p:nvSpPr>
            <p:spPr>
              <a:xfrm flipH="1">
                <a:off x="7925128" y="3226050"/>
                <a:ext cx="56591" cy="116234"/>
              </a:xfrm>
              <a:custGeom>
                <a:avLst/>
                <a:gdLst>
                  <a:gd name="connsiteX0" fmla="*/ 54340 w 56591"/>
                  <a:gd name="connsiteY0" fmla="*/ 2350 h 116234"/>
                  <a:gd name="connsiteX1" fmla="*/ 18946 w 56591"/>
                  <a:gd name="connsiteY1" fmla="*/ 116234 h 116234"/>
                  <a:gd name="connsiteX2" fmla="*/ 0 w 56591"/>
                  <a:gd name="connsiteY2" fmla="*/ 60437 h 116234"/>
                  <a:gd name="connsiteX3" fmla="*/ 0 w 56591"/>
                  <a:gd name="connsiteY3" fmla="*/ 59708 h 116234"/>
                  <a:gd name="connsiteX4" fmla="*/ 31230 w 56591"/>
                  <a:gd name="connsiteY4" fmla="*/ 2037 h 116234"/>
                  <a:gd name="connsiteX5" fmla="*/ 54340 w 56591"/>
                  <a:gd name="connsiteY5" fmla="*/ 2350 h 116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591" h="116234">
                    <a:moveTo>
                      <a:pt x="54340" y="2350"/>
                    </a:moveTo>
                    <a:cubicBezTo>
                      <a:pt x="62264" y="43838"/>
                      <a:pt x="48991" y="86546"/>
                      <a:pt x="18946" y="116234"/>
                    </a:cubicBezTo>
                    <a:cubicBezTo>
                      <a:pt x="22590" y="97288"/>
                      <a:pt x="12492" y="78030"/>
                      <a:pt x="0" y="60437"/>
                    </a:cubicBezTo>
                    <a:cubicBezTo>
                      <a:pt x="0" y="60437"/>
                      <a:pt x="0" y="59812"/>
                      <a:pt x="0" y="59708"/>
                    </a:cubicBezTo>
                    <a:lnTo>
                      <a:pt x="31230" y="2037"/>
                    </a:lnTo>
                    <a:cubicBezTo>
                      <a:pt x="34978" y="8596"/>
                      <a:pt x="52466" y="-5250"/>
                      <a:pt x="54340" y="235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B5ED678B-35FC-EEAB-6D1D-ACC17F69C422}"/>
                  </a:ext>
                </a:extLst>
              </p:cNvPr>
              <p:cNvSpPr/>
              <p:nvPr/>
            </p:nvSpPr>
            <p:spPr>
              <a:xfrm flipH="1">
                <a:off x="7834835" y="3295752"/>
                <a:ext cx="156877" cy="102238"/>
              </a:xfrm>
              <a:custGeom>
                <a:avLst/>
                <a:gdLst>
                  <a:gd name="connsiteX0" fmla="*/ 15719 w 156877"/>
                  <a:gd name="connsiteY0" fmla="*/ 24255 h 102238"/>
                  <a:gd name="connsiteX1" fmla="*/ 50280 w 156877"/>
                  <a:gd name="connsiteY1" fmla="*/ 45596 h 102238"/>
                  <a:gd name="connsiteX2" fmla="*/ 121172 w 156877"/>
                  <a:gd name="connsiteY2" fmla="*/ 0 h 102238"/>
                  <a:gd name="connsiteX3" fmla="*/ 156878 w 156877"/>
                  <a:gd name="connsiteY3" fmla="*/ 29356 h 102238"/>
                  <a:gd name="connsiteX4" fmla="*/ 56526 w 156877"/>
                  <a:gd name="connsiteY4" fmla="*/ 102226 h 102238"/>
                  <a:gd name="connsiteX5" fmla="*/ 0 w 156877"/>
                  <a:gd name="connsiteY5" fmla="*/ 55589 h 102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6877" h="102238">
                    <a:moveTo>
                      <a:pt x="15719" y="24255"/>
                    </a:moveTo>
                    <a:cubicBezTo>
                      <a:pt x="21506" y="38014"/>
                      <a:pt x="35386" y="46585"/>
                      <a:pt x="50280" y="45596"/>
                    </a:cubicBezTo>
                    <a:cubicBezTo>
                      <a:pt x="76305" y="44346"/>
                      <a:pt x="121172" y="0"/>
                      <a:pt x="121172" y="0"/>
                    </a:cubicBezTo>
                    <a:lnTo>
                      <a:pt x="156878" y="29356"/>
                    </a:lnTo>
                    <a:cubicBezTo>
                      <a:pt x="156878" y="29356"/>
                      <a:pt x="99415" y="103371"/>
                      <a:pt x="56526" y="102226"/>
                    </a:cubicBezTo>
                    <a:cubicBezTo>
                      <a:pt x="13637" y="101081"/>
                      <a:pt x="0" y="55589"/>
                      <a:pt x="0" y="55589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A51D8CC9-AF6E-537B-1573-48FAA8DF7561}"/>
                  </a:ext>
                </a:extLst>
              </p:cNvPr>
              <p:cNvSpPr/>
              <p:nvPr/>
            </p:nvSpPr>
            <p:spPr>
              <a:xfrm flipH="1">
                <a:off x="7834835" y="3295752"/>
                <a:ext cx="156877" cy="102238"/>
              </a:xfrm>
              <a:custGeom>
                <a:avLst/>
                <a:gdLst>
                  <a:gd name="connsiteX0" fmla="*/ 15719 w 156877"/>
                  <a:gd name="connsiteY0" fmla="*/ 24255 h 102238"/>
                  <a:gd name="connsiteX1" fmla="*/ 50280 w 156877"/>
                  <a:gd name="connsiteY1" fmla="*/ 45596 h 102238"/>
                  <a:gd name="connsiteX2" fmla="*/ 121172 w 156877"/>
                  <a:gd name="connsiteY2" fmla="*/ 0 h 102238"/>
                  <a:gd name="connsiteX3" fmla="*/ 156878 w 156877"/>
                  <a:gd name="connsiteY3" fmla="*/ 29356 h 102238"/>
                  <a:gd name="connsiteX4" fmla="*/ 56526 w 156877"/>
                  <a:gd name="connsiteY4" fmla="*/ 102226 h 102238"/>
                  <a:gd name="connsiteX5" fmla="*/ 0 w 156877"/>
                  <a:gd name="connsiteY5" fmla="*/ 55589 h 102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6877" h="102238">
                    <a:moveTo>
                      <a:pt x="15719" y="24255"/>
                    </a:moveTo>
                    <a:cubicBezTo>
                      <a:pt x="21506" y="38014"/>
                      <a:pt x="35386" y="46585"/>
                      <a:pt x="50280" y="45596"/>
                    </a:cubicBezTo>
                    <a:cubicBezTo>
                      <a:pt x="76305" y="44346"/>
                      <a:pt x="121172" y="0"/>
                      <a:pt x="121172" y="0"/>
                    </a:cubicBezTo>
                    <a:lnTo>
                      <a:pt x="156878" y="29356"/>
                    </a:lnTo>
                    <a:cubicBezTo>
                      <a:pt x="156878" y="29356"/>
                      <a:pt x="99415" y="103371"/>
                      <a:pt x="56526" y="102226"/>
                    </a:cubicBezTo>
                    <a:cubicBezTo>
                      <a:pt x="13637" y="101081"/>
                      <a:pt x="0" y="55589"/>
                      <a:pt x="0" y="55589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50C359F0-DAA5-CB51-B52A-0F5D452B10BB}"/>
                  </a:ext>
                </a:extLst>
              </p:cNvPr>
              <p:cNvSpPr/>
              <p:nvPr/>
            </p:nvSpPr>
            <p:spPr>
              <a:xfrm flipH="1">
                <a:off x="7808185" y="3340723"/>
                <a:ext cx="138348" cy="366429"/>
              </a:xfrm>
              <a:custGeom>
                <a:avLst/>
                <a:gdLst>
                  <a:gd name="connsiteX0" fmla="*/ 128355 w 138348"/>
                  <a:gd name="connsiteY0" fmla="*/ 366430 h 366429"/>
                  <a:gd name="connsiteX1" fmla="*/ 118673 w 138348"/>
                  <a:gd name="connsiteY1" fmla="*/ 328746 h 366429"/>
                  <a:gd name="connsiteX2" fmla="*/ 103163 w 138348"/>
                  <a:gd name="connsiteY2" fmla="*/ 301368 h 366429"/>
                  <a:gd name="connsiteX3" fmla="*/ 58296 w 138348"/>
                  <a:gd name="connsiteY3" fmla="*/ 210073 h 366429"/>
                  <a:gd name="connsiteX4" fmla="*/ 6246 w 138348"/>
                  <a:gd name="connsiteY4" fmla="*/ 56838 h 366429"/>
                  <a:gd name="connsiteX5" fmla="*/ 0 w 138348"/>
                  <a:gd name="connsiteY5" fmla="*/ 1145 h 366429"/>
                  <a:gd name="connsiteX6" fmla="*/ 10410 w 138348"/>
                  <a:gd name="connsiteY6" fmla="*/ 0 h 366429"/>
                  <a:gd name="connsiteX7" fmla="*/ 16656 w 138348"/>
                  <a:gd name="connsiteY7" fmla="*/ 57046 h 366429"/>
                  <a:gd name="connsiteX8" fmla="*/ 16656 w 138348"/>
                  <a:gd name="connsiteY8" fmla="*/ 57671 h 366429"/>
                  <a:gd name="connsiteX9" fmla="*/ 67040 w 138348"/>
                  <a:gd name="connsiteY9" fmla="*/ 204347 h 366429"/>
                  <a:gd name="connsiteX10" fmla="*/ 113260 w 138348"/>
                  <a:gd name="connsiteY10" fmla="*/ 298869 h 366429"/>
                  <a:gd name="connsiteX11" fmla="*/ 126377 w 138348"/>
                  <a:gd name="connsiteY11" fmla="*/ 321563 h 366429"/>
                  <a:gd name="connsiteX12" fmla="*/ 127938 w 138348"/>
                  <a:gd name="connsiteY12" fmla="*/ 322604 h 366429"/>
                  <a:gd name="connsiteX13" fmla="*/ 138348 w 138348"/>
                  <a:gd name="connsiteY13" fmla="*/ 364244 h 366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8348" h="366429">
                    <a:moveTo>
                      <a:pt x="128355" y="366430"/>
                    </a:moveTo>
                    <a:lnTo>
                      <a:pt x="118673" y="328746"/>
                    </a:lnTo>
                    <a:cubicBezTo>
                      <a:pt x="110121" y="322000"/>
                      <a:pt x="104553" y="312171"/>
                      <a:pt x="103163" y="301368"/>
                    </a:cubicBezTo>
                    <a:cubicBezTo>
                      <a:pt x="99207" y="286169"/>
                      <a:pt x="92753" y="260665"/>
                      <a:pt x="58296" y="210073"/>
                    </a:cubicBezTo>
                    <a:cubicBezTo>
                      <a:pt x="416" y="124607"/>
                      <a:pt x="5205" y="64333"/>
                      <a:pt x="6246" y="56838"/>
                    </a:cubicBezTo>
                    <a:lnTo>
                      <a:pt x="0" y="1145"/>
                    </a:lnTo>
                    <a:lnTo>
                      <a:pt x="10410" y="0"/>
                    </a:lnTo>
                    <a:lnTo>
                      <a:pt x="16656" y="57046"/>
                    </a:lnTo>
                    <a:lnTo>
                      <a:pt x="16656" y="57671"/>
                    </a:lnTo>
                    <a:cubicBezTo>
                      <a:pt x="16656" y="58296"/>
                      <a:pt x="8849" y="118465"/>
                      <a:pt x="67040" y="204347"/>
                    </a:cubicBezTo>
                    <a:cubicBezTo>
                      <a:pt x="102330" y="256397"/>
                      <a:pt x="109200" y="282942"/>
                      <a:pt x="113260" y="298869"/>
                    </a:cubicBezTo>
                    <a:cubicBezTo>
                      <a:pt x="114187" y="307962"/>
                      <a:pt x="118961" y="316222"/>
                      <a:pt x="126377" y="321563"/>
                    </a:cubicBezTo>
                    <a:lnTo>
                      <a:pt x="127938" y="322604"/>
                    </a:lnTo>
                    <a:lnTo>
                      <a:pt x="138348" y="364244"/>
                    </a:ln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41986655-E90C-230C-3C1C-46ACF2651387}"/>
                  </a:ext>
                </a:extLst>
              </p:cNvPr>
              <p:cNvSpPr/>
              <p:nvPr/>
            </p:nvSpPr>
            <p:spPr>
              <a:xfrm flipH="1">
                <a:off x="7720429" y="3370093"/>
                <a:ext cx="271908" cy="255966"/>
              </a:xfrm>
              <a:custGeom>
                <a:avLst/>
                <a:gdLst>
                  <a:gd name="connsiteX0" fmla="*/ 219858 w 271908"/>
                  <a:gd name="connsiteY0" fmla="*/ 208081 h 255966"/>
                  <a:gd name="connsiteX1" fmla="*/ 86923 w 271908"/>
                  <a:gd name="connsiteY1" fmla="*/ 255966 h 255966"/>
                  <a:gd name="connsiteX2" fmla="*/ 0 w 271908"/>
                  <a:gd name="connsiteY2" fmla="*/ 134482 h 255966"/>
                  <a:gd name="connsiteX3" fmla="*/ 110866 w 271908"/>
                  <a:gd name="connsiteY3" fmla="*/ 120533 h 255966"/>
                  <a:gd name="connsiteX4" fmla="*/ 195291 w 271908"/>
                  <a:gd name="connsiteY4" fmla="*/ 2901 h 255966"/>
                  <a:gd name="connsiteX5" fmla="*/ 271283 w 271908"/>
                  <a:gd name="connsiteY5" fmla="*/ 59531 h 255966"/>
                  <a:gd name="connsiteX6" fmla="*/ 219858 w 271908"/>
                  <a:gd name="connsiteY6" fmla="*/ 208081 h 255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1908" h="255966">
                    <a:moveTo>
                      <a:pt x="219858" y="208081"/>
                    </a:moveTo>
                    <a:cubicBezTo>
                      <a:pt x="192063" y="233897"/>
                      <a:pt x="128875" y="248680"/>
                      <a:pt x="86923" y="255966"/>
                    </a:cubicBezTo>
                    <a:cubicBezTo>
                      <a:pt x="65889" y="210341"/>
                      <a:pt x="36394" y="169118"/>
                      <a:pt x="0" y="134482"/>
                    </a:cubicBezTo>
                    <a:cubicBezTo>
                      <a:pt x="45283" y="128653"/>
                      <a:pt x="110866" y="120533"/>
                      <a:pt x="110866" y="120533"/>
                    </a:cubicBezTo>
                    <a:cubicBezTo>
                      <a:pt x="135225" y="67443"/>
                      <a:pt x="164373" y="17683"/>
                      <a:pt x="195291" y="2901"/>
                    </a:cubicBezTo>
                    <a:cubicBezTo>
                      <a:pt x="224022" y="-10736"/>
                      <a:pt x="267639" y="26323"/>
                      <a:pt x="271283" y="59531"/>
                    </a:cubicBezTo>
                    <a:cubicBezTo>
                      <a:pt x="274926" y="92739"/>
                      <a:pt x="263267" y="167898"/>
                      <a:pt x="219858" y="20808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F5F26709-8F68-858D-07B4-60F6CE3A781E}"/>
                  </a:ext>
                </a:extLst>
              </p:cNvPr>
              <p:cNvSpPr/>
              <p:nvPr/>
            </p:nvSpPr>
            <p:spPr>
              <a:xfrm flipH="1">
                <a:off x="7802564" y="3023280"/>
                <a:ext cx="262088" cy="229977"/>
              </a:xfrm>
              <a:custGeom>
                <a:avLst/>
                <a:gdLst>
                  <a:gd name="connsiteX0" fmla="*/ 14853 w 262088"/>
                  <a:gd name="connsiteY0" fmla="*/ 63753 h 229977"/>
                  <a:gd name="connsiteX1" fmla="*/ 34070 w 262088"/>
                  <a:gd name="connsiteY1" fmla="*/ 8089 h 229977"/>
                  <a:gd name="connsiteX2" fmla="*/ 36713 w 262088"/>
                  <a:gd name="connsiteY2" fmla="*/ 6914 h 229977"/>
                  <a:gd name="connsiteX3" fmla="*/ 208061 w 262088"/>
                  <a:gd name="connsiteY3" fmla="*/ 52302 h 229977"/>
                  <a:gd name="connsiteX4" fmla="*/ 262089 w 262088"/>
                  <a:gd name="connsiteY4" fmla="*/ 100708 h 229977"/>
                  <a:gd name="connsiteX5" fmla="*/ 236793 w 262088"/>
                  <a:gd name="connsiteY5" fmla="*/ 116531 h 229977"/>
                  <a:gd name="connsiteX6" fmla="*/ 259278 w 262088"/>
                  <a:gd name="connsiteY6" fmla="*/ 144638 h 229977"/>
                  <a:gd name="connsiteX7" fmla="*/ 235960 w 262088"/>
                  <a:gd name="connsiteY7" fmla="*/ 155673 h 229977"/>
                  <a:gd name="connsiteX8" fmla="*/ 222739 w 262088"/>
                  <a:gd name="connsiteY8" fmla="*/ 184612 h 229977"/>
                  <a:gd name="connsiteX9" fmla="*/ 204210 w 262088"/>
                  <a:gd name="connsiteY9" fmla="*/ 195022 h 229977"/>
                  <a:gd name="connsiteX10" fmla="*/ 150598 w 262088"/>
                  <a:gd name="connsiteY10" fmla="*/ 227189 h 229977"/>
                  <a:gd name="connsiteX11" fmla="*/ 1840 w 262088"/>
                  <a:gd name="connsiteY11" fmla="*/ 105705 h 229977"/>
                  <a:gd name="connsiteX12" fmla="*/ 14853 w 262088"/>
                  <a:gd name="connsiteY12" fmla="*/ 63753 h 229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2088" h="229977">
                    <a:moveTo>
                      <a:pt x="14853" y="63753"/>
                    </a:moveTo>
                    <a:cubicBezTo>
                      <a:pt x="4789" y="43075"/>
                      <a:pt x="13393" y="18154"/>
                      <a:pt x="34070" y="8089"/>
                    </a:cubicBezTo>
                    <a:cubicBezTo>
                      <a:pt x="34938" y="7667"/>
                      <a:pt x="35819" y="7275"/>
                      <a:pt x="36713" y="6914"/>
                    </a:cubicBezTo>
                    <a:cubicBezTo>
                      <a:pt x="76271" y="-12864"/>
                      <a:pt x="182453" y="12120"/>
                      <a:pt x="208061" y="52302"/>
                    </a:cubicBezTo>
                    <a:cubicBezTo>
                      <a:pt x="233670" y="92484"/>
                      <a:pt x="262089" y="100708"/>
                      <a:pt x="262089" y="100708"/>
                    </a:cubicBezTo>
                    <a:cubicBezTo>
                      <a:pt x="258408" y="111260"/>
                      <a:pt x="247891" y="117838"/>
                      <a:pt x="236793" y="116531"/>
                    </a:cubicBezTo>
                    <a:cubicBezTo>
                      <a:pt x="249587" y="120037"/>
                      <a:pt x="258667" y="131386"/>
                      <a:pt x="259278" y="144638"/>
                    </a:cubicBezTo>
                    <a:cubicBezTo>
                      <a:pt x="251034" y="147223"/>
                      <a:pt x="243187" y="150937"/>
                      <a:pt x="235960" y="155673"/>
                    </a:cubicBezTo>
                    <a:cubicBezTo>
                      <a:pt x="230963" y="160669"/>
                      <a:pt x="235960" y="186902"/>
                      <a:pt x="222739" y="184612"/>
                    </a:cubicBezTo>
                    <a:cubicBezTo>
                      <a:pt x="209518" y="182322"/>
                      <a:pt x="212329" y="180448"/>
                      <a:pt x="204210" y="195022"/>
                    </a:cubicBezTo>
                    <a:cubicBezTo>
                      <a:pt x="196090" y="209596"/>
                      <a:pt x="163298" y="239160"/>
                      <a:pt x="150598" y="227189"/>
                    </a:cubicBezTo>
                    <a:cubicBezTo>
                      <a:pt x="137898" y="215217"/>
                      <a:pt x="1840" y="105705"/>
                      <a:pt x="1840" y="105705"/>
                    </a:cubicBezTo>
                    <a:cubicBezTo>
                      <a:pt x="1840" y="105705"/>
                      <a:pt x="-7217" y="60734"/>
                      <a:pt x="14853" y="6375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79F4BEFA-7BDE-B50E-DB2C-87097890A6D1}"/>
                  </a:ext>
                </a:extLst>
              </p:cNvPr>
              <p:cNvSpPr/>
              <p:nvPr/>
            </p:nvSpPr>
            <p:spPr>
              <a:xfrm flipH="1">
                <a:off x="7902701" y="3072436"/>
                <a:ext cx="176670" cy="235441"/>
              </a:xfrm>
              <a:custGeom>
                <a:avLst/>
                <a:gdLst>
                  <a:gd name="connsiteX0" fmla="*/ 175623 w 176670"/>
                  <a:gd name="connsiteY0" fmla="*/ 95482 h 235441"/>
                  <a:gd name="connsiteX1" fmla="*/ 141270 w 176670"/>
                  <a:gd name="connsiteY1" fmla="*/ 207181 h 235441"/>
                  <a:gd name="connsiteX2" fmla="*/ 130860 w 176670"/>
                  <a:gd name="connsiteY2" fmla="*/ 217070 h 235441"/>
                  <a:gd name="connsiteX3" fmla="*/ 1777 w 176670"/>
                  <a:gd name="connsiteY3" fmla="*/ 163980 h 235441"/>
                  <a:gd name="connsiteX4" fmla="*/ 111 w 176670"/>
                  <a:gd name="connsiteY4" fmla="*/ 130668 h 235441"/>
                  <a:gd name="connsiteX5" fmla="*/ 70899 w 176670"/>
                  <a:gd name="connsiteY5" fmla="*/ 3667 h 235441"/>
                  <a:gd name="connsiteX6" fmla="*/ 172866 w 176670"/>
                  <a:gd name="connsiteY6" fmla="*/ 57429 h 235441"/>
                  <a:gd name="connsiteX7" fmla="*/ 172916 w 176670"/>
                  <a:gd name="connsiteY7" fmla="*/ 57590 h 235441"/>
                  <a:gd name="connsiteX8" fmla="*/ 175623 w 176670"/>
                  <a:gd name="connsiteY8" fmla="*/ 95482 h 235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670" h="235441">
                    <a:moveTo>
                      <a:pt x="175623" y="95482"/>
                    </a:moveTo>
                    <a:cubicBezTo>
                      <a:pt x="167607" y="147532"/>
                      <a:pt x="164692" y="181156"/>
                      <a:pt x="141270" y="207181"/>
                    </a:cubicBezTo>
                    <a:cubicBezTo>
                      <a:pt x="138062" y="210743"/>
                      <a:pt x="134581" y="214049"/>
                      <a:pt x="130860" y="217070"/>
                    </a:cubicBezTo>
                    <a:cubicBezTo>
                      <a:pt x="81413" y="258710"/>
                      <a:pt x="10625" y="224670"/>
                      <a:pt x="1777" y="163980"/>
                    </a:cubicBezTo>
                    <a:cubicBezTo>
                      <a:pt x="297" y="152941"/>
                      <a:pt x="-260" y="141799"/>
                      <a:pt x="111" y="130668"/>
                    </a:cubicBezTo>
                    <a:cubicBezTo>
                      <a:pt x="1673" y="79243"/>
                      <a:pt x="21660" y="18449"/>
                      <a:pt x="70899" y="3667"/>
                    </a:cubicBezTo>
                    <a:cubicBezTo>
                      <a:pt x="113903" y="-9645"/>
                      <a:pt x="159555" y="14425"/>
                      <a:pt x="172866" y="57429"/>
                    </a:cubicBezTo>
                    <a:cubicBezTo>
                      <a:pt x="172883" y="57482"/>
                      <a:pt x="172900" y="57536"/>
                      <a:pt x="172916" y="57590"/>
                    </a:cubicBezTo>
                    <a:cubicBezTo>
                      <a:pt x="176726" y="69844"/>
                      <a:pt x="177652" y="82812"/>
                      <a:pt x="175623" y="95482"/>
                    </a:cubicBez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E232EB6B-E50D-89E3-3A07-3E9A25CD0721}"/>
                  </a:ext>
                </a:extLst>
              </p:cNvPr>
              <p:cNvSpPr/>
              <p:nvPr/>
            </p:nvSpPr>
            <p:spPr>
              <a:xfrm flipH="1">
                <a:off x="7995411" y="3166754"/>
                <a:ext cx="11653" cy="17526"/>
              </a:xfrm>
              <a:custGeom>
                <a:avLst/>
                <a:gdLst>
                  <a:gd name="connsiteX0" fmla="*/ 11604 w 11653"/>
                  <a:gd name="connsiteY0" fmla="*/ 9284 h 17526"/>
                  <a:gd name="connsiteX1" fmla="*/ 5046 w 11653"/>
                  <a:gd name="connsiteY1" fmla="*/ 17508 h 17526"/>
                  <a:gd name="connsiteX2" fmla="*/ 49 w 11653"/>
                  <a:gd name="connsiteY2" fmla="*/ 8139 h 17526"/>
                  <a:gd name="connsiteX3" fmla="*/ 6607 w 11653"/>
                  <a:gd name="connsiteY3" fmla="*/ 19 h 17526"/>
                  <a:gd name="connsiteX4" fmla="*/ 11604 w 11653"/>
                  <a:gd name="connsiteY4" fmla="*/ 9284 h 1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53" h="17526">
                    <a:moveTo>
                      <a:pt x="11604" y="9284"/>
                    </a:moveTo>
                    <a:cubicBezTo>
                      <a:pt x="11604" y="14177"/>
                      <a:pt x="8169" y="17820"/>
                      <a:pt x="5046" y="17508"/>
                    </a:cubicBezTo>
                    <a:cubicBezTo>
                      <a:pt x="1923" y="17196"/>
                      <a:pt x="-368" y="13032"/>
                      <a:pt x="49" y="8139"/>
                    </a:cubicBezTo>
                    <a:cubicBezTo>
                      <a:pt x="465" y="3246"/>
                      <a:pt x="3484" y="-293"/>
                      <a:pt x="6607" y="19"/>
                    </a:cubicBezTo>
                    <a:cubicBezTo>
                      <a:pt x="9730" y="331"/>
                      <a:pt x="12020" y="4391"/>
                      <a:pt x="11604" y="928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0114670E-F7A3-7F27-CFA8-CD7A0CA79BDD}"/>
                  </a:ext>
                </a:extLst>
              </p:cNvPr>
              <p:cNvSpPr/>
              <p:nvPr/>
            </p:nvSpPr>
            <p:spPr>
              <a:xfrm flipH="1">
                <a:off x="8050166" y="3161550"/>
                <a:ext cx="11552" cy="17629"/>
              </a:xfrm>
              <a:custGeom>
                <a:avLst/>
                <a:gdLst>
                  <a:gd name="connsiteX0" fmla="*/ 11502 w 11552"/>
                  <a:gd name="connsiteY0" fmla="*/ 9387 h 17629"/>
                  <a:gd name="connsiteX1" fmla="*/ 4944 w 11552"/>
                  <a:gd name="connsiteY1" fmla="*/ 17611 h 17629"/>
                  <a:gd name="connsiteX2" fmla="*/ 51 w 11552"/>
                  <a:gd name="connsiteY2" fmla="*/ 8242 h 17629"/>
                  <a:gd name="connsiteX3" fmla="*/ 6609 w 11552"/>
                  <a:gd name="connsiteY3" fmla="*/ 18 h 17629"/>
                  <a:gd name="connsiteX4" fmla="*/ 11502 w 11552"/>
                  <a:gd name="connsiteY4" fmla="*/ 9387 h 1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52" h="17629">
                    <a:moveTo>
                      <a:pt x="11502" y="9387"/>
                    </a:moveTo>
                    <a:cubicBezTo>
                      <a:pt x="11502" y="14176"/>
                      <a:pt x="8066" y="17923"/>
                      <a:pt x="4944" y="17611"/>
                    </a:cubicBezTo>
                    <a:cubicBezTo>
                      <a:pt x="1821" y="17299"/>
                      <a:pt x="-366" y="13031"/>
                      <a:pt x="51" y="8242"/>
                    </a:cubicBezTo>
                    <a:cubicBezTo>
                      <a:pt x="467" y="3453"/>
                      <a:pt x="3486" y="-294"/>
                      <a:pt x="6609" y="18"/>
                    </a:cubicBezTo>
                    <a:cubicBezTo>
                      <a:pt x="9732" y="330"/>
                      <a:pt x="11918" y="4807"/>
                      <a:pt x="11502" y="938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90678680-6F3B-7E0E-CCF2-63E0DB1E5689}"/>
                  </a:ext>
                </a:extLst>
              </p:cNvPr>
              <p:cNvSpPr/>
              <p:nvPr/>
            </p:nvSpPr>
            <p:spPr>
              <a:xfrm flipH="1">
                <a:off x="8033041" y="3174893"/>
                <a:ext cx="27065" cy="46126"/>
              </a:xfrm>
              <a:custGeom>
                <a:avLst/>
                <a:gdLst>
                  <a:gd name="connsiteX0" fmla="*/ 27066 w 27065"/>
                  <a:gd name="connsiteY0" fmla="*/ 0 h 46126"/>
                  <a:gd name="connsiteX1" fmla="*/ 0 w 27065"/>
                  <a:gd name="connsiteY1" fmla="*/ 39246 h 46126"/>
                  <a:gd name="connsiteX2" fmla="*/ 22902 w 27065"/>
                  <a:gd name="connsiteY2" fmla="*/ 45804 h 46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065" h="46126">
                    <a:moveTo>
                      <a:pt x="27066" y="0"/>
                    </a:moveTo>
                    <a:cubicBezTo>
                      <a:pt x="19906" y="14273"/>
                      <a:pt x="10797" y="27481"/>
                      <a:pt x="0" y="39246"/>
                    </a:cubicBezTo>
                    <a:cubicBezTo>
                      <a:pt x="6319" y="44655"/>
                      <a:pt x="14678" y="47049"/>
                      <a:pt x="22902" y="45804"/>
                    </a:cubicBezTo>
                    <a:close/>
                  </a:path>
                </a:pathLst>
              </a:custGeom>
              <a:solidFill>
                <a:srgbClr val="D4827D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042CB8FB-3E22-8664-8E4D-BCC1052E77AA}"/>
                  </a:ext>
                </a:extLst>
              </p:cNvPr>
              <p:cNvSpPr/>
              <p:nvPr/>
            </p:nvSpPr>
            <p:spPr>
              <a:xfrm flipH="1">
                <a:off x="7972563" y="3145102"/>
                <a:ext cx="28717" cy="10569"/>
              </a:xfrm>
              <a:custGeom>
                <a:avLst/>
                <a:gdLst>
                  <a:gd name="connsiteX0" fmla="*/ 27161 w 28717"/>
                  <a:gd name="connsiteY0" fmla="*/ 10220 h 10569"/>
                  <a:gd name="connsiteX1" fmla="*/ 24142 w 28717"/>
                  <a:gd name="connsiteY1" fmla="*/ 10220 h 10569"/>
                  <a:gd name="connsiteX2" fmla="*/ 3946 w 28717"/>
                  <a:gd name="connsiteY2" fmla="*/ 6576 h 10569"/>
                  <a:gd name="connsiteX3" fmla="*/ 199 w 28717"/>
                  <a:gd name="connsiteY3" fmla="*/ 5015 h 10569"/>
                  <a:gd name="connsiteX4" fmla="*/ 1760 w 28717"/>
                  <a:gd name="connsiteY4" fmla="*/ 1371 h 10569"/>
                  <a:gd name="connsiteX5" fmla="*/ 1760 w 28717"/>
                  <a:gd name="connsiteY5" fmla="*/ 1371 h 10569"/>
                  <a:gd name="connsiteX6" fmla="*/ 27473 w 28717"/>
                  <a:gd name="connsiteY6" fmla="*/ 5639 h 10569"/>
                  <a:gd name="connsiteX7" fmla="*/ 28240 w 28717"/>
                  <a:gd name="connsiteY7" fmla="*/ 9540 h 10569"/>
                  <a:gd name="connsiteX8" fmla="*/ 28202 w 28717"/>
                  <a:gd name="connsiteY8" fmla="*/ 9595 h 10569"/>
                  <a:gd name="connsiteX9" fmla="*/ 28202 w 28717"/>
                  <a:gd name="connsiteY9" fmla="*/ 9595 h 10569"/>
                  <a:gd name="connsiteX10" fmla="*/ 27161 w 28717"/>
                  <a:gd name="connsiteY10" fmla="*/ 10220 h 10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717" h="10569">
                    <a:moveTo>
                      <a:pt x="27161" y="10220"/>
                    </a:moveTo>
                    <a:cubicBezTo>
                      <a:pt x="26208" y="10686"/>
                      <a:pt x="25094" y="10686"/>
                      <a:pt x="24142" y="10220"/>
                    </a:cubicBezTo>
                    <a:cubicBezTo>
                      <a:pt x="18375" y="5857"/>
                      <a:pt x="10874" y="4504"/>
                      <a:pt x="3946" y="6576"/>
                    </a:cubicBezTo>
                    <a:cubicBezTo>
                      <a:pt x="2480" y="7154"/>
                      <a:pt x="821" y="6463"/>
                      <a:pt x="199" y="5015"/>
                    </a:cubicBezTo>
                    <a:cubicBezTo>
                      <a:pt x="-371" y="3578"/>
                      <a:pt x="326" y="1950"/>
                      <a:pt x="1760" y="1371"/>
                    </a:cubicBezTo>
                    <a:lnTo>
                      <a:pt x="1760" y="1371"/>
                    </a:lnTo>
                    <a:cubicBezTo>
                      <a:pt x="10517" y="-1452"/>
                      <a:pt x="20098" y="139"/>
                      <a:pt x="27473" y="5639"/>
                    </a:cubicBezTo>
                    <a:cubicBezTo>
                      <a:pt x="28762" y="6505"/>
                      <a:pt x="29105" y="8251"/>
                      <a:pt x="28240" y="9540"/>
                    </a:cubicBezTo>
                    <a:cubicBezTo>
                      <a:pt x="28227" y="9558"/>
                      <a:pt x="28214" y="9577"/>
                      <a:pt x="28202" y="9595"/>
                    </a:cubicBezTo>
                    <a:lnTo>
                      <a:pt x="28202" y="9595"/>
                    </a:lnTo>
                    <a:cubicBezTo>
                      <a:pt x="27902" y="9874"/>
                      <a:pt x="27548" y="10087"/>
                      <a:pt x="27161" y="1022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B48E6696-4DB3-5887-BA6C-E5EFB9E92281}"/>
                  </a:ext>
                </a:extLst>
              </p:cNvPr>
              <p:cNvSpPr/>
              <p:nvPr/>
            </p:nvSpPr>
            <p:spPr>
              <a:xfrm flipH="1">
                <a:off x="7990548" y="3222089"/>
                <a:ext cx="35429" cy="24532"/>
              </a:xfrm>
              <a:custGeom>
                <a:avLst/>
                <a:gdLst>
                  <a:gd name="connsiteX0" fmla="*/ 1474 w 35429"/>
                  <a:gd name="connsiteY0" fmla="*/ 24320 h 24532"/>
                  <a:gd name="connsiteX1" fmla="*/ 1474 w 35429"/>
                  <a:gd name="connsiteY1" fmla="*/ 24320 h 24532"/>
                  <a:gd name="connsiteX2" fmla="*/ 35306 w 35429"/>
                  <a:gd name="connsiteY2" fmla="*/ 2251 h 24532"/>
                  <a:gd name="connsiteX3" fmla="*/ 34577 w 35429"/>
                  <a:gd name="connsiteY3" fmla="*/ 169 h 24532"/>
                  <a:gd name="connsiteX4" fmla="*/ 32608 w 35429"/>
                  <a:gd name="connsiteY4" fmla="*/ 777 h 24532"/>
                  <a:gd name="connsiteX5" fmla="*/ 32599 w 35429"/>
                  <a:gd name="connsiteY5" fmla="*/ 794 h 24532"/>
                  <a:gd name="connsiteX6" fmla="*/ 32599 w 35429"/>
                  <a:gd name="connsiteY6" fmla="*/ 793 h 24532"/>
                  <a:gd name="connsiteX7" fmla="*/ 1369 w 35429"/>
                  <a:gd name="connsiteY7" fmla="*/ 21613 h 24532"/>
                  <a:gd name="connsiteX8" fmla="*/ 0 w 35429"/>
                  <a:gd name="connsiteY8" fmla="*/ 22950 h 24532"/>
                  <a:gd name="connsiteX9" fmla="*/ 16 w 35429"/>
                  <a:gd name="connsiteY9" fmla="*/ 23175 h 24532"/>
                  <a:gd name="connsiteX10" fmla="*/ 16 w 35429"/>
                  <a:gd name="connsiteY10" fmla="*/ 23175 h 24532"/>
                  <a:gd name="connsiteX11" fmla="*/ 1570 w 35429"/>
                  <a:gd name="connsiteY11" fmla="*/ 24529 h 24532"/>
                  <a:gd name="connsiteX12" fmla="*/ 1577 w 35429"/>
                  <a:gd name="connsiteY12" fmla="*/ 24528 h 24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429" h="24532">
                    <a:moveTo>
                      <a:pt x="1474" y="24320"/>
                    </a:moveTo>
                    <a:lnTo>
                      <a:pt x="1474" y="24320"/>
                    </a:lnTo>
                    <a:cubicBezTo>
                      <a:pt x="15647" y="22842"/>
                      <a:pt x="28241" y="14627"/>
                      <a:pt x="35306" y="2251"/>
                    </a:cubicBezTo>
                    <a:cubicBezTo>
                      <a:pt x="35623" y="1472"/>
                      <a:pt x="35311" y="580"/>
                      <a:pt x="34577" y="169"/>
                    </a:cubicBezTo>
                    <a:cubicBezTo>
                      <a:pt x="33865" y="-207"/>
                      <a:pt x="32984" y="65"/>
                      <a:pt x="32608" y="777"/>
                    </a:cubicBezTo>
                    <a:cubicBezTo>
                      <a:pt x="32605" y="782"/>
                      <a:pt x="32602" y="788"/>
                      <a:pt x="32599" y="794"/>
                    </a:cubicBezTo>
                    <a:lnTo>
                      <a:pt x="32599" y="793"/>
                    </a:lnTo>
                    <a:cubicBezTo>
                      <a:pt x="26085" y="12298"/>
                      <a:pt x="14494" y="20024"/>
                      <a:pt x="1369" y="21613"/>
                    </a:cubicBezTo>
                    <a:cubicBezTo>
                      <a:pt x="622" y="21604"/>
                      <a:pt x="9" y="22203"/>
                      <a:pt x="0" y="22950"/>
                    </a:cubicBezTo>
                    <a:cubicBezTo>
                      <a:pt x="-1" y="23025"/>
                      <a:pt x="5" y="23101"/>
                      <a:pt x="16" y="23175"/>
                    </a:cubicBezTo>
                    <a:lnTo>
                      <a:pt x="16" y="23175"/>
                    </a:lnTo>
                    <a:cubicBezTo>
                      <a:pt x="71" y="23978"/>
                      <a:pt x="767" y="24584"/>
                      <a:pt x="1570" y="24529"/>
                    </a:cubicBezTo>
                    <a:cubicBezTo>
                      <a:pt x="1573" y="24528"/>
                      <a:pt x="1575" y="24528"/>
                      <a:pt x="1577" y="2452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C16CA9F0-98B0-60C8-CE77-5228FF6F06FB}"/>
                  </a:ext>
                </a:extLst>
              </p:cNvPr>
              <p:cNvSpPr/>
              <p:nvPr/>
            </p:nvSpPr>
            <p:spPr>
              <a:xfrm flipH="1">
                <a:off x="8044302" y="3132163"/>
                <a:ext cx="27810" cy="13771"/>
              </a:xfrm>
              <a:custGeom>
                <a:avLst/>
                <a:gdLst>
                  <a:gd name="connsiteX0" fmla="*/ 972 w 27810"/>
                  <a:gd name="connsiteY0" fmla="*/ 4734 h 13771"/>
                  <a:gd name="connsiteX1" fmla="*/ 35 w 27810"/>
                  <a:gd name="connsiteY1" fmla="*/ 3381 h 13771"/>
                  <a:gd name="connsiteX2" fmla="*/ 2276 w 27810"/>
                  <a:gd name="connsiteY2" fmla="*/ 278 h 13771"/>
                  <a:gd name="connsiteX3" fmla="*/ 2429 w 27810"/>
                  <a:gd name="connsiteY3" fmla="*/ 258 h 13771"/>
                  <a:gd name="connsiteX4" fmla="*/ 2429 w 27810"/>
                  <a:gd name="connsiteY4" fmla="*/ 258 h 13771"/>
                  <a:gd name="connsiteX5" fmla="*/ 26997 w 27810"/>
                  <a:gd name="connsiteY5" fmla="*/ 9002 h 13771"/>
                  <a:gd name="connsiteX6" fmla="*/ 26997 w 27810"/>
                  <a:gd name="connsiteY6" fmla="*/ 12958 h 13771"/>
                  <a:gd name="connsiteX7" fmla="*/ 26997 w 27810"/>
                  <a:gd name="connsiteY7" fmla="*/ 12958 h 13771"/>
                  <a:gd name="connsiteX8" fmla="*/ 23041 w 27810"/>
                  <a:gd name="connsiteY8" fmla="*/ 12958 h 13771"/>
                  <a:gd name="connsiteX9" fmla="*/ 23041 w 27810"/>
                  <a:gd name="connsiteY9" fmla="*/ 12958 h 13771"/>
                  <a:gd name="connsiteX10" fmla="*/ 3470 w 27810"/>
                  <a:gd name="connsiteY10" fmla="*/ 6400 h 13771"/>
                  <a:gd name="connsiteX11" fmla="*/ 972 w 27810"/>
                  <a:gd name="connsiteY11" fmla="*/ 4734 h 13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810" h="13771">
                    <a:moveTo>
                      <a:pt x="972" y="4734"/>
                    </a:moveTo>
                    <a:cubicBezTo>
                      <a:pt x="516" y="4402"/>
                      <a:pt x="185" y="3925"/>
                      <a:pt x="35" y="3381"/>
                    </a:cubicBezTo>
                    <a:cubicBezTo>
                      <a:pt x="-203" y="1905"/>
                      <a:pt x="801" y="516"/>
                      <a:pt x="2276" y="278"/>
                    </a:cubicBezTo>
                    <a:cubicBezTo>
                      <a:pt x="2327" y="270"/>
                      <a:pt x="2378" y="263"/>
                      <a:pt x="2429" y="258"/>
                    </a:cubicBezTo>
                    <a:lnTo>
                      <a:pt x="2429" y="258"/>
                    </a:lnTo>
                    <a:cubicBezTo>
                      <a:pt x="11551" y="-978"/>
                      <a:pt x="20707" y="2280"/>
                      <a:pt x="26997" y="9002"/>
                    </a:cubicBezTo>
                    <a:cubicBezTo>
                      <a:pt x="28082" y="10097"/>
                      <a:pt x="28082" y="11862"/>
                      <a:pt x="26997" y="12958"/>
                    </a:cubicBezTo>
                    <a:lnTo>
                      <a:pt x="26997" y="12958"/>
                    </a:lnTo>
                    <a:cubicBezTo>
                      <a:pt x="25901" y="14043"/>
                      <a:pt x="24136" y="14043"/>
                      <a:pt x="23041" y="12958"/>
                    </a:cubicBezTo>
                    <a:lnTo>
                      <a:pt x="23041" y="12958"/>
                    </a:lnTo>
                    <a:cubicBezTo>
                      <a:pt x="17937" y="7775"/>
                      <a:pt x="10666" y="5338"/>
                      <a:pt x="3470" y="6400"/>
                    </a:cubicBezTo>
                    <a:cubicBezTo>
                      <a:pt x="2407" y="6307"/>
                      <a:pt x="1465" y="5679"/>
                      <a:pt x="972" y="473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4D5DEB61-639E-59FF-8491-476F08D2059A}"/>
                  </a:ext>
                </a:extLst>
              </p:cNvPr>
              <p:cNvSpPr/>
              <p:nvPr/>
            </p:nvSpPr>
            <p:spPr>
              <a:xfrm flipH="1">
                <a:off x="7879045" y="3049453"/>
                <a:ext cx="164405" cy="208094"/>
              </a:xfrm>
              <a:custGeom>
                <a:avLst/>
                <a:gdLst>
                  <a:gd name="connsiteX0" fmla="*/ 0 w 164405"/>
                  <a:gd name="connsiteY0" fmla="*/ 46428 h 208094"/>
                  <a:gd name="connsiteX1" fmla="*/ 27586 w 164405"/>
                  <a:gd name="connsiteY1" fmla="*/ 55485 h 208094"/>
                  <a:gd name="connsiteX2" fmla="*/ 83383 w 164405"/>
                  <a:gd name="connsiteY2" fmla="*/ 56838 h 208094"/>
                  <a:gd name="connsiteX3" fmla="*/ 107743 w 164405"/>
                  <a:gd name="connsiteY3" fmla="*/ 83175 h 208094"/>
                  <a:gd name="connsiteX4" fmla="*/ 100248 w 164405"/>
                  <a:gd name="connsiteY4" fmla="*/ 96396 h 208094"/>
                  <a:gd name="connsiteX5" fmla="*/ 101289 w 164405"/>
                  <a:gd name="connsiteY5" fmla="*/ 166455 h 208094"/>
                  <a:gd name="connsiteX6" fmla="*/ 122733 w 164405"/>
                  <a:gd name="connsiteY6" fmla="*/ 208095 h 208094"/>
                  <a:gd name="connsiteX7" fmla="*/ 164373 w 164405"/>
                  <a:gd name="connsiteY7" fmla="*/ 77970 h 208094"/>
                  <a:gd name="connsiteX8" fmla="*/ 13012 w 164405"/>
                  <a:gd name="connsiteY8" fmla="*/ 0 h 208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4405" h="208094">
                    <a:moveTo>
                      <a:pt x="0" y="46428"/>
                    </a:moveTo>
                    <a:cubicBezTo>
                      <a:pt x="10108" y="44940"/>
                      <a:pt x="20327" y="48295"/>
                      <a:pt x="27586" y="55485"/>
                    </a:cubicBezTo>
                    <a:cubicBezTo>
                      <a:pt x="46189" y="54288"/>
                      <a:pt x="64861" y="54741"/>
                      <a:pt x="83383" y="56838"/>
                    </a:cubicBezTo>
                    <a:cubicBezTo>
                      <a:pt x="95859" y="60257"/>
                      <a:pt x="105306" y="70471"/>
                      <a:pt x="107743" y="83175"/>
                    </a:cubicBezTo>
                    <a:cubicBezTo>
                      <a:pt x="109200" y="87756"/>
                      <a:pt x="100248" y="96396"/>
                      <a:pt x="100248" y="96396"/>
                    </a:cubicBezTo>
                    <a:cubicBezTo>
                      <a:pt x="100248" y="96396"/>
                      <a:pt x="100977" y="151257"/>
                      <a:pt x="101289" y="166455"/>
                    </a:cubicBezTo>
                    <a:lnTo>
                      <a:pt x="122733" y="208095"/>
                    </a:lnTo>
                    <a:cubicBezTo>
                      <a:pt x="148545" y="169485"/>
                      <a:pt x="162974" y="124393"/>
                      <a:pt x="164373" y="77970"/>
                    </a:cubicBezTo>
                    <a:cubicBezTo>
                      <a:pt x="166975" y="-104"/>
                      <a:pt x="13012" y="0"/>
                      <a:pt x="13012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1A6CF0F5-3EBA-CEEA-FEC7-23E8DEA28403}"/>
                  </a:ext>
                </a:extLst>
              </p:cNvPr>
              <p:cNvSpPr/>
              <p:nvPr/>
            </p:nvSpPr>
            <p:spPr>
              <a:xfrm flipH="1">
                <a:off x="7876737" y="3193914"/>
                <a:ext cx="65930" cy="63862"/>
              </a:xfrm>
              <a:custGeom>
                <a:avLst/>
                <a:gdLst>
                  <a:gd name="connsiteX0" fmla="*/ 59530 w 65930"/>
                  <a:gd name="connsiteY0" fmla="*/ 41982 h 63862"/>
                  <a:gd name="connsiteX1" fmla="*/ 21951 w 65930"/>
                  <a:gd name="connsiteY1" fmla="*/ 63634 h 63862"/>
                  <a:gd name="connsiteX2" fmla="*/ 3212 w 65930"/>
                  <a:gd name="connsiteY2" fmla="*/ 30531 h 63862"/>
                  <a:gd name="connsiteX3" fmla="*/ 47975 w 65930"/>
                  <a:gd name="connsiteY3" fmla="*/ 966 h 63862"/>
                  <a:gd name="connsiteX4" fmla="*/ 64833 w 65930"/>
                  <a:gd name="connsiteY4" fmla="*/ 32520 h 63862"/>
                  <a:gd name="connsiteX5" fmla="*/ 59531 w 65930"/>
                  <a:gd name="connsiteY5" fmla="*/ 41982 h 63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930" h="63862">
                    <a:moveTo>
                      <a:pt x="59530" y="41982"/>
                    </a:moveTo>
                    <a:cubicBezTo>
                      <a:pt x="50404" y="53935"/>
                      <a:pt x="36869" y="61734"/>
                      <a:pt x="21951" y="63634"/>
                    </a:cubicBezTo>
                    <a:cubicBezTo>
                      <a:pt x="2172" y="66133"/>
                      <a:pt x="-4699" y="47707"/>
                      <a:pt x="3212" y="30531"/>
                    </a:cubicBezTo>
                    <a:cubicBezTo>
                      <a:pt x="10395" y="15436"/>
                      <a:pt x="29342" y="-4655"/>
                      <a:pt x="47975" y="966"/>
                    </a:cubicBezTo>
                    <a:cubicBezTo>
                      <a:pt x="61344" y="5025"/>
                      <a:pt x="68891" y="19151"/>
                      <a:pt x="64833" y="32520"/>
                    </a:cubicBezTo>
                    <a:cubicBezTo>
                      <a:pt x="63770" y="36020"/>
                      <a:pt x="61961" y="39248"/>
                      <a:pt x="59531" y="41982"/>
                    </a:cubicBez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6F8C8663-3720-DECB-95C7-53A2FF658B6F}"/>
                  </a:ext>
                </a:extLst>
              </p:cNvPr>
              <p:cNvSpPr/>
              <p:nvPr/>
            </p:nvSpPr>
            <p:spPr>
              <a:xfrm flipH="1">
                <a:off x="8022422" y="3534029"/>
                <a:ext cx="191141" cy="86541"/>
              </a:xfrm>
              <a:custGeom>
                <a:avLst/>
                <a:gdLst>
                  <a:gd name="connsiteX0" fmla="*/ 184271 w 191141"/>
                  <a:gd name="connsiteY0" fmla="*/ 26031 h 86541"/>
                  <a:gd name="connsiteX1" fmla="*/ 82150 w 191141"/>
                  <a:gd name="connsiteY1" fmla="*/ 37690 h 86541"/>
                  <a:gd name="connsiteX2" fmla="*/ 9280 w 191141"/>
                  <a:gd name="connsiteY2" fmla="*/ 6 h 86541"/>
                  <a:gd name="connsiteX3" fmla="*/ 12716 w 191141"/>
                  <a:gd name="connsiteY3" fmla="*/ 72876 h 86541"/>
                  <a:gd name="connsiteX4" fmla="*/ 72468 w 191141"/>
                  <a:gd name="connsiteY4" fmla="*/ 86513 h 86541"/>
                  <a:gd name="connsiteX5" fmla="*/ 87042 w 191141"/>
                  <a:gd name="connsiteY5" fmla="*/ 74854 h 86541"/>
                  <a:gd name="connsiteX6" fmla="*/ 191142 w 191141"/>
                  <a:gd name="connsiteY6" fmla="*/ 63091 h 86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141" h="86541">
                    <a:moveTo>
                      <a:pt x="184271" y="26031"/>
                    </a:moveTo>
                    <a:lnTo>
                      <a:pt x="82150" y="37690"/>
                    </a:lnTo>
                    <a:cubicBezTo>
                      <a:pt x="82150" y="37690"/>
                      <a:pt x="22709" y="735"/>
                      <a:pt x="9280" y="6"/>
                    </a:cubicBezTo>
                    <a:cubicBezTo>
                      <a:pt x="-4149" y="-722"/>
                      <a:pt x="-3004" y="61009"/>
                      <a:pt x="12716" y="72876"/>
                    </a:cubicBezTo>
                    <a:cubicBezTo>
                      <a:pt x="28435" y="84743"/>
                      <a:pt x="66951" y="86825"/>
                      <a:pt x="72468" y="86513"/>
                    </a:cubicBezTo>
                    <a:cubicBezTo>
                      <a:pt x="77986" y="86201"/>
                      <a:pt x="87042" y="74854"/>
                      <a:pt x="87042" y="74854"/>
                    </a:cubicBezTo>
                    <a:lnTo>
                      <a:pt x="191142" y="63091"/>
                    </a:lnTo>
                    <a:close/>
                  </a:path>
                </a:pathLst>
              </a:custGeom>
              <a:solidFill>
                <a:srgbClr val="EEC1BB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E3E76659-5AC5-EA03-817D-55BE8BB30150}"/>
                  </a:ext>
                </a:extLst>
              </p:cNvPr>
              <p:cNvSpPr/>
              <p:nvPr/>
            </p:nvSpPr>
            <p:spPr>
              <a:xfrm flipH="1">
                <a:off x="7722698" y="3340058"/>
                <a:ext cx="350336" cy="275192"/>
              </a:xfrm>
              <a:custGeom>
                <a:avLst/>
                <a:gdLst>
                  <a:gd name="connsiteX0" fmla="*/ 250171 w 350336"/>
                  <a:gd name="connsiteY0" fmla="*/ 238949 h 275192"/>
                  <a:gd name="connsiteX1" fmla="*/ 17717 w 350336"/>
                  <a:gd name="connsiteY1" fmla="*/ 271740 h 275192"/>
                  <a:gd name="connsiteX2" fmla="*/ 14906 w 350336"/>
                  <a:gd name="connsiteY2" fmla="*/ 267784 h 275192"/>
                  <a:gd name="connsiteX3" fmla="*/ 11888 w 350336"/>
                  <a:gd name="connsiteY3" fmla="*/ 262892 h 275192"/>
                  <a:gd name="connsiteX4" fmla="*/ 9597 w 350336"/>
                  <a:gd name="connsiteY4" fmla="*/ 208239 h 275192"/>
                  <a:gd name="connsiteX5" fmla="*/ 200307 w 350336"/>
                  <a:gd name="connsiteY5" fmla="*/ 158480 h 275192"/>
                  <a:gd name="connsiteX6" fmla="*/ 334491 w 350336"/>
                  <a:gd name="connsiteY6" fmla="*/ 2331 h 275192"/>
                  <a:gd name="connsiteX7" fmla="*/ 337823 w 350336"/>
                  <a:gd name="connsiteY7" fmla="*/ 4205 h 275192"/>
                  <a:gd name="connsiteX8" fmla="*/ 347400 w 350336"/>
                  <a:gd name="connsiteY8" fmla="*/ 16072 h 275192"/>
                  <a:gd name="connsiteX9" fmla="*/ 250171 w 350336"/>
                  <a:gd name="connsiteY9" fmla="*/ 238949 h 275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0336" h="275192">
                    <a:moveTo>
                      <a:pt x="250171" y="238949"/>
                    </a:moveTo>
                    <a:cubicBezTo>
                      <a:pt x="223209" y="248630"/>
                      <a:pt x="28231" y="286730"/>
                      <a:pt x="17717" y="271740"/>
                    </a:cubicBezTo>
                    <a:lnTo>
                      <a:pt x="14906" y="267784"/>
                    </a:lnTo>
                    <a:lnTo>
                      <a:pt x="11888" y="262892"/>
                    </a:lnTo>
                    <a:cubicBezTo>
                      <a:pt x="1998" y="246652"/>
                      <a:pt x="-7892" y="222709"/>
                      <a:pt x="9597" y="208239"/>
                    </a:cubicBezTo>
                    <a:cubicBezTo>
                      <a:pt x="30417" y="190751"/>
                      <a:pt x="189689" y="171909"/>
                      <a:pt x="200307" y="158480"/>
                    </a:cubicBezTo>
                    <a:cubicBezTo>
                      <a:pt x="210925" y="145051"/>
                      <a:pt x="274946" y="-21508"/>
                      <a:pt x="334491" y="2331"/>
                    </a:cubicBezTo>
                    <a:cubicBezTo>
                      <a:pt x="335668" y="2830"/>
                      <a:pt x="336785" y="3458"/>
                      <a:pt x="337823" y="4205"/>
                    </a:cubicBezTo>
                    <a:cubicBezTo>
                      <a:pt x="342312" y="6910"/>
                      <a:pt x="345703" y="11113"/>
                      <a:pt x="347400" y="16072"/>
                    </a:cubicBezTo>
                    <a:cubicBezTo>
                      <a:pt x="368011" y="68122"/>
                      <a:pt x="274218" y="230517"/>
                      <a:pt x="250171" y="23894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4221C22C-1F94-A918-28B5-C4E4E7131CC7}"/>
                  </a:ext>
                </a:extLst>
              </p:cNvPr>
              <p:cNvSpPr/>
              <p:nvPr/>
            </p:nvSpPr>
            <p:spPr>
              <a:xfrm flipH="1">
                <a:off x="7725635" y="3344054"/>
                <a:ext cx="336553" cy="263371"/>
              </a:xfrm>
              <a:custGeom>
                <a:avLst/>
                <a:gdLst>
                  <a:gd name="connsiteX0" fmla="*/ 336553 w 336553"/>
                  <a:gd name="connsiteY0" fmla="*/ 12076 h 263371"/>
                  <a:gd name="connsiteX1" fmla="*/ 323436 w 336553"/>
                  <a:gd name="connsiteY1" fmla="*/ 62356 h 263371"/>
                  <a:gd name="connsiteX2" fmla="*/ 229747 w 336553"/>
                  <a:gd name="connsiteY2" fmla="*/ 222981 h 263371"/>
                  <a:gd name="connsiteX3" fmla="*/ 3644 w 336553"/>
                  <a:gd name="connsiteY3" fmla="*/ 263372 h 263371"/>
                  <a:gd name="connsiteX4" fmla="*/ 1145 w 336553"/>
                  <a:gd name="connsiteY4" fmla="*/ 263372 h 263371"/>
                  <a:gd name="connsiteX5" fmla="*/ 625 w 336553"/>
                  <a:gd name="connsiteY5" fmla="*/ 258270 h 263371"/>
                  <a:gd name="connsiteX6" fmla="*/ 0 w 336553"/>
                  <a:gd name="connsiteY6" fmla="*/ 253170 h 263371"/>
                  <a:gd name="connsiteX7" fmla="*/ 225479 w 336553"/>
                  <a:gd name="connsiteY7" fmla="*/ 213299 h 263371"/>
                  <a:gd name="connsiteX8" fmla="*/ 313235 w 336553"/>
                  <a:gd name="connsiteY8" fmla="*/ 58712 h 263371"/>
                  <a:gd name="connsiteX9" fmla="*/ 326560 w 336553"/>
                  <a:gd name="connsiteY9" fmla="*/ 0 h 263371"/>
                  <a:gd name="connsiteX10" fmla="*/ 336553 w 336553"/>
                  <a:gd name="connsiteY10" fmla="*/ 12076 h 263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6553" h="263371">
                    <a:moveTo>
                      <a:pt x="336553" y="12076"/>
                    </a:moveTo>
                    <a:cubicBezTo>
                      <a:pt x="333622" y="29179"/>
                      <a:pt x="329234" y="46000"/>
                      <a:pt x="323436" y="62356"/>
                    </a:cubicBezTo>
                    <a:cubicBezTo>
                      <a:pt x="303762" y="120339"/>
                      <a:pt x="261810" y="208095"/>
                      <a:pt x="229747" y="222981"/>
                    </a:cubicBezTo>
                    <a:cubicBezTo>
                      <a:pt x="188732" y="241823"/>
                      <a:pt x="26649" y="260769"/>
                      <a:pt x="3644" y="263372"/>
                    </a:cubicBezTo>
                    <a:lnTo>
                      <a:pt x="1145" y="263372"/>
                    </a:lnTo>
                    <a:lnTo>
                      <a:pt x="625" y="258270"/>
                    </a:lnTo>
                    <a:lnTo>
                      <a:pt x="0" y="253170"/>
                    </a:lnTo>
                    <a:cubicBezTo>
                      <a:pt x="1874" y="253170"/>
                      <a:pt x="183735" y="232350"/>
                      <a:pt x="225479" y="213299"/>
                    </a:cubicBezTo>
                    <a:cubicBezTo>
                      <a:pt x="250463" y="201849"/>
                      <a:pt x="290958" y="124191"/>
                      <a:pt x="313235" y="58712"/>
                    </a:cubicBezTo>
                    <a:cubicBezTo>
                      <a:pt x="320685" y="39948"/>
                      <a:pt x="325180" y="20142"/>
                      <a:pt x="326560" y="0"/>
                    </a:cubicBezTo>
                    <a:cubicBezTo>
                      <a:pt x="331244" y="2682"/>
                      <a:pt x="334795" y="6973"/>
                      <a:pt x="336553" y="120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5B055372-2A50-E59C-F899-9CCCF11AA9DE}"/>
                  </a:ext>
                </a:extLst>
              </p:cNvPr>
              <p:cNvSpPr/>
              <p:nvPr/>
            </p:nvSpPr>
            <p:spPr>
              <a:xfrm flipH="1">
                <a:off x="8050946" y="3552670"/>
                <a:ext cx="46844" cy="63604"/>
              </a:xfrm>
              <a:custGeom>
                <a:avLst/>
                <a:gdLst>
                  <a:gd name="connsiteX0" fmla="*/ 0 w 46844"/>
                  <a:gd name="connsiteY0" fmla="*/ 5517 h 63604"/>
                  <a:gd name="connsiteX1" fmla="*/ 31126 w 46844"/>
                  <a:gd name="connsiteY1" fmla="*/ 0 h 63604"/>
                  <a:gd name="connsiteX2" fmla="*/ 46845 w 46844"/>
                  <a:gd name="connsiteY2" fmla="*/ 59336 h 63604"/>
                  <a:gd name="connsiteX3" fmla="*/ 10410 w 46844"/>
                  <a:gd name="connsiteY3" fmla="*/ 63605 h 63604"/>
                  <a:gd name="connsiteX4" fmla="*/ 0 w 46844"/>
                  <a:gd name="connsiteY4" fmla="*/ 5517 h 6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844" h="63604">
                    <a:moveTo>
                      <a:pt x="0" y="5517"/>
                    </a:moveTo>
                    <a:lnTo>
                      <a:pt x="31126" y="0"/>
                    </a:lnTo>
                    <a:lnTo>
                      <a:pt x="46845" y="59336"/>
                    </a:lnTo>
                    <a:lnTo>
                      <a:pt x="10410" y="63605"/>
                    </a:lnTo>
                    <a:lnTo>
                      <a:pt x="0" y="5517"/>
                    </a:ln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36573E1E-8781-7254-48ED-2C0DA5698210}"/>
                  </a:ext>
                </a:extLst>
              </p:cNvPr>
              <p:cNvSpPr/>
              <p:nvPr/>
            </p:nvSpPr>
            <p:spPr>
              <a:xfrm flipH="1">
                <a:off x="8050946" y="3552670"/>
                <a:ext cx="46844" cy="63604"/>
              </a:xfrm>
              <a:custGeom>
                <a:avLst/>
                <a:gdLst>
                  <a:gd name="connsiteX0" fmla="*/ 0 w 46844"/>
                  <a:gd name="connsiteY0" fmla="*/ 5517 h 63604"/>
                  <a:gd name="connsiteX1" fmla="*/ 31126 w 46844"/>
                  <a:gd name="connsiteY1" fmla="*/ 0 h 63604"/>
                  <a:gd name="connsiteX2" fmla="*/ 46845 w 46844"/>
                  <a:gd name="connsiteY2" fmla="*/ 59336 h 63604"/>
                  <a:gd name="connsiteX3" fmla="*/ 10410 w 46844"/>
                  <a:gd name="connsiteY3" fmla="*/ 63605 h 63604"/>
                  <a:gd name="connsiteX4" fmla="*/ 0 w 46844"/>
                  <a:gd name="connsiteY4" fmla="*/ 5517 h 6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844" h="63604">
                    <a:moveTo>
                      <a:pt x="0" y="5517"/>
                    </a:moveTo>
                    <a:lnTo>
                      <a:pt x="31126" y="0"/>
                    </a:lnTo>
                    <a:lnTo>
                      <a:pt x="46845" y="59336"/>
                    </a:lnTo>
                    <a:lnTo>
                      <a:pt x="10410" y="63605"/>
                    </a:lnTo>
                    <a:lnTo>
                      <a:pt x="0" y="5517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739C6AAD-55C7-9B40-070D-B84889F4B68C}"/>
                  </a:ext>
                </a:extLst>
              </p:cNvPr>
              <p:cNvSpPr/>
              <p:nvPr/>
            </p:nvSpPr>
            <p:spPr>
              <a:xfrm flipH="1">
                <a:off x="7137474" y="4498933"/>
                <a:ext cx="77553" cy="97437"/>
              </a:xfrm>
              <a:custGeom>
                <a:avLst/>
                <a:gdLst>
                  <a:gd name="connsiteX0" fmla="*/ 25816 w 77553"/>
                  <a:gd name="connsiteY0" fmla="*/ 97437 h 97437"/>
                  <a:gd name="connsiteX1" fmla="*/ 77554 w 77553"/>
                  <a:gd name="connsiteY1" fmla="*/ 14470 h 97437"/>
                  <a:gd name="connsiteX2" fmla="*/ 55173 w 77553"/>
                  <a:gd name="connsiteY2" fmla="*/ 0 h 97437"/>
                  <a:gd name="connsiteX3" fmla="*/ 0 w 77553"/>
                  <a:gd name="connsiteY3" fmla="*/ 85257 h 97437"/>
                  <a:gd name="connsiteX4" fmla="*/ 25816 w 77553"/>
                  <a:gd name="connsiteY4" fmla="*/ 97437 h 97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553" h="97437">
                    <a:moveTo>
                      <a:pt x="25816" y="97437"/>
                    </a:moveTo>
                    <a:lnTo>
                      <a:pt x="77554" y="14470"/>
                    </a:lnTo>
                    <a:lnTo>
                      <a:pt x="55173" y="0"/>
                    </a:lnTo>
                    <a:lnTo>
                      <a:pt x="0" y="85257"/>
                    </a:lnTo>
                    <a:lnTo>
                      <a:pt x="25816" y="97437"/>
                    </a:ln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A47A4CB4-BD4D-CE69-6049-6F6DAFD8A508}"/>
                  </a:ext>
                </a:extLst>
              </p:cNvPr>
              <p:cNvSpPr/>
              <p:nvPr/>
            </p:nvSpPr>
            <p:spPr>
              <a:xfrm flipH="1">
                <a:off x="7137474" y="4498933"/>
                <a:ext cx="77553" cy="97437"/>
              </a:xfrm>
              <a:custGeom>
                <a:avLst/>
                <a:gdLst>
                  <a:gd name="connsiteX0" fmla="*/ 25816 w 77553"/>
                  <a:gd name="connsiteY0" fmla="*/ 97437 h 97437"/>
                  <a:gd name="connsiteX1" fmla="*/ 77554 w 77553"/>
                  <a:gd name="connsiteY1" fmla="*/ 14470 h 97437"/>
                  <a:gd name="connsiteX2" fmla="*/ 55173 w 77553"/>
                  <a:gd name="connsiteY2" fmla="*/ 0 h 97437"/>
                  <a:gd name="connsiteX3" fmla="*/ 0 w 77553"/>
                  <a:gd name="connsiteY3" fmla="*/ 85257 h 97437"/>
                  <a:gd name="connsiteX4" fmla="*/ 25816 w 77553"/>
                  <a:gd name="connsiteY4" fmla="*/ 97437 h 97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553" h="97437">
                    <a:moveTo>
                      <a:pt x="25816" y="97437"/>
                    </a:moveTo>
                    <a:lnTo>
                      <a:pt x="77554" y="14470"/>
                    </a:lnTo>
                    <a:lnTo>
                      <a:pt x="55173" y="0"/>
                    </a:lnTo>
                    <a:lnTo>
                      <a:pt x="0" y="85257"/>
                    </a:lnTo>
                    <a:lnTo>
                      <a:pt x="25816" y="97437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C78A8AF4-320F-3536-1A1F-D393AC667A0E}"/>
                  </a:ext>
                </a:extLst>
              </p:cNvPr>
              <p:cNvSpPr/>
              <p:nvPr/>
            </p:nvSpPr>
            <p:spPr>
              <a:xfrm flipH="1">
                <a:off x="7826403" y="4389733"/>
                <a:ext cx="94001" cy="85569"/>
              </a:xfrm>
              <a:custGeom>
                <a:avLst/>
                <a:gdLst>
                  <a:gd name="connsiteX0" fmla="*/ 21444 w 94001"/>
                  <a:gd name="connsiteY0" fmla="*/ 85570 h 85569"/>
                  <a:gd name="connsiteX1" fmla="*/ 94002 w 94001"/>
                  <a:gd name="connsiteY1" fmla="*/ 20091 h 85569"/>
                  <a:gd name="connsiteX2" fmla="*/ 76513 w 94001"/>
                  <a:gd name="connsiteY2" fmla="*/ 0 h 85569"/>
                  <a:gd name="connsiteX3" fmla="*/ 0 w 94001"/>
                  <a:gd name="connsiteY3" fmla="*/ 66728 h 85569"/>
                  <a:gd name="connsiteX4" fmla="*/ 21444 w 94001"/>
                  <a:gd name="connsiteY4" fmla="*/ 85570 h 85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001" h="85569">
                    <a:moveTo>
                      <a:pt x="21444" y="85570"/>
                    </a:moveTo>
                    <a:lnTo>
                      <a:pt x="94002" y="20091"/>
                    </a:lnTo>
                    <a:lnTo>
                      <a:pt x="76513" y="0"/>
                    </a:lnTo>
                    <a:lnTo>
                      <a:pt x="0" y="66728"/>
                    </a:lnTo>
                    <a:lnTo>
                      <a:pt x="21444" y="85570"/>
                    </a:ln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7795EDC6-2662-FF39-2DD2-2BD79F93E2B6}"/>
                  </a:ext>
                </a:extLst>
              </p:cNvPr>
              <p:cNvSpPr/>
              <p:nvPr/>
            </p:nvSpPr>
            <p:spPr>
              <a:xfrm flipH="1">
                <a:off x="7826403" y="4389733"/>
                <a:ext cx="94001" cy="85569"/>
              </a:xfrm>
              <a:custGeom>
                <a:avLst/>
                <a:gdLst>
                  <a:gd name="connsiteX0" fmla="*/ 21444 w 94001"/>
                  <a:gd name="connsiteY0" fmla="*/ 85570 h 85569"/>
                  <a:gd name="connsiteX1" fmla="*/ 94002 w 94001"/>
                  <a:gd name="connsiteY1" fmla="*/ 20091 h 85569"/>
                  <a:gd name="connsiteX2" fmla="*/ 76513 w 94001"/>
                  <a:gd name="connsiteY2" fmla="*/ 0 h 85569"/>
                  <a:gd name="connsiteX3" fmla="*/ 0 w 94001"/>
                  <a:gd name="connsiteY3" fmla="*/ 66728 h 85569"/>
                  <a:gd name="connsiteX4" fmla="*/ 21444 w 94001"/>
                  <a:gd name="connsiteY4" fmla="*/ 85570 h 85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001" h="85569">
                    <a:moveTo>
                      <a:pt x="21444" y="85570"/>
                    </a:moveTo>
                    <a:lnTo>
                      <a:pt x="94002" y="20091"/>
                    </a:lnTo>
                    <a:lnTo>
                      <a:pt x="76513" y="0"/>
                    </a:lnTo>
                    <a:lnTo>
                      <a:pt x="0" y="66728"/>
                    </a:lnTo>
                    <a:lnTo>
                      <a:pt x="21444" y="8557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DF652344-BDC5-1153-A34C-659AF2F6B364}"/>
                  </a:ext>
                </a:extLst>
              </p:cNvPr>
              <p:cNvSpPr/>
              <p:nvPr/>
            </p:nvSpPr>
            <p:spPr>
              <a:xfrm flipH="1">
                <a:off x="7756553" y="3913270"/>
                <a:ext cx="222147" cy="161562"/>
              </a:xfrm>
              <a:custGeom>
                <a:avLst/>
                <a:gdLst>
                  <a:gd name="connsiteX0" fmla="*/ 222148 w 222147"/>
                  <a:gd name="connsiteY0" fmla="*/ 82967 h 161562"/>
                  <a:gd name="connsiteX1" fmla="*/ 222148 w 222147"/>
                  <a:gd name="connsiteY1" fmla="*/ 82967 h 161562"/>
                  <a:gd name="connsiteX2" fmla="*/ 0 w 222147"/>
                  <a:gd name="connsiteY2" fmla="*/ 161562 h 161562"/>
                  <a:gd name="connsiteX3" fmla="*/ 156149 w 222147"/>
                  <a:gd name="connsiteY3" fmla="*/ 0 h 161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147" h="161562">
                    <a:moveTo>
                      <a:pt x="222148" y="82967"/>
                    </a:moveTo>
                    <a:lnTo>
                      <a:pt x="222148" y="82967"/>
                    </a:lnTo>
                    <a:cubicBezTo>
                      <a:pt x="219025" y="83904"/>
                      <a:pt x="92128" y="124607"/>
                      <a:pt x="0" y="161562"/>
                    </a:cubicBezTo>
                    <a:cubicBezTo>
                      <a:pt x="9057" y="61523"/>
                      <a:pt x="156149" y="0"/>
                      <a:pt x="156149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id="{FC4446F7-44CF-B53E-09A5-3D6D06A7D2CD}"/>
                </a:ext>
              </a:extLst>
            </p:cNvPr>
            <p:cNvGrpSpPr/>
            <p:nvPr/>
          </p:nvGrpSpPr>
          <p:grpSpPr>
            <a:xfrm>
              <a:off x="9139301" y="1711690"/>
              <a:ext cx="613056" cy="792549"/>
              <a:chOff x="9019621" y="2096731"/>
              <a:chExt cx="546855" cy="706965"/>
            </a:xfrm>
          </p:grpSpPr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C97286F5-DDEA-FB9B-754A-ED65A26CDC6A}"/>
                  </a:ext>
                </a:extLst>
              </p:cNvPr>
              <p:cNvSpPr/>
              <p:nvPr/>
            </p:nvSpPr>
            <p:spPr>
              <a:xfrm flipH="1">
                <a:off x="9019778" y="2096731"/>
                <a:ext cx="546698" cy="706965"/>
              </a:xfrm>
              <a:custGeom>
                <a:avLst/>
                <a:gdLst>
                  <a:gd name="connsiteX0" fmla="*/ 545117 w 546698"/>
                  <a:gd name="connsiteY0" fmla="*/ 506240 h 706965"/>
                  <a:gd name="connsiteX1" fmla="*/ 92181 w 546698"/>
                  <a:gd name="connsiteY1" fmla="*/ 633866 h 706965"/>
                  <a:gd name="connsiteX2" fmla="*/ 261 w 546698"/>
                  <a:gd name="connsiteY2" fmla="*/ 487086 h 706965"/>
                  <a:gd name="connsiteX3" fmla="*/ 202734 w 546698"/>
                  <a:gd name="connsiteY3" fmla="*/ 148867 h 706965"/>
                  <a:gd name="connsiteX4" fmla="*/ 203359 w 546698"/>
                  <a:gd name="connsiteY4" fmla="*/ 148867 h 706965"/>
                  <a:gd name="connsiteX5" fmla="*/ 137464 w 546698"/>
                  <a:gd name="connsiteY5" fmla="*/ 65588 h 706965"/>
                  <a:gd name="connsiteX6" fmla="*/ 122474 w 546698"/>
                  <a:gd name="connsiteY6" fmla="*/ 61736 h 706965"/>
                  <a:gd name="connsiteX7" fmla="*/ 137464 w 546698"/>
                  <a:gd name="connsiteY7" fmla="*/ 12081 h 706965"/>
                  <a:gd name="connsiteX8" fmla="*/ 236254 w 546698"/>
                  <a:gd name="connsiteY8" fmla="*/ 34358 h 706965"/>
                  <a:gd name="connsiteX9" fmla="*/ 306313 w 546698"/>
                  <a:gd name="connsiteY9" fmla="*/ 3857 h 706965"/>
                  <a:gd name="connsiteX10" fmla="*/ 339208 w 546698"/>
                  <a:gd name="connsiteY10" fmla="*/ 65588 h 706965"/>
                  <a:gd name="connsiteX11" fmla="*/ 432898 w 546698"/>
                  <a:gd name="connsiteY11" fmla="*/ 65588 h 706965"/>
                  <a:gd name="connsiteX12" fmla="*/ 432898 w 546698"/>
                  <a:gd name="connsiteY12" fmla="*/ 138458 h 706965"/>
                  <a:gd name="connsiteX13" fmla="*/ 318388 w 546698"/>
                  <a:gd name="connsiteY13" fmla="*/ 148035 h 706965"/>
                  <a:gd name="connsiteX14" fmla="*/ 545742 w 546698"/>
                  <a:gd name="connsiteY14" fmla="*/ 475115 h 706965"/>
                  <a:gd name="connsiteX15" fmla="*/ 545117 w 546698"/>
                  <a:gd name="connsiteY15" fmla="*/ 506241 h 706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46698" h="706965">
                    <a:moveTo>
                      <a:pt x="545117" y="506240"/>
                    </a:moveTo>
                    <a:cubicBezTo>
                      <a:pt x="520445" y="625642"/>
                      <a:pt x="351596" y="810939"/>
                      <a:pt x="92181" y="633866"/>
                    </a:cubicBezTo>
                    <a:cubicBezTo>
                      <a:pt x="28888" y="590665"/>
                      <a:pt x="2968" y="539552"/>
                      <a:pt x="261" y="487086"/>
                    </a:cubicBezTo>
                    <a:cubicBezTo>
                      <a:pt x="-8171" y="329480"/>
                      <a:pt x="190554" y="159173"/>
                      <a:pt x="202734" y="148867"/>
                    </a:cubicBezTo>
                    <a:lnTo>
                      <a:pt x="203359" y="148867"/>
                    </a:lnTo>
                    <a:cubicBezTo>
                      <a:pt x="203359" y="148867"/>
                      <a:pt x="195031" y="74332"/>
                      <a:pt x="137464" y="65588"/>
                    </a:cubicBezTo>
                    <a:cubicBezTo>
                      <a:pt x="132319" y="64974"/>
                      <a:pt x="127278" y="63678"/>
                      <a:pt x="122474" y="61736"/>
                    </a:cubicBezTo>
                    <a:cubicBezTo>
                      <a:pt x="91244" y="47995"/>
                      <a:pt x="137464" y="12081"/>
                      <a:pt x="137464" y="12081"/>
                    </a:cubicBezTo>
                    <a:cubicBezTo>
                      <a:pt x="174523" y="-16755"/>
                      <a:pt x="211583" y="40188"/>
                      <a:pt x="236254" y="34358"/>
                    </a:cubicBezTo>
                    <a:cubicBezTo>
                      <a:pt x="260926" y="28529"/>
                      <a:pt x="289865" y="-12591"/>
                      <a:pt x="306313" y="3857"/>
                    </a:cubicBezTo>
                    <a:cubicBezTo>
                      <a:pt x="322761" y="20305"/>
                      <a:pt x="302149" y="65588"/>
                      <a:pt x="339208" y="65588"/>
                    </a:cubicBezTo>
                    <a:cubicBezTo>
                      <a:pt x="376268" y="65588"/>
                      <a:pt x="420614" y="49140"/>
                      <a:pt x="432898" y="65588"/>
                    </a:cubicBezTo>
                    <a:cubicBezTo>
                      <a:pt x="445182" y="82036"/>
                      <a:pt x="432898" y="138458"/>
                      <a:pt x="432898" y="138458"/>
                    </a:cubicBezTo>
                    <a:cubicBezTo>
                      <a:pt x="432898" y="138458"/>
                      <a:pt x="342852" y="119615"/>
                      <a:pt x="318388" y="148035"/>
                    </a:cubicBezTo>
                    <a:cubicBezTo>
                      <a:pt x="318388" y="148035"/>
                      <a:pt x="531064" y="349883"/>
                      <a:pt x="545742" y="475115"/>
                    </a:cubicBezTo>
                    <a:cubicBezTo>
                      <a:pt x="547201" y="485457"/>
                      <a:pt x="546990" y="495966"/>
                      <a:pt x="545117" y="50624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23410A64-8B9B-9B54-7680-5303DE53ACEE}"/>
                  </a:ext>
                </a:extLst>
              </p:cNvPr>
              <p:cNvSpPr/>
              <p:nvPr/>
            </p:nvSpPr>
            <p:spPr>
              <a:xfrm flipH="1">
                <a:off x="9143032" y="2341473"/>
                <a:ext cx="216025" cy="266598"/>
              </a:xfrm>
              <a:custGeom>
                <a:avLst/>
                <a:gdLst>
                  <a:gd name="connsiteX0" fmla="*/ 133976 w 216025"/>
                  <a:gd name="connsiteY0" fmla="*/ 228290 h 266598"/>
                  <a:gd name="connsiteX1" fmla="*/ 139181 w 216025"/>
                  <a:gd name="connsiteY1" fmla="*/ 266598 h 266598"/>
                  <a:gd name="connsiteX2" fmla="*/ 104828 w 216025"/>
                  <a:gd name="connsiteY2" fmla="*/ 265245 h 266598"/>
                  <a:gd name="connsiteX3" fmla="*/ 100560 w 216025"/>
                  <a:gd name="connsiteY3" fmla="*/ 227353 h 266598"/>
                  <a:gd name="connsiteX4" fmla="*/ 0 w 216025"/>
                  <a:gd name="connsiteY4" fmla="*/ 196123 h 266598"/>
                  <a:gd name="connsiteX5" fmla="*/ 16344 w 216025"/>
                  <a:gd name="connsiteY5" fmla="*/ 165622 h 266598"/>
                  <a:gd name="connsiteX6" fmla="*/ 96708 w 216025"/>
                  <a:gd name="connsiteY6" fmla="*/ 192272 h 266598"/>
                  <a:gd name="connsiteX7" fmla="*/ 90046 w 216025"/>
                  <a:gd name="connsiteY7" fmla="*/ 132310 h 266598"/>
                  <a:gd name="connsiteX8" fmla="*/ 1145 w 216025"/>
                  <a:gd name="connsiteY8" fmla="*/ 74327 h 266598"/>
                  <a:gd name="connsiteX9" fmla="*/ 78179 w 216025"/>
                  <a:gd name="connsiteY9" fmla="*/ 26233 h 266598"/>
                  <a:gd name="connsiteX10" fmla="*/ 75264 w 216025"/>
                  <a:gd name="connsiteY10" fmla="*/ 0 h 266598"/>
                  <a:gd name="connsiteX11" fmla="*/ 102850 w 216025"/>
                  <a:gd name="connsiteY11" fmla="*/ 1041 h 266598"/>
                  <a:gd name="connsiteX12" fmla="*/ 106389 w 216025"/>
                  <a:gd name="connsiteY12" fmla="*/ 26754 h 266598"/>
                  <a:gd name="connsiteX13" fmla="*/ 179259 w 216025"/>
                  <a:gd name="connsiteY13" fmla="*/ 44034 h 266598"/>
                  <a:gd name="connsiteX14" fmla="*/ 169578 w 216025"/>
                  <a:gd name="connsiteY14" fmla="*/ 68706 h 266598"/>
                  <a:gd name="connsiteX15" fmla="*/ 109825 w 216025"/>
                  <a:gd name="connsiteY15" fmla="*/ 52987 h 266598"/>
                  <a:gd name="connsiteX16" fmla="*/ 117008 w 216025"/>
                  <a:gd name="connsiteY16" fmla="*/ 105661 h 266598"/>
                  <a:gd name="connsiteX17" fmla="*/ 214965 w 216025"/>
                  <a:gd name="connsiteY17" fmla="*/ 166663 h 266598"/>
                  <a:gd name="connsiteX18" fmla="*/ 133976 w 216025"/>
                  <a:gd name="connsiteY18" fmla="*/ 228290 h 266598"/>
                  <a:gd name="connsiteX19" fmla="*/ 86298 w 216025"/>
                  <a:gd name="connsiteY19" fmla="*/ 98582 h 266598"/>
                  <a:gd name="connsiteX20" fmla="*/ 81093 w 216025"/>
                  <a:gd name="connsiteY20" fmla="*/ 52466 h 266598"/>
                  <a:gd name="connsiteX21" fmla="*/ 47365 w 216025"/>
                  <a:gd name="connsiteY21" fmla="*/ 74223 h 266598"/>
                  <a:gd name="connsiteX22" fmla="*/ 86298 w 216025"/>
                  <a:gd name="connsiteY22" fmla="*/ 98582 h 266598"/>
                  <a:gd name="connsiteX23" fmla="*/ 165934 w 216025"/>
                  <a:gd name="connsiteY23" fmla="*/ 167184 h 266598"/>
                  <a:gd name="connsiteX24" fmla="*/ 121796 w 216025"/>
                  <a:gd name="connsiteY24" fmla="*/ 139389 h 266598"/>
                  <a:gd name="connsiteX25" fmla="*/ 129187 w 216025"/>
                  <a:gd name="connsiteY25" fmla="*/ 192688 h 266598"/>
                  <a:gd name="connsiteX26" fmla="*/ 165934 w 216025"/>
                  <a:gd name="connsiteY26" fmla="*/ 167600 h 26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16025" h="266598">
                    <a:moveTo>
                      <a:pt x="133976" y="228290"/>
                    </a:moveTo>
                    <a:lnTo>
                      <a:pt x="139181" y="266598"/>
                    </a:lnTo>
                    <a:lnTo>
                      <a:pt x="104828" y="265245"/>
                    </a:lnTo>
                    <a:lnTo>
                      <a:pt x="100560" y="227353"/>
                    </a:lnTo>
                    <a:cubicBezTo>
                      <a:pt x="60482" y="223710"/>
                      <a:pt x="21444" y="211634"/>
                      <a:pt x="0" y="196123"/>
                    </a:cubicBezTo>
                    <a:lnTo>
                      <a:pt x="16344" y="165622"/>
                    </a:lnTo>
                    <a:cubicBezTo>
                      <a:pt x="40875" y="180245"/>
                      <a:pt x="68301" y="189339"/>
                      <a:pt x="96708" y="192272"/>
                    </a:cubicBezTo>
                    <a:lnTo>
                      <a:pt x="90046" y="132310"/>
                    </a:lnTo>
                    <a:cubicBezTo>
                      <a:pt x="47573" y="123150"/>
                      <a:pt x="2602" y="111490"/>
                      <a:pt x="1145" y="74327"/>
                    </a:cubicBezTo>
                    <a:cubicBezTo>
                      <a:pt x="104" y="48510"/>
                      <a:pt x="24776" y="27899"/>
                      <a:pt x="78179" y="26233"/>
                    </a:cubicBezTo>
                    <a:lnTo>
                      <a:pt x="75264" y="0"/>
                    </a:lnTo>
                    <a:lnTo>
                      <a:pt x="102850" y="1041"/>
                    </a:lnTo>
                    <a:lnTo>
                      <a:pt x="106389" y="26754"/>
                    </a:lnTo>
                    <a:cubicBezTo>
                      <a:pt x="131465" y="28459"/>
                      <a:pt x="156087" y="34298"/>
                      <a:pt x="179259" y="44034"/>
                    </a:cubicBezTo>
                    <a:lnTo>
                      <a:pt x="169578" y="68706"/>
                    </a:lnTo>
                    <a:cubicBezTo>
                      <a:pt x="150497" y="60686"/>
                      <a:pt x="130382" y="55394"/>
                      <a:pt x="109825" y="52987"/>
                    </a:cubicBezTo>
                    <a:lnTo>
                      <a:pt x="117008" y="105661"/>
                    </a:lnTo>
                    <a:cubicBezTo>
                      <a:pt x="159272" y="114613"/>
                      <a:pt x="206533" y="126481"/>
                      <a:pt x="214965" y="166663"/>
                    </a:cubicBezTo>
                    <a:cubicBezTo>
                      <a:pt x="221627" y="198309"/>
                      <a:pt x="197164" y="225583"/>
                      <a:pt x="133976" y="228290"/>
                    </a:cubicBezTo>
                    <a:close/>
                    <a:moveTo>
                      <a:pt x="86298" y="98582"/>
                    </a:moveTo>
                    <a:lnTo>
                      <a:pt x="81093" y="52466"/>
                    </a:lnTo>
                    <a:cubicBezTo>
                      <a:pt x="56318" y="54340"/>
                      <a:pt x="46532" y="62876"/>
                      <a:pt x="47365" y="74223"/>
                    </a:cubicBezTo>
                    <a:cubicBezTo>
                      <a:pt x="48198" y="85570"/>
                      <a:pt x="64542" y="93689"/>
                      <a:pt x="86298" y="98582"/>
                    </a:cubicBezTo>
                    <a:close/>
                    <a:moveTo>
                      <a:pt x="165934" y="167184"/>
                    </a:moveTo>
                    <a:cubicBezTo>
                      <a:pt x="163436" y="152610"/>
                      <a:pt x="145114" y="145219"/>
                      <a:pt x="121796" y="139389"/>
                    </a:cubicBezTo>
                    <a:lnTo>
                      <a:pt x="129187" y="192688"/>
                    </a:lnTo>
                    <a:cubicBezTo>
                      <a:pt x="157606" y="190814"/>
                      <a:pt x="168120" y="180717"/>
                      <a:pt x="165934" y="167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4DF7C725-AAB9-9AE8-B9AB-32ED98F3178B}"/>
                  </a:ext>
                </a:extLst>
              </p:cNvPr>
              <p:cNvSpPr/>
              <p:nvPr/>
            </p:nvSpPr>
            <p:spPr>
              <a:xfrm flipH="1">
                <a:off x="9133058" y="2137968"/>
                <a:ext cx="310736" cy="107109"/>
              </a:xfrm>
              <a:custGeom>
                <a:avLst/>
                <a:gdLst>
                  <a:gd name="connsiteX0" fmla="*/ 310737 w 310736"/>
                  <a:gd name="connsiteY0" fmla="*/ 97533 h 107109"/>
                  <a:gd name="connsiteX1" fmla="*/ 196227 w 310736"/>
                  <a:gd name="connsiteY1" fmla="*/ 107110 h 107109"/>
                  <a:gd name="connsiteX2" fmla="*/ 80885 w 310736"/>
                  <a:gd name="connsiteY2" fmla="*/ 107110 h 107109"/>
                  <a:gd name="connsiteX3" fmla="*/ 14990 w 310736"/>
                  <a:gd name="connsiteY3" fmla="*/ 23830 h 107109"/>
                  <a:gd name="connsiteX4" fmla="*/ 0 w 310736"/>
                  <a:gd name="connsiteY4" fmla="*/ 19979 h 107109"/>
                  <a:gd name="connsiteX5" fmla="*/ 19050 w 310736"/>
                  <a:gd name="connsiteY5" fmla="*/ 3219 h 107109"/>
                  <a:gd name="connsiteX6" fmla="*/ 113781 w 310736"/>
                  <a:gd name="connsiteY6" fmla="*/ 42360 h 107109"/>
                  <a:gd name="connsiteX7" fmla="*/ 181758 w 310736"/>
                  <a:gd name="connsiteY7" fmla="*/ 21540 h 107109"/>
                  <a:gd name="connsiteX8" fmla="*/ 310737 w 310736"/>
                  <a:gd name="connsiteY8" fmla="*/ 97533 h 10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0736" h="107109">
                    <a:moveTo>
                      <a:pt x="310737" y="97533"/>
                    </a:moveTo>
                    <a:cubicBezTo>
                      <a:pt x="310737" y="97533"/>
                      <a:pt x="220691" y="78691"/>
                      <a:pt x="196227" y="107110"/>
                    </a:cubicBezTo>
                    <a:cubicBezTo>
                      <a:pt x="163228" y="100551"/>
                      <a:pt x="101497" y="88684"/>
                      <a:pt x="80885" y="107110"/>
                    </a:cubicBezTo>
                    <a:cubicBezTo>
                      <a:pt x="80885" y="107110"/>
                      <a:pt x="72557" y="32575"/>
                      <a:pt x="14990" y="23830"/>
                    </a:cubicBezTo>
                    <a:cubicBezTo>
                      <a:pt x="9845" y="23216"/>
                      <a:pt x="4804" y="21921"/>
                      <a:pt x="0" y="19979"/>
                    </a:cubicBezTo>
                    <a:cubicBezTo>
                      <a:pt x="4563" y="12640"/>
                      <a:pt x="11190" y="6810"/>
                      <a:pt x="19050" y="3219"/>
                    </a:cubicBezTo>
                    <a:cubicBezTo>
                      <a:pt x="60690" y="-15311"/>
                      <a:pt x="84945" y="52666"/>
                      <a:pt x="113781" y="42360"/>
                    </a:cubicBezTo>
                    <a:cubicBezTo>
                      <a:pt x="142616" y="32054"/>
                      <a:pt x="163228" y="-841"/>
                      <a:pt x="181758" y="21540"/>
                    </a:cubicBezTo>
                    <a:cubicBezTo>
                      <a:pt x="200287" y="43921"/>
                      <a:pt x="281381" y="18313"/>
                      <a:pt x="310737" y="97533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16FC7E6F-4FC0-9B0D-E8EB-28C44DBE2E51}"/>
                  </a:ext>
                </a:extLst>
              </p:cNvPr>
              <p:cNvSpPr/>
              <p:nvPr/>
            </p:nvSpPr>
            <p:spPr>
              <a:xfrm flipH="1">
                <a:off x="9019621" y="2566294"/>
                <a:ext cx="546594" cy="237402"/>
              </a:xfrm>
              <a:custGeom>
                <a:avLst/>
                <a:gdLst>
                  <a:gd name="connsiteX0" fmla="*/ 544856 w 546594"/>
                  <a:gd name="connsiteY0" fmla="*/ 36677 h 237402"/>
                  <a:gd name="connsiteX1" fmla="*/ 91920 w 546594"/>
                  <a:gd name="connsiteY1" fmla="*/ 164303 h 237402"/>
                  <a:gd name="connsiteX2" fmla="*/ 0 w 546594"/>
                  <a:gd name="connsiteY2" fmla="*/ 17523 h 237402"/>
                  <a:gd name="connsiteX3" fmla="*/ 73390 w 546594"/>
                  <a:gd name="connsiteY3" fmla="*/ 41778 h 237402"/>
                  <a:gd name="connsiteX4" fmla="*/ 342591 w 546594"/>
                  <a:gd name="connsiteY4" fmla="*/ 14087 h 237402"/>
                  <a:gd name="connsiteX5" fmla="*/ 545793 w 546594"/>
                  <a:gd name="connsiteY5" fmla="*/ 5863 h 237402"/>
                  <a:gd name="connsiteX6" fmla="*/ 544856 w 546594"/>
                  <a:gd name="connsiteY6" fmla="*/ 36677 h 237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6594" h="237402">
                    <a:moveTo>
                      <a:pt x="544856" y="36677"/>
                    </a:moveTo>
                    <a:cubicBezTo>
                      <a:pt x="520185" y="156079"/>
                      <a:pt x="351335" y="341376"/>
                      <a:pt x="91920" y="164303"/>
                    </a:cubicBezTo>
                    <a:cubicBezTo>
                      <a:pt x="28627" y="121101"/>
                      <a:pt x="2707" y="69989"/>
                      <a:pt x="0" y="17523"/>
                    </a:cubicBezTo>
                    <a:cubicBezTo>
                      <a:pt x="15511" y="34179"/>
                      <a:pt x="33936" y="42402"/>
                      <a:pt x="73390" y="41778"/>
                    </a:cubicBezTo>
                    <a:cubicBezTo>
                      <a:pt x="141263" y="40737"/>
                      <a:pt x="282317" y="-29114"/>
                      <a:pt x="342591" y="14087"/>
                    </a:cubicBezTo>
                    <a:cubicBezTo>
                      <a:pt x="402865" y="57289"/>
                      <a:pt x="505923" y="51771"/>
                      <a:pt x="545793" y="5863"/>
                    </a:cubicBezTo>
                    <a:cubicBezTo>
                      <a:pt x="547116" y="16119"/>
                      <a:pt x="546800" y="26520"/>
                      <a:pt x="544856" y="36677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59C28C16-210F-40EA-257A-6B10CDBC4191}"/>
                  </a:ext>
                </a:extLst>
              </p:cNvPr>
              <p:cNvSpPr/>
              <p:nvPr/>
            </p:nvSpPr>
            <p:spPr>
              <a:xfrm flipH="1">
                <a:off x="9227247" y="2218023"/>
                <a:ext cx="150950" cy="44751"/>
              </a:xfrm>
              <a:custGeom>
                <a:avLst/>
                <a:gdLst>
                  <a:gd name="connsiteX0" fmla="*/ 7064 w 150950"/>
                  <a:gd name="connsiteY0" fmla="*/ 34029 h 44751"/>
                  <a:gd name="connsiteX1" fmla="*/ 31527 w 150950"/>
                  <a:gd name="connsiteY1" fmla="*/ 3945 h 44751"/>
                  <a:gd name="connsiteX2" fmla="*/ 148327 w 150950"/>
                  <a:gd name="connsiteY2" fmla="*/ 44752 h 44751"/>
                  <a:gd name="connsiteX3" fmla="*/ 7064 w 150950"/>
                  <a:gd name="connsiteY3" fmla="*/ 34029 h 44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950" h="44751">
                    <a:moveTo>
                      <a:pt x="7064" y="34029"/>
                    </a:moveTo>
                    <a:cubicBezTo>
                      <a:pt x="7064" y="34029"/>
                      <a:pt x="-19898" y="18414"/>
                      <a:pt x="31527" y="3945"/>
                    </a:cubicBezTo>
                    <a:cubicBezTo>
                      <a:pt x="82952" y="-10525"/>
                      <a:pt x="166856" y="17478"/>
                      <a:pt x="148327" y="44752"/>
                    </a:cubicBezTo>
                    <a:cubicBezTo>
                      <a:pt x="105372" y="19714"/>
                      <a:pt x="53306" y="15762"/>
                      <a:pt x="7064" y="3402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1A18116C-7769-EAD8-5243-87BDE2BEDBC9}"/>
                  </a:ext>
                </a:extLst>
              </p:cNvPr>
              <p:cNvSpPr/>
              <p:nvPr/>
            </p:nvSpPr>
            <p:spPr>
              <a:xfrm flipH="1">
                <a:off x="9199147" y="2225117"/>
                <a:ext cx="89435" cy="75911"/>
              </a:xfrm>
              <a:custGeom>
                <a:avLst/>
                <a:gdLst>
                  <a:gd name="connsiteX0" fmla="*/ 0 w 89435"/>
                  <a:gd name="connsiteY0" fmla="*/ 6739 h 75911"/>
                  <a:gd name="connsiteX1" fmla="*/ 37684 w 89435"/>
                  <a:gd name="connsiteY1" fmla="*/ 74612 h 75911"/>
                  <a:gd name="connsiteX2" fmla="*/ 18842 w 89435"/>
                  <a:gd name="connsiteY2" fmla="*/ 20481 h 75911"/>
                  <a:gd name="connsiteX3" fmla="*/ 89109 w 89435"/>
                  <a:gd name="connsiteY3" fmla="*/ 32452 h 75911"/>
                  <a:gd name="connsiteX4" fmla="*/ 0 w 89435"/>
                  <a:gd name="connsiteY4" fmla="*/ 6739 h 75911"/>
                  <a:gd name="connsiteX5" fmla="*/ 32999 w 89435"/>
                  <a:gd name="connsiteY5" fmla="*/ 61288 h 75911"/>
                  <a:gd name="connsiteX6" fmla="*/ 18113 w 89435"/>
                  <a:gd name="connsiteY6" fmla="*/ 29433 h 75911"/>
                  <a:gd name="connsiteX7" fmla="*/ 32999 w 89435"/>
                  <a:gd name="connsiteY7" fmla="*/ 60767 h 75911"/>
                  <a:gd name="connsiteX8" fmla="*/ 73494 w 89435"/>
                  <a:gd name="connsiteY8" fmla="*/ 28288 h 75911"/>
                  <a:gd name="connsiteX9" fmla="*/ 37684 w 89435"/>
                  <a:gd name="connsiteY9" fmla="*/ 13922 h 75911"/>
                  <a:gd name="connsiteX10" fmla="*/ 73494 w 89435"/>
                  <a:gd name="connsiteY10" fmla="*/ 27559 h 75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435" h="75911">
                    <a:moveTo>
                      <a:pt x="0" y="6739"/>
                    </a:moveTo>
                    <a:cubicBezTo>
                      <a:pt x="0" y="6739"/>
                      <a:pt x="10410" y="87000"/>
                      <a:pt x="37684" y="74612"/>
                    </a:cubicBezTo>
                    <a:cubicBezTo>
                      <a:pt x="64958" y="62224"/>
                      <a:pt x="18842" y="20481"/>
                      <a:pt x="18842" y="20481"/>
                    </a:cubicBezTo>
                    <a:cubicBezTo>
                      <a:pt x="18842" y="20481"/>
                      <a:pt x="82967" y="60038"/>
                      <a:pt x="89109" y="32452"/>
                    </a:cubicBezTo>
                    <a:cubicBezTo>
                      <a:pt x="95251" y="4866"/>
                      <a:pt x="12908" y="-9292"/>
                      <a:pt x="0" y="6739"/>
                    </a:cubicBezTo>
                    <a:close/>
                    <a:moveTo>
                      <a:pt x="32999" y="61288"/>
                    </a:moveTo>
                    <a:cubicBezTo>
                      <a:pt x="27378" y="65347"/>
                      <a:pt x="18113" y="29433"/>
                      <a:pt x="18113" y="29433"/>
                    </a:cubicBezTo>
                    <a:cubicBezTo>
                      <a:pt x="19675" y="30370"/>
                      <a:pt x="38725" y="56603"/>
                      <a:pt x="32999" y="60767"/>
                    </a:cubicBezTo>
                    <a:close/>
                    <a:moveTo>
                      <a:pt x="73494" y="28288"/>
                    </a:moveTo>
                    <a:cubicBezTo>
                      <a:pt x="69538" y="34534"/>
                      <a:pt x="37684" y="13922"/>
                      <a:pt x="37684" y="13922"/>
                    </a:cubicBezTo>
                    <a:cubicBezTo>
                      <a:pt x="37684" y="13922"/>
                      <a:pt x="77450" y="21626"/>
                      <a:pt x="73494" y="2755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1C705D3B-5E1B-1D6B-7D5C-DD356B492B03}"/>
                  </a:ext>
                </a:extLst>
              </p:cNvPr>
              <p:cNvSpPr/>
              <p:nvPr/>
            </p:nvSpPr>
            <p:spPr>
              <a:xfrm flipH="1">
                <a:off x="9173496" y="2242267"/>
                <a:ext cx="95932" cy="58804"/>
              </a:xfrm>
              <a:custGeom>
                <a:avLst/>
                <a:gdLst>
                  <a:gd name="connsiteX0" fmla="*/ 7079 w 95932"/>
                  <a:gd name="connsiteY0" fmla="*/ 0 h 58804"/>
                  <a:gd name="connsiteX1" fmla="*/ 94834 w 95932"/>
                  <a:gd name="connsiteY1" fmla="*/ 37372 h 58804"/>
                  <a:gd name="connsiteX2" fmla="*/ 94834 w 95932"/>
                  <a:gd name="connsiteY2" fmla="*/ 47157 h 58804"/>
                  <a:gd name="connsiteX3" fmla="*/ 11555 w 95932"/>
                  <a:gd name="connsiteY3" fmla="*/ 9265 h 58804"/>
                  <a:gd name="connsiteX4" fmla="*/ 70683 w 95932"/>
                  <a:gd name="connsiteY4" fmla="*/ 47157 h 58804"/>
                  <a:gd name="connsiteX5" fmla="*/ 76825 w 95932"/>
                  <a:gd name="connsiteY5" fmla="*/ 55381 h 58804"/>
                  <a:gd name="connsiteX6" fmla="*/ 47157 w 95932"/>
                  <a:gd name="connsiteY6" fmla="*/ 55381 h 58804"/>
                  <a:gd name="connsiteX7" fmla="*/ 0 w 95932"/>
                  <a:gd name="connsiteY7" fmla="*/ 3331 h 58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5932" h="58804">
                    <a:moveTo>
                      <a:pt x="7079" y="0"/>
                    </a:moveTo>
                    <a:cubicBezTo>
                      <a:pt x="7079" y="0"/>
                      <a:pt x="64437" y="35394"/>
                      <a:pt x="94834" y="37372"/>
                    </a:cubicBezTo>
                    <a:cubicBezTo>
                      <a:pt x="96298" y="40469"/>
                      <a:pt x="96298" y="44059"/>
                      <a:pt x="94834" y="47157"/>
                    </a:cubicBezTo>
                    <a:cubicBezTo>
                      <a:pt x="94834" y="47157"/>
                      <a:pt x="26129" y="26337"/>
                      <a:pt x="11555" y="9265"/>
                    </a:cubicBezTo>
                    <a:cubicBezTo>
                      <a:pt x="11555" y="9265"/>
                      <a:pt x="44763" y="62668"/>
                      <a:pt x="70683" y="47157"/>
                    </a:cubicBezTo>
                    <a:cubicBezTo>
                      <a:pt x="73535" y="49194"/>
                      <a:pt x="75682" y="52068"/>
                      <a:pt x="76825" y="55381"/>
                    </a:cubicBezTo>
                    <a:cubicBezTo>
                      <a:pt x="76825" y="55381"/>
                      <a:pt x="67352" y="63084"/>
                      <a:pt x="47157" y="55381"/>
                    </a:cubicBezTo>
                    <a:cubicBezTo>
                      <a:pt x="26962" y="47678"/>
                      <a:pt x="0" y="3331"/>
                      <a:pt x="0" y="333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8D485D8B-AF36-BC0D-52A9-97639345C253}"/>
                </a:ext>
              </a:extLst>
            </p:cNvPr>
            <p:cNvGrpSpPr/>
            <p:nvPr/>
          </p:nvGrpSpPr>
          <p:grpSpPr>
            <a:xfrm>
              <a:off x="6392931" y="2329338"/>
              <a:ext cx="4133330" cy="2837593"/>
              <a:chOff x="6569819" y="2647682"/>
              <a:chExt cx="3686991" cy="2531175"/>
            </a:xfrm>
          </p:grpSpPr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8AFB3303-EDE4-C03F-5C76-EA2CCF546F8E}"/>
                  </a:ext>
                </a:extLst>
              </p:cNvPr>
              <p:cNvSpPr/>
              <p:nvPr/>
            </p:nvSpPr>
            <p:spPr>
              <a:xfrm flipH="1">
                <a:off x="6569819" y="2647682"/>
                <a:ext cx="3686991" cy="2531175"/>
              </a:xfrm>
              <a:custGeom>
                <a:avLst/>
                <a:gdLst>
                  <a:gd name="connsiteX0" fmla="*/ 3686991 w 3686991"/>
                  <a:gd name="connsiteY0" fmla="*/ 2531176 h 2531175"/>
                  <a:gd name="connsiteX1" fmla="*/ 0 w 3686991"/>
                  <a:gd name="connsiteY1" fmla="*/ 2531176 h 2531175"/>
                  <a:gd name="connsiteX2" fmla="*/ 107118 w 3686991"/>
                  <a:gd name="connsiteY2" fmla="*/ 1572421 h 2531175"/>
                  <a:gd name="connsiteX3" fmla="*/ 196435 w 3686991"/>
                  <a:gd name="connsiteY3" fmla="*/ 1435634 h 2531175"/>
                  <a:gd name="connsiteX4" fmla="*/ 262122 w 3686991"/>
                  <a:gd name="connsiteY4" fmla="*/ 1142491 h 2531175"/>
                  <a:gd name="connsiteX5" fmla="*/ 354875 w 3686991"/>
                  <a:gd name="connsiteY5" fmla="*/ 827278 h 2531175"/>
                  <a:gd name="connsiteX6" fmla="*/ 413587 w 3686991"/>
                  <a:gd name="connsiteY6" fmla="*/ 521954 h 2531175"/>
                  <a:gd name="connsiteX7" fmla="*/ 460848 w 3686991"/>
                  <a:gd name="connsiteY7" fmla="*/ 288668 h 2531175"/>
                  <a:gd name="connsiteX8" fmla="*/ 475526 w 3686991"/>
                  <a:gd name="connsiteY8" fmla="*/ 215798 h 2531175"/>
                  <a:gd name="connsiteX9" fmla="*/ 561408 w 3686991"/>
                  <a:gd name="connsiteY9" fmla="*/ 18009 h 2531175"/>
                  <a:gd name="connsiteX10" fmla="*/ 826237 w 3686991"/>
                  <a:gd name="connsiteY10" fmla="*/ 0 h 2531175"/>
                  <a:gd name="connsiteX11" fmla="*/ 957194 w 3686991"/>
                  <a:gd name="connsiteY11" fmla="*/ 80156 h 2531175"/>
                  <a:gd name="connsiteX12" fmla="*/ 1349856 w 3686991"/>
                  <a:gd name="connsiteY12" fmla="*/ 106910 h 2531175"/>
                  <a:gd name="connsiteX13" fmla="*/ 1546188 w 3686991"/>
                  <a:gd name="connsiteY13" fmla="*/ 331036 h 2531175"/>
                  <a:gd name="connsiteX14" fmla="*/ 1610105 w 3686991"/>
                  <a:gd name="connsiteY14" fmla="*/ 544960 h 2531175"/>
                  <a:gd name="connsiteX15" fmla="*/ 1769169 w 3686991"/>
                  <a:gd name="connsiteY15" fmla="*/ 661968 h 2531175"/>
                  <a:gd name="connsiteX16" fmla="*/ 1833606 w 3686991"/>
                  <a:gd name="connsiteY16" fmla="*/ 854656 h 2531175"/>
                  <a:gd name="connsiteX17" fmla="*/ 2013698 w 3686991"/>
                  <a:gd name="connsiteY17" fmla="*/ 930857 h 2531175"/>
                  <a:gd name="connsiteX18" fmla="*/ 2096457 w 3686991"/>
                  <a:gd name="connsiteY18" fmla="*/ 988527 h 2531175"/>
                  <a:gd name="connsiteX19" fmla="*/ 2002767 w 3686991"/>
                  <a:gd name="connsiteY19" fmla="*/ 1483208 h 2531175"/>
                  <a:gd name="connsiteX20" fmla="*/ 2476316 w 3686991"/>
                  <a:gd name="connsiteY20" fmla="*/ 1940724 h 2531175"/>
                  <a:gd name="connsiteX21" fmla="*/ 2927274 w 3686991"/>
                  <a:gd name="connsiteY21" fmla="*/ 2042638 h 2531175"/>
                  <a:gd name="connsiteX22" fmla="*/ 3140261 w 3686991"/>
                  <a:gd name="connsiteY22" fmla="*/ 2090836 h 2531175"/>
                  <a:gd name="connsiteX23" fmla="*/ 3289540 w 3686991"/>
                  <a:gd name="connsiteY23" fmla="*/ 2174115 h 2531175"/>
                  <a:gd name="connsiteX24" fmla="*/ 3547915 w 3686991"/>
                  <a:gd name="connsiteY24" fmla="*/ 2317877 h 253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686991" h="2531175">
                    <a:moveTo>
                      <a:pt x="3686991" y="2531176"/>
                    </a:moveTo>
                    <a:lnTo>
                      <a:pt x="0" y="2531176"/>
                    </a:lnTo>
                    <a:lnTo>
                      <a:pt x="107118" y="1572421"/>
                    </a:lnTo>
                    <a:lnTo>
                      <a:pt x="196435" y="1435634"/>
                    </a:lnTo>
                    <a:lnTo>
                      <a:pt x="262122" y="1142491"/>
                    </a:lnTo>
                    <a:cubicBezTo>
                      <a:pt x="262122" y="1142491"/>
                      <a:pt x="355812" y="852366"/>
                      <a:pt x="354875" y="827278"/>
                    </a:cubicBezTo>
                    <a:cubicBezTo>
                      <a:pt x="353938" y="802190"/>
                      <a:pt x="413587" y="521954"/>
                      <a:pt x="413587" y="521954"/>
                    </a:cubicBezTo>
                    <a:lnTo>
                      <a:pt x="460848" y="288668"/>
                    </a:lnTo>
                    <a:lnTo>
                      <a:pt x="475526" y="215798"/>
                    </a:lnTo>
                    <a:lnTo>
                      <a:pt x="561408" y="18009"/>
                    </a:lnTo>
                    <a:lnTo>
                      <a:pt x="826237" y="0"/>
                    </a:lnTo>
                    <a:lnTo>
                      <a:pt x="957194" y="80156"/>
                    </a:lnTo>
                    <a:lnTo>
                      <a:pt x="1349856" y="106910"/>
                    </a:lnTo>
                    <a:lnTo>
                      <a:pt x="1546188" y="331036"/>
                    </a:lnTo>
                    <a:lnTo>
                      <a:pt x="1610105" y="544960"/>
                    </a:lnTo>
                    <a:lnTo>
                      <a:pt x="1769169" y="661968"/>
                    </a:lnTo>
                    <a:lnTo>
                      <a:pt x="1833606" y="854656"/>
                    </a:lnTo>
                    <a:lnTo>
                      <a:pt x="2013698" y="930857"/>
                    </a:lnTo>
                    <a:lnTo>
                      <a:pt x="2096457" y="988527"/>
                    </a:lnTo>
                    <a:lnTo>
                      <a:pt x="2002767" y="1483208"/>
                    </a:lnTo>
                    <a:lnTo>
                      <a:pt x="2476316" y="1940724"/>
                    </a:lnTo>
                    <a:lnTo>
                      <a:pt x="2927274" y="2042638"/>
                    </a:lnTo>
                    <a:lnTo>
                      <a:pt x="3140261" y="2090836"/>
                    </a:lnTo>
                    <a:lnTo>
                      <a:pt x="3289540" y="2174115"/>
                    </a:lnTo>
                    <a:lnTo>
                      <a:pt x="3547915" y="2317877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ADBD852E-1D8E-9C56-0AFB-319FCB3B7A2A}"/>
                  </a:ext>
                </a:extLst>
              </p:cNvPr>
              <p:cNvSpPr/>
              <p:nvPr/>
            </p:nvSpPr>
            <p:spPr>
              <a:xfrm flipH="1">
                <a:off x="6569819" y="3476521"/>
                <a:ext cx="3686991" cy="1702336"/>
              </a:xfrm>
              <a:custGeom>
                <a:avLst/>
                <a:gdLst>
                  <a:gd name="connsiteX0" fmla="*/ 3686991 w 3686991"/>
                  <a:gd name="connsiteY0" fmla="*/ 1702337 h 1702336"/>
                  <a:gd name="connsiteX1" fmla="*/ 0 w 3686991"/>
                  <a:gd name="connsiteY1" fmla="*/ 1702337 h 1702336"/>
                  <a:gd name="connsiteX2" fmla="*/ 107118 w 3686991"/>
                  <a:gd name="connsiteY2" fmla="*/ 743582 h 1702336"/>
                  <a:gd name="connsiteX3" fmla="*/ 82343 w 3686991"/>
                  <a:gd name="connsiteY3" fmla="*/ 1584392 h 1702336"/>
                  <a:gd name="connsiteX4" fmla="*/ 196852 w 3686991"/>
                  <a:gd name="connsiteY4" fmla="*/ 1636442 h 1702336"/>
                  <a:gd name="connsiteX5" fmla="*/ 335408 w 3686991"/>
                  <a:gd name="connsiteY5" fmla="*/ 1237013 h 1702336"/>
                  <a:gd name="connsiteX6" fmla="*/ 335408 w 3686991"/>
                  <a:gd name="connsiteY6" fmla="*/ 1518081 h 1702336"/>
                  <a:gd name="connsiteX7" fmla="*/ 510711 w 3686991"/>
                  <a:gd name="connsiteY7" fmla="*/ 1584913 h 1702336"/>
                  <a:gd name="connsiteX8" fmla="*/ 654889 w 3686991"/>
                  <a:gd name="connsiteY8" fmla="*/ 1424079 h 1702336"/>
                  <a:gd name="connsiteX9" fmla="*/ 867981 w 3686991"/>
                  <a:gd name="connsiteY9" fmla="*/ 1187774 h 1702336"/>
                  <a:gd name="connsiteX10" fmla="*/ 950427 w 3686991"/>
                  <a:gd name="connsiteY10" fmla="*/ 708917 h 1702336"/>
                  <a:gd name="connsiteX11" fmla="*/ 922945 w 3686991"/>
                  <a:gd name="connsiteY11" fmla="*/ 583997 h 1702336"/>
                  <a:gd name="connsiteX12" fmla="*/ 1175490 w 3686991"/>
                  <a:gd name="connsiteY12" fmla="*/ 0 h 1702336"/>
                  <a:gd name="connsiteX13" fmla="*/ 1175490 w 3686991"/>
                  <a:gd name="connsiteY13" fmla="*/ 787199 h 1702336"/>
                  <a:gd name="connsiteX14" fmla="*/ 1318314 w 3686991"/>
                  <a:gd name="connsiteY14" fmla="*/ 956257 h 1702336"/>
                  <a:gd name="connsiteX15" fmla="*/ 1318314 w 3686991"/>
                  <a:gd name="connsiteY15" fmla="*/ 1200162 h 1702336"/>
                  <a:gd name="connsiteX16" fmla="*/ 1340279 w 3686991"/>
                  <a:gd name="connsiteY16" fmla="*/ 1461867 h 1702336"/>
                  <a:gd name="connsiteX17" fmla="*/ 1504548 w 3686991"/>
                  <a:gd name="connsiteY17" fmla="*/ 1446148 h 1702336"/>
                  <a:gd name="connsiteX18" fmla="*/ 1553995 w 3686991"/>
                  <a:gd name="connsiteY18" fmla="*/ 1044012 h 1702336"/>
                  <a:gd name="connsiteX19" fmla="*/ 1667672 w 3686991"/>
                  <a:gd name="connsiteY19" fmla="*/ 975723 h 1702336"/>
                  <a:gd name="connsiteX20" fmla="*/ 1793112 w 3686991"/>
                  <a:gd name="connsiteY20" fmla="*/ 764506 h 1702336"/>
                  <a:gd name="connsiteX21" fmla="*/ 1824341 w 3686991"/>
                  <a:gd name="connsiteY21" fmla="*/ 1319251 h 1702336"/>
                  <a:gd name="connsiteX22" fmla="*/ 1918759 w 3686991"/>
                  <a:gd name="connsiteY22" fmla="*/ 1489245 h 1702336"/>
                  <a:gd name="connsiteX23" fmla="*/ 2315794 w 3686991"/>
                  <a:gd name="connsiteY23" fmla="*/ 1182152 h 1702336"/>
                  <a:gd name="connsiteX24" fmla="*/ 2476628 w 3686991"/>
                  <a:gd name="connsiteY24" fmla="*/ 1112302 h 1702336"/>
                  <a:gd name="connsiteX25" fmla="*/ 2927587 w 3686991"/>
                  <a:gd name="connsiteY25" fmla="*/ 1214215 h 1702336"/>
                  <a:gd name="connsiteX26" fmla="*/ 2545438 w 3686991"/>
                  <a:gd name="connsiteY26" fmla="*/ 1319251 h 1702336"/>
                  <a:gd name="connsiteX27" fmla="*/ 2600923 w 3686991"/>
                  <a:gd name="connsiteY27" fmla="*/ 1461763 h 1702336"/>
                  <a:gd name="connsiteX28" fmla="*/ 2812453 w 3686991"/>
                  <a:gd name="connsiteY28" fmla="*/ 1598550 h 1702336"/>
                  <a:gd name="connsiteX29" fmla="*/ 3050840 w 3686991"/>
                  <a:gd name="connsiteY29" fmla="*/ 1584809 h 1702336"/>
                  <a:gd name="connsiteX30" fmla="*/ 3153898 w 3686991"/>
                  <a:gd name="connsiteY30" fmla="*/ 1446565 h 1702336"/>
                  <a:gd name="connsiteX31" fmla="*/ 3289852 w 3686991"/>
                  <a:gd name="connsiteY31" fmla="*/ 1345484 h 1702336"/>
                  <a:gd name="connsiteX32" fmla="*/ 3548227 w 3686991"/>
                  <a:gd name="connsiteY32" fmla="*/ 1489245 h 1702336"/>
                  <a:gd name="connsiteX33" fmla="*/ 3215109 w 3686991"/>
                  <a:gd name="connsiteY33" fmla="*/ 1489245 h 1702336"/>
                  <a:gd name="connsiteX34" fmla="*/ 3215109 w 3686991"/>
                  <a:gd name="connsiteY34" fmla="*/ 1584809 h 1702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3686991" h="1702336">
                    <a:moveTo>
                      <a:pt x="3686991" y="1702337"/>
                    </a:moveTo>
                    <a:lnTo>
                      <a:pt x="0" y="1702337"/>
                    </a:lnTo>
                    <a:lnTo>
                      <a:pt x="107118" y="743582"/>
                    </a:lnTo>
                    <a:lnTo>
                      <a:pt x="82343" y="1584392"/>
                    </a:lnTo>
                    <a:lnTo>
                      <a:pt x="196852" y="1636442"/>
                    </a:lnTo>
                    <a:lnTo>
                      <a:pt x="335408" y="1237013"/>
                    </a:lnTo>
                    <a:lnTo>
                      <a:pt x="335408" y="1518081"/>
                    </a:lnTo>
                    <a:lnTo>
                      <a:pt x="510711" y="1584913"/>
                    </a:lnTo>
                    <a:lnTo>
                      <a:pt x="654889" y="1424079"/>
                    </a:lnTo>
                    <a:lnTo>
                      <a:pt x="867981" y="1187774"/>
                    </a:lnTo>
                    <a:lnTo>
                      <a:pt x="950427" y="708917"/>
                    </a:lnTo>
                    <a:lnTo>
                      <a:pt x="922945" y="583997"/>
                    </a:lnTo>
                    <a:lnTo>
                      <a:pt x="1175490" y="0"/>
                    </a:lnTo>
                    <a:lnTo>
                      <a:pt x="1175490" y="787199"/>
                    </a:lnTo>
                    <a:lnTo>
                      <a:pt x="1318314" y="956257"/>
                    </a:lnTo>
                    <a:lnTo>
                      <a:pt x="1318314" y="1200162"/>
                    </a:lnTo>
                    <a:lnTo>
                      <a:pt x="1340279" y="1461867"/>
                    </a:lnTo>
                    <a:lnTo>
                      <a:pt x="1504548" y="1446148"/>
                    </a:lnTo>
                    <a:lnTo>
                      <a:pt x="1553995" y="1044012"/>
                    </a:lnTo>
                    <a:lnTo>
                      <a:pt x="1667672" y="975723"/>
                    </a:lnTo>
                    <a:lnTo>
                      <a:pt x="1793112" y="764506"/>
                    </a:lnTo>
                    <a:lnTo>
                      <a:pt x="1824341" y="1319251"/>
                    </a:lnTo>
                    <a:lnTo>
                      <a:pt x="1918759" y="1489245"/>
                    </a:lnTo>
                    <a:lnTo>
                      <a:pt x="2315794" y="1182152"/>
                    </a:lnTo>
                    <a:lnTo>
                      <a:pt x="2476628" y="1112302"/>
                    </a:lnTo>
                    <a:lnTo>
                      <a:pt x="2927587" y="1214215"/>
                    </a:lnTo>
                    <a:cubicBezTo>
                      <a:pt x="2801834" y="1244404"/>
                      <a:pt x="2547415" y="1306759"/>
                      <a:pt x="2545438" y="1319251"/>
                    </a:cubicBezTo>
                    <a:cubicBezTo>
                      <a:pt x="2542731" y="1335699"/>
                      <a:pt x="2565633" y="1417729"/>
                      <a:pt x="2600923" y="1461763"/>
                    </a:cubicBezTo>
                    <a:cubicBezTo>
                      <a:pt x="2636212" y="1505797"/>
                      <a:pt x="2812453" y="1598550"/>
                      <a:pt x="2812453" y="1598550"/>
                    </a:cubicBezTo>
                    <a:lnTo>
                      <a:pt x="3050840" y="1584809"/>
                    </a:lnTo>
                    <a:lnTo>
                      <a:pt x="3153898" y="1446565"/>
                    </a:lnTo>
                    <a:lnTo>
                      <a:pt x="3289852" y="1345484"/>
                    </a:lnTo>
                    <a:lnTo>
                      <a:pt x="3548227" y="1489245"/>
                    </a:lnTo>
                    <a:lnTo>
                      <a:pt x="3215109" y="1489245"/>
                    </a:lnTo>
                    <a:lnTo>
                      <a:pt x="3215109" y="1584809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54D29B92-C85F-CAD0-286A-97C2E1F4A205}"/>
                  </a:ext>
                </a:extLst>
              </p:cNvPr>
              <p:cNvSpPr/>
              <p:nvPr/>
            </p:nvSpPr>
            <p:spPr>
              <a:xfrm flipH="1">
                <a:off x="9279734" y="2647786"/>
                <a:ext cx="389539" cy="1157376"/>
              </a:xfrm>
              <a:custGeom>
                <a:avLst/>
                <a:gdLst>
                  <a:gd name="connsiteX0" fmla="*/ 238700 w 389539"/>
                  <a:gd name="connsiteY0" fmla="*/ 0 h 1157376"/>
                  <a:gd name="connsiteX1" fmla="*/ 120859 w 389539"/>
                  <a:gd name="connsiteY1" fmla="*/ 309487 h 1157376"/>
                  <a:gd name="connsiteX2" fmla="*/ 99207 w 389539"/>
                  <a:gd name="connsiteY2" fmla="*/ 720159 h 1157376"/>
                  <a:gd name="connsiteX3" fmla="*/ 0 w 389539"/>
                  <a:gd name="connsiteY3" fmla="*/ 1157377 h 1157376"/>
                  <a:gd name="connsiteX4" fmla="*/ 197789 w 389539"/>
                  <a:gd name="connsiteY4" fmla="*/ 660614 h 1157376"/>
                  <a:gd name="connsiteX5" fmla="*/ 323645 w 389539"/>
                  <a:gd name="connsiteY5" fmla="*/ 471466 h 1157376"/>
                  <a:gd name="connsiteX6" fmla="*/ 257750 w 389539"/>
                  <a:gd name="connsiteY6" fmla="*/ 362370 h 1157376"/>
                  <a:gd name="connsiteX7" fmla="*/ 389540 w 389539"/>
                  <a:gd name="connsiteY7" fmla="*/ 104203 h 1157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9539" h="1157376">
                    <a:moveTo>
                      <a:pt x="238700" y="0"/>
                    </a:moveTo>
                    <a:lnTo>
                      <a:pt x="120859" y="309487"/>
                    </a:lnTo>
                    <a:lnTo>
                      <a:pt x="99207" y="720159"/>
                    </a:lnTo>
                    <a:lnTo>
                      <a:pt x="0" y="1157377"/>
                    </a:lnTo>
                    <a:lnTo>
                      <a:pt x="197789" y="660614"/>
                    </a:lnTo>
                    <a:lnTo>
                      <a:pt x="323645" y="471466"/>
                    </a:lnTo>
                    <a:cubicBezTo>
                      <a:pt x="323645" y="471466"/>
                      <a:pt x="252337" y="383710"/>
                      <a:pt x="257750" y="362370"/>
                    </a:cubicBezTo>
                    <a:cubicBezTo>
                      <a:pt x="263163" y="341029"/>
                      <a:pt x="389540" y="104203"/>
                      <a:pt x="389540" y="104203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3D832AA7-C296-3431-3F27-19CE06E1B002}"/>
                  </a:ext>
                </a:extLst>
              </p:cNvPr>
              <p:cNvSpPr/>
              <p:nvPr/>
            </p:nvSpPr>
            <p:spPr>
              <a:xfrm flipH="1">
                <a:off x="9795963" y="2936350"/>
                <a:ext cx="264412" cy="1528699"/>
              </a:xfrm>
              <a:custGeom>
                <a:avLst/>
                <a:gdLst>
                  <a:gd name="connsiteX0" fmla="*/ 191335 w 264412"/>
                  <a:gd name="connsiteY0" fmla="*/ 587745 h 1528699"/>
                  <a:gd name="connsiteX1" fmla="*/ 264204 w 264412"/>
                  <a:gd name="connsiteY1" fmla="*/ 678520 h 1528699"/>
                  <a:gd name="connsiteX2" fmla="*/ 264204 w 264412"/>
                  <a:gd name="connsiteY2" fmla="*/ 1146967 h 1528699"/>
                  <a:gd name="connsiteX3" fmla="*/ 159272 w 264412"/>
                  <a:gd name="connsiteY3" fmla="*/ 1528699 h 1528699"/>
                  <a:gd name="connsiteX4" fmla="*/ 138452 w 264412"/>
                  <a:gd name="connsiteY4" fmla="*/ 1248256 h 1528699"/>
                  <a:gd name="connsiteX5" fmla="*/ 0 w 264412"/>
                  <a:gd name="connsiteY5" fmla="*/ 1146967 h 1528699"/>
                  <a:gd name="connsiteX6" fmla="*/ 65687 w 264412"/>
                  <a:gd name="connsiteY6" fmla="*/ 853823 h 1528699"/>
                  <a:gd name="connsiteX7" fmla="*/ 158439 w 264412"/>
                  <a:gd name="connsiteY7" fmla="*/ 538610 h 1528699"/>
                  <a:gd name="connsiteX8" fmla="*/ 217151 w 264412"/>
                  <a:gd name="connsiteY8" fmla="*/ 233287 h 1528699"/>
                  <a:gd name="connsiteX9" fmla="*/ 264412 w 264412"/>
                  <a:gd name="connsiteY9" fmla="*/ 0 h 1528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4412" h="1528699">
                    <a:moveTo>
                      <a:pt x="191335" y="587745"/>
                    </a:moveTo>
                    <a:lnTo>
                      <a:pt x="264204" y="678520"/>
                    </a:lnTo>
                    <a:lnTo>
                      <a:pt x="264204" y="1146967"/>
                    </a:lnTo>
                    <a:cubicBezTo>
                      <a:pt x="264204" y="1146967"/>
                      <a:pt x="172284" y="1475296"/>
                      <a:pt x="159272" y="1528699"/>
                    </a:cubicBezTo>
                    <a:cubicBezTo>
                      <a:pt x="162291" y="1483312"/>
                      <a:pt x="138452" y="1248256"/>
                      <a:pt x="138452" y="1248256"/>
                    </a:cubicBezTo>
                    <a:lnTo>
                      <a:pt x="0" y="1146967"/>
                    </a:lnTo>
                    <a:lnTo>
                      <a:pt x="65687" y="853823"/>
                    </a:lnTo>
                    <a:cubicBezTo>
                      <a:pt x="65687" y="853823"/>
                      <a:pt x="159376" y="563698"/>
                      <a:pt x="158439" y="538610"/>
                    </a:cubicBezTo>
                    <a:cubicBezTo>
                      <a:pt x="157502" y="513522"/>
                      <a:pt x="217151" y="233287"/>
                      <a:pt x="217151" y="233287"/>
                    </a:cubicBezTo>
                    <a:lnTo>
                      <a:pt x="264412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4E2B5B28-C4BD-ACF2-B345-18127D9D5555}"/>
                  </a:ext>
                </a:extLst>
              </p:cNvPr>
              <p:cNvSpPr/>
              <p:nvPr/>
            </p:nvSpPr>
            <p:spPr>
              <a:xfrm flipH="1">
                <a:off x="8646706" y="2978718"/>
                <a:ext cx="297724" cy="1076004"/>
              </a:xfrm>
              <a:custGeom>
                <a:avLst/>
                <a:gdLst>
                  <a:gd name="connsiteX0" fmla="*/ 233807 w 297724"/>
                  <a:gd name="connsiteY0" fmla="*/ 0 h 1076004"/>
                  <a:gd name="connsiteX1" fmla="*/ 123982 w 297724"/>
                  <a:gd name="connsiteY1" fmla="*/ 399325 h 1076004"/>
                  <a:gd name="connsiteX2" fmla="*/ 65895 w 297724"/>
                  <a:gd name="connsiteY2" fmla="*/ 459182 h 1076004"/>
                  <a:gd name="connsiteX3" fmla="*/ 0 w 297724"/>
                  <a:gd name="connsiteY3" fmla="*/ 1075451 h 1076004"/>
                  <a:gd name="connsiteX4" fmla="*/ 124087 w 297724"/>
                  <a:gd name="connsiteY4" fmla="*/ 521642 h 1076004"/>
                  <a:gd name="connsiteX5" fmla="*/ 233807 w 297724"/>
                  <a:gd name="connsiteY5" fmla="*/ 416814 h 1076004"/>
                  <a:gd name="connsiteX6" fmla="*/ 297724 w 297724"/>
                  <a:gd name="connsiteY6" fmla="*/ 213924 h 107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7724" h="1076004">
                    <a:moveTo>
                      <a:pt x="233807" y="0"/>
                    </a:moveTo>
                    <a:lnTo>
                      <a:pt x="123982" y="399325"/>
                    </a:lnTo>
                    <a:lnTo>
                      <a:pt x="65895" y="459182"/>
                    </a:lnTo>
                    <a:cubicBezTo>
                      <a:pt x="65895" y="459182"/>
                      <a:pt x="0" y="1097415"/>
                      <a:pt x="0" y="1075451"/>
                    </a:cubicBezTo>
                    <a:cubicBezTo>
                      <a:pt x="0" y="1053486"/>
                      <a:pt x="124087" y="521642"/>
                      <a:pt x="124087" y="521642"/>
                    </a:cubicBezTo>
                    <a:lnTo>
                      <a:pt x="233807" y="416814"/>
                    </a:lnTo>
                    <a:lnTo>
                      <a:pt x="297724" y="213924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E3C976BB-0DC4-E25A-8532-B1B315505D4D}"/>
                  </a:ext>
                </a:extLst>
              </p:cNvPr>
              <p:cNvSpPr/>
              <p:nvPr/>
            </p:nvSpPr>
            <p:spPr>
              <a:xfrm flipH="1">
                <a:off x="8243008" y="3502338"/>
                <a:ext cx="299702" cy="510711"/>
              </a:xfrm>
              <a:custGeom>
                <a:avLst/>
                <a:gdLst>
                  <a:gd name="connsiteX0" fmla="*/ 119610 w 299702"/>
                  <a:gd name="connsiteY0" fmla="*/ 0 h 510711"/>
                  <a:gd name="connsiteX1" fmla="*/ 0 w 299702"/>
                  <a:gd name="connsiteY1" fmla="*/ 364348 h 510711"/>
                  <a:gd name="connsiteX2" fmla="*/ 0 w 299702"/>
                  <a:gd name="connsiteY2" fmla="*/ 510711 h 510711"/>
                  <a:gd name="connsiteX3" fmla="*/ 59753 w 299702"/>
                  <a:gd name="connsiteY3" fmla="*/ 379026 h 510711"/>
                  <a:gd name="connsiteX4" fmla="*/ 166975 w 299702"/>
                  <a:gd name="connsiteY4" fmla="*/ 302200 h 510711"/>
                  <a:gd name="connsiteX5" fmla="*/ 299702 w 299702"/>
                  <a:gd name="connsiteY5" fmla="*/ 75784 h 510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9702" h="510711">
                    <a:moveTo>
                      <a:pt x="119610" y="0"/>
                    </a:moveTo>
                    <a:lnTo>
                      <a:pt x="0" y="364348"/>
                    </a:lnTo>
                    <a:lnTo>
                      <a:pt x="0" y="510711"/>
                    </a:lnTo>
                    <a:lnTo>
                      <a:pt x="59753" y="379026"/>
                    </a:lnTo>
                    <a:cubicBezTo>
                      <a:pt x="59753" y="379026"/>
                      <a:pt x="164581" y="316566"/>
                      <a:pt x="166975" y="302200"/>
                    </a:cubicBezTo>
                    <a:cubicBezTo>
                      <a:pt x="169370" y="287835"/>
                      <a:pt x="299702" y="75784"/>
                      <a:pt x="299702" y="7578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id="{316473CE-EC07-5C9C-2F58-D32FE9B0194E}"/>
                </a:ext>
              </a:extLst>
            </p:cNvPr>
            <p:cNvGrpSpPr/>
            <p:nvPr/>
          </p:nvGrpSpPr>
          <p:grpSpPr>
            <a:xfrm>
              <a:off x="6168399" y="4104074"/>
              <a:ext cx="4525446" cy="1173315"/>
              <a:chOff x="6168399" y="4104074"/>
              <a:chExt cx="4525446" cy="1173315"/>
            </a:xfrm>
          </p:grpSpPr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E19FB3D0-86B1-B2BE-B4D5-BC078C8C8BDE}"/>
                  </a:ext>
                </a:extLst>
              </p:cNvPr>
              <p:cNvSpPr/>
              <p:nvPr/>
            </p:nvSpPr>
            <p:spPr>
              <a:xfrm flipH="1">
                <a:off x="10127260" y="4345179"/>
                <a:ext cx="1564" cy="8197"/>
              </a:xfrm>
              <a:custGeom>
                <a:avLst/>
                <a:gdLst>
                  <a:gd name="connsiteX0" fmla="*/ 1396 w 1395"/>
                  <a:gd name="connsiteY0" fmla="*/ 0 h 7312"/>
                  <a:gd name="connsiteX1" fmla="*/ 355 w 1395"/>
                  <a:gd name="connsiteY1" fmla="*/ 6766 h 7312"/>
                  <a:gd name="connsiteX2" fmla="*/ 1396 w 1395"/>
                  <a:gd name="connsiteY2" fmla="*/ 0 h 7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95" h="7312">
                    <a:moveTo>
                      <a:pt x="1396" y="0"/>
                    </a:moveTo>
                    <a:cubicBezTo>
                      <a:pt x="1385" y="2295"/>
                      <a:pt x="1034" y="4575"/>
                      <a:pt x="355" y="6766"/>
                    </a:cubicBezTo>
                    <a:cubicBezTo>
                      <a:pt x="-374" y="8536"/>
                      <a:pt x="42" y="5934"/>
                      <a:pt x="1396" y="0"/>
                    </a:cubicBezTo>
                    <a:close/>
                  </a:path>
                </a:pathLst>
              </a:custGeom>
              <a:solidFill>
                <a:schemeClr val="accent1">
                  <a:alpha val="20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28B0C5C0-61A7-C27A-F196-25874ACF0A1E}"/>
                  </a:ext>
                </a:extLst>
              </p:cNvPr>
              <p:cNvSpPr/>
              <p:nvPr/>
            </p:nvSpPr>
            <p:spPr>
              <a:xfrm flipH="1">
                <a:off x="6168399" y="5013178"/>
                <a:ext cx="4525446" cy="264211"/>
              </a:xfrm>
              <a:custGeom>
                <a:avLst/>
                <a:gdLst>
                  <a:gd name="connsiteX0" fmla="*/ 4036765 w 4036764"/>
                  <a:gd name="connsiteY0" fmla="*/ 117840 h 235680"/>
                  <a:gd name="connsiteX1" fmla="*/ 2018383 w 4036764"/>
                  <a:gd name="connsiteY1" fmla="*/ 235681 h 235680"/>
                  <a:gd name="connsiteX2" fmla="*/ 0 w 4036764"/>
                  <a:gd name="connsiteY2" fmla="*/ 117840 h 235680"/>
                  <a:gd name="connsiteX3" fmla="*/ 2018383 w 4036764"/>
                  <a:gd name="connsiteY3" fmla="*/ 0 h 235680"/>
                  <a:gd name="connsiteX4" fmla="*/ 4036765 w 4036764"/>
                  <a:gd name="connsiteY4" fmla="*/ 117840 h 235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36764" h="235680">
                    <a:moveTo>
                      <a:pt x="4036765" y="117840"/>
                    </a:moveTo>
                    <a:cubicBezTo>
                      <a:pt x="4036765" y="182922"/>
                      <a:pt x="3133105" y="235681"/>
                      <a:pt x="2018383" y="235681"/>
                    </a:cubicBezTo>
                    <a:cubicBezTo>
                      <a:pt x="903661" y="235681"/>
                      <a:pt x="0" y="182922"/>
                      <a:pt x="0" y="117840"/>
                    </a:cubicBezTo>
                    <a:cubicBezTo>
                      <a:pt x="0" y="52759"/>
                      <a:pt x="903661" y="0"/>
                      <a:pt x="2018383" y="0"/>
                    </a:cubicBezTo>
                    <a:cubicBezTo>
                      <a:pt x="3133105" y="0"/>
                      <a:pt x="4036765" y="52759"/>
                      <a:pt x="4036765" y="117840"/>
                    </a:cubicBezTo>
                    <a:close/>
                  </a:path>
                </a:pathLst>
              </a:custGeom>
              <a:solidFill>
                <a:srgbClr val="F5F5F5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4F2B83DE-4B8A-56A3-E6E9-35CDE1918D9B}"/>
                  </a:ext>
                </a:extLst>
              </p:cNvPr>
              <p:cNvSpPr/>
              <p:nvPr/>
            </p:nvSpPr>
            <p:spPr>
              <a:xfrm flipH="1">
                <a:off x="6499247" y="4963447"/>
                <a:ext cx="416623" cy="181836"/>
              </a:xfrm>
              <a:custGeom>
                <a:avLst/>
                <a:gdLst>
                  <a:gd name="connsiteX0" fmla="*/ 0 w 371634"/>
                  <a:gd name="connsiteY0" fmla="*/ 162201 h 162200"/>
                  <a:gd name="connsiteX1" fmla="*/ 371635 w 371634"/>
                  <a:gd name="connsiteY1" fmla="*/ 162201 h 162200"/>
                  <a:gd name="connsiteX2" fmla="*/ 266078 w 371634"/>
                  <a:gd name="connsiteY2" fmla="*/ 63306 h 162200"/>
                  <a:gd name="connsiteX3" fmla="*/ 149175 w 371634"/>
                  <a:gd name="connsiteY3" fmla="*/ 3761 h 162200"/>
                  <a:gd name="connsiteX4" fmla="*/ 130853 w 371634"/>
                  <a:gd name="connsiteY4" fmla="*/ 50815 h 162200"/>
                  <a:gd name="connsiteX5" fmla="*/ 72870 w 371634"/>
                  <a:gd name="connsiteY5" fmla="*/ 75486 h 162200"/>
                  <a:gd name="connsiteX6" fmla="*/ 0 w 371634"/>
                  <a:gd name="connsiteY6" fmla="*/ 162201 h 162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1634" h="162200">
                    <a:moveTo>
                      <a:pt x="0" y="162201"/>
                    </a:moveTo>
                    <a:lnTo>
                      <a:pt x="371635" y="162201"/>
                    </a:lnTo>
                    <a:cubicBezTo>
                      <a:pt x="371635" y="162201"/>
                      <a:pt x="297620" y="48941"/>
                      <a:pt x="266078" y="63306"/>
                    </a:cubicBezTo>
                    <a:cubicBezTo>
                      <a:pt x="225063" y="82044"/>
                      <a:pt x="194562" y="-20598"/>
                      <a:pt x="149175" y="3761"/>
                    </a:cubicBezTo>
                    <a:cubicBezTo>
                      <a:pt x="133143" y="12298"/>
                      <a:pt x="140951" y="39780"/>
                      <a:pt x="130853" y="50815"/>
                    </a:cubicBezTo>
                    <a:cubicBezTo>
                      <a:pt x="114197" y="69032"/>
                      <a:pt x="93065" y="65493"/>
                      <a:pt x="72870" y="75486"/>
                    </a:cubicBezTo>
                    <a:cubicBezTo>
                      <a:pt x="33520" y="95161"/>
                      <a:pt x="19467" y="121186"/>
                      <a:pt x="0" y="16220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CAC8CB91-857F-B609-1BE8-DB932827E142}"/>
                  </a:ext>
                </a:extLst>
              </p:cNvPr>
              <p:cNvSpPr/>
              <p:nvPr/>
            </p:nvSpPr>
            <p:spPr>
              <a:xfrm flipH="1">
                <a:off x="6243946" y="4723895"/>
                <a:ext cx="315981" cy="388879"/>
              </a:xfrm>
              <a:custGeom>
                <a:avLst/>
                <a:gdLst>
                  <a:gd name="connsiteX0" fmla="*/ 13529 w 281860"/>
                  <a:gd name="connsiteY0" fmla="*/ 344343 h 346886"/>
                  <a:gd name="connsiteX1" fmla="*/ 5930 w 281860"/>
                  <a:gd name="connsiteY1" fmla="*/ 181948 h 346886"/>
                  <a:gd name="connsiteX2" fmla="*/ 25709 w 281860"/>
                  <a:gd name="connsiteY2" fmla="*/ 259190 h 346886"/>
                  <a:gd name="connsiteX3" fmla="*/ 118566 w 281860"/>
                  <a:gd name="connsiteY3" fmla="*/ 53594 h 346886"/>
                  <a:gd name="connsiteX4" fmla="*/ 75573 w 281860"/>
                  <a:gd name="connsiteY4" fmla="*/ 231083 h 346886"/>
                  <a:gd name="connsiteX5" fmla="*/ 275443 w 281860"/>
                  <a:gd name="connsiteY5" fmla="*/ 1544 h 346886"/>
                  <a:gd name="connsiteX6" fmla="*/ 113361 w 281860"/>
                  <a:gd name="connsiteY6" fmla="*/ 249405 h 346886"/>
                  <a:gd name="connsiteX7" fmla="*/ 251500 w 281860"/>
                  <a:gd name="connsiteY7" fmla="*/ 179554 h 346886"/>
                  <a:gd name="connsiteX8" fmla="*/ 125852 w 281860"/>
                  <a:gd name="connsiteY8" fmla="*/ 291149 h 346886"/>
                  <a:gd name="connsiteX9" fmla="*/ 192164 w 281860"/>
                  <a:gd name="connsiteY9" fmla="*/ 298332 h 346886"/>
                  <a:gd name="connsiteX10" fmla="*/ 13529 w 281860"/>
                  <a:gd name="connsiteY10" fmla="*/ 344343 h 34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1860" h="346886">
                    <a:moveTo>
                      <a:pt x="13529" y="344343"/>
                    </a:moveTo>
                    <a:cubicBezTo>
                      <a:pt x="13529" y="344343"/>
                      <a:pt x="-10934" y="202768"/>
                      <a:pt x="5930" y="181948"/>
                    </a:cubicBezTo>
                    <a:cubicBezTo>
                      <a:pt x="22794" y="161128"/>
                      <a:pt x="25709" y="259190"/>
                      <a:pt x="25709" y="259190"/>
                    </a:cubicBezTo>
                    <a:cubicBezTo>
                      <a:pt x="25709" y="259190"/>
                      <a:pt x="82339" y="54739"/>
                      <a:pt x="118566" y="53594"/>
                    </a:cubicBezTo>
                    <a:cubicBezTo>
                      <a:pt x="154792" y="52449"/>
                      <a:pt x="75573" y="231083"/>
                      <a:pt x="75573" y="231083"/>
                    </a:cubicBezTo>
                    <a:cubicBezTo>
                      <a:pt x="75573" y="231083"/>
                      <a:pt x="230368" y="-21982"/>
                      <a:pt x="275443" y="1544"/>
                    </a:cubicBezTo>
                    <a:cubicBezTo>
                      <a:pt x="320518" y="25071"/>
                      <a:pt x="113361" y="249405"/>
                      <a:pt x="113361" y="249405"/>
                    </a:cubicBezTo>
                    <a:cubicBezTo>
                      <a:pt x="113361" y="249405"/>
                      <a:pt x="226621" y="151968"/>
                      <a:pt x="251500" y="179554"/>
                    </a:cubicBezTo>
                    <a:cubicBezTo>
                      <a:pt x="276380" y="207141"/>
                      <a:pt x="125852" y="291149"/>
                      <a:pt x="125852" y="291149"/>
                    </a:cubicBezTo>
                    <a:cubicBezTo>
                      <a:pt x="125852" y="291149"/>
                      <a:pt x="192268" y="276263"/>
                      <a:pt x="192164" y="298332"/>
                    </a:cubicBezTo>
                    <a:cubicBezTo>
                      <a:pt x="192060" y="320401"/>
                      <a:pt x="79736" y="356835"/>
                      <a:pt x="13529" y="344343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4E26C8BC-7E62-8C10-2A90-5B193EE7DD49}"/>
                  </a:ext>
                </a:extLst>
              </p:cNvPr>
              <p:cNvSpPr/>
              <p:nvPr/>
            </p:nvSpPr>
            <p:spPr>
              <a:xfrm flipH="1">
                <a:off x="6243946" y="4723895"/>
                <a:ext cx="315981" cy="388879"/>
              </a:xfrm>
              <a:custGeom>
                <a:avLst/>
                <a:gdLst>
                  <a:gd name="connsiteX0" fmla="*/ 13529 w 281860"/>
                  <a:gd name="connsiteY0" fmla="*/ 344343 h 346886"/>
                  <a:gd name="connsiteX1" fmla="*/ 5930 w 281860"/>
                  <a:gd name="connsiteY1" fmla="*/ 181948 h 346886"/>
                  <a:gd name="connsiteX2" fmla="*/ 25709 w 281860"/>
                  <a:gd name="connsiteY2" fmla="*/ 259190 h 346886"/>
                  <a:gd name="connsiteX3" fmla="*/ 118566 w 281860"/>
                  <a:gd name="connsiteY3" fmla="*/ 53594 h 346886"/>
                  <a:gd name="connsiteX4" fmla="*/ 75573 w 281860"/>
                  <a:gd name="connsiteY4" fmla="*/ 231083 h 346886"/>
                  <a:gd name="connsiteX5" fmla="*/ 275443 w 281860"/>
                  <a:gd name="connsiteY5" fmla="*/ 1544 h 346886"/>
                  <a:gd name="connsiteX6" fmla="*/ 113361 w 281860"/>
                  <a:gd name="connsiteY6" fmla="*/ 249405 h 346886"/>
                  <a:gd name="connsiteX7" fmla="*/ 251500 w 281860"/>
                  <a:gd name="connsiteY7" fmla="*/ 179554 h 346886"/>
                  <a:gd name="connsiteX8" fmla="*/ 125852 w 281860"/>
                  <a:gd name="connsiteY8" fmla="*/ 291149 h 346886"/>
                  <a:gd name="connsiteX9" fmla="*/ 192164 w 281860"/>
                  <a:gd name="connsiteY9" fmla="*/ 298332 h 346886"/>
                  <a:gd name="connsiteX10" fmla="*/ 13529 w 281860"/>
                  <a:gd name="connsiteY10" fmla="*/ 344343 h 34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1860" h="346886">
                    <a:moveTo>
                      <a:pt x="13529" y="344343"/>
                    </a:moveTo>
                    <a:cubicBezTo>
                      <a:pt x="13529" y="344343"/>
                      <a:pt x="-10934" y="202768"/>
                      <a:pt x="5930" y="181948"/>
                    </a:cubicBezTo>
                    <a:cubicBezTo>
                      <a:pt x="22794" y="161128"/>
                      <a:pt x="25709" y="259190"/>
                      <a:pt x="25709" y="259190"/>
                    </a:cubicBezTo>
                    <a:cubicBezTo>
                      <a:pt x="25709" y="259190"/>
                      <a:pt x="82339" y="54739"/>
                      <a:pt x="118566" y="53594"/>
                    </a:cubicBezTo>
                    <a:cubicBezTo>
                      <a:pt x="154792" y="52449"/>
                      <a:pt x="75573" y="231083"/>
                      <a:pt x="75573" y="231083"/>
                    </a:cubicBezTo>
                    <a:cubicBezTo>
                      <a:pt x="75573" y="231083"/>
                      <a:pt x="230368" y="-21982"/>
                      <a:pt x="275443" y="1544"/>
                    </a:cubicBezTo>
                    <a:cubicBezTo>
                      <a:pt x="320518" y="25071"/>
                      <a:pt x="113361" y="249405"/>
                      <a:pt x="113361" y="249405"/>
                    </a:cubicBezTo>
                    <a:cubicBezTo>
                      <a:pt x="113361" y="249405"/>
                      <a:pt x="226621" y="151968"/>
                      <a:pt x="251500" y="179554"/>
                    </a:cubicBezTo>
                    <a:cubicBezTo>
                      <a:pt x="276380" y="207141"/>
                      <a:pt x="125852" y="291149"/>
                      <a:pt x="125852" y="291149"/>
                    </a:cubicBezTo>
                    <a:cubicBezTo>
                      <a:pt x="125852" y="291149"/>
                      <a:pt x="192268" y="276263"/>
                      <a:pt x="192164" y="298332"/>
                    </a:cubicBezTo>
                    <a:cubicBezTo>
                      <a:pt x="192060" y="320401"/>
                      <a:pt x="79736" y="356835"/>
                      <a:pt x="13529" y="34434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F3FBBFD6-1D32-83D2-AC6C-F5BA21DAE4CF}"/>
                  </a:ext>
                </a:extLst>
              </p:cNvPr>
              <p:cNvSpPr/>
              <p:nvPr/>
            </p:nvSpPr>
            <p:spPr>
              <a:xfrm flipH="1">
                <a:off x="6541711" y="4748791"/>
                <a:ext cx="247335" cy="338375"/>
              </a:xfrm>
              <a:custGeom>
                <a:avLst/>
                <a:gdLst>
                  <a:gd name="connsiteX0" fmla="*/ 195526 w 220626"/>
                  <a:gd name="connsiteY0" fmla="*/ 301836 h 301835"/>
                  <a:gd name="connsiteX1" fmla="*/ 67900 w 220626"/>
                  <a:gd name="connsiteY1" fmla="*/ 261862 h 301835"/>
                  <a:gd name="connsiteX2" fmla="*/ 133274 w 220626"/>
                  <a:gd name="connsiteY2" fmla="*/ 268420 h 301835"/>
                  <a:gd name="connsiteX3" fmla="*/ 443 w 220626"/>
                  <a:gd name="connsiteY3" fmla="*/ 138504 h 301835"/>
                  <a:gd name="connsiteX4" fmla="*/ 125363 w 220626"/>
                  <a:gd name="connsiteY4" fmla="*/ 221783 h 301835"/>
                  <a:gd name="connsiteX5" fmla="*/ 4399 w 220626"/>
                  <a:gd name="connsiteY5" fmla="*/ 2446 h 301835"/>
                  <a:gd name="connsiteX6" fmla="*/ 150138 w 220626"/>
                  <a:gd name="connsiteY6" fmla="*/ 197737 h 301835"/>
                  <a:gd name="connsiteX7" fmla="*/ 135044 w 220626"/>
                  <a:gd name="connsiteY7" fmla="*/ 71152 h 301835"/>
                  <a:gd name="connsiteX8" fmla="*/ 185844 w 220626"/>
                  <a:gd name="connsiteY8" fmla="*/ 199923 h 301835"/>
                  <a:gd name="connsiteX9" fmla="*/ 210204 w 220626"/>
                  <a:gd name="connsiteY9" fmla="*/ 150580 h 301835"/>
                  <a:gd name="connsiteX10" fmla="*/ 195526 w 220626"/>
                  <a:gd name="connsiteY10" fmla="*/ 301836 h 301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0626" h="301835">
                    <a:moveTo>
                      <a:pt x="195526" y="301836"/>
                    </a:moveTo>
                    <a:cubicBezTo>
                      <a:pt x="195526" y="301836"/>
                      <a:pt x="79247" y="281016"/>
                      <a:pt x="67900" y="261862"/>
                    </a:cubicBezTo>
                    <a:cubicBezTo>
                      <a:pt x="56553" y="242707"/>
                      <a:pt x="133274" y="268420"/>
                      <a:pt x="133274" y="268420"/>
                    </a:cubicBezTo>
                    <a:cubicBezTo>
                      <a:pt x="133274" y="268420"/>
                      <a:pt x="-8925" y="166819"/>
                      <a:pt x="443" y="138504"/>
                    </a:cubicBezTo>
                    <a:cubicBezTo>
                      <a:pt x="9812" y="110189"/>
                      <a:pt x="125363" y="221783"/>
                      <a:pt x="125363" y="221783"/>
                    </a:cubicBezTo>
                    <a:cubicBezTo>
                      <a:pt x="125363" y="221783"/>
                      <a:pt x="-26518" y="30553"/>
                      <a:pt x="4399" y="2446"/>
                    </a:cubicBezTo>
                    <a:cubicBezTo>
                      <a:pt x="35317" y="-25661"/>
                      <a:pt x="150138" y="197737"/>
                      <a:pt x="150138" y="197737"/>
                    </a:cubicBezTo>
                    <a:cubicBezTo>
                      <a:pt x="150138" y="197737"/>
                      <a:pt x="106729" y="83227"/>
                      <a:pt x="135044" y="71152"/>
                    </a:cubicBezTo>
                    <a:cubicBezTo>
                      <a:pt x="163359" y="59076"/>
                      <a:pt x="185844" y="199923"/>
                      <a:pt x="185844" y="199923"/>
                    </a:cubicBezTo>
                    <a:cubicBezTo>
                      <a:pt x="185844" y="199923"/>
                      <a:pt x="193131" y="144334"/>
                      <a:pt x="210204" y="150580"/>
                    </a:cubicBezTo>
                    <a:cubicBezTo>
                      <a:pt x="227276" y="156825"/>
                      <a:pt x="224049" y="253950"/>
                      <a:pt x="195526" y="301836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C64B994A-97C8-61D7-44C9-C23CD29E69F0}"/>
                  </a:ext>
                </a:extLst>
              </p:cNvPr>
              <p:cNvSpPr/>
              <p:nvPr/>
            </p:nvSpPr>
            <p:spPr>
              <a:xfrm flipH="1">
                <a:off x="6541711" y="4748791"/>
                <a:ext cx="247335" cy="338375"/>
              </a:xfrm>
              <a:custGeom>
                <a:avLst/>
                <a:gdLst>
                  <a:gd name="connsiteX0" fmla="*/ 195526 w 220626"/>
                  <a:gd name="connsiteY0" fmla="*/ 301836 h 301835"/>
                  <a:gd name="connsiteX1" fmla="*/ 67900 w 220626"/>
                  <a:gd name="connsiteY1" fmla="*/ 261862 h 301835"/>
                  <a:gd name="connsiteX2" fmla="*/ 133274 w 220626"/>
                  <a:gd name="connsiteY2" fmla="*/ 268420 h 301835"/>
                  <a:gd name="connsiteX3" fmla="*/ 443 w 220626"/>
                  <a:gd name="connsiteY3" fmla="*/ 138504 h 301835"/>
                  <a:gd name="connsiteX4" fmla="*/ 125363 w 220626"/>
                  <a:gd name="connsiteY4" fmla="*/ 221783 h 301835"/>
                  <a:gd name="connsiteX5" fmla="*/ 4399 w 220626"/>
                  <a:gd name="connsiteY5" fmla="*/ 2446 h 301835"/>
                  <a:gd name="connsiteX6" fmla="*/ 150138 w 220626"/>
                  <a:gd name="connsiteY6" fmla="*/ 197737 h 301835"/>
                  <a:gd name="connsiteX7" fmla="*/ 135044 w 220626"/>
                  <a:gd name="connsiteY7" fmla="*/ 71152 h 301835"/>
                  <a:gd name="connsiteX8" fmla="*/ 185844 w 220626"/>
                  <a:gd name="connsiteY8" fmla="*/ 199923 h 301835"/>
                  <a:gd name="connsiteX9" fmla="*/ 210204 w 220626"/>
                  <a:gd name="connsiteY9" fmla="*/ 150580 h 301835"/>
                  <a:gd name="connsiteX10" fmla="*/ 195526 w 220626"/>
                  <a:gd name="connsiteY10" fmla="*/ 301836 h 301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0626" h="301835">
                    <a:moveTo>
                      <a:pt x="195526" y="301836"/>
                    </a:moveTo>
                    <a:cubicBezTo>
                      <a:pt x="195526" y="301836"/>
                      <a:pt x="79247" y="281016"/>
                      <a:pt x="67900" y="261862"/>
                    </a:cubicBezTo>
                    <a:cubicBezTo>
                      <a:pt x="56553" y="242707"/>
                      <a:pt x="133274" y="268420"/>
                      <a:pt x="133274" y="268420"/>
                    </a:cubicBezTo>
                    <a:cubicBezTo>
                      <a:pt x="133274" y="268420"/>
                      <a:pt x="-8925" y="166819"/>
                      <a:pt x="443" y="138504"/>
                    </a:cubicBezTo>
                    <a:cubicBezTo>
                      <a:pt x="9812" y="110189"/>
                      <a:pt x="125363" y="221783"/>
                      <a:pt x="125363" y="221783"/>
                    </a:cubicBezTo>
                    <a:cubicBezTo>
                      <a:pt x="125363" y="221783"/>
                      <a:pt x="-26518" y="30553"/>
                      <a:pt x="4399" y="2446"/>
                    </a:cubicBezTo>
                    <a:cubicBezTo>
                      <a:pt x="35317" y="-25661"/>
                      <a:pt x="150138" y="197737"/>
                      <a:pt x="150138" y="197737"/>
                    </a:cubicBezTo>
                    <a:cubicBezTo>
                      <a:pt x="150138" y="197737"/>
                      <a:pt x="106729" y="83227"/>
                      <a:pt x="135044" y="71152"/>
                    </a:cubicBezTo>
                    <a:cubicBezTo>
                      <a:pt x="163359" y="59076"/>
                      <a:pt x="185844" y="199923"/>
                      <a:pt x="185844" y="199923"/>
                    </a:cubicBezTo>
                    <a:cubicBezTo>
                      <a:pt x="185844" y="199923"/>
                      <a:pt x="193131" y="144334"/>
                      <a:pt x="210204" y="150580"/>
                    </a:cubicBezTo>
                    <a:cubicBezTo>
                      <a:pt x="227276" y="156825"/>
                      <a:pt x="224049" y="253950"/>
                      <a:pt x="195526" y="301836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3FE8ED84-5B1F-0CD7-BCC0-51092911CCD3}"/>
                  </a:ext>
                </a:extLst>
              </p:cNvPr>
              <p:cNvSpPr/>
              <p:nvPr/>
            </p:nvSpPr>
            <p:spPr>
              <a:xfrm flipH="1">
                <a:off x="6429240" y="4534684"/>
                <a:ext cx="274146" cy="535211"/>
              </a:xfrm>
              <a:custGeom>
                <a:avLst/>
                <a:gdLst>
                  <a:gd name="connsiteX0" fmla="*/ 110371 w 244542"/>
                  <a:gd name="connsiteY0" fmla="*/ 477416 h 477416"/>
                  <a:gd name="connsiteX1" fmla="*/ 26 w 244542"/>
                  <a:gd name="connsiteY1" fmla="*/ 335321 h 477416"/>
                  <a:gd name="connsiteX2" fmla="*/ 67274 w 244542"/>
                  <a:gd name="connsiteY2" fmla="*/ 392575 h 477416"/>
                  <a:gd name="connsiteX3" fmla="*/ 20117 w 244542"/>
                  <a:gd name="connsiteY3" fmla="*/ 147213 h 477416"/>
                  <a:gd name="connsiteX4" fmla="*/ 94340 w 244542"/>
                  <a:gd name="connsiteY4" fmla="*/ 335321 h 477416"/>
                  <a:gd name="connsiteX5" fmla="*/ 128901 w 244542"/>
                  <a:gd name="connsiteY5" fmla="*/ 120 h 477416"/>
                  <a:gd name="connsiteX6" fmla="*/ 140248 w 244542"/>
                  <a:gd name="connsiteY6" fmla="*/ 327825 h 477416"/>
                  <a:gd name="connsiteX7" fmla="*/ 220821 w 244542"/>
                  <a:gd name="connsiteY7" fmla="*/ 176361 h 477416"/>
                  <a:gd name="connsiteX8" fmla="*/ 178244 w 244542"/>
                  <a:gd name="connsiteY8" fmla="*/ 357702 h 477416"/>
                  <a:gd name="connsiteX9" fmla="*/ 242890 w 244542"/>
                  <a:gd name="connsiteY9" fmla="*/ 321787 h 477416"/>
                  <a:gd name="connsiteX10" fmla="*/ 110371 w 244542"/>
                  <a:gd name="connsiteY10" fmla="*/ 477416 h 477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4542" h="477416">
                    <a:moveTo>
                      <a:pt x="110371" y="477416"/>
                    </a:moveTo>
                    <a:cubicBezTo>
                      <a:pt x="110371" y="477416"/>
                      <a:pt x="-1952" y="364781"/>
                      <a:pt x="26" y="335321"/>
                    </a:cubicBezTo>
                    <a:cubicBezTo>
                      <a:pt x="2004" y="305860"/>
                      <a:pt x="67274" y="392575"/>
                      <a:pt x="67274" y="392575"/>
                    </a:cubicBezTo>
                    <a:cubicBezTo>
                      <a:pt x="67274" y="392575"/>
                      <a:pt x="-11946" y="171364"/>
                      <a:pt x="20117" y="147213"/>
                    </a:cubicBezTo>
                    <a:cubicBezTo>
                      <a:pt x="52180" y="123062"/>
                      <a:pt x="94340" y="335321"/>
                      <a:pt x="94340" y="335321"/>
                    </a:cubicBezTo>
                    <a:cubicBezTo>
                      <a:pt x="94340" y="335321"/>
                      <a:pt x="73520" y="7512"/>
                      <a:pt x="128901" y="120"/>
                    </a:cubicBezTo>
                    <a:cubicBezTo>
                      <a:pt x="184282" y="-7270"/>
                      <a:pt x="140248" y="327825"/>
                      <a:pt x="140248" y="327825"/>
                    </a:cubicBezTo>
                    <a:cubicBezTo>
                      <a:pt x="140248" y="327825"/>
                      <a:pt x="180638" y="167408"/>
                      <a:pt x="220821" y="176361"/>
                    </a:cubicBezTo>
                    <a:cubicBezTo>
                      <a:pt x="261003" y="185313"/>
                      <a:pt x="178244" y="357702"/>
                      <a:pt x="178244" y="357702"/>
                    </a:cubicBezTo>
                    <a:cubicBezTo>
                      <a:pt x="178244" y="357702"/>
                      <a:pt x="228836" y="301801"/>
                      <a:pt x="242890" y="321787"/>
                    </a:cubicBezTo>
                    <a:cubicBezTo>
                      <a:pt x="256943" y="341775"/>
                      <a:pt x="178660" y="446291"/>
                      <a:pt x="110371" y="477416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49D295DF-1D40-A12E-DFA2-9B5D5B20B3CF}"/>
                  </a:ext>
                </a:extLst>
              </p:cNvPr>
              <p:cNvSpPr/>
              <p:nvPr/>
            </p:nvSpPr>
            <p:spPr>
              <a:xfrm flipH="1">
                <a:off x="6429240" y="4534684"/>
                <a:ext cx="274146" cy="535211"/>
              </a:xfrm>
              <a:custGeom>
                <a:avLst/>
                <a:gdLst>
                  <a:gd name="connsiteX0" fmla="*/ 110371 w 244542"/>
                  <a:gd name="connsiteY0" fmla="*/ 477416 h 477416"/>
                  <a:gd name="connsiteX1" fmla="*/ 26 w 244542"/>
                  <a:gd name="connsiteY1" fmla="*/ 335321 h 477416"/>
                  <a:gd name="connsiteX2" fmla="*/ 67274 w 244542"/>
                  <a:gd name="connsiteY2" fmla="*/ 392575 h 477416"/>
                  <a:gd name="connsiteX3" fmla="*/ 20117 w 244542"/>
                  <a:gd name="connsiteY3" fmla="*/ 147213 h 477416"/>
                  <a:gd name="connsiteX4" fmla="*/ 94340 w 244542"/>
                  <a:gd name="connsiteY4" fmla="*/ 335321 h 477416"/>
                  <a:gd name="connsiteX5" fmla="*/ 128901 w 244542"/>
                  <a:gd name="connsiteY5" fmla="*/ 120 h 477416"/>
                  <a:gd name="connsiteX6" fmla="*/ 140248 w 244542"/>
                  <a:gd name="connsiteY6" fmla="*/ 327825 h 477416"/>
                  <a:gd name="connsiteX7" fmla="*/ 220821 w 244542"/>
                  <a:gd name="connsiteY7" fmla="*/ 176361 h 477416"/>
                  <a:gd name="connsiteX8" fmla="*/ 178244 w 244542"/>
                  <a:gd name="connsiteY8" fmla="*/ 357702 h 477416"/>
                  <a:gd name="connsiteX9" fmla="*/ 242890 w 244542"/>
                  <a:gd name="connsiteY9" fmla="*/ 321787 h 477416"/>
                  <a:gd name="connsiteX10" fmla="*/ 110371 w 244542"/>
                  <a:gd name="connsiteY10" fmla="*/ 477416 h 477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4542" h="477416">
                    <a:moveTo>
                      <a:pt x="110371" y="477416"/>
                    </a:moveTo>
                    <a:cubicBezTo>
                      <a:pt x="110371" y="477416"/>
                      <a:pt x="-1952" y="364781"/>
                      <a:pt x="26" y="335321"/>
                    </a:cubicBezTo>
                    <a:cubicBezTo>
                      <a:pt x="2004" y="305860"/>
                      <a:pt x="67274" y="392575"/>
                      <a:pt x="67274" y="392575"/>
                    </a:cubicBezTo>
                    <a:cubicBezTo>
                      <a:pt x="67274" y="392575"/>
                      <a:pt x="-11946" y="171364"/>
                      <a:pt x="20117" y="147213"/>
                    </a:cubicBezTo>
                    <a:cubicBezTo>
                      <a:pt x="52180" y="123062"/>
                      <a:pt x="94340" y="335321"/>
                      <a:pt x="94340" y="335321"/>
                    </a:cubicBezTo>
                    <a:cubicBezTo>
                      <a:pt x="94340" y="335321"/>
                      <a:pt x="73520" y="7512"/>
                      <a:pt x="128901" y="120"/>
                    </a:cubicBezTo>
                    <a:cubicBezTo>
                      <a:pt x="184282" y="-7270"/>
                      <a:pt x="140248" y="327825"/>
                      <a:pt x="140248" y="327825"/>
                    </a:cubicBezTo>
                    <a:cubicBezTo>
                      <a:pt x="140248" y="327825"/>
                      <a:pt x="180638" y="167408"/>
                      <a:pt x="220821" y="176361"/>
                    </a:cubicBezTo>
                    <a:cubicBezTo>
                      <a:pt x="261003" y="185313"/>
                      <a:pt x="178244" y="357702"/>
                      <a:pt x="178244" y="357702"/>
                    </a:cubicBezTo>
                    <a:cubicBezTo>
                      <a:pt x="178244" y="357702"/>
                      <a:pt x="228836" y="301801"/>
                      <a:pt x="242890" y="321787"/>
                    </a:cubicBezTo>
                    <a:cubicBezTo>
                      <a:pt x="256943" y="341775"/>
                      <a:pt x="178660" y="446291"/>
                      <a:pt x="110371" y="477416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2708519F-12E1-CF34-8CC6-CBC64A4E814D}"/>
                  </a:ext>
                </a:extLst>
              </p:cNvPr>
              <p:cNvSpPr/>
              <p:nvPr/>
            </p:nvSpPr>
            <p:spPr>
              <a:xfrm flipH="1">
                <a:off x="6400517" y="5000378"/>
                <a:ext cx="331782" cy="144906"/>
              </a:xfrm>
              <a:custGeom>
                <a:avLst/>
                <a:gdLst>
                  <a:gd name="connsiteX0" fmla="*/ 0 w 295954"/>
                  <a:gd name="connsiteY0" fmla="*/ 129258 h 129258"/>
                  <a:gd name="connsiteX1" fmla="*/ 295954 w 295954"/>
                  <a:gd name="connsiteY1" fmla="*/ 129258 h 129258"/>
                  <a:gd name="connsiteX2" fmla="*/ 211842 w 295954"/>
                  <a:gd name="connsiteY2" fmla="*/ 50455 h 129258"/>
                  <a:gd name="connsiteX3" fmla="*/ 118673 w 295954"/>
                  <a:gd name="connsiteY3" fmla="*/ 2986 h 129258"/>
                  <a:gd name="connsiteX4" fmla="*/ 104099 w 295954"/>
                  <a:gd name="connsiteY4" fmla="*/ 40462 h 129258"/>
                  <a:gd name="connsiteX5" fmla="*/ 57879 w 295954"/>
                  <a:gd name="connsiteY5" fmla="*/ 60240 h 129258"/>
                  <a:gd name="connsiteX6" fmla="*/ 0 w 295954"/>
                  <a:gd name="connsiteY6" fmla="*/ 129258 h 129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5954" h="129258">
                    <a:moveTo>
                      <a:pt x="0" y="129258"/>
                    </a:moveTo>
                    <a:lnTo>
                      <a:pt x="295954" y="129258"/>
                    </a:lnTo>
                    <a:cubicBezTo>
                      <a:pt x="295954" y="129258"/>
                      <a:pt x="236930" y="39004"/>
                      <a:pt x="211842" y="50455"/>
                    </a:cubicBezTo>
                    <a:cubicBezTo>
                      <a:pt x="179155" y="65341"/>
                      <a:pt x="154900" y="-16377"/>
                      <a:pt x="118673" y="2986"/>
                    </a:cubicBezTo>
                    <a:cubicBezTo>
                      <a:pt x="105869" y="9856"/>
                      <a:pt x="112115" y="31717"/>
                      <a:pt x="104099" y="40462"/>
                    </a:cubicBezTo>
                    <a:cubicBezTo>
                      <a:pt x="90775" y="55035"/>
                      <a:pt x="73911" y="52225"/>
                      <a:pt x="57879" y="60240"/>
                    </a:cubicBezTo>
                    <a:cubicBezTo>
                      <a:pt x="26649" y="75855"/>
                      <a:pt x="15511" y="96571"/>
                      <a:pt x="0" y="12925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4871D455-FF22-B981-712B-6885F0F0EB8B}"/>
                  </a:ext>
                </a:extLst>
              </p:cNvPr>
              <p:cNvSpPr/>
              <p:nvPr/>
            </p:nvSpPr>
            <p:spPr>
              <a:xfrm flipH="1">
                <a:off x="6400517" y="5000378"/>
                <a:ext cx="331782" cy="144906"/>
              </a:xfrm>
              <a:custGeom>
                <a:avLst/>
                <a:gdLst>
                  <a:gd name="connsiteX0" fmla="*/ 0 w 295954"/>
                  <a:gd name="connsiteY0" fmla="*/ 129258 h 129258"/>
                  <a:gd name="connsiteX1" fmla="*/ 295954 w 295954"/>
                  <a:gd name="connsiteY1" fmla="*/ 129258 h 129258"/>
                  <a:gd name="connsiteX2" fmla="*/ 211842 w 295954"/>
                  <a:gd name="connsiteY2" fmla="*/ 50455 h 129258"/>
                  <a:gd name="connsiteX3" fmla="*/ 118673 w 295954"/>
                  <a:gd name="connsiteY3" fmla="*/ 2986 h 129258"/>
                  <a:gd name="connsiteX4" fmla="*/ 104099 w 295954"/>
                  <a:gd name="connsiteY4" fmla="*/ 40462 h 129258"/>
                  <a:gd name="connsiteX5" fmla="*/ 57879 w 295954"/>
                  <a:gd name="connsiteY5" fmla="*/ 60240 h 129258"/>
                  <a:gd name="connsiteX6" fmla="*/ 0 w 295954"/>
                  <a:gd name="connsiteY6" fmla="*/ 129258 h 129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5954" h="129258">
                    <a:moveTo>
                      <a:pt x="0" y="129258"/>
                    </a:moveTo>
                    <a:lnTo>
                      <a:pt x="295954" y="129258"/>
                    </a:lnTo>
                    <a:cubicBezTo>
                      <a:pt x="295954" y="129258"/>
                      <a:pt x="236930" y="39004"/>
                      <a:pt x="211842" y="50455"/>
                    </a:cubicBezTo>
                    <a:cubicBezTo>
                      <a:pt x="179155" y="65341"/>
                      <a:pt x="154900" y="-16377"/>
                      <a:pt x="118673" y="2986"/>
                    </a:cubicBezTo>
                    <a:cubicBezTo>
                      <a:pt x="105869" y="9856"/>
                      <a:pt x="112115" y="31717"/>
                      <a:pt x="104099" y="40462"/>
                    </a:cubicBezTo>
                    <a:cubicBezTo>
                      <a:pt x="90775" y="55035"/>
                      <a:pt x="73911" y="52225"/>
                      <a:pt x="57879" y="60240"/>
                    </a:cubicBezTo>
                    <a:cubicBezTo>
                      <a:pt x="26649" y="75855"/>
                      <a:pt x="15511" y="96571"/>
                      <a:pt x="0" y="129258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104204C4-0561-7516-DBB5-91F1B554E0CF}"/>
                  </a:ext>
                </a:extLst>
              </p:cNvPr>
              <p:cNvSpPr/>
              <p:nvPr/>
            </p:nvSpPr>
            <p:spPr>
              <a:xfrm flipH="1">
                <a:off x="10094234" y="4284355"/>
                <a:ext cx="510125" cy="789387"/>
              </a:xfrm>
              <a:custGeom>
                <a:avLst/>
                <a:gdLst>
                  <a:gd name="connsiteX0" fmla="*/ 455039 w 455039"/>
                  <a:gd name="connsiteY0" fmla="*/ 560699 h 704145"/>
                  <a:gd name="connsiteX1" fmla="*/ 253711 w 455039"/>
                  <a:gd name="connsiteY1" fmla="*/ 24587 h 704145"/>
                  <a:gd name="connsiteX2" fmla="*/ 308155 w 455039"/>
                  <a:gd name="connsiteY2" fmla="*/ 316066 h 704145"/>
                  <a:gd name="connsiteX3" fmla="*/ 142116 w 455039"/>
                  <a:gd name="connsiteY3" fmla="*/ 56546 h 704145"/>
                  <a:gd name="connsiteX4" fmla="*/ 272969 w 455039"/>
                  <a:gd name="connsiteY4" fmla="*/ 354375 h 704145"/>
                  <a:gd name="connsiteX5" fmla="*/ 86527 w 455039"/>
                  <a:gd name="connsiteY5" fmla="*/ 160542 h 704145"/>
                  <a:gd name="connsiteX6" fmla="*/ 252149 w 455039"/>
                  <a:gd name="connsiteY6" fmla="*/ 436509 h 704145"/>
                  <a:gd name="connsiteX7" fmla="*/ 32396 w 455039"/>
                  <a:gd name="connsiteY7" fmla="*/ 328245 h 704145"/>
                  <a:gd name="connsiteX8" fmla="*/ 225604 w 455039"/>
                  <a:gd name="connsiteY8" fmla="*/ 503132 h 704145"/>
                  <a:gd name="connsiteX9" fmla="*/ 1478 w 455039"/>
                  <a:gd name="connsiteY9" fmla="*/ 533529 h 704145"/>
                  <a:gd name="connsiteX10" fmla="*/ 203223 w 455039"/>
                  <a:gd name="connsiteY10" fmla="*/ 594219 h 704145"/>
                  <a:gd name="connsiteX11" fmla="*/ 80490 w 455039"/>
                  <a:gd name="connsiteY11" fmla="*/ 664174 h 704145"/>
                  <a:gd name="connsiteX12" fmla="*/ 455039 w 455039"/>
                  <a:gd name="connsiteY12" fmla="*/ 560699 h 70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5039" h="704145">
                    <a:moveTo>
                      <a:pt x="455039" y="560699"/>
                    </a:moveTo>
                    <a:cubicBezTo>
                      <a:pt x="455039" y="560699"/>
                      <a:pt x="343965" y="153567"/>
                      <a:pt x="253711" y="24587"/>
                    </a:cubicBezTo>
                    <a:cubicBezTo>
                      <a:pt x="163457" y="-104391"/>
                      <a:pt x="308155" y="316066"/>
                      <a:pt x="308155" y="316066"/>
                    </a:cubicBezTo>
                    <a:cubicBezTo>
                      <a:pt x="308155" y="316066"/>
                      <a:pt x="181778" y="48010"/>
                      <a:pt x="142116" y="56546"/>
                    </a:cubicBezTo>
                    <a:cubicBezTo>
                      <a:pt x="102455" y="65082"/>
                      <a:pt x="272969" y="354375"/>
                      <a:pt x="272969" y="354375"/>
                    </a:cubicBezTo>
                    <a:cubicBezTo>
                      <a:pt x="272969" y="354375"/>
                      <a:pt x="143261" y="122753"/>
                      <a:pt x="86527" y="160542"/>
                    </a:cubicBezTo>
                    <a:cubicBezTo>
                      <a:pt x="29793" y="198329"/>
                      <a:pt x="252149" y="436509"/>
                      <a:pt x="252149" y="436509"/>
                    </a:cubicBezTo>
                    <a:cubicBezTo>
                      <a:pt x="252149" y="436509"/>
                      <a:pt x="52175" y="286606"/>
                      <a:pt x="32396" y="328245"/>
                    </a:cubicBezTo>
                    <a:cubicBezTo>
                      <a:pt x="12617" y="369885"/>
                      <a:pt x="225604" y="503132"/>
                      <a:pt x="225604" y="503132"/>
                    </a:cubicBezTo>
                    <a:cubicBezTo>
                      <a:pt x="225604" y="503132"/>
                      <a:pt x="23131" y="462013"/>
                      <a:pt x="1478" y="533529"/>
                    </a:cubicBezTo>
                    <a:cubicBezTo>
                      <a:pt x="-20175" y="605046"/>
                      <a:pt x="203223" y="594219"/>
                      <a:pt x="203223" y="594219"/>
                    </a:cubicBezTo>
                    <a:cubicBezTo>
                      <a:pt x="203223" y="594219"/>
                      <a:pt x="100060" y="589639"/>
                      <a:pt x="80490" y="664174"/>
                    </a:cubicBezTo>
                    <a:cubicBezTo>
                      <a:pt x="60919" y="738709"/>
                      <a:pt x="351252" y="711643"/>
                      <a:pt x="455039" y="560699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A9F58ED8-79A3-BEC7-61BD-360CB5DCAD82}"/>
                  </a:ext>
                </a:extLst>
              </p:cNvPr>
              <p:cNvSpPr/>
              <p:nvPr/>
            </p:nvSpPr>
            <p:spPr>
              <a:xfrm flipH="1">
                <a:off x="10094234" y="4284355"/>
                <a:ext cx="510125" cy="789387"/>
              </a:xfrm>
              <a:custGeom>
                <a:avLst/>
                <a:gdLst>
                  <a:gd name="connsiteX0" fmla="*/ 455039 w 455039"/>
                  <a:gd name="connsiteY0" fmla="*/ 560699 h 704145"/>
                  <a:gd name="connsiteX1" fmla="*/ 253711 w 455039"/>
                  <a:gd name="connsiteY1" fmla="*/ 24587 h 704145"/>
                  <a:gd name="connsiteX2" fmla="*/ 308155 w 455039"/>
                  <a:gd name="connsiteY2" fmla="*/ 316066 h 704145"/>
                  <a:gd name="connsiteX3" fmla="*/ 142116 w 455039"/>
                  <a:gd name="connsiteY3" fmla="*/ 56546 h 704145"/>
                  <a:gd name="connsiteX4" fmla="*/ 272969 w 455039"/>
                  <a:gd name="connsiteY4" fmla="*/ 354375 h 704145"/>
                  <a:gd name="connsiteX5" fmla="*/ 86527 w 455039"/>
                  <a:gd name="connsiteY5" fmla="*/ 160542 h 704145"/>
                  <a:gd name="connsiteX6" fmla="*/ 252149 w 455039"/>
                  <a:gd name="connsiteY6" fmla="*/ 436509 h 704145"/>
                  <a:gd name="connsiteX7" fmla="*/ 32396 w 455039"/>
                  <a:gd name="connsiteY7" fmla="*/ 328245 h 704145"/>
                  <a:gd name="connsiteX8" fmla="*/ 225604 w 455039"/>
                  <a:gd name="connsiteY8" fmla="*/ 503132 h 704145"/>
                  <a:gd name="connsiteX9" fmla="*/ 1478 w 455039"/>
                  <a:gd name="connsiteY9" fmla="*/ 533529 h 704145"/>
                  <a:gd name="connsiteX10" fmla="*/ 203223 w 455039"/>
                  <a:gd name="connsiteY10" fmla="*/ 594219 h 704145"/>
                  <a:gd name="connsiteX11" fmla="*/ 80490 w 455039"/>
                  <a:gd name="connsiteY11" fmla="*/ 664174 h 704145"/>
                  <a:gd name="connsiteX12" fmla="*/ 455039 w 455039"/>
                  <a:gd name="connsiteY12" fmla="*/ 560699 h 70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5039" h="704145">
                    <a:moveTo>
                      <a:pt x="455039" y="560699"/>
                    </a:moveTo>
                    <a:cubicBezTo>
                      <a:pt x="455039" y="560699"/>
                      <a:pt x="343965" y="153567"/>
                      <a:pt x="253711" y="24587"/>
                    </a:cubicBezTo>
                    <a:cubicBezTo>
                      <a:pt x="163457" y="-104391"/>
                      <a:pt x="308155" y="316066"/>
                      <a:pt x="308155" y="316066"/>
                    </a:cubicBezTo>
                    <a:cubicBezTo>
                      <a:pt x="308155" y="316066"/>
                      <a:pt x="181778" y="48010"/>
                      <a:pt x="142116" y="56546"/>
                    </a:cubicBezTo>
                    <a:cubicBezTo>
                      <a:pt x="102455" y="65082"/>
                      <a:pt x="272969" y="354375"/>
                      <a:pt x="272969" y="354375"/>
                    </a:cubicBezTo>
                    <a:cubicBezTo>
                      <a:pt x="272969" y="354375"/>
                      <a:pt x="143261" y="122753"/>
                      <a:pt x="86527" y="160542"/>
                    </a:cubicBezTo>
                    <a:cubicBezTo>
                      <a:pt x="29793" y="198329"/>
                      <a:pt x="252149" y="436509"/>
                      <a:pt x="252149" y="436509"/>
                    </a:cubicBezTo>
                    <a:cubicBezTo>
                      <a:pt x="252149" y="436509"/>
                      <a:pt x="52175" y="286606"/>
                      <a:pt x="32396" y="328245"/>
                    </a:cubicBezTo>
                    <a:cubicBezTo>
                      <a:pt x="12617" y="369885"/>
                      <a:pt x="225604" y="503132"/>
                      <a:pt x="225604" y="503132"/>
                    </a:cubicBezTo>
                    <a:cubicBezTo>
                      <a:pt x="225604" y="503132"/>
                      <a:pt x="23131" y="462013"/>
                      <a:pt x="1478" y="533529"/>
                    </a:cubicBezTo>
                    <a:cubicBezTo>
                      <a:pt x="-20175" y="605046"/>
                      <a:pt x="203223" y="594219"/>
                      <a:pt x="203223" y="594219"/>
                    </a:cubicBezTo>
                    <a:cubicBezTo>
                      <a:pt x="203223" y="594219"/>
                      <a:pt x="100060" y="589639"/>
                      <a:pt x="80490" y="664174"/>
                    </a:cubicBezTo>
                    <a:cubicBezTo>
                      <a:pt x="60919" y="738709"/>
                      <a:pt x="351252" y="711643"/>
                      <a:pt x="455039" y="56069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3A45C804-7B87-5199-AD43-BB8C3A6F091E}"/>
                  </a:ext>
                </a:extLst>
              </p:cNvPr>
              <p:cNvSpPr/>
              <p:nvPr/>
            </p:nvSpPr>
            <p:spPr>
              <a:xfrm flipH="1">
                <a:off x="9499490" y="4142855"/>
                <a:ext cx="670385" cy="955662"/>
              </a:xfrm>
              <a:custGeom>
                <a:avLst/>
                <a:gdLst>
                  <a:gd name="connsiteX0" fmla="*/ 124208 w 597993"/>
                  <a:gd name="connsiteY0" fmla="*/ 804656 h 852464"/>
                  <a:gd name="connsiteX1" fmla="*/ 4077 w 597993"/>
                  <a:gd name="connsiteY1" fmla="*/ 463939 h 852464"/>
                  <a:gd name="connsiteX2" fmla="*/ 98912 w 597993"/>
                  <a:gd name="connsiteY2" fmla="*/ 577303 h 852464"/>
                  <a:gd name="connsiteX3" fmla="*/ 24689 w 597993"/>
                  <a:gd name="connsiteY3" fmla="*/ 164966 h 852464"/>
                  <a:gd name="connsiteX4" fmla="*/ 143570 w 597993"/>
                  <a:gd name="connsiteY4" fmla="*/ 484863 h 852464"/>
                  <a:gd name="connsiteX5" fmla="*/ 143570 w 597993"/>
                  <a:gd name="connsiteY5" fmla="*/ 39630 h 852464"/>
                  <a:gd name="connsiteX6" fmla="*/ 204052 w 597993"/>
                  <a:gd name="connsiteY6" fmla="*/ 422195 h 852464"/>
                  <a:gd name="connsiteX7" fmla="*/ 283064 w 597993"/>
                  <a:gd name="connsiteY7" fmla="*/ 72 h 852464"/>
                  <a:gd name="connsiteX8" fmla="*/ 283064 w 597993"/>
                  <a:gd name="connsiteY8" fmla="*/ 380868 h 852464"/>
                  <a:gd name="connsiteX9" fmla="*/ 448790 w 597993"/>
                  <a:gd name="connsiteY9" fmla="*/ 107399 h 852464"/>
                  <a:gd name="connsiteX10" fmla="*/ 366343 w 597993"/>
                  <a:gd name="connsiteY10" fmla="*/ 402416 h 852464"/>
                  <a:gd name="connsiteX11" fmla="*/ 541126 w 597993"/>
                  <a:gd name="connsiteY11" fmla="*/ 271459 h 852464"/>
                  <a:gd name="connsiteX12" fmla="*/ 419850 w 597993"/>
                  <a:gd name="connsiteY12" fmla="*/ 499020 h 852464"/>
                  <a:gd name="connsiteX13" fmla="*/ 593280 w 597993"/>
                  <a:gd name="connsiteY13" fmla="*/ 455923 h 852464"/>
                  <a:gd name="connsiteX14" fmla="*/ 449102 w 597993"/>
                  <a:gd name="connsiteY14" fmla="*/ 591253 h 852464"/>
                  <a:gd name="connsiteX15" fmla="*/ 585472 w 597993"/>
                  <a:gd name="connsiteY15" fmla="*/ 665787 h 852464"/>
                  <a:gd name="connsiteX16" fmla="*/ 449102 w 597993"/>
                  <a:gd name="connsiteY16" fmla="*/ 697017 h 852464"/>
                  <a:gd name="connsiteX17" fmla="*/ 124208 w 597993"/>
                  <a:gd name="connsiteY17" fmla="*/ 804656 h 852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97993" h="852464">
                    <a:moveTo>
                      <a:pt x="124208" y="804656"/>
                    </a:moveTo>
                    <a:cubicBezTo>
                      <a:pt x="124208" y="804656"/>
                      <a:pt x="-26424" y="514739"/>
                      <a:pt x="4077" y="463939"/>
                    </a:cubicBezTo>
                    <a:cubicBezTo>
                      <a:pt x="34578" y="413138"/>
                      <a:pt x="98912" y="577303"/>
                      <a:pt x="98912" y="577303"/>
                    </a:cubicBezTo>
                    <a:cubicBezTo>
                      <a:pt x="98912" y="577303"/>
                      <a:pt x="-17263" y="205876"/>
                      <a:pt x="24689" y="164966"/>
                    </a:cubicBezTo>
                    <a:cubicBezTo>
                      <a:pt x="66641" y="124055"/>
                      <a:pt x="143570" y="484863"/>
                      <a:pt x="143570" y="484863"/>
                    </a:cubicBezTo>
                    <a:cubicBezTo>
                      <a:pt x="143570" y="484863"/>
                      <a:pt x="102763" y="62220"/>
                      <a:pt x="143570" y="39630"/>
                    </a:cubicBezTo>
                    <a:cubicBezTo>
                      <a:pt x="184377" y="17040"/>
                      <a:pt x="204052" y="422195"/>
                      <a:pt x="204052" y="422195"/>
                    </a:cubicBezTo>
                    <a:cubicBezTo>
                      <a:pt x="204052" y="422195"/>
                      <a:pt x="231847" y="-6382"/>
                      <a:pt x="283064" y="72"/>
                    </a:cubicBezTo>
                    <a:cubicBezTo>
                      <a:pt x="334280" y="6526"/>
                      <a:pt x="283064" y="380868"/>
                      <a:pt x="283064" y="380868"/>
                    </a:cubicBezTo>
                    <a:cubicBezTo>
                      <a:pt x="283064" y="380868"/>
                      <a:pt x="397573" y="95948"/>
                      <a:pt x="448790" y="107399"/>
                    </a:cubicBezTo>
                    <a:cubicBezTo>
                      <a:pt x="500007" y="118850"/>
                      <a:pt x="366343" y="402416"/>
                      <a:pt x="366343" y="402416"/>
                    </a:cubicBezTo>
                    <a:cubicBezTo>
                      <a:pt x="366343" y="402416"/>
                      <a:pt x="501672" y="231277"/>
                      <a:pt x="541126" y="271459"/>
                    </a:cubicBezTo>
                    <a:cubicBezTo>
                      <a:pt x="580580" y="311641"/>
                      <a:pt x="419850" y="499020"/>
                      <a:pt x="419850" y="499020"/>
                    </a:cubicBezTo>
                    <a:cubicBezTo>
                      <a:pt x="419850" y="499020"/>
                      <a:pt x="557470" y="412826"/>
                      <a:pt x="593280" y="455923"/>
                    </a:cubicBezTo>
                    <a:cubicBezTo>
                      <a:pt x="629090" y="499020"/>
                      <a:pt x="449102" y="591253"/>
                      <a:pt x="449102" y="591253"/>
                    </a:cubicBezTo>
                    <a:cubicBezTo>
                      <a:pt x="449102" y="591253"/>
                      <a:pt x="595674" y="629249"/>
                      <a:pt x="585472" y="665787"/>
                    </a:cubicBezTo>
                    <a:cubicBezTo>
                      <a:pt x="575271" y="702326"/>
                      <a:pt x="449102" y="697017"/>
                      <a:pt x="449102" y="697017"/>
                    </a:cubicBezTo>
                    <a:cubicBezTo>
                      <a:pt x="449102" y="697017"/>
                      <a:pt x="394138" y="956849"/>
                      <a:pt x="124208" y="804656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D460A2BE-D0FA-F01E-5C75-02BE375C7C3A}"/>
                  </a:ext>
                </a:extLst>
              </p:cNvPr>
              <p:cNvSpPr/>
              <p:nvPr/>
            </p:nvSpPr>
            <p:spPr>
              <a:xfrm flipH="1">
                <a:off x="9499490" y="4142855"/>
                <a:ext cx="670385" cy="955662"/>
              </a:xfrm>
              <a:custGeom>
                <a:avLst/>
                <a:gdLst>
                  <a:gd name="connsiteX0" fmla="*/ 124208 w 597993"/>
                  <a:gd name="connsiteY0" fmla="*/ 804656 h 852464"/>
                  <a:gd name="connsiteX1" fmla="*/ 4077 w 597993"/>
                  <a:gd name="connsiteY1" fmla="*/ 463939 h 852464"/>
                  <a:gd name="connsiteX2" fmla="*/ 98912 w 597993"/>
                  <a:gd name="connsiteY2" fmla="*/ 577303 h 852464"/>
                  <a:gd name="connsiteX3" fmla="*/ 24689 w 597993"/>
                  <a:gd name="connsiteY3" fmla="*/ 164966 h 852464"/>
                  <a:gd name="connsiteX4" fmla="*/ 143570 w 597993"/>
                  <a:gd name="connsiteY4" fmla="*/ 484863 h 852464"/>
                  <a:gd name="connsiteX5" fmla="*/ 143570 w 597993"/>
                  <a:gd name="connsiteY5" fmla="*/ 39630 h 852464"/>
                  <a:gd name="connsiteX6" fmla="*/ 204052 w 597993"/>
                  <a:gd name="connsiteY6" fmla="*/ 422195 h 852464"/>
                  <a:gd name="connsiteX7" fmla="*/ 283064 w 597993"/>
                  <a:gd name="connsiteY7" fmla="*/ 72 h 852464"/>
                  <a:gd name="connsiteX8" fmla="*/ 283064 w 597993"/>
                  <a:gd name="connsiteY8" fmla="*/ 380868 h 852464"/>
                  <a:gd name="connsiteX9" fmla="*/ 448790 w 597993"/>
                  <a:gd name="connsiteY9" fmla="*/ 107399 h 852464"/>
                  <a:gd name="connsiteX10" fmla="*/ 366343 w 597993"/>
                  <a:gd name="connsiteY10" fmla="*/ 402416 h 852464"/>
                  <a:gd name="connsiteX11" fmla="*/ 541126 w 597993"/>
                  <a:gd name="connsiteY11" fmla="*/ 271459 h 852464"/>
                  <a:gd name="connsiteX12" fmla="*/ 419850 w 597993"/>
                  <a:gd name="connsiteY12" fmla="*/ 499020 h 852464"/>
                  <a:gd name="connsiteX13" fmla="*/ 593280 w 597993"/>
                  <a:gd name="connsiteY13" fmla="*/ 455923 h 852464"/>
                  <a:gd name="connsiteX14" fmla="*/ 449102 w 597993"/>
                  <a:gd name="connsiteY14" fmla="*/ 591253 h 852464"/>
                  <a:gd name="connsiteX15" fmla="*/ 585472 w 597993"/>
                  <a:gd name="connsiteY15" fmla="*/ 665787 h 852464"/>
                  <a:gd name="connsiteX16" fmla="*/ 449102 w 597993"/>
                  <a:gd name="connsiteY16" fmla="*/ 697017 h 852464"/>
                  <a:gd name="connsiteX17" fmla="*/ 124208 w 597993"/>
                  <a:gd name="connsiteY17" fmla="*/ 804656 h 852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97993" h="852464">
                    <a:moveTo>
                      <a:pt x="124208" y="804656"/>
                    </a:moveTo>
                    <a:cubicBezTo>
                      <a:pt x="124208" y="804656"/>
                      <a:pt x="-26424" y="514739"/>
                      <a:pt x="4077" y="463939"/>
                    </a:cubicBezTo>
                    <a:cubicBezTo>
                      <a:pt x="34578" y="413138"/>
                      <a:pt x="98912" y="577303"/>
                      <a:pt x="98912" y="577303"/>
                    </a:cubicBezTo>
                    <a:cubicBezTo>
                      <a:pt x="98912" y="577303"/>
                      <a:pt x="-17263" y="205876"/>
                      <a:pt x="24689" y="164966"/>
                    </a:cubicBezTo>
                    <a:cubicBezTo>
                      <a:pt x="66641" y="124055"/>
                      <a:pt x="143570" y="484863"/>
                      <a:pt x="143570" y="484863"/>
                    </a:cubicBezTo>
                    <a:cubicBezTo>
                      <a:pt x="143570" y="484863"/>
                      <a:pt x="102763" y="62220"/>
                      <a:pt x="143570" y="39630"/>
                    </a:cubicBezTo>
                    <a:cubicBezTo>
                      <a:pt x="184377" y="17040"/>
                      <a:pt x="204052" y="422195"/>
                      <a:pt x="204052" y="422195"/>
                    </a:cubicBezTo>
                    <a:cubicBezTo>
                      <a:pt x="204052" y="422195"/>
                      <a:pt x="231847" y="-6382"/>
                      <a:pt x="283064" y="72"/>
                    </a:cubicBezTo>
                    <a:cubicBezTo>
                      <a:pt x="334280" y="6526"/>
                      <a:pt x="283064" y="380868"/>
                      <a:pt x="283064" y="380868"/>
                    </a:cubicBezTo>
                    <a:cubicBezTo>
                      <a:pt x="283064" y="380868"/>
                      <a:pt x="397573" y="95948"/>
                      <a:pt x="448790" y="107399"/>
                    </a:cubicBezTo>
                    <a:cubicBezTo>
                      <a:pt x="500007" y="118850"/>
                      <a:pt x="366343" y="402416"/>
                      <a:pt x="366343" y="402416"/>
                    </a:cubicBezTo>
                    <a:cubicBezTo>
                      <a:pt x="366343" y="402416"/>
                      <a:pt x="501672" y="231277"/>
                      <a:pt x="541126" y="271459"/>
                    </a:cubicBezTo>
                    <a:cubicBezTo>
                      <a:pt x="580580" y="311641"/>
                      <a:pt x="419850" y="499020"/>
                      <a:pt x="419850" y="499020"/>
                    </a:cubicBezTo>
                    <a:cubicBezTo>
                      <a:pt x="419850" y="499020"/>
                      <a:pt x="557470" y="412826"/>
                      <a:pt x="593280" y="455923"/>
                    </a:cubicBezTo>
                    <a:cubicBezTo>
                      <a:pt x="629090" y="499020"/>
                      <a:pt x="449102" y="591253"/>
                      <a:pt x="449102" y="591253"/>
                    </a:cubicBezTo>
                    <a:cubicBezTo>
                      <a:pt x="449102" y="591253"/>
                      <a:pt x="595674" y="629249"/>
                      <a:pt x="585472" y="665787"/>
                    </a:cubicBezTo>
                    <a:cubicBezTo>
                      <a:pt x="575271" y="702326"/>
                      <a:pt x="449102" y="697017"/>
                      <a:pt x="449102" y="697017"/>
                    </a:cubicBezTo>
                    <a:cubicBezTo>
                      <a:pt x="449102" y="697017"/>
                      <a:pt x="394138" y="956849"/>
                      <a:pt x="124208" y="8046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C55B7F71-335A-3316-323B-A1CBF34829D6}"/>
                  </a:ext>
                </a:extLst>
              </p:cNvPr>
              <p:cNvSpPr/>
              <p:nvPr/>
            </p:nvSpPr>
            <p:spPr>
              <a:xfrm flipH="1">
                <a:off x="10342342" y="4242595"/>
                <a:ext cx="51348" cy="51348"/>
              </a:xfrm>
              <a:custGeom>
                <a:avLst/>
                <a:gdLst>
                  <a:gd name="connsiteX0" fmla="*/ 0 w 45803"/>
                  <a:gd name="connsiteY0" fmla="*/ 22800 h 45803"/>
                  <a:gd name="connsiteX1" fmla="*/ 22800 w 45803"/>
                  <a:gd name="connsiteY1" fmla="*/ 45804 h 45803"/>
                  <a:gd name="connsiteX2" fmla="*/ 45803 w 45803"/>
                  <a:gd name="connsiteY2" fmla="*/ 23004 h 45803"/>
                  <a:gd name="connsiteX3" fmla="*/ 23004 w 45803"/>
                  <a:gd name="connsiteY3" fmla="*/ 0 h 45803"/>
                  <a:gd name="connsiteX4" fmla="*/ 22590 w 45803"/>
                  <a:gd name="connsiteY4" fmla="*/ 2 h 45803"/>
                  <a:gd name="connsiteX5" fmla="*/ 0 w 45803"/>
                  <a:gd name="connsiteY5" fmla="*/ 22800 h 45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803" h="45803">
                    <a:moveTo>
                      <a:pt x="0" y="22800"/>
                    </a:moveTo>
                    <a:cubicBezTo>
                      <a:pt x="-56" y="35448"/>
                      <a:pt x="10152" y="45747"/>
                      <a:pt x="22800" y="45804"/>
                    </a:cubicBezTo>
                    <a:cubicBezTo>
                      <a:pt x="35448" y="45860"/>
                      <a:pt x="45747" y="35652"/>
                      <a:pt x="45803" y="23004"/>
                    </a:cubicBezTo>
                    <a:cubicBezTo>
                      <a:pt x="45860" y="10356"/>
                      <a:pt x="35652" y="56"/>
                      <a:pt x="23004" y="0"/>
                    </a:cubicBezTo>
                    <a:cubicBezTo>
                      <a:pt x="22866" y="0"/>
                      <a:pt x="22728" y="0"/>
                      <a:pt x="22590" y="2"/>
                    </a:cubicBezTo>
                    <a:cubicBezTo>
                      <a:pt x="10080" y="117"/>
                      <a:pt x="0" y="10290"/>
                      <a:pt x="0" y="228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A9EBB4C4-F136-D45F-F3D6-FC49EF07213A}"/>
                  </a:ext>
                </a:extLst>
              </p:cNvPr>
              <p:cNvSpPr/>
              <p:nvPr/>
            </p:nvSpPr>
            <p:spPr>
              <a:xfrm flipH="1">
                <a:off x="10069266" y="4189639"/>
                <a:ext cx="332390" cy="753518"/>
              </a:xfrm>
              <a:custGeom>
                <a:avLst/>
                <a:gdLst>
                  <a:gd name="connsiteX0" fmla="*/ 291194 w 296497"/>
                  <a:gd name="connsiteY0" fmla="*/ 672149 h 672149"/>
                  <a:gd name="connsiteX1" fmla="*/ 286093 w 296497"/>
                  <a:gd name="connsiteY1" fmla="*/ 667881 h 672149"/>
                  <a:gd name="connsiteX2" fmla="*/ 1277 w 296497"/>
                  <a:gd name="connsiteY2" fmla="*/ 8620 h 672149"/>
                  <a:gd name="connsiteX3" fmla="*/ 1790 w 296497"/>
                  <a:gd name="connsiteY3" fmla="*/ 1277 h 672149"/>
                  <a:gd name="connsiteX4" fmla="*/ 8564 w 296497"/>
                  <a:gd name="connsiteY4" fmla="*/ 1229 h 672149"/>
                  <a:gd name="connsiteX5" fmla="*/ 296399 w 296497"/>
                  <a:gd name="connsiteY5" fmla="*/ 666007 h 672149"/>
                  <a:gd name="connsiteX6" fmla="*/ 292297 w 296497"/>
                  <a:gd name="connsiteY6" fmla="*/ 672119 h 672149"/>
                  <a:gd name="connsiteX7" fmla="*/ 292131 w 296497"/>
                  <a:gd name="connsiteY7" fmla="*/ 672149 h 672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6497" h="672149">
                    <a:moveTo>
                      <a:pt x="291194" y="672149"/>
                    </a:moveTo>
                    <a:cubicBezTo>
                      <a:pt x="288702" y="672100"/>
                      <a:pt x="286581" y="670325"/>
                      <a:pt x="286093" y="667881"/>
                    </a:cubicBezTo>
                    <a:cubicBezTo>
                      <a:pt x="285260" y="663301"/>
                      <a:pt x="201148" y="205159"/>
                      <a:pt x="1277" y="8620"/>
                    </a:cubicBezTo>
                    <a:cubicBezTo>
                      <a:pt x="-609" y="6450"/>
                      <a:pt x="-379" y="3163"/>
                      <a:pt x="1790" y="1277"/>
                    </a:cubicBezTo>
                    <a:cubicBezTo>
                      <a:pt x="3727" y="-407"/>
                      <a:pt x="6603" y="-428"/>
                      <a:pt x="8564" y="1229"/>
                    </a:cubicBezTo>
                    <a:cubicBezTo>
                      <a:pt x="210829" y="200059"/>
                      <a:pt x="295566" y="661427"/>
                      <a:pt x="296399" y="666007"/>
                    </a:cubicBezTo>
                    <a:cubicBezTo>
                      <a:pt x="296954" y="668828"/>
                      <a:pt x="295117" y="671564"/>
                      <a:pt x="292297" y="672119"/>
                    </a:cubicBezTo>
                    <a:cubicBezTo>
                      <a:pt x="292241" y="672130"/>
                      <a:pt x="292186" y="672140"/>
                      <a:pt x="292131" y="67214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230E9719-240A-DDCD-95B2-807F57DEA8B6}"/>
                  </a:ext>
                </a:extLst>
              </p:cNvPr>
              <p:cNvSpPr/>
              <p:nvPr/>
            </p:nvSpPr>
            <p:spPr>
              <a:xfrm flipH="1">
                <a:off x="10366147" y="4165225"/>
                <a:ext cx="59984" cy="59984"/>
              </a:xfrm>
              <a:custGeom>
                <a:avLst/>
                <a:gdLst>
                  <a:gd name="connsiteX0" fmla="*/ 0 w 53507"/>
                  <a:gd name="connsiteY0" fmla="*/ 26754 h 53507"/>
                  <a:gd name="connsiteX1" fmla="*/ 26754 w 53507"/>
                  <a:gd name="connsiteY1" fmla="*/ 53507 h 53507"/>
                  <a:gd name="connsiteX2" fmla="*/ 53507 w 53507"/>
                  <a:gd name="connsiteY2" fmla="*/ 26754 h 53507"/>
                  <a:gd name="connsiteX3" fmla="*/ 26754 w 53507"/>
                  <a:gd name="connsiteY3" fmla="*/ 0 h 53507"/>
                  <a:gd name="connsiteX4" fmla="*/ 0 w 53507"/>
                  <a:gd name="connsiteY4" fmla="*/ 26754 h 53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507" h="53507">
                    <a:moveTo>
                      <a:pt x="0" y="26754"/>
                    </a:moveTo>
                    <a:cubicBezTo>
                      <a:pt x="0" y="41529"/>
                      <a:pt x="11978" y="53507"/>
                      <a:pt x="26754" y="53507"/>
                    </a:cubicBezTo>
                    <a:cubicBezTo>
                      <a:pt x="41529" y="53507"/>
                      <a:pt x="53507" y="41529"/>
                      <a:pt x="53507" y="26754"/>
                    </a:cubicBezTo>
                    <a:cubicBezTo>
                      <a:pt x="53507" y="11978"/>
                      <a:pt x="41529" y="0"/>
                      <a:pt x="26754" y="0"/>
                    </a:cubicBezTo>
                    <a:cubicBezTo>
                      <a:pt x="11978" y="0"/>
                      <a:pt x="0" y="11978"/>
                      <a:pt x="0" y="2675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2D16D464-93C0-EB9A-97EB-47F700AFF29B}"/>
                  </a:ext>
                </a:extLst>
              </p:cNvPr>
              <p:cNvSpPr/>
              <p:nvPr/>
            </p:nvSpPr>
            <p:spPr>
              <a:xfrm flipH="1">
                <a:off x="10278505" y="4411115"/>
                <a:ext cx="51348" cy="51349"/>
              </a:xfrm>
              <a:custGeom>
                <a:avLst/>
                <a:gdLst>
                  <a:gd name="connsiteX0" fmla="*/ 0 w 45803"/>
                  <a:gd name="connsiteY0" fmla="*/ 22902 h 45804"/>
                  <a:gd name="connsiteX1" fmla="*/ 22902 w 45803"/>
                  <a:gd name="connsiteY1" fmla="*/ 45804 h 45804"/>
                  <a:gd name="connsiteX2" fmla="*/ 45804 w 45803"/>
                  <a:gd name="connsiteY2" fmla="*/ 22902 h 45804"/>
                  <a:gd name="connsiteX3" fmla="*/ 22902 w 45803"/>
                  <a:gd name="connsiteY3" fmla="*/ 0 h 45804"/>
                  <a:gd name="connsiteX4" fmla="*/ 0 w 45803"/>
                  <a:gd name="connsiteY4" fmla="*/ 22694 h 45804"/>
                  <a:gd name="connsiteX5" fmla="*/ 0 w 45803"/>
                  <a:gd name="connsiteY5" fmla="*/ 22902 h 45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803" h="45804">
                    <a:moveTo>
                      <a:pt x="0" y="22902"/>
                    </a:moveTo>
                    <a:cubicBezTo>
                      <a:pt x="0" y="35551"/>
                      <a:pt x="10254" y="45804"/>
                      <a:pt x="22902" y="45804"/>
                    </a:cubicBezTo>
                    <a:cubicBezTo>
                      <a:pt x="35550" y="45804"/>
                      <a:pt x="45804" y="35551"/>
                      <a:pt x="45804" y="22902"/>
                    </a:cubicBezTo>
                    <a:cubicBezTo>
                      <a:pt x="45804" y="10254"/>
                      <a:pt x="35550" y="0"/>
                      <a:pt x="22902" y="0"/>
                    </a:cubicBezTo>
                    <a:cubicBezTo>
                      <a:pt x="10311" y="-57"/>
                      <a:pt x="58" y="10103"/>
                      <a:pt x="0" y="22694"/>
                    </a:cubicBezTo>
                    <a:cubicBezTo>
                      <a:pt x="0" y="22763"/>
                      <a:pt x="0" y="22833"/>
                      <a:pt x="0" y="229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C0697BA5-278E-2603-B8F9-FC885F6B4E09}"/>
                  </a:ext>
                </a:extLst>
              </p:cNvPr>
              <p:cNvSpPr/>
              <p:nvPr/>
            </p:nvSpPr>
            <p:spPr>
              <a:xfrm flipH="1">
                <a:off x="10165539" y="4336776"/>
                <a:ext cx="51115" cy="51115"/>
              </a:xfrm>
              <a:custGeom>
                <a:avLst/>
                <a:gdLst>
                  <a:gd name="connsiteX0" fmla="*/ 0 w 45595"/>
                  <a:gd name="connsiteY0" fmla="*/ 22902 h 45595"/>
                  <a:gd name="connsiteX1" fmla="*/ 22902 w 45595"/>
                  <a:gd name="connsiteY1" fmla="*/ 45595 h 45595"/>
                  <a:gd name="connsiteX2" fmla="*/ 45595 w 45595"/>
                  <a:gd name="connsiteY2" fmla="*/ 22694 h 45595"/>
                  <a:gd name="connsiteX3" fmla="*/ 22798 w 45595"/>
                  <a:gd name="connsiteY3" fmla="*/ 0 h 45595"/>
                  <a:gd name="connsiteX4" fmla="*/ 0 w 45595"/>
                  <a:gd name="connsiteY4" fmla="*/ 22797 h 45595"/>
                  <a:gd name="connsiteX5" fmla="*/ 0 w 45595"/>
                  <a:gd name="connsiteY5" fmla="*/ 22902 h 45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595" h="45595">
                    <a:moveTo>
                      <a:pt x="0" y="22902"/>
                    </a:moveTo>
                    <a:cubicBezTo>
                      <a:pt x="58" y="35493"/>
                      <a:pt x="10311" y="45653"/>
                      <a:pt x="22902" y="45595"/>
                    </a:cubicBezTo>
                    <a:cubicBezTo>
                      <a:pt x="35493" y="45538"/>
                      <a:pt x="45653" y="35284"/>
                      <a:pt x="45595" y="22694"/>
                    </a:cubicBezTo>
                    <a:cubicBezTo>
                      <a:pt x="45538" y="10144"/>
                      <a:pt x="35348" y="0"/>
                      <a:pt x="22798" y="0"/>
                    </a:cubicBezTo>
                    <a:cubicBezTo>
                      <a:pt x="10207" y="0"/>
                      <a:pt x="0" y="10207"/>
                      <a:pt x="0" y="22797"/>
                    </a:cubicBezTo>
                    <a:cubicBezTo>
                      <a:pt x="0" y="22832"/>
                      <a:pt x="0" y="22867"/>
                      <a:pt x="0" y="229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3902BBE2-986A-2101-1A6E-63C3903FF1F0}"/>
                  </a:ext>
                </a:extLst>
              </p:cNvPr>
              <p:cNvSpPr/>
              <p:nvPr/>
            </p:nvSpPr>
            <p:spPr>
              <a:xfrm flipH="1">
                <a:off x="10244545" y="4504009"/>
                <a:ext cx="51115" cy="51115"/>
              </a:xfrm>
              <a:custGeom>
                <a:avLst/>
                <a:gdLst>
                  <a:gd name="connsiteX0" fmla="*/ 45596 w 45595"/>
                  <a:gd name="connsiteY0" fmla="*/ 22798 h 45595"/>
                  <a:gd name="connsiteX1" fmla="*/ 22798 w 45595"/>
                  <a:gd name="connsiteY1" fmla="*/ 45596 h 45595"/>
                  <a:gd name="connsiteX2" fmla="*/ 0 w 45595"/>
                  <a:gd name="connsiteY2" fmla="*/ 22798 h 45595"/>
                  <a:gd name="connsiteX3" fmla="*/ 22798 w 45595"/>
                  <a:gd name="connsiteY3" fmla="*/ 0 h 45595"/>
                  <a:gd name="connsiteX4" fmla="*/ 45596 w 45595"/>
                  <a:gd name="connsiteY4" fmla="*/ 22798 h 45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95" h="45595">
                    <a:moveTo>
                      <a:pt x="45596" y="22798"/>
                    </a:moveTo>
                    <a:cubicBezTo>
                      <a:pt x="45596" y="35389"/>
                      <a:pt x="35389" y="45596"/>
                      <a:pt x="22798" y="45596"/>
                    </a:cubicBezTo>
                    <a:cubicBezTo>
                      <a:pt x="10207" y="45596"/>
                      <a:pt x="0" y="35389"/>
                      <a:pt x="0" y="22798"/>
                    </a:cubicBezTo>
                    <a:cubicBezTo>
                      <a:pt x="0" y="10207"/>
                      <a:pt x="10207" y="0"/>
                      <a:pt x="22798" y="0"/>
                    </a:cubicBezTo>
                    <a:cubicBezTo>
                      <a:pt x="35389" y="0"/>
                      <a:pt x="45596" y="10207"/>
                      <a:pt x="45596" y="2279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FC51C7C5-195F-8C92-C2D2-E0B8C9E55BD0}"/>
                  </a:ext>
                </a:extLst>
              </p:cNvPr>
              <p:cNvSpPr/>
              <p:nvPr/>
            </p:nvSpPr>
            <p:spPr>
              <a:xfrm flipH="1">
                <a:off x="10127378" y="4467249"/>
                <a:ext cx="51348" cy="51348"/>
              </a:xfrm>
              <a:custGeom>
                <a:avLst/>
                <a:gdLst>
                  <a:gd name="connsiteX0" fmla="*/ 0 w 45803"/>
                  <a:gd name="connsiteY0" fmla="*/ 22902 h 45803"/>
                  <a:gd name="connsiteX1" fmla="*/ 22902 w 45803"/>
                  <a:gd name="connsiteY1" fmla="*/ 45804 h 45803"/>
                  <a:gd name="connsiteX2" fmla="*/ 45804 w 45803"/>
                  <a:gd name="connsiteY2" fmla="*/ 22902 h 45803"/>
                  <a:gd name="connsiteX3" fmla="*/ 22902 w 45803"/>
                  <a:gd name="connsiteY3" fmla="*/ 0 h 45803"/>
                  <a:gd name="connsiteX4" fmla="*/ 22798 w 45803"/>
                  <a:gd name="connsiteY4" fmla="*/ 0 h 45803"/>
                  <a:gd name="connsiteX5" fmla="*/ 0 w 45803"/>
                  <a:gd name="connsiteY5" fmla="*/ 22798 h 45803"/>
                  <a:gd name="connsiteX6" fmla="*/ 0 w 45803"/>
                  <a:gd name="connsiteY6" fmla="*/ 22902 h 45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803" h="45803">
                    <a:moveTo>
                      <a:pt x="0" y="22902"/>
                    </a:moveTo>
                    <a:cubicBezTo>
                      <a:pt x="0" y="35550"/>
                      <a:pt x="10254" y="45804"/>
                      <a:pt x="22902" y="45804"/>
                    </a:cubicBezTo>
                    <a:cubicBezTo>
                      <a:pt x="35551" y="45804"/>
                      <a:pt x="45804" y="35550"/>
                      <a:pt x="45804" y="22902"/>
                    </a:cubicBezTo>
                    <a:cubicBezTo>
                      <a:pt x="45804" y="10253"/>
                      <a:pt x="35550" y="0"/>
                      <a:pt x="22902" y="0"/>
                    </a:cubicBezTo>
                    <a:cubicBezTo>
                      <a:pt x="22867" y="0"/>
                      <a:pt x="22833" y="0"/>
                      <a:pt x="22798" y="0"/>
                    </a:cubicBezTo>
                    <a:cubicBezTo>
                      <a:pt x="10207" y="0"/>
                      <a:pt x="0" y="10207"/>
                      <a:pt x="0" y="22798"/>
                    </a:cubicBezTo>
                    <a:cubicBezTo>
                      <a:pt x="0" y="22832"/>
                      <a:pt x="0" y="22867"/>
                      <a:pt x="0" y="229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29705D68-01ED-F678-BCB2-0A03F58EACD3}"/>
                  </a:ext>
                </a:extLst>
              </p:cNvPr>
              <p:cNvSpPr/>
              <p:nvPr/>
            </p:nvSpPr>
            <p:spPr>
              <a:xfrm flipH="1">
                <a:off x="10255048" y="4199535"/>
                <a:ext cx="51115" cy="51115"/>
              </a:xfrm>
              <a:custGeom>
                <a:avLst/>
                <a:gdLst>
                  <a:gd name="connsiteX0" fmla="*/ 0 w 45595"/>
                  <a:gd name="connsiteY0" fmla="*/ 22902 h 45595"/>
                  <a:gd name="connsiteX1" fmla="*/ 22902 w 45595"/>
                  <a:gd name="connsiteY1" fmla="*/ 45595 h 45595"/>
                  <a:gd name="connsiteX2" fmla="*/ 45595 w 45595"/>
                  <a:gd name="connsiteY2" fmla="*/ 22694 h 45595"/>
                  <a:gd name="connsiteX3" fmla="*/ 22798 w 45595"/>
                  <a:gd name="connsiteY3" fmla="*/ 0 h 45595"/>
                  <a:gd name="connsiteX4" fmla="*/ 0 w 45595"/>
                  <a:gd name="connsiteY4" fmla="*/ 22797 h 45595"/>
                  <a:gd name="connsiteX5" fmla="*/ 0 w 45595"/>
                  <a:gd name="connsiteY5" fmla="*/ 22902 h 45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595" h="45595">
                    <a:moveTo>
                      <a:pt x="0" y="22902"/>
                    </a:moveTo>
                    <a:cubicBezTo>
                      <a:pt x="58" y="35493"/>
                      <a:pt x="10311" y="45653"/>
                      <a:pt x="22902" y="45595"/>
                    </a:cubicBezTo>
                    <a:cubicBezTo>
                      <a:pt x="35493" y="45538"/>
                      <a:pt x="45653" y="35284"/>
                      <a:pt x="45595" y="22694"/>
                    </a:cubicBezTo>
                    <a:cubicBezTo>
                      <a:pt x="45538" y="10144"/>
                      <a:pt x="35348" y="0"/>
                      <a:pt x="22798" y="0"/>
                    </a:cubicBezTo>
                    <a:cubicBezTo>
                      <a:pt x="10207" y="0"/>
                      <a:pt x="0" y="10207"/>
                      <a:pt x="0" y="22797"/>
                    </a:cubicBezTo>
                    <a:cubicBezTo>
                      <a:pt x="0" y="22832"/>
                      <a:pt x="0" y="22867"/>
                      <a:pt x="0" y="229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31EAE6C2-A3F0-B854-722D-ADB122CABC7E}"/>
                  </a:ext>
                </a:extLst>
              </p:cNvPr>
              <p:cNvSpPr/>
              <p:nvPr/>
            </p:nvSpPr>
            <p:spPr>
              <a:xfrm flipH="1">
                <a:off x="10274771" y="4218558"/>
                <a:ext cx="127156" cy="137941"/>
              </a:xfrm>
              <a:custGeom>
                <a:avLst/>
                <a:gdLst>
                  <a:gd name="connsiteX0" fmla="*/ 113218 w 113425"/>
                  <a:gd name="connsiteY0" fmla="*/ 123046 h 123045"/>
                  <a:gd name="connsiteX1" fmla="*/ 3913 w 113425"/>
                  <a:gd name="connsiteY1" fmla="*/ 95459 h 123045"/>
                  <a:gd name="connsiteX2" fmla="*/ 142 w 113425"/>
                  <a:gd name="connsiteY2" fmla="*/ 89310 h 123045"/>
                  <a:gd name="connsiteX3" fmla="*/ 166 w 113425"/>
                  <a:gd name="connsiteY3" fmla="*/ 89213 h 123045"/>
                  <a:gd name="connsiteX4" fmla="*/ 6412 w 113425"/>
                  <a:gd name="connsiteY4" fmla="*/ 85362 h 123045"/>
                  <a:gd name="connsiteX5" fmla="*/ 103016 w 113425"/>
                  <a:gd name="connsiteY5" fmla="*/ 109304 h 123045"/>
                  <a:gd name="connsiteX6" fmla="*/ 103016 w 113425"/>
                  <a:gd name="connsiteY6" fmla="*/ 5205 h 123045"/>
                  <a:gd name="connsiteX7" fmla="*/ 108221 w 113425"/>
                  <a:gd name="connsiteY7" fmla="*/ 0 h 123045"/>
                  <a:gd name="connsiteX8" fmla="*/ 113426 w 113425"/>
                  <a:gd name="connsiteY8" fmla="*/ 5205 h 123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3425" h="123045">
                    <a:moveTo>
                      <a:pt x="113218" y="123046"/>
                    </a:moveTo>
                    <a:lnTo>
                      <a:pt x="3913" y="95459"/>
                    </a:lnTo>
                    <a:cubicBezTo>
                      <a:pt x="1174" y="94803"/>
                      <a:pt x="-515" y="92050"/>
                      <a:pt x="142" y="89310"/>
                    </a:cubicBezTo>
                    <a:cubicBezTo>
                      <a:pt x="149" y="89278"/>
                      <a:pt x="157" y="89245"/>
                      <a:pt x="166" y="89213"/>
                    </a:cubicBezTo>
                    <a:cubicBezTo>
                      <a:pt x="883" y="86466"/>
                      <a:pt x="3635" y="84768"/>
                      <a:pt x="6412" y="85362"/>
                    </a:cubicBezTo>
                    <a:lnTo>
                      <a:pt x="103016" y="109304"/>
                    </a:lnTo>
                    <a:lnTo>
                      <a:pt x="103016" y="5205"/>
                    </a:lnTo>
                    <a:cubicBezTo>
                      <a:pt x="103016" y="2330"/>
                      <a:pt x="105346" y="0"/>
                      <a:pt x="108221" y="0"/>
                    </a:cubicBezTo>
                    <a:cubicBezTo>
                      <a:pt x="111096" y="0"/>
                      <a:pt x="113426" y="2330"/>
                      <a:pt x="113426" y="520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685A7688-F84B-7E1C-67B3-F13095CC9B3E}"/>
                  </a:ext>
                </a:extLst>
              </p:cNvPr>
              <p:cNvSpPr/>
              <p:nvPr/>
            </p:nvSpPr>
            <p:spPr>
              <a:xfrm flipH="1">
                <a:off x="10184571" y="4355728"/>
                <a:ext cx="125630" cy="110937"/>
              </a:xfrm>
              <a:custGeom>
                <a:avLst/>
                <a:gdLst>
                  <a:gd name="connsiteX0" fmla="*/ 80531 w 112064"/>
                  <a:gd name="connsiteY0" fmla="*/ 98958 h 98957"/>
                  <a:gd name="connsiteX1" fmla="*/ 4227 w 112064"/>
                  <a:gd name="connsiteY1" fmla="*/ 81886 h 98957"/>
                  <a:gd name="connsiteX2" fmla="*/ 115 w 112064"/>
                  <a:gd name="connsiteY2" fmla="*/ 75588 h 98957"/>
                  <a:gd name="connsiteX3" fmla="*/ 6413 w 112064"/>
                  <a:gd name="connsiteY3" fmla="*/ 71476 h 98957"/>
                  <a:gd name="connsiteX4" fmla="*/ 73661 w 112064"/>
                  <a:gd name="connsiteY4" fmla="*/ 86570 h 98957"/>
                  <a:gd name="connsiteX5" fmla="*/ 101768 w 112064"/>
                  <a:gd name="connsiteY5" fmla="*/ 4123 h 98957"/>
                  <a:gd name="connsiteX6" fmla="*/ 107941 w 112064"/>
                  <a:gd name="connsiteY6" fmla="*/ 115 h 98957"/>
                  <a:gd name="connsiteX7" fmla="*/ 111950 w 112064"/>
                  <a:gd name="connsiteY7" fmla="*/ 6288 h 98957"/>
                  <a:gd name="connsiteX8" fmla="*/ 111553 w 112064"/>
                  <a:gd name="connsiteY8" fmla="*/ 7454 h 98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2064" h="98957">
                    <a:moveTo>
                      <a:pt x="80531" y="98958"/>
                    </a:moveTo>
                    <a:lnTo>
                      <a:pt x="4227" y="81886"/>
                    </a:lnTo>
                    <a:cubicBezTo>
                      <a:pt x="1352" y="81282"/>
                      <a:pt x="-489" y="78462"/>
                      <a:pt x="115" y="75588"/>
                    </a:cubicBezTo>
                    <a:cubicBezTo>
                      <a:pt x="718" y="72713"/>
                      <a:pt x="3538" y="70872"/>
                      <a:pt x="6413" y="71476"/>
                    </a:cubicBezTo>
                    <a:lnTo>
                      <a:pt x="73661" y="86570"/>
                    </a:lnTo>
                    <a:lnTo>
                      <a:pt x="101768" y="4123"/>
                    </a:lnTo>
                    <a:cubicBezTo>
                      <a:pt x="102366" y="1312"/>
                      <a:pt x="105130" y="-483"/>
                      <a:pt x="107941" y="115"/>
                    </a:cubicBezTo>
                    <a:cubicBezTo>
                      <a:pt x="110753" y="713"/>
                      <a:pt x="112548" y="3477"/>
                      <a:pt x="111950" y="6288"/>
                    </a:cubicBezTo>
                    <a:cubicBezTo>
                      <a:pt x="111864" y="6692"/>
                      <a:pt x="111731" y="7083"/>
                      <a:pt x="111553" y="745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ADC9EBAE-2748-D57B-BF48-4E83E2997EB6}"/>
                  </a:ext>
                </a:extLst>
              </p:cNvPr>
              <p:cNvSpPr/>
              <p:nvPr/>
            </p:nvSpPr>
            <p:spPr>
              <a:xfrm flipH="1">
                <a:off x="10147300" y="4487673"/>
                <a:ext cx="129156" cy="86241"/>
              </a:xfrm>
              <a:custGeom>
                <a:avLst/>
                <a:gdLst>
                  <a:gd name="connsiteX0" fmla="*/ 89364 w 115209"/>
                  <a:gd name="connsiteY0" fmla="*/ 76928 h 76928"/>
                  <a:gd name="connsiteX1" fmla="*/ 3690 w 115209"/>
                  <a:gd name="connsiteY1" fmla="*/ 42159 h 76928"/>
                  <a:gd name="connsiteX2" fmla="*/ 227 w 115209"/>
                  <a:gd name="connsiteY2" fmla="*/ 35663 h 76928"/>
                  <a:gd name="connsiteX3" fmla="*/ 6723 w 115209"/>
                  <a:gd name="connsiteY3" fmla="*/ 32200 h 76928"/>
                  <a:gd name="connsiteX4" fmla="*/ 7646 w 115209"/>
                  <a:gd name="connsiteY4" fmla="*/ 32582 h 76928"/>
                  <a:gd name="connsiteX5" fmla="*/ 83222 w 115209"/>
                  <a:gd name="connsiteY5" fmla="*/ 63811 h 76928"/>
                  <a:gd name="connsiteX6" fmla="*/ 105083 w 115209"/>
                  <a:gd name="connsiteY6" fmla="*/ 3434 h 76928"/>
                  <a:gd name="connsiteX7" fmla="*/ 111745 w 115209"/>
                  <a:gd name="connsiteY7" fmla="*/ 311 h 76928"/>
                  <a:gd name="connsiteX8" fmla="*/ 114938 w 115209"/>
                  <a:gd name="connsiteY8" fmla="*/ 6780 h 76928"/>
                  <a:gd name="connsiteX9" fmla="*/ 114868 w 115209"/>
                  <a:gd name="connsiteY9" fmla="*/ 6973 h 76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5209" h="76928">
                    <a:moveTo>
                      <a:pt x="89364" y="76928"/>
                    </a:moveTo>
                    <a:lnTo>
                      <a:pt x="3690" y="42159"/>
                    </a:lnTo>
                    <a:cubicBezTo>
                      <a:pt x="940" y="41322"/>
                      <a:pt x="-610" y="38413"/>
                      <a:pt x="227" y="35663"/>
                    </a:cubicBezTo>
                    <a:cubicBezTo>
                      <a:pt x="1065" y="32913"/>
                      <a:pt x="3973" y="31363"/>
                      <a:pt x="6723" y="32200"/>
                    </a:cubicBezTo>
                    <a:cubicBezTo>
                      <a:pt x="7042" y="32298"/>
                      <a:pt x="7351" y="32425"/>
                      <a:pt x="7646" y="32582"/>
                    </a:cubicBezTo>
                    <a:lnTo>
                      <a:pt x="83222" y="63811"/>
                    </a:lnTo>
                    <a:lnTo>
                      <a:pt x="105083" y="3434"/>
                    </a:lnTo>
                    <a:cubicBezTo>
                      <a:pt x="106061" y="733"/>
                      <a:pt x="109043" y="-665"/>
                      <a:pt x="111745" y="311"/>
                    </a:cubicBezTo>
                    <a:cubicBezTo>
                      <a:pt x="114413" y="1216"/>
                      <a:pt x="115843" y="4112"/>
                      <a:pt x="114938" y="6780"/>
                    </a:cubicBezTo>
                    <a:cubicBezTo>
                      <a:pt x="114916" y="6845"/>
                      <a:pt x="114893" y="6909"/>
                      <a:pt x="114868" y="697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0A9E2741-27AF-FAA7-D34C-5EE85A37A472}"/>
                  </a:ext>
                </a:extLst>
              </p:cNvPr>
              <p:cNvSpPr/>
              <p:nvPr/>
            </p:nvSpPr>
            <p:spPr>
              <a:xfrm flipH="1">
                <a:off x="9302523" y="4633522"/>
                <a:ext cx="472213" cy="444659"/>
              </a:xfrm>
              <a:custGeom>
                <a:avLst/>
                <a:gdLst>
                  <a:gd name="connsiteX0" fmla="*/ 5128 w 421221"/>
                  <a:gd name="connsiteY0" fmla="*/ 396642 h 396642"/>
                  <a:gd name="connsiteX1" fmla="*/ 2109 w 421221"/>
                  <a:gd name="connsiteY1" fmla="*/ 395705 h 396642"/>
                  <a:gd name="connsiteX2" fmla="*/ 964 w 421221"/>
                  <a:gd name="connsiteY2" fmla="*/ 388418 h 396642"/>
                  <a:gd name="connsiteX3" fmla="*/ 413926 w 421221"/>
                  <a:gd name="connsiteY3" fmla="*/ 440 h 396642"/>
                  <a:gd name="connsiteX4" fmla="*/ 420784 w 421221"/>
                  <a:gd name="connsiteY4" fmla="*/ 3116 h 396642"/>
                  <a:gd name="connsiteX5" fmla="*/ 420797 w 421221"/>
                  <a:gd name="connsiteY5" fmla="*/ 3146 h 396642"/>
                  <a:gd name="connsiteX6" fmla="*/ 418195 w 421221"/>
                  <a:gd name="connsiteY6" fmla="*/ 10017 h 396642"/>
                  <a:gd name="connsiteX7" fmla="*/ 9396 w 421221"/>
                  <a:gd name="connsiteY7" fmla="*/ 394456 h 396642"/>
                  <a:gd name="connsiteX8" fmla="*/ 5128 w 421221"/>
                  <a:gd name="connsiteY8" fmla="*/ 396642 h 396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1221" h="396642">
                    <a:moveTo>
                      <a:pt x="5128" y="396642"/>
                    </a:moveTo>
                    <a:cubicBezTo>
                      <a:pt x="4051" y="396637"/>
                      <a:pt x="3000" y="396310"/>
                      <a:pt x="2109" y="395705"/>
                    </a:cubicBezTo>
                    <a:cubicBezTo>
                      <a:pt x="-173" y="393981"/>
                      <a:pt x="-679" y="390759"/>
                      <a:pt x="964" y="388418"/>
                    </a:cubicBezTo>
                    <a:cubicBezTo>
                      <a:pt x="108811" y="239556"/>
                      <a:pt x="242163" y="77057"/>
                      <a:pt x="413926" y="440"/>
                    </a:cubicBezTo>
                    <a:cubicBezTo>
                      <a:pt x="416559" y="-715"/>
                      <a:pt x="419629" y="483"/>
                      <a:pt x="420784" y="3116"/>
                    </a:cubicBezTo>
                    <a:cubicBezTo>
                      <a:pt x="420788" y="3126"/>
                      <a:pt x="420793" y="3136"/>
                      <a:pt x="420797" y="3146"/>
                    </a:cubicBezTo>
                    <a:cubicBezTo>
                      <a:pt x="421910" y="5764"/>
                      <a:pt x="420762" y="8793"/>
                      <a:pt x="418195" y="10017"/>
                    </a:cubicBezTo>
                    <a:cubicBezTo>
                      <a:pt x="248721" y="85489"/>
                      <a:pt x="116306" y="246739"/>
                      <a:pt x="9396" y="394456"/>
                    </a:cubicBezTo>
                    <a:cubicBezTo>
                      <a:pt x="8426" y="395849"/>
                      <a:pt x="6826" y="396669"/>
                      <a:pt x="5128" y="39664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94A4E5CE-A986-55D3-29C2-B6DFA4F81FBD}"/>
                  </a:ext>
                </a:extLst>
              </p:cNvPr>
              <p:cNvSpPr/>
              <p:nvPr/>
            </p:nvSpPr>
            <p:spPr>
              <a:xfrm flipH="1">
                <a:off x="9278361" y="4609365"/>
                <a:ext cx="59967" cy="60000"/>
              </a:xfrm>
              <a:custGeom>
                <a:avLst/>
                <a:gdLst>
                  <a:gd name="connsiteX0" fmla="*/ 51814 w 53491"/>
                  <a:gd name="connsiteY0" fmla="*/ 36145 h 53521"/>
                  <a:gd name="connsiteX1" fmla="*/ 17376 w 53491"/>
                  <a:gd name="connsiteY1" fmla="*/ 51814 h 53521"/>
                  <a:gd name="connsiteX2" fmla="*/ 1707 w 53491"/>
                  <a:gd name="connsiteY2" fmla="*/ 17376 h 53521"/>
                  <a:gd name="connsiteX3" fmla="*/ 36095 w 53491"/>
                  <a:gd name="connsiteY3" fmla="*/ 1689 h 53521"/>
                  <a:gd name="connsiteX4" fmla="*/ 51814 w 53491"/>
                  <a:gd name="connsiteY4" fmla="*/ 36145 h 53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491" h="53521">
                    <a:moveTo>
                      <a:pt x="51814" y="36145"/>
                    </a:moveTo>
                    <a:cubicBezTo>
                      <a:pt x="46631" y="49982"/>
                      <a:pt x="31213" y="56997"/>
                      <a:pt x="17376" y="51814"/>
                    </a:cubicBezTo>
                    <a:cubicBezTo>
                      <a:pt x="3540" y="46631"/>
                      <a:pt x="-3476" y="31213"/>
                      <a:pt x="1707" y="17376"/>
                    </a:cubicBezTo>
                    <a:cubicBezTo>
                      <a:pt x="6883" y="3559"/>
                      <a:pt x="22268" y="-3460"/>
                      <a:pt x="36095" y="1689"/>
                    </a:cubicBezTo>
                    <a:cubicBezTo>
                      <a:pt x="49920" y="6896"/>
                      <a:pt x="56943" y="22291"/>
                      <a:pt x="51814" y="3614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6509A052-6171-5685-72E5-D4B62B774759}"/>
                  </a:ext>
                </a:extLst>
              </p:cNvPr>
              <p:cNvSpPr/>
              <p:nvPr/>
            </p:nvSpPr>
            <p:spPr>
              <a:xfrm flipH="1">
                <a:off x="9453383" y="4807792"/>
                <a:ext cx="51128" cy="51128"/>
              </a:xfrm>
              <a:custGeom>
                <a:avLst/>
                <a:gdLst>
                  <a:gd name="connsiteX0" fmla="*/ 44112 w 45607"/>
                  <a:gd name="connsiteY0" fmla="*/ 30910 h 45607"/>
                  <a:gd name="connsiteX1" fmla="*/ 14698 w 45607"/>
                  <a:gd name="connsiteY1" fmla="*/ 44112 h 45607"/>
                  <a:gd name="connsiteX2" fmla="*/ 1496 w 45607"/>
                  <a:gd name="connsiteY2" fmla="*/ 14698 h 45607"/>
                  <a:gd name="connsiteX3" fmla="*/ 30787 w 45607"/>
                  <a:gd name="connsiteY3" fmla="*/ 1449 h 45607"/>
                  <a:gd name="connsiteX4" fmla="*/ 44158 w 45607"/>
                  <a:gd name="connsiteY4" fmla="*/ 30787 h 45607"/>
                  <a:gd name="connsiteX5" fmla="*/ 44112 w 45607"/>
                  <a:gd name="connsiteY5" fmla="*/ 30910 h 45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607" h="45607">
                    <a:moveTo>
                      <a:pt x="44112" y="30910"/>
                    </a:moveTo>
                    <a:cubicBezTo>
                      <a:pt x="39635" y="42678"/>
                      <a:pt x="26466" y="48589"/>
                      <a:pt x="14698" y="44112"/>
                    </a:cubicBezTo>
                    <a:cubicBezTo>
                      <a:pt x="2930" y="39635"/>
                      <a:pt x="-2981" y="26466"/>
                      <a:pt x="1496" y="14698"/>
                    </a:cubicBezTo>
                    <a:cubicBezTo>
                      <a:pt x="5954" y="2978"/>
                      <a:pt x="19041" y="-2942"/>
                      <a:pt x="30787" y="1449"/>
                    </a:cubicBezTo>
                    <a:cubicBezTo>
                      <a:pt x="42581" y="5859"/>
                      <a:pt x="48567" y="18993"/>
                      <a:pt x="44158" y="30787"/>
                    </a:cubicBezTo>
                    <a:cubicBezTo>
                      <a:pt x="44143" y="30828"/>
                      <a:pt x="44128" y="30869"/>
                      <a:pt x="44112" y="3091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ACF1A430-A1A1-E073-7A42-148BA064595D}"/>
                  </a:ext>
                </a:extLst>
              </p:cNvPr>
              <p:cNvSpPr/>
              <p:nvPr/>
            </p:nvSpPr>
            <p:spPr>
              <a:xfrm flipH="1">
                <a:off x="9533715" y="4698374"/>
                <a:ext cx="51235" cy="51235"/>
              </a:xfrm>
              <a:custGeom>
                <a:avLst/>
                <a:gdLst>
                  <a:gd name="connsiteX0" fmla="*/ 44243 w 45702"/>
                  <a:gd name="connsiteY0" fmla="*/ 30867 h 45702"/>
                  <a:gd name="connsiteX1" fmla="*/ 14835 w 45702"/>
                  <a:gd name="connsiteY1" fmla="*/ 44244 h 45702"/>
                  <a:gd name="connsiteX2" fmla="*/ 1459 w 45702"/>
                  <a:gd name="connsiteY2" fmla="*/ 14835 h 45702"/>
                  <a:gd name="connsiteX3" fmla="*/ 30867 w 45702"/>
                  <a:gd name="connsiteY3" fmla="*/ 1459 h 45702"/>
                  <a:gd name="connsiteX4" fmla="*/ 44243 w 45702"/>
                  <a:gd name="connsiteY4" fmla="*/ 30867 h 45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02" h="45702">
                    <a:moveTo>
                      <a:pt x="44243" y="30867"/>
                    </a:moveTo>
                    <a:cubicBezTo>
                      <a:pt x="39817" y="42682"/>
                      <a:pt x="26650" y="48671"/>
                      <a:pt x="14835" y="44244"/>
                    </a:cubicBezTo>
                    <a:cubicBezTo>
                      <a:pt x="3021" y="39817"/>
                      <a:pt x="-2968" y="26650"/>
                      <a:pt x="1459" y="14835"/>
                    </a:cubicBezTo>
                    <a:cubicBezTo>
                      <a:pt x="5886" y="3021"/>
                      <a:pt x="19052" y="-2968"/>
                      <a:pt x="30867" y="1459"/>
                    </a:cubicBezTo>
                    <a:cubicBezTo>
                      <a:pt x="42681" y="5886"/>
                      <a:pt x="48670" y="19052"/>
                      <a:pt x="44243" y="308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68DFA92E-96AD-223E-B700-5CCBB3FC0939}"/>
                  </a:ext>
                </a:extLst>
              </p:cNvPr>
              <p:cNvSpPr/>
              <p:nvPr/>
            </p:nvSpPr>
            <p:spPr>
              <a:xfrm flipH="1">
                <a:off x="9517958" y="4882820"/>
                <a:ext cx="51179" cy="51223"/>
              </a:xfrm>
              <a:custGeom>
                <a:avLst/>
                <a:gdLst>
                  <a:gd name="connsiteX0" fmla="*/ 44192 w 45652"/>
                  <a:gd name="connsiteY0" fmla="*/ 30815 h 45692"/>
                  <a:gd name="connsiteX1" fmla="*/ 14890 w 45652"/>
                  <a:gd name="connsiteY1" fmla="*/ 44264 h 45692"/>
                  <a:gd name="connsiteX2" fmla="*/ 14835 w 45652"/>
                  <a:gd name="connsiteY2" fmla="*/ 44244 h 45692"/>
                  <a:gd name="connsiteX3" fmla="*/ 1459 w 45652"/>
                  <a:gd name="connsiteY3" fmla="*/ 14835 h 45692"/>
                  <a:gd name="connsiteX4" fmla="*/ 30867 w 45652"/>
                  <a:gd name="connsiteY4" fmla="*/ 1459 h 45692"/>
                  <a:gd name="connsiteX5" fmla="*/ 44191 w 45652"/>
                  <a:gd name="connsiteY5" fmla="*/ 30815 h 45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652" h="45692">
                    <a:moveTo>
                      <a:pt x="44192" y="30815"/>
                    </a:moveTo>
                    <a:cubicBezTo>
                      <a:pt x="39814" y="42620"/>
                      <a:pt x="26695" y="48641"/>
                      <a:pt x="14890" y="44264"/>
                    </a:cubicBezTo>
                    <a:cubicBezTo>
                      <a:pt x="14871" y="44257"/>
                      <a:pt x="14854" y="44250"/>
                      <a:pt x="14835" y="44244"/>
                    </a:cubicBezTo>
                    <a:cubicBezTo>
                      <a:pt x="3021" y="39817"/>
                      <a:pt x="-2968" y="26650"/>
                      <a:pt x="1459" y="14835"/>
                    </a:cubicBezTo>
                    <a:cubicBezTo>
                      <a:pt x="5886" y="3021"/>
                      <a:pt x="19052" y="-2968"/>
                      <a:pt x="30867" y="1459"/>
                    </a:cubicBezTo>
                    <a:cubicBezTo>
                      <a:pt x="42652" y="5886"/>
                      <a:pt x="48617" y="19029"/>
                      <a:pt x="44191" y="3081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3212B141-2854-4378-E12D-431619A6720B}"/>
                  </a:ext>
                </a:extLst>
              </p:cNvPr>
              <p:cNvSpPr/>
              <p:nvPr/>
            </p:nvSpPr>
            <p:spPr>
              <a:xfrm flipH="1">
                <a:off x="9614601" y="4807465"/>
                <a:ext cx="51128" cy="51128"/>
              </a:xfrm>
              <a:custGeom>
                <a:avLst/>
                <a:gdLst>
                  <a:gd name="connsiteX0" fmla="*/ 44159 w 45607"/>
                  <a:gd name="connsiteY0" fmla="*/ 30785 h 45607"/>
                  <a:gd name="connsiteX1" fmla="*/ 14823 w 45607"/>
                  <a:gd name="connsiteY1" fmla="*/ 44159 h 45607"/>
                  <a:gd name="connsiteX2" fmla="*/ 1449 w 45607"/>
                  <a:gd name="connsiteY2" fmla="*/ 14823 h 45607"/>
                  <a:gd name="connsiteX3" fmla="*/ 30730 w 45607"/>
                  <a:gd name="connsiteY3" fmla="*/ 1428 h 45607"/>
                  <a:gd name="connsiteX4" fmla="*/ 44179 w 45607"/>
                  <a:gd name="connsiteY4" fmla="*/ 30730 h 45607"/>
                  <a:gd name="connsiteX5" fmla="*/ 44159 w 45607"/>
                  <a:gd name="connsiteY5" fmla="*/ 30784 h 45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607" h="45607">
                    <a:moveTo>
                      <a:pt x="44159" y="30785"/>
                    </a:moveTo>
                    <a:cubicBezTo>
                      <a:pt x="39752" y="42579"/>
                      <a:pt x="26618" y="48567"/>
                      <a:pt x="14823" y="44159"/>
                    </a:cubicBezTo>
                    <a:cubicBezTo>
                      <a:pt x="3029" y="39752"/>
                      <a:pt x="-2959" y="26617"/>
                      <a:pt x="1449" y="14823"/>
                    </a:cubicBezTo>
                    <a:cubicBezTo>
                      <a:pt x="5848" y="3050"/>
                      <a:pt x="18946" y="-2941"/>
                      <a:pt x="30730" y="1428"/>
                    </a:cubicBezTo>
                    <a:cubicBezTo>
                      <a:pt x="42536" y="5806"/>
                      <a:pt x="48557" y="18925"/>
                      <a:pt x="44179" y="30730"/>
                    </a:cubicBezTo>
                    <a:cubicBezTo>
                      <a:pt x="44173" y="30748"/>
                      <a:pt x="44166" y="30766"/>
                      <a:pt x="44159" y="3078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F6D04289-B18C-5D03-F2EB-AEF7C3A0AFAD}"/>
                  </a:ext>
                </a:extLst>
              </p:cNvPr>
              <p:cNvSpPr/>
              <p:nvPr/>
            </p:nvSpPr>
            <p:spPr>
              <a:xfrm flipH="1">
                <a:off x="9401349" y="4601385"/>
                <a:ext cx="51128" cy="51128"/>
              </a:xfrm>
              <a:custGeom>
                <a:avLst/>
                <a:gdLst>
                  <a:gd name="connsiteX0" fmla="*/ 44125 w 45607"/>
                  <a:gd name="connsiteY0" fmla="*/ 30876 h 45607"/>
                  <a:gd name="connsiteX1" fmla="*/ 14732 w 45607"/>
                  <a:gd name="connsiteY1" fmla="*/ 44125 h 45607"/>
                  <a:gd name="connsiteX2" fmla="*/ 1483 w 45607"/>
                  <a:gd name="connsiteY2" fmla="*/ 14732 h 45607"/>
                  <a:gd name="connsiteX3" fmla="*/ 30696 w 45607"/>
                  <a:gd name="connsiteY3" fmla="*/ 1416 h 45607"/>
                  <a:gd name="connsiteX4" fmla="*/ 44192 w 45607"/>
                  <a:gd name="connsiteY4" fmla="*/ 30696 h 45607"/>
                  <a:gd name="connsiteX5" fmla="*/ 44125 w 45607"/>
                  <a:gd name="connsiteY5" fmla="*/ 30876 h 45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607" h="45607">
                    <a:moveTo>
                      <a:pt x="44125" y="30876"/>
                    </a:moveTo>
                    <a:cubicBezTo>
                      <a:pt x="39667" y="42651"/>
                      <a:pt x="26507" y="48583"/>
                      <a:pt x="14732" y="44125"/>
                    </a:cubicBezTo>
                    <a:cubicBezTo>
                      <a:pt x="2957" y="39667"/>
                      <a:pt x="-2975" y="26507"/>
                      <a:pt x="1483" y="14732"/>
                    </a:cubicBezTo>
                    <a:cubicBezTo>
                      <a:pt x="5915" y="3027"/>
                      <a:pt x="18954" y="-2917"/>
                      <a:pt x="30696" y="1416"/>
                    </a:cubicBezTo>
                    <a:cubicBezTo>
                      <a:pt x="42508" y="5774"/>
                      <a:pt x="48551" y="18884"/>
                      <a:pt x="44192" y="30696"/>
                    </a:cubicBezTo>
                    <a:cubicBezTo>
                      <a:pt x="44170" y="30756"/>
                      <a:pt x="44147" y="30816"/>
                      <a:pt x="44125" y="3087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71607D0E-9092-F7E1-1524-D5F475FAFD56}"/>
                  </a:ext>
                </a:extLst>
              </p:cNvPr>
              <p:cNvSpPr/>
              <p:nvPr/>
            </p:nvSpPr>
            <p:spPr>
              <a:xfrm flipH="1">
                <a:off x="9346166" y="4620505"/>
                <a:ext cx="132466" cy="142125"/>
              </a:xfrm>
              <a:custGeom>
                <a:avLst/>
                <a:gdLst>
                  <a:gd name="connsiteX0" fmla="*/ 112740 w 118162"/>
                  <a:gd name="connsiteY0" fmla="*/ 126665 h 126778"/>
                  <a:gd name="connsiteX1" fmla="*/ 112011 w 118162"/>
                  <a:gd name="connsiteY1" fmla="*/ 126665 h 126778"/>
                  <a:gd name="connsiteX2" fmla="*/ 0 w 118162"/>
                  <a:gd name="connsiteY2" fmla="*/ 113652 h 126778"/>
                  <a:gd name="connsiteX3" fmla="*/ 41119 w 118162"/>
                  <a:gd name="connsiteY3" fmla="*/ 3931 h 126778"/>
                  <a:gd name="connsiteX4" fmla="*/ 47441 w 118162"/>
                  <a:gd name="connsiteY4" fmla="*/ 160 h 126778"/>
                  <a:gd name="connsiteX5" fmla="*/ 51212 w 118162"/>
                  <a:gd name="connsiteY5" fmla="*/ 6481 h 126778"/>
                  <a:gd name="connsiteX6" fmla="*/ 50800 w 118162"/>
                  <a:gd name="connsiteY6" fmla="*/ 7575 h 126778"/>
                  <a:gd name="connsiteX7" fmla="*/ 14470 w 118162"/>
                  <a:gd name="connsiteY7" fmla="*/ 104908 h 126778"/>
                  <a:gd name="connsiteX8" fmla="*/ 113260 w 118162"/>
                  <a:gd name="connsiteY8" fmla="*/ 116359 h 126778"/>
                  <a:gd name="connsiteX9" fmla="*/ 118153 w 118162"/>
                  <a:gd name="connsiteY9" fmla="*/ 121876 h 126778"/>
                  <a:gd name="connsiteX10" fmla="*/ 112635 w 118162"/>
                  <a:gd name="connsiteY10" fmla="*/ 126769 h 126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162" h="126778">
                    <a:moveTo>
                      <a:pt x="112740" y="126665"/>
                    </a:moveTo>
                    <a:lnTo>
                      <a:pt x="112011" y="126665"/>
                    </a:lnTo>
                    <a:lnTo>
                      <a:pt x="0" y="113652"/>
                    </a:lnTo>
                    <a:lnTo>
                      <a:pt x="41119" y="3931"/>
                    </a:lnTo>
                    <a:cubicBezTo>
                      <a:pt x="41823" y="1144"/>
                      <a:pt x="44653" y="-544"/>
                      <a:pt x="47441" y="160"/>
                    </a:cubicBezTo>
                    <a:cubicBezTo>
                      <a:pt x="50228" y="864"/>
                      <a:pt x="51916" y="3694"/>
                      <a:pt x="51212" y="6481"/>
                    </a:cubicBezTo>
                    <a:cubicBezTo>
                      <a:pt x="51116" y="6860"/>
                      <a:pt x="50978" y="7227"/>
                      <a:pt x="50800" y="7575"/>
                    </a:cubicBezTo>
                    <a:lnTo>
                      <a:pt x="14470" y="104908"/>
                    </a:lnTo>
                    <a:lnTo>
                      <a:pt x="113260" y="116359"/>
                    </a:lnTo>
                    <a:cubicBezTo>
                      <a:pt x="116135" y="116531"/>
                      <a:pt x="118325" y="119001"/>
                      <a:pt x="118153" y="121876"/>
                    </a:cubicBezTo>
                    <a:cubicBezTo>
                      <a:pt x="117980" y="124751"/>
                      <a:pt x="115510" y="126941"/>
                      <a:pt x="112635" y="12676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5C9B8D46-BCB6-C141-B41B-FD1FFEE7015E}"/>
                  </a:ext>
                </a:extLst>
              </p:cNvPr>
              <p:cNvSpPr/>
              <p:nvPr/>
            </p:nvSpPr>
            <p:spPr>
              <a:xfrm flipH="1">
                <a:off x="9474835" y="4718507"/>
                <a:ext cx="93542" cy="125455"/>
              </a:xfrm>
              <a:custGeom>
                <a:avLst/>
                <a:gdLst>
                  <a:gd name="connsiteX0" fmla="*/ 78075 w 83441"/>
                  <a:gd name="connsiteY0" fmla="*/ 111907 h 111908"/>
                  <a:gd name="connsiteX1" fmla="*/ 77554 w 83441"/>
                  <a:gd name="connsiteY1" fmla="*/ 111907 h 111908"/>
                  <a:gd name="connsiteX2" fmla="*/ 0 w 83441"/>
                  <a:gd name="connsiteY2" fmla="*/ 101497 h 111908"/>
                  <a:gd name="connsiteX3" fmla="*/ 2915 w 83441"/>
                  <a:gd name="connsiteY3" fmla="*/ 4997 h 111908"/>
                  <a:gd name="connsiteX4" fmla="*/ 8328 w 83441"/>
                  <a:gd name="connsiteY4" fmla="*/ 0 h 111908"/>
                  <a:gd name="connsiteX5" fmla="*/ 13325 w 83441"/>
                  <a:gd name="connsiteY5" fmla="*/ 5405 h 111908"/>
                  <a:gd name="connsiteX6" fmla="*/ 13325 w 83441"/>
                  <a:gd name="connsiteY6" fmla="*/ 5413 h 111908"/>
                  <a:gd name="connsiteX7" fmla="*/ 10722 w 83441"/>
                  <a:gd name="connsiteY7" fmla="*/ 92440 h 111908"/>
                  <a:gd name="connsiteX8" fmla="*/ 78907 w 83441"/>
                  <a:gd name="connsiteY8" fmla="*/ 101913 h 111908"/>
                  <a:gd name="connsiteX9" fmla="*/ 83409 w 83441"/>
                  <a:gd name="connsiteY9" fmla="*/ 107550 h 111908"/>
                  <a:gd name="connsiteX10" fmla="*/ 83384 w 83441"/>
                  <a:gd name="connsiteY10" fmla="*/ 107743 h 111908"/>
                  <a:gd name="connsiteX11" fmla="*/ 78075 w 83441"/>
                  <a:gd name="connsiteY11" fmla="*/ 111907 h 111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441" h="111908">
                    <a:moveTo>
                      <a:pt x="78075" y="111907"/>
                    </a:moveTo>
                    <a:lnTo>
                      <a:pt x="77554" y="111907"/>
                    </a:lnTo>
                    <a:lnTo>
                      <a:pt x="0" y="101497"/>
                    </a:lnTo>
                    <a:lnTo>
                      <a:pt x="2915" y="4997"/>
                    </a:lnTo>
                    <a:cubicBezTo>
                      <a:pt x="3180" y="2194"/>
                      <a:pt x="5513" y="41"/>
                      <a:pt x="8328" y="0"/>
                    </a:cubicBezTo>
                    <a:cubicBezTo>
                      <a:pt x="11200" y="112"/>
                      <a:pt x="13438" y="2532"/>
                      <a:pt x="13325" y="5405"/>
                    </a:cubicBezTo>
                    <a:cubicBezTo>
                      <a:pt x="13325" y="5408"/>
                      <a:pt x="13325" y="5410"/>
                      <a:pt x="13325" y="5413"/>
                    </a:cubicBezTo>
                    <a:lnTo>
                      <a:pt x="10722" y="92440"/>
                    </a:lnTo>
                    <a:lnTo>
                      <a:pt x="78907" y="101913"/>
                    </a:lnTo>
                    <a:cubicBezTo>
                      <a:pt x="81707" y="102227"/>
                      <a:pt x="83722" y="104751"/>
                      <a:pt x="83409" y="107550"/>
                    </a:cubicBezTo>
                    <a:cubicBezTo>
                      <a:pt x="83402" y="107615"/>
                      <a:pt x="83393" y="107679"/>
                      <a:pt x="83384" y="107743"/>
                    </a:cubicBezTo>
                    <a:cubicBezTo>
                      <a:pt x="82837" y="110221"/>
                      <a:pt x="80612" y="111967"/>
                      <a:pt x="78075" y="1119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03F2B51F-783A-7196-F124-9953689ECB81}"/>
                  </a:ext>
                </a:extLst>
              </p:cNvPr>
              <p:cNvSpPr/>
              <p:nvPr/>
            </p:nvSpPr>
            <p:spPr>
              <a:xfrm flipH="1">
                <a:off x="9537797" y="4827272"/>
                <a:ext cx="109120" cy="89860"/>
              </a:xfrm>
              <a:custGeom>
                <a:avLst/>
                <a:gdLst>
                  <a:gd name="connsiteX0" fmla="*/ 0 w 97337"/>
                  <a:gd name="connsiteY0" fmla="*/ 80157 h 80156"/>
                  <a:gd name="connsiteX1" fmla="*/ 729 w 97337"/>
                  <a:gd name="connsiteY1" fmla="*/ 5101 h 80156"/>
                  <a:gd name="connsiteX2" fmla="*/ 5934 w 97337"/>
                  <a:gd name="connsiteY2" fmla="*/ 0 h 80156"/>
                  <a:gd name="connsiteX3" fmla="*/ 5934 w 97337"/>
                  <a:gd name="connsiteY3" fmla="*/ 0 h 80156"/>
                  <a:gd name="connsiteX4" fmla="*/ 11035 w 97337"/>
                  <a:gd name="connsiteY4" fmla="*/ 5100 h 80156"/>
                  <a:gd name="connsiteX5" fmla="*/ 11034 w 97337"/>
                  <a:gd name="connsiteY5" fmla="*/ 5205 h 80156"/>
                  <a:gd name="connsiteX6" fmla="*/ 10410 w 97337"/>
                  <a:gd name="connsiteY6" fmla="*/ 69434 h 80156"/>
                  <a:gd name="connsiteX7" fmla="*/ 92024 w 97337"/>
                  <a:gd name="connsiteY7" fmla="*/ 67144 h 80156"/>
                  <a:gd name="connsiteX8" fmla="*/ 97333 w 97337"/>
                  <a:gd name="connsiteY8" fmla="*/ 72245 h 80156"/>
                  <a:gd name="connsiteX9" fmla="*/ 92444 w 97337"/>
                  <a:gd name="connsiteY9" fmla="*/ 77550 h 80156"/>
                  <a:gd name="connsiteX10" fmla="*/ 92232 w 97337"/>
                  <a:gd name="connsiteY10" fmla="*/ 77554 h 80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7337" h="80156">
                    <a:moveTo>
                      <a:pt x="0" y="80157"/>
                    </a:moveTo>
                    <a:lnTo>
                      <a:pt x="729" y="5101"/>
                    </a:lnTo>
                    <a:cubicBezTo>
                      <a:pt x="838" y="2291"/>
                      <a:pt x="3121" y="53"/>
                      <a:pt x="5934" y="0"/>
                    </a:cubicBezTo>
                    <a:lnTo>
                      <a:pt x="5934" y="0"/>
                    </a:lnTo>
                    <a:cubicBezTo>
                      <a:pt x="8751" y="-1"/>
                      <a:pt x="11035" y="2283"/>
                      <a:pt x="11035" y="5100"/>
                    </a:cubicBezTo>
                    <a:cubicBezTo>
                      <a:pt x="11035" y="5135"/>
                      <a:pt x="11035" y="5170"/>
                      <a:pt x="11034" y="5205"/>
                    </a:cubicBezTo>
                    <a:lnTo>
                      <a:pt x="10410" y="69434"/>
                    </a:lnTo>
                    <a:lnTo>
                      <a:pt x="92024" y="67144"/>
                    </a:lnTo>
                    <a:cubicBezTo>
                      <a:pt x="94855" y="67194"/>
                      <a:pt x="97170" y="69418"/>
                      <a:pt x="97333" y="72245"/>
                    </a:cubicBezTo>
                    <a:cubicBezTo>
                      <a:pt x="97448" y="75060"/>
                      <a:pt x="95259" y="77435"/>
                      <a:pt x="92444" y="77550"/>
                    </a:cubicBezTo>
                    <a:cubicBezTo>
                      <a:pt x="92374" y="77553"/>
                      <a:pt x="92303" y="77554"/>
                      <a:pt x="92232" y="7755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7A31A4FA-6C62-7C8C-103D-132AA7349FBA}"/>
                  </a:ext>
                </a:extLst>
              </p:cNvPr>
              <p:cNvSpPr/>
              <p:nvPr/>
            </p:nvSpPr>
            <p:spPr>
              <a:xfrm flipH="1">
                <a:off x="9279774" y="4747946"/>
                <a:ext cx="1367507" cy="397220"/>
              </a:xfrm>
              <a:custGeom>
                <a:avLst/>
                <a:gdLst>
                  <a:gd name="connsiteX0" fmla="*/ 1219836 w 1219836"/>
                  <a:gd name="connsiteY0" fmla="*/ 354327 h 354326"/>
                  <a:gd name="connsiteX1" fmla="*/ 0 w 1219836"/>
                  <a:gd name="connsiteY1" fmla="*/ 354327 h 354326"/>
                  <a:gd name="connsiteX2" fmla="*/ 316254 w 1219836"/>
                  <a:gd name="connsiteY2" fmla="*/ 225139 h 354326"/>
                  <a:gd name="connsiteX3" fmla="*/ 361329 w 1219836"/>
                  <a:gd name="connsiteY3" fmla="*/ 152270 h 354326"/>
                  <a:gd name="connsiteX4" fmla="*/ 464804 w 1219836"/>
                  <a:gd name="connsiteY4" fmla="*/ 85021 h 354326"/>
                  <a:gd name="connsiteX5" fmla="*/ 538714 w 1219836"/>
                  <a:gd name="connsiteY5" fmla="*/ 1222 h 354326"/>
                  <a:gd name="connsiteX6" fmla="*/ 739210 w 1219836"/>
                  <a:gd name="connsiteY6" fmla="*/ 82523 h 354326"/>
                  <a:gd name="connsiteX7" fmla="*/ 809581 w 1219836"/>
                  <a:gd name="connsiteY7" fmla="*/ 206818 h 354326"/>
                  <a:gd name="connsiteX8" fmla="*/ 975307 w 1219836"/>
                  <a:gd name="connsiteY8" fmla="*/ 225452 h 354326"/>
                  <a:gd name="connsiteX9" fmla="*/ 1100226 w 1219836"/>
                  <a:gd name="connsiteY9" fmla="*/ 310085 h 354326"/>
                  <a:gd name="connsiteX10" fmla="*/ 1219836 w 1219836"/>
                  <a:gd name="connsiteY10" fmla="*/ 354327 h 354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19836" h="354326">
                    <a:moveTo>
                      <a:pt x="1219836" y="354327"/>
                    </a:moveTo>
                    <a:lnTo>
                      <a:pt x="0" y="354327"/>
                    </a:lnTo>
                    <a:cubicBezTo>
                      <a:pt x="0" y="354327"/>
                      <a:pt x="308446" y="253663"/>
                      <a:pt x="316254" y="225139"/>
                    </a:cubicBezTo>
                    <a:cubicBezTo>
                      <a:pt x="324061" y="196616"/>
                      <a:pt x="323645" y="176837"/>
                      <a:pt x="361329" y="152270"/>
                    </a:cubicBezTo>
                    <a:cubicBezTo>
                      <a:pt x="399013" y="127702"/>
                      <a:pt x="450438" y="112192"/>
                      <a:pt x="464804" y="85021"/>
                    </a:cubicBezTo>
                    <a:cubicBezTo>
                      <a:pt x="479169" y="57852"/>
                      <a:pt x="523412" y="14026"/>
                      <a:pt x="538714" y="1222"/>
                    </a:cubicBezTo>
                    <a:cubicBezTo>
                      <a:pt x="554017" y="-11583"/>
                      <a:pt x="737023" y="80441"/>
                      <a:pt x="739210" y="82523"/>
                    </a:cubicBezTo>
                    <a:cubicBezTo>
                      <a:pt x="741396" y="84605"/>
                      <a:pt x="792196" y="184437"/>
                      <a:pt x="809581" y="206818"/>
                    </a:cubicBezTo>
                    <a:cubicBezTo>
                      <a:pt x="826965" y="229199"/>
                      <a:pt x="946680" y="201925"/>
                      <a:pt x="975307" y="225452"/>
                    </a:cubicBezTo>
                    <a:cubicBezTo>
                      <a:pt x="1003934" y="248978"/>
                      <a:pt x="1100226" y="310085"/>
                      <a:pt x="1100226" y="310085"/>
                    </a:cubicBezTo>
                    <a:cubicBezTo>
                      <a:pt x="1100226" y="310085"/>
                      <a:pt x="1147071" y="303214"/>
                      <a:pt x="1219836" y="3543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F8A100E4-DA09-E7FC-F628-98E5898D5A9B}"/>
                  </a:ext>
                </a:extLst>
              </p:cNvPr>
              <p:cNvSpPr/>
              <p:nvPr/>
            </p:nvSpPr>
            <p:spPr>
              <a:xfrm flipH="1">
                <a:off x="9279774" y="4747946"/>
                <a:ext cx="1367507" cy="397220"/>
              </a:xfrm>
              <a:custGeom>
                <a:avLst/>
                <a:gdLst>
                  <a:gd name="connsiteX0" fmla="*/ 1219836 w 1219836"/>
                  <a:gd name="connsiteY0" fmla="*/ 354327 h 354326"/>
                  <a:gd name="connsiteX1" fmla="*/ 0 w 1219836"/>
                  <a:gd name="connsiteY1" fmla="*/ 354327 h 354326"/>
                  <a:gd name="connsiteX2" fmla="*/ 316254 w 1219836"/>
                  <a:gd name="connsiteY2" fmla="*/ 225139 h 354326"/>
                  <a:gd name="connsiteX3" fmla="*/ 361329 w 1219836"/>
                  <a:gd name="connsiteY3" fmla="*/ 152270 h 354326"/>
                  <a:gd name="connsiteX4" fmla="*/ 464804 w 1219836"/>
                  <a:gd name="connsiteY4" fmla="*/ 85021 h 354326"/>
                  <a:gd name="connsiteX5" fmla="*/ 538714 w 1219836"/>
                  <a:gd name="connsiteY5" fmla="*/ 1222 h 354326"/>
                  <a:gd name="connsiteX6" fmla="*/ 739210 w 1219836"/>
                  <a:gd name="connsiteY6" fmla="*/ 82523 h 354326"/>
                  <a:gd name="connsiteX7" fmla="*/ 809581 w 1219836"/>
                  <a:gd name="connsiteY7" fmla="*/ 206818 h 354326"/>
                  <a:gd name="connsiteX8" fmla="*/ 975307 w 1219836"/>
                  <a:gd name="connsiteY8" fmla="*/ 225452 h 354326"/>
                  <a:gd name="connsiteX9" fmla="*/ 1100226 w 1219836"/>
                  <a:gd name="connsiteY9" fmla="*/ 310085 h 354326"/>
                  <a:gd name="connsiteX10" fmla="*/ 1219836 w 1219836"/>
                  <a:gd name="connsiteY10" fmla="*/ 354327 h 354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19836" h="354326">
                    <a:moveTo>
                      <a:pt x="1219836" y="354327"/>
                    </a:moveTo>
                    <a:lnTo>
                      <a:pt x="0" y="354327"/>
                    </a:lnTo>
                    <a:cubicBezTo>
                      <a:pt x="0" y="354327"/>
                      <a:pt x="308446" y="253663"/>
                      <a:pt x="316254" y="225139"/>
                    </a:cubicBezTo>
                    <a:cubicBezTo>
                      <a:pt x="324061" y="196616"/>
                      <a:pt x="323645" y="176837"/>
                      <a:pt x="361329" y="152270"/>
                    </a:cubicBezTo>
                    <a:cubicBezTo>
                      <a:pt x="399013" y="127702"/>
                      <a:pt x="450438" y="112192"/>
                      <a:pt x="464804" y="85021"/>
                    </a:cubicBezTo>
                    <a:cubicBezTo>
                      <a:pt x="479169" y="57852"/>
                      <a:pt x="523412" y="14026"/>
                      <a:pt x="538714" y="1222"/>
                    </a:cubicBezTo>
                    <a:cubicBezTo>
                      <a:pt x="554017" y="-11583"/>
                      <a:pt x="737023" y="80441"/>
                      <a:pt x="739210" y="82523"/>
                    </a:cubicBezTo>
                    <a:cubicBezTo>
                      <a:pt x="741396" y="84605"/>
                      <a:pt x="792196" y="184437"/>
                      <a:pt x="809581" y="206818"/>
                    </a:cubicBezTo>
                    <a:cubicBezTo>
                      <a:pt x="826965" y="229199"/>
                      <a:pt x="946680" y="201925"/>
                      <a:pt x="975307" y="225452"/>
                    </a:cubicBezTo>
                    <a:cubicBezTo>
                      <a:pt x="1003934" y="248978"/>
                      <a:pt x="1100226" y="310085"/>
                      <a:pt x="1100226" y="310085"/>
                    </a:cubicBezTo>
                    <a:cubicBezTo>
                      <a:pt x="1100226" y="310085"/>
                      <a:pt x="1147071" y="303214"/>
                      <a:pt x="1219836" y="354327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D752E9DE-605B-6C85-F81B-4D00356BDEC2}"/>
                  </a:ext>
                </a:extLst>
              </p:cNvPr>
              <p:cNvSpPr/>
              <p:nvPr/>
            </p:nvSpPr>
            <p:spPr>
              <a:xfrm flipH="1">
                <a:off x="8886125" y="4516613"/>
                <a:ext cx="817043" cy="625402"/>
              </a:xfrm>
              <a:custGeom>
                <a:avLst/>
                <a:gdLst>
                  <a:gd name="connsiteX0" fmla="*/ 687056 w 728814"/>
                  <a:gd name="connsiteY0" fmla="*/ 352376 h 557868"/>
                  <a:gd name="connsiteX1" fmla="*/ 728696 w 728814"/>
                  <a:gd name="connsiteY1" fmla="*/ 245570 h 557868"/>
                  <a:gd name="connsiteX2" fmla="*/ 613041 w 728814"/>
                  <a:gd name="connsiteY2" fmla="*/ 125648 h 557868"/>
                  <a:gd name="connsiteX3" fmla="*/ 587016 w 728814"/>
                  <a:gd name="connsiteY3" fmla="*/ 53820 h 557868"/>
                  <a:gd name="connsiteX4" fmla="*/ 555787 w 728814"/>
                  <a:gd name="connsiteY4" fmla="*/ 105869 h 557868"/>
                  <a:gd name="connsiteX5" fmla="*/ 498324 w 728814"/>
                  <a:gd name="connsiteY5" fmla="*/ 0 h 557868"/>
                  <a:gd name="connsiteX6" fmla="*/ 498324 w 728814"/>
                  <a:gd name="connsiteY6" fmla="*/ 124919 h 557868"/>
                  <a:gd name="connsiteX7" fmla="*/ 411505 w 728814"/>
                  <a:gd name="connsiteY7" fmla="*/ 124919 h 557868"/>
                  <a:gd name="connsiteX8" fmla="*/ 440653 w 728814"/>
                  <a:gd name="connsiteY8" fmla="*/ 191231 h 557868"/>
                  <a:gd name="connsiteX9" fmla="*/ 392663 w 728814"/>
                  <a:gd name="connsiteY9" fmla="*/ 303554 h 557868"/>
                  <a:gd name="connsiteX10" fmla="*/ 319169 w 728814"/>
                  <a:gd name="connsiteY10" fmla="*/ 350711 h 557868"/>
                  <a:gd name="connsiteX11" fmla="*/ 303137 w 728814"/>
                  <a:gd name="connsiteY11" fmla="*/ 278778 h 557868"/>
                  <a:gd name="connsiteX12" fmla="*/ 287002 w 728814"/>
                  <a:gd name="connsiteY12" fmla="*/ 351648 h 557868"/>
                  <a:gd name="connsiteX13" fmla="*/ 222773 w 728814"/>
                  <a:gd name="connsiteY13" fmla="*/ 303554 h 557868"/>
                  <a:gd name="connsiteX14" fmla="*/ 236514 w 728814"/>
                  <a:gd name="connsiteY14" fmla="*/ 392767 h 557868"/>
                  <a:gd name="connsiteX15" fmla="*/ 169890 w 728814"/>
                  <a:gd name="connsiteY15" fmla="*/ 401824 h 557868"/>
                  <a:gd name="connsiteX16" fmla="*/ 202057 w 728814"/>
                  <a:gd name="connsiteY16" fmla="*/ 452520 h 557868"/>
                  <a:gd name="connsiteX17" fmla="*/ 142304 w 728814"/>
                  <a:gd name="connsiteY17" fmla="*/ 507276 h 557868"/>
                  <a:gd name="connsiteX18" fmla="*/ 0 w 728814"/>
                  <a:gd name="connsiteY18" fmla="*/ 557869 h 557868"/>
                  <a:gd name="connsiteX19" fmla="*/ 684349 w 728814"/>
                  <a:gd name="connsiteY19" fmla="*/ 557869 h 557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28814" h="557868">
                    <a:moveTo>
                      <a:pt x="687056" y="352376"/>
                    </a:moveTo>
                    <a:cubicBezTo>
                      <a:pt x="687056" y="352376"/>
                      <a:pt x="725364" y="350294"/>
                      <a:pt x="728696" y="245570"/>
                    </a:cubicBezTo>
                    <a:cubicBezTo>
                      <a:pt x="732027" y="140846"/>
                      <a:pt x="664987" y="112844"/>
                      <a:pt x="613041" y="125648"/>
                    </a:cubicBezTo>
                    <a:cubicBezTo>
                      <a:pt x="613041" y="125648"/>
                      <a:pt x="620640" y="51113"/>
                      <a:pt x="587016" y="53820"/>
                    </a:cubicBezTo>
                    <a:cubicBezTo>
                      <a:pt x="553392" y="56526"/>
                      <a:pt x="555787" y="105869"/>
                      <a:pt x="555787" y="105869"/>
                    </a:cubicBezTo>
                    <a:cubicBezTo>
                      <a:pt x="555787" y="105869"/>
                      <a:pt x="544231" y="104"/>
                      <a:pt x="498324" y="0"/>
                    </a:cubicBezTo>
                    <a:cubicBezTo>
                      <a:pt x="452416" y="-104"/>
                      <a:pt x="498324" y="124919"/>
                      <a:pt x="498324" y="124919"/>
                    </a:cubicBezTo>
                    <a:cubicBezTo>
                      <a:pt x="498324" y="124919"/>
                      <a:pt x="434823" y="94418"/>
                      <a:pt x="411505" y="124919"/>
                    </a:cubicBezTo>
                    <a:cubicBezTo>
                      <a:pt x="388186" y="155420"/>
                      <a:pt x="440653" y="191231"/>
                      <a:pt x="440653" y="191231"/>
                    </a:cubicBezTo>
                    <a:cubicBezTo>
                      <a:pt x="440653" y="191231"/>
                      <a:pt x="358206" y="218088"/>
                      <a:pt x="392663" y="303554"/>
                    </a:cubicBezTo>
                    <a:cubicBezTo>
                      <a:pt x="392663" y="303554"/>
                      <a:pt x="335304" y="312507"/>
                      <a:pt x="319169" y="350711"/>
                    </a:cubicBezTo>
                    <a:cubicBezTo>
                      <a:pt x="319169" y="350711"/>
                      <a:pt x="323749" y="273573"/>
                      <a:pt x="303137" y="278778"/>
                    </a:cubicBezTo>
                    <a:cubicBezTo>
                      <a:pt x="282526" y="283983"/>
                      <a:pt x="287002" y="351648"/>
                      <a:pt x="287002" y="351648"/>
                    </a:cubicBezTo>
                    <a:cubicBezTo>
                      <a:pt x="287002" y="351648"/>
                      <a:pt x="252649" y="277217"/>
                      <a:pt x="222773" y="303554"/>
                    </a:cubicBezTo>
                    <a:cubicBezTo>
                      <a:pt x="192896" y="329891"/>
                      <a:pt x="236514" y="392767"/>
                      <a:pt x="236514" y="392767"/>
                    </a:cubicBezTo>
                    <a:cubicBezTo>
                      <a:pt x="236514" y="392767"/>
                      <a:pt x="179155" y="364869"/>
                      <a:pt x="169890" y="401824"/>
                    </a:cubicBezTo>
                    <a:cubicBezTo>
                      <a:pt x="160625" y="438779"/>
                      <a:pt x="202057" y="452520"/>
                      <a:pt x="202057" y="452520"/>
                    </a:cubicBezTo>
                    <a:cubicBezTo>
                      <a:pt x="202057" y="452520"/>
                      <a:pt x="142304" y="438779"/>
                      <a:pt x="142304" y="507276"/>
                    </a:cubicBezTo>
                    <a:cubicBezTo>
                      <a:pt x="142304" y="507276"/>
                      <a:pt x="27795" y="496346"/>
                      <a:pt x="0" y="557869"/>
                    </a:cubicBezTo>
                    <a:lnTo>
                      <a:pt x="684349" y="557869"/>
                    </a:ln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E31548EB-E883-5092-A0AA-9CAB69510BCE}"/>
                  </a:ext>
                </a:extLst>
              </p:cNvPr>
              <p:cNvSpPr/>
              <p:nvPr/>
            </p:nvSpPr>
            <p:spPr>
              <a:xfrm flipH="1">
                <a:off x="8886125" y="4516613"/>
                <a:ext cx="817043" cy="625402"/>
              </a:xfrm>
              <a:custGeom>
                <a:avLst/>
                <a:gdLst>
                  <a:gd name="connsiteX0" fmla="*/ 687056 w 728814"/>
                  <a:gd name="connsiteY0" fmla="*/ 352376 h 557868"/>
                  <a:gd name="connsiteX1" fmla="*/ 728696 w 728814"/>
                  <a:gd name="connsiteY1" fmla="*/ 245570 h 557868"/>
                  <a:gd name="connsiteX2" fmla="*/ 613041 w 728814"/>
                  <a:gd name="connsiteY2" fmla="*/ 125648 h 557868"/>
                  <a:gd name="connsiteX3" fmla="*/ 587016 w 728814"/>
                  <a:gd name="connsiteY3" fmla="*/ 53820 h 557868"/>
                  <a:gd name="connsiteX4" fmla="*/ 555787 w 728814"/>
                  <a:gd name="connsiteY4" fmla="*/ 105869 h 557868"/>
                  <a:gd name="connsiteX5" fmla="*/ 498324 w 728814"/>
                  <a:gd name="connsiteY5" fmla="*/ 0 h 557868"/>
                  <a:gd name="connsiteX6" fmla="*/ 498324 w 728814"/>
                  <a:gd name="connsiteY6" fmla="*/ 124919 h 557868"/>
                  <a:gd name="connsiteX7" fmla="*/ 411505 w 728814"/>
                  <a:gd name="connsiteY7" fmla="*/ 124919 h 557868"/>
                  <a:gd name="connsiteX8" fmla="*/ 440653 w 728814"/>
                  <a:gd name="connsiteY8" fmla="*/ 191231 h 557868"/>
                  <a:gd name="connsiteX9" fmla="*/ 392663 w 728814"/>
                  <a:gd name="connsiteY9" fmla="*/ 303554 h 557868"/>
                  <a:gd name="connsiteX10" fmla="*/ 319169 w 728814"/>
                  <a:gd name="connsiteY10" fmla="*/ 350711 h 557868"/>
                  <a:gd name="connsiteX11" fmla="*/ 303137 w 728814"/>
                  <a:gd name="connsiteY11" fmla="*/ 278778 h 557868"/>
                  <a:gd name="connsiteX12" fmla="*/ 287002 w 728814"/>
                  <a:gd name="connsiteY12" fmla="*/ 351648 h 557868"/>
                  <a:gd name="connsiteX13" fmla="*/ 222773 w 728814"/>
                  <a:gd name="connsiteY13" fmla="*/ 303554 h 557868"/>
                  <a:gd name="connsiteX14" fmla="*/ 236514 w 728814"/>
                  <a:gd name="connsiteY14" fmla="*/ 392767 h 557868"/>
                  <a:gd name="connsiteX15" fmla="*/ 169890 w 728814"/>
                  <a:gd name="connsiteY15" fmla="*/ 401824 h 557868"/>
                  <a:gd name="connsiteX16" fmla="*/ 202057 w 728814"/>
                  <a:gd name="connsiteY16" fmla="*/ 452520 h 557868"/>
                  <a:gd name="connsiteX17" fmla="*/ 142304 w 728814"/>
                  <a:gd name="connsiteY17" fmla="*/ 507276 h 557868"/>
                  <a:gd name="connsiteX18" fmla="*/ 0 w 728814"/>
                  <a:gd name="connsiteY18" fmla="*/ 557869 h 557868"/>
                  <a:gd name="connsiteX19" fmla="*/ 684349 w 728814"/>
                  <a:gd name="connsiteY19" fmla="*/ 557869 h 557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28814" h="557868">
                    <a:moveTo>
                      <a:pt x="687056" y="352376"/>
                    </a:moveTo>
                    <a:cubicBezTo>
                      <a:pt x="687056" y="352376"/>
                      <a:pt x="725364" y="350294"/>
                      <a:pt x="728696" y="245570"/>
                    </a:cubicBezTo>
                    <a:cubicBezTo>
                      <a:pt x="732027" y="140846"/>
                      <a:pt x="664987" y="112844"/>
                      <a:pt x="613041" y="125648"/>
                    </a:cubicBezTo>
                    <a:cubicBezTo>
                      <a:pt x="613041" y="125648"/>
                      <a:pt x="620640" y="51113"/>
                      <a:pt x="587016" y="53820"/>
                    </a:cubicBezTo>
                    <a:cubicBezTo>
                      <a:pt x="553392" y="56526"/>
                      <a:pt x="555787" y="105869"/>
                      <a:pt x="555787" y="105869"/>
                    </a:cubicBezTo>
                    <a:cubicBezTo>
                      <a:pt x="555787" y="105869"/>
                      <a:pt x="544231" y="104"/>
                      <a:pt x="498324" y="0"/>
                    </a:cubicBezTo>
                    <a:cubicBezTo>
                      <a:pt x="452416" y="-104"/>
                      <a:pt x="498324" y="124919"/>
                      <a:pt x="498324" y="124919"/>
                    </a:cubicBezTo>
                    <a:cubicBezTo>
                      <a:pt x="498324" y="124919"/>
                      <a:pt x="434823" y="94418"/>
                      <a:pt x="411505" y="124919"/>
                    </a:cubicBezTo>
                    <a:cubicBezTo>
                      <a:pt x="388186" y="155420"/>
                      <a:pt x="440653" y="191231"/>
                      <a:pt x="440653" y="191231"/>
                    </a:cubicBezTo>
                    <a:cubicBezTo>
                      <a:pt x="440653" y="191231"/>
                      <a:pt x="358206" y="218088"/>
                      <a:pt x="392663" y="303554"/>
                    </a:cubicBezTo>
                    <a:cubicBezTo>
                      <a:pt x="392663" y="303554"/>
                      <a:pt x="335304" y="312507"/>
                      <a:pt x="319169" y="350711"/>
                    </a:cubicBezTo>
                    <a:cubicBezTo>
                      <a:pt x="319169" y="350711"/>
                      <a:pt x="323749" y="273573"/>
                      <a:pt x="303137" y="278778"/>
                    </a:cubicBezTo>
                    <a:cubicBezTo>
                      <a:pt x="282526" y="283983"/>
                      <a:pt x="287002" y="351648"/>
                      <a:pt x="287002" y="351648"/>
                    </a:cubicBezTo>
                    <a:cubicBezTo>
                      <a:pt x="287002" y="351648"/>
                      <a:pt x="252649" y="277217"/>
                      <a:pt x="222773" y="303554"/>
                    </a:cubicBezTo>
                    <a:cubicBezTo>
                      <a:pt x="192896" y="329891"/>
                      <a:pt x="236514" y="392767"/>
                      <a:pt x="236514" y="392767"/>
                    </a:cubicBezTo>
                    <a:cubicBezTo>
                      <a:pt x="236514" y="392767"/>
                      <a:pt x="179155" y="364869"/>
                      <a:pt x="169890" y="401824"/>
                    </a:cubicBezTo>
                    <a:cubicBezTo>
                      <a:pt x="160625" y="438779"/>
                      <a:pt x="202057" y="452520"/>
                      <a:pt x="202057" y="452520"/>
                    </a:cubicBezTo>
                    <a:cubicBezTo>
                      <a:pt x="202057" y="452520"/>
                      <a:pt x="142304" y="438779"/>
                      <a:pt x="142304" y="507276"/>
                    </a:cubicBezTo>
                    <a:cubicBezTo>
                      <a:pt x="142304" y="507276"/>
                      <a:pt x="27795" y="496346"/>
                      <a:pt x="0" y="557869"/>
                    </a:cubicBezTo>
                    <a:lnTo>
                      <a:pt x="684349" y="557869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97110B23-0688-3637-C682-A5D6EE071D2E}"/>
                  </a:ext>
                </a:extLst>
              </p:cNvPr>
              <p:cNvSpPr/>
              <p:nvPr/>
            </p:nvSpPr>
            <p:spPr>
              <a:xfrm flipH="1">
                <a:off x="8030136" y="4104074"/>
                <a:ext cx="1128851" cy="1038759"/>
              </a:xfrm>
              <a:custGeom>
                <a:avLst/>
                <a:gdLst>
                  <a:gd name="connsiteX0" fmla="*/ 0 w 1006952"/>
                  <a:gd name="connsiteY0" fmla="*/ 926589 h 926588"/>
                  <a:gd name="connsiteX1" fmla="*/ 1006953 w 1006952"/>
                  <a:gd name="connsiteY1" fmla="*/ 926589 h 926588"/>
                  <a:gd name="connsiteX2" fmla="*/ 992379 w 1006952"/>
                  <a:gd name="connsiteY2" fmla="*/ 870271 h 926588"/>
                  <a:gd name="connsiteX3" fmla="*/ 905352 w 1006952"/>
                  <a:gd name="connsiteY3" fmla="*/ 838833 h 926588"/>
                  <a:gd name="connsiteX4" fmla="*/ 992379 w 1006952"/>
                  <a:gd name="connsiteY4" fmla="*/ 718390 h 926588"/>
                  <a:gd name="connsiteX5" fmla="*/ 933667 w 1006952"/>
                  <a:gd name="connsiteY5" fmla="*/ 585663 h 926588"/>
                  <a:gd name="connsiteX6" fmla="*/ 766900 w 1006952"/>
                  <a:gd name="connsiteY6" fmla="*/ 592742 h 926588"/>
                  <a:gd name="connsiteX7" fmla="*/ 798546 w 1006952"/>
                  <a:gd name="connsiteY7" fmla="*/ 383294 h 926588"/>
                  <a:gd name="connsiteX8" fmla="*/ 759821 w 1006952"/>
                  <a:gd name="connsiteY8" fmla="*/ 291062 h 926588"/>
                  <a:gd name="connsiteX9" fmla="*/ 624804 w 1006952"/>
                  <a:gd name="connsiteY9" fmla="*/ 273261 h 926588"/>
                  <a:gd name="connsiteX10" fmla="*/ 656763 w 1006952"/>
                  <a:gd name="connsiteY10" fmla="*/ 134809 h 926588"/>
                  <a:gd name="connsiteX11" fmla="*/ 604817 w 1006952"/>
                  <a:gd name="connsiteY11" fmla="*/ 0 h 926588"/>
                  <a:gd name="connsiteX12" fmla="*/ 524869 w 1006952"/>
                  <a:gd name="connsiteY12" fmla="*/ 0 h 926588"/>
                  <a:gd name="connsiteX13" fmla="*/ 283358 w 1006952"/>
                  <a:gd name="connsiteY13" fmla="*/ 420874 h 926588"/>
                  <a:gd name="connsiteX14" fmla="*/ 266598 w 1006952"/>
                  <a:gd name="connsiteY14" fmla="*/ 369137 h 926588"/>
                  <a:gd name="connsiteX15" fmla="*/ 202681 w 1006952"/>
                  <a:gd name="connsiteY15" fmla="*/ 312298 h 926588"/>
                  <a:gd name="connsiteX16" fmla="*/ 134913 w 1006952"/>
                  <a:gd name="connsiteY16" fmla="*/ 383294 h 926588"/>
                  <a:gd name="connsiteX17" fmla="*/ 0 w 1006952"/>
                  <a:gd name="connsiteY17" fmla="*/ 926589 h 926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06952" h="926588">
                    <a:moveTo>
                      <a:pt x="0" y="926589"/>
                    </a:moveTo>
                    <a:lnTo>
                      <a:pt x="1006953" y="926589"/>
                    </a:lnTo>
                    <a:lnTo>
                      <a:pt x="992379" y="870271"/>
                    </a:lnTo>
                    <a:lnTo>
                      <a:pt x="905352" y="838833"/>
                    </a:lnTo>
                    <a:lnTo>
                      <a:pt x="992379" y="718390"/>
                    </a:lnTo>
                    <a:lnTo>
                      <a:pt x="933667" y="585663"/>
                    </a:lnTo>
                    <a:lnTo>
                      <a:pt x="766900" y="592742"/>
                    </a:lnTo>
                    <a:lnTo>
                      <a:pt x="798546" y="383294"/>
                    </a:lnTo>
                    <a:lnTo>
                      <a:pt x="759821" y="291062"/>
                    </a:lnTo>
                    <a:lnTo>
                      <a:pt x="624804" y="273261"/>
                    </a:lnTo>
                    <a:lnTo>
                      <a:pt x="656763" y="134809"/>
                    </a:lnTo>
                    <a:lnTo>
                      <a:pt x="604817" y="0"/>
                    </a:lnTo>
                    <a:lnTo>
                      <a:pt x="524869" y="0"/>
                    </a:lnTo>
                    <a:lnTo>
                      <a:pt x="283358" y="420874"/>
                    </a:lnTo>
                    <a:lnTo>
                      <a:pt x="266598" y="369137"/>
                    </a:lnTo>
                    <a:lnTo>
                      <a:pt x="202681" y="312298"/>
                    </a:lnTo>
                    <a:lnTo>
                      <a:pt x="134913" y="383294"/>
                    </a:lnTo>
                    <a:lnTo>
                      <a:pt x="0" y="926589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07578847-019B-6671-FA8B-079E3AD9A102}"/>
                  </a:ext>
                </a:extLst>
              </p:cNvPr>
              <p:cNvSpPr/>
              <p:nvPr/>
            </p:nvSpPr>
            <p:spPr>
              <a:xfrm flipH="1">
                <a:off x="8030136" y="4465264"/>
                <a:ext cx="1128851" cy="677567"/>
              </a:xfrm>
              <a:custGeom>
                <a:avLst/>
                <a:gdLst>
                  <a:gd name="connsiteX0" fmla="*/ 0 w 1006952"/>
                  <a:gd name="connsiteY0" fmla="*/ 604401 h 604400"/>
                  <a:gd name="connsiteX1" fmla="*/ 1006953 w 1006952"/>
                  <a:gd name="connsiteY1" fmla="*/ 604401 h 604400"/>
                  <a:gd name="connsiteX2" fmla="*/ 992379 w 1006952"/>
                  <a:gd name="connsiteY2" fmla="*/ 548083 h 604400"/>
                  <a:gd name="connsiteX3" fmla="*/ 905352 w 1006952"/>
                  <a:gd name="connsiteY3" fmla="*/ 516645 h 604400"/>
                  <a:gd name="connsiteX4" fmla="*/ 992379 w 1006952"/>
                  <a:gd name="connsiteY4" fmla="*/ 396202 h 604400"/>
                  <a:gd name="connsiteX5" fmla="*/ 901709 w 1006952"/>
                  <a:gd name="connsiteY5" fmla="*/ 412129 h 604400"/>
                  <a:gd name="connsiteX6" fmla="*/ 745560 w 1006952"/>
                  <a:gd name="connsiteY6" fmla="*/ 507276 h 604400"/>
                  <a:gd name="connsiteX7" fmla="*/ 785846 w 1006952"/>
                  <a:gd name="connsiteY7" fmla="*/ 357477 h 604400"/>
                  <a:gd name="connsiteX8" fmla="*/ 766900 w 1006952"/>
                  <a:gd name="connsiteY8" fmla="*/ 270554 h 604400"/>
                  <a:gd name="connsiteX9" fmla="*/ 721929 w 1006952"/>
                  <a:gd name="connsiteY9" fmla="*/ 217880 h 604400"/>
                  <a:gd name="connsiteX10" fmla="*/ 572755 w 1006952"/>
                  <a:gd name="connsiteY10" fmla="*/ 367471 h 604400"/>
                  <a:gd name="connsiteX11" fmla="*/ 660302 w 1006952"/>
                  <a:gd name="connsiteY11" fmla="*/ 320001 h 604400"/>
                  <a:gd name="connsiteX12" fmla="*/ 681643 w 1006952"/>
                  <a:gd name="connsiteY12" fmla="*/ 355083 h 604400"/>
                  <a:gd name="connsiteX13" fmla="*/ 634277 w 1006952"/>
                  <a:gd name="connsiteY13" fmla="*/ 524036 h 604400"/>
                  <a:gd name="connsiteX14" fmla="*/ 478024 w 1006952"/>
                  <a:gd name="connsiteY14" fmla="*/ 547250 h 604400"/>
                  <a:gd name="connsiteX15" fmla="*/ 371531 w 1006952"/>
                  <a:gd name="connsiteY15" fmla="*/ 501343 h 604400"/>
                  <a:gd name="connsiteX16" fmla="*/ 373925 w 1006952"/>
                  <a:gd name="connsiteY16" fmla="*/ 332806 h 604400"/>
                  <a:gd name="connsiteX17" fmla="*/ 451999 w 1006952"/>
                  <a:gd name="connsiteY17" fmla="*/ 288772 h 604400"/>
                  <a:gd name="connsiteX18" fmla="*/ 524869 w 1006952"/>
                  <a:gd name="connsiteY18" fmla="*/ 367471 h 604400"/>
                  <a:gd name="connsiteX19" fmla="*/ 604817 w 1006952"/>
                  <a:gd name="connsiteY19" fmla="*/ 0 h 604400"/>
                  <a:gd name="connsiteX20" fmla="*/ 503425 w 1006952"/>
                  <a:gd name="connsiteY20" fmla="*/ 194145 h 604400"/>
                  <a:gd name="connsiteX21" fmla="*/ 442526 w 1006952"/>
                  <a:gd name="connsiteY21" fmla="*/ 141055 h 604400"/>
                  <a:gd name="connsiteX22" fmla="*/ 333638 w 1006952"/>
                  <a:gd name="connsiteY22" fmla="*/ 184672 h 604400"/>
                  <a:gd name="connsiteX23" fmla="*/ 283358 w 1006952"/>
                  <a:gd name="connsiteY23" fmla="*/ 98686 h 604400"/>
                  <a:gd name="connsiteX24" fmla="*/ 266598 w 1006952"/>
                  <a:gd name="connsiteY24" fmla="*/ 46949 h 604400"/>
                  <a:gd name="connsiteX25" fmla="*/ 275239 w 1006952"/>
                  <a:gd name="connsiteY25" fmla="*/ 317711 h 604400"/>
                  <a:gd name="connsiteX26" fmla="*/ 246091 w 1006952"/>
                  <a:gd name="connsiteY26" fmla="*/ 474381 h 604400"/>
                  <a:gd name="connsiteX27" fmla="*/ 202681 w 1006952"/>
                  <a:gd name="connsiteY27" fmla="*/ 426495 h 604400"/>
                  <a:gd name="connsiteX28" fmla="*/ 144282 w 1006952"/>
                  <a:gd name="connsiteY28" fmla="*/ 412129 h 604400"/>
                  <a:gd name="connsiteX29" fmla="*/ 0 w 1006952"/>
                  <a:gd name="connsiteY29" fmla="*/ 604401 h 60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006952" h="604400">
                    <a:moveTo>
                      <a:pt x="0" y="604401"/>
                    </a:moveTo>
                    <a:lnTo>
                      <a:pt x="1006953" y="604401"/>
                    </a:lnTo>
                    <a:lnTo>
                      <a:pt x="992379" y="548083"/>
                    </a:lnTo>
                    <a:lnTo>
                      <a:pt x="905352" y="516645"/>
                    </a:lnTo>
                    <a:lnTo>
                      <a:pt x="992379" y="396202"/>
                    </a:lnTo>
                    <a:lnTo>
                      <a:pt x="901709" y="412129"/>
                    </a:lnTo>
                    <a:lnTo>
                      <a:pt x="745560" y="507276"/>
                    </a:lnTo>
                    <a:lnTo>
                      <a:pt x="785846" y="357477"/>
                    </a:lnTo>
                    <a:lnTo>
                      <a:pt x="766900" y="270554"/>
                    </a:lnTo>
                    <a:lnTo>
                      <a:pt x="721929" y="217880"/>
                    </a:lnTo>
                    <a:lnTo>
                      <a:pt x="572755" y="367471"/>
                    </a:lnTo>
                    <a:lnTo>
                      <a:pt x="660302" y="320001"/>
                    </a:lnTo>
                    <a:lnTo>
                      <a:pt x="681643" y="355083"/>
                    </a:lnTo>
                    <a:lnTo>
                      <a:pt x="634277" y="524036"/>
                    </a:lnTo>
                    <a:lnTo>
                      <a:pt x="478024" y="547250"/>
                    </a:lnTo>
                    <a:lnTo>
                      <a:pt x="371531" y="501343"/>
                    </a:lnTo>
                    <a:lnTo>
                      <a:pt x="373925" y="332806"/>
                    </a:lnTo>
                    <a:lnTo>
                      <a:pt x="451999" y="288772"/>
                    </a:lnTo>
                    <a:lnTo>
                      <a:pt x="524869" y="367471"/>
                    </a:lnTo>
                    <a:lnTo>
                      <a:pt x="604817" y="0"/>
                    </a:lnTo>
                    <a:lnTo>
                      <a:pt x="503425" y="194145"/>
                    </a:lnTo>
                    <a:lnTo>
                      <a:pt x="442526" y="141055"/>
                    </a:lnTo>
                    <a:lnTo>
                      <a:pt x="333638" y="184672"/>
                    </a:lnTo>
                    <a:lnTo>
                      <a:pt x="283358" y="98686"/>
                    </a:lnTo>
                    <a:lnTo>
                      <a:pt x="266598" y="46949"/>
                    </a:lnTo>
                    <a:lnTo>
                      <a:pt x="275239" y="317711"/>
                    </a:lnTo>
                    <a:lnTo>
                      <a:pt x="246091" y="474381"/>
                    </a:lnTo>
                    <a:lnTo>
                      <a:pt x="202681" y="426495"/>
                    </a:lnTo>
                    <a:lnTo>
                      <a:pt x="144282" y="412129"/>
                    </a:lnTo>
                    <a:lnTo>
                      <a:pt x="0" y="604401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32E3825F-1773-0EE3-EC0B-E1A9962F0CE5}"/>
                  </a:ext>
                </a:extLst>
              </p:cNvPr>
              <p:cNvSpPr/>
              <p:nvPr/>
            </p:nvSpPr>
            <p:spPr>
              <a:xfrm flipH="1">
                <a:off x="8985438" y="4675714"/>
                <a:ext cx="264424" cy="464434"/>
              </a:xfrm>
              <a:custGeom>
                <a:avLst/>
                <a:gdLst>
                  <a:gd name="connsiteX0" fmla="*/ 43273 w 235870"/>
                  <a:gd name="connsiteY0" fmla="*/ 414283 h 414282"/>
                  <a:gd name="connsiteX1" fmla="*/ 904 w 235870"/>
                  <a:gd name="connsiteY1" fmla="*/ 265629 h 414282"/>
                  <a:gd name="connsiteX2" fmla="*/ 47228 w 235870"/>
                  <a:gd name="connsiteY2" fmla="*/ 330483 h 414282"/>
                  <a:gd name="connsiteX3" fmla="*/ 59616 w 235870"/>
                  <a:gd name="connsiteY3" fmla="*/ 105316 h 414282"/>
                  <a:gd name="connsiteX4" fmla="*/ 83559 w 235870"/>
                  <a:gd name="connsiteY4" fmla="*/ 286241 h 414282"/>
                  <a:gd name="connsiteX5" fmla="*/ 187034 w 235870"/>
                  <a:gd name="connsiteY5" fmla="*/ 72 h 414282"/>
                  <a:gd name="connsiteX6" fmla="*/ 125407 w 235870"/>
                  <a:gd name="connsiteY6" fmla="*/ 289780 h 414282"/>
                  <a:gd name="connsiteX7" fmla="*/ 229506 w 235870"/>
                  <a:gd name="connsiteY7" fmla="*/ 174646 h 414282"/>
                  <a:gd name="connsiteX8" fmla="*/ 152577 w 235870"/>
                  <a:gd name="connsiteY8" fmla="*/ 324133 h 414282"/>
                  <a:gd name="connsiteX9" fmla="*/ 217014 w 235870"/>
                  <a:gd name="connsiteY9" fmla="*/ 306852 h 414282"/>
                  <a:gd name="connsiteX10" fmla="*/ 43273 w 235870"/>
                  <a:gd name="connsiteY10" fmla="*/ 414283 h 414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5870" h="414282">
                    <a:moveTo>
                      <a:pt x="43273" y="414283"/>
                    </a:moveTo>
                    <a:cubicBezTo>
                      <a:pt x="43273" y="414283"/>
                      <a:pt x="-7320" y="291133"/>
                      <a:pt x="904" y="265629"/>
                    </a:cubicBezTo>
                    <a:cubicBezTo>
                      <a:pt x="9128" y="240125"/>
                      <a:pt x="47228" y="330483"/>
                      <a:pt x="47228" y="330483"/>
                    </a:cubicBezTo>
                    <a:cubicBezTo>
                      <a:pt x="47228" y="330483"/>
                      <a:pt x="26408" y="119369"/>
                      <a:pt x="59616" y="105316"/>
                    </a:cubicBezTo>
                    <a:cubicBezTo>
                      <a:pt x="92824" y="91262"/>
                      <a:pt x="83559" y="286241"/>
                      <a:pt x="83559" y="286241"/>
                    </a:cubicBezTo>
                    <a:cubicBezTo>
                      <a:pt x="83559" y="286241"/>
                      <a:pt x="136546" y="-5238"/>
                      <a:pt x="187034" y="72"/>
                    </a:cubicBezTo>
                    <a:cubicBezTo>
                      <a:pt x="237522" y="5381"/>
                      <a:pt x="125407" y="289780"/>
                      <a:pt x="125407" y="289780"/>
                    </a:cubicBezTo>
                    <a:cubicBezTo>
                      <a:pt x="125407" y="289780"/>
                      <a:pt x="195882" y="157990"/>
                      <a:pt x="229506" y="174646"/>
                    </a:cubicBezTo>
                    <a:cubicBezTo>
                      <a:pt x="263130" y="191302"/>
                      <a:pt x="152577" y="324133"/>
                      <a:pt x="152577" y="324133"/>
                    </a:cubicBezTo>
                    <a:cubicBezTo>
                      <a:pt x="152577" y="324133"/>
                      <a:pt x="209103" y="286241"/>
                      <a:pt x="217014" y="306852"/>
                    </a:cubicBezTo>
                    <a:cubicBezTo>
                      <a:pt x="224926" y="327464"/>
                      <a:pt x="109271" y="401999"/>
                      <a:pt x="43273" y="41428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0130C794-9ED1-D25F-7B1C-9EEBC2AE0713}"/>
                  </a:ext>
                </a:extLst>
              </p:cNvPr>
              <p:cNvSpPr/>
              <p:nvPr/>
            </p:nvSpPr>
            <p:spPr>
              <a:xfrm flipH="1">
                <a:off x="8985438" y="4675714"/>
                <a:ext cx="264424" cy="464434"/>
              </a:xfrm>
              <a:custGeom>
                <a:avLst/>
                <a:gdLst>
                  <a:gd name="connsiteX0" fmla="*/ 43273 w 235870"/>
                  <a:gd name="connsiteY0" fmla="*/ 414283 h 414282"/>
                  <a:gd name="connsiteX1" fmla="*/ 904 w 235870"/>
                  <a:gd name="connsiteY1" fmla="*/ 265629 h 414282"/>
                  <a:gd name="connsiteX2" fmla="*/ 47228 w 235870"/>
                  <a:gd name="connsiteY2" fmla="*/ 330483 h 414282"/>
                  <a:gd name="connsiteX3" fmla="*/ 59616 w 235870"/>
                  <a:gd name="connsiteY3" fmla="*/ 105316 h 414282"/>
                  <a:gd name="connsiteX4" fmla="*/ 83559 w 235870"/>
                  <a:gd name="connsiteY4" fmla="*/ 286241 h 414282"/>
                  <a:gd name="connsiteX5" fmla="*/ 187034 w 235870"/>
                  <a:gd name="connsiteY5" fmla="*/ 72 h 414282"/>
                  <a:gd name="connsiteX6" fmla="*/ 125407 w 235870"/>
                  <a:gd name="connsiteY6" fmla="*/ 289780 h 414282"/>
                  <a:gd name="connsiteX7" fmla="*/ 229506 w 235870"/>
                  <a:gd name="connsiteY7" fmla="*/ 174646 h 414282"/>
                  <a:gd name="connsiteX8" fmla="*/ 152577 w 235870"/>
                  <a:gd name="connsiteY8" fmla="*/ 324133 h 414282"/>
                  <a:gd name="connsiteX9" fmla="*/ 217014 w 235870"/>
                  <a:gd name="connsiteY9" fmla="*/ 306852 h 414282"/>
                  <a:gd name="connsiteX10" fmla="*/ 43273 w 235870"/>
                  <a:gd name="connsiteY10" fmla="*/ 414283 h 414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5870" h="414282">
                    <a:moveTo>
                      <a:pt x="43273" y="414283"/>
                    </a:moveTo>
                    <a:cubicBezTo>
                      <a:pt x="43273" y="414283"/>
                      <a:pt x="-7320" y="291133"/>
                      <a:pt x="904" y="265629"/>
                    </a:cubicBezTo>
                    <a:cubicBezTo>
                      <a:pt x="9128" y="240125"/>
                      <a:pt x="47228" y="330483"/>
                      <a:pt x="47228" y="330483"/>
                    </a:cubicBezTo>
                    <a:cubicBezTo>
                      <a:pt x="47228" y="330483"/>
                      <a:pt x="26408" y="119369"/>
                      <a:pt x="59616" y="105316"/>
                    </a:cubicBezTo>
                    <a:cubicBezTo>
                      <a:pt x="92824" y="91262"/>
                      <a:pt x="83559" y="286241"/>
                      <a:pt x="83559" y="286241"/>
                    </a:cubicBezTo>
                    <a:cubicBezTo>
                      <a:pt x="83559" y="286241"/>
                      <a:pt x="136546" y="-5238"/>
                      <a:pt x="187034" y="72"/>
                    </a:cubicBezTo>
                    <a:cubicBezTo>
                      <a:pt x="237522" y="5381"/>
                      <a:pt x="125407" y="289780"/>
                      <a:pt x="125407" y="289780"/>
                    </a:cubicBezTo>
                    <a:cubicBezTo>
                      <a:pt x="125407" y="289780"/>
                      <a:pt x="195882" y="157990"/>
                      <a:pt x="229506" y="174646"/>
                    </a:cubicBezTo>
                    <a:cubicBezTo>
                      <a:pt x="263130" y="191302"/>
                      <a:pt x="152577" y="324133"/>
                      <a:pt x="152577" y="324133"/>
                    </a:cubicBezTo>
                    <a:cubicBezTo>
                      <a:pt x="152577" y="324133"/>
                      <a:pt x="209103" y="286241"/>
                      <a:pt x="217014" y="306852"/>
                    </a:cubicBezTo>
                    <a:cubicBezTo>
                      <a:pt x="224926" y="327464"/>
                      <a:pt x="109271" y="401999"/>
                      <a:pt x="43273" y="414283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7F8B96E2-918C-86D1-234E-4A9225108BD6}"/>
                  </a:ext>
                </a:extLst>
              </p:cNvPr>
              <p:cNvSpPr/>
              <p:nvPr/>
            </p:nvSpPr>
            <p:spPr>
              <a:xfrm flipH="1">
                <a:off x="9199871" y="4886385"/>
                <a:ext cx="329578" cy="258915"/>
              </a:xfrm>
              <a:custGeom>
                <a:avLst/>
                <a:gdLst>
                  <a:gd name="connsiteX0" fmla="*/ 292667 w 293988"/>
                  <a:gd name="connsiteY0" fmla="*/ 226360 h 230956"/>
                  <a:gd name="connsiteX1" fmla="*/ 154423 w 293988"/>
                  <a:gd name="connsiteY1" fmla="*/ 224382 h 230956"/>
                  <a:gd name="connsiteX2" fmla="*/ 217612 w 293988"/>
                  <a:gd name="connsiteY2" fmla="*/ 206894 h 230956"/>
                  <a:gd name="connsiteX3" fmla="*/ 46889 w 293988"/>
                  <a:gd name="connsiteY3" fmla="*/ 134024 h 230956"/>
                  <a:gd name="connsiteX4" fmla="*/ 193669 w 293988"/>
                  <a:gd name="connsiteY4" fmla="*/ 166607 h 230956"/>
                  <a:gd name="connsiteX5" fmla="*/ 1189 w 293988"/>
                  <a:gd name="connsiteY5" fmla="*/ 5461 h 230956"/>
                  <a:gd name="connsiteX6" fmla="*/ 207722 w 293988"/>
                  <a:gd name="connsiteY6" fmla="*/ 134753 h 230956"/>
                  <a:gd name="connsiteX7" fmla="*/ 147865 w 293988"/>
                  <a:gd name="connsiteY7" fmla="*/ 22117 h 230956"/>
                  <a:gd name="connsiteX8" fmla="*/ 241554 w 293988"/>
                  <a:gd name="connsiteY8" fmla="*/ 123823 h 230956"/>
                  <a:gd name="connsiteX9" fmla="*/ 246343 w 293988"/>
                  <a:gd name="connsiteY9" fmla="*/ 69066 h 230956"/>
                  <a:gd name="connsiteX10" fmla="*/ 292667 w 293988"/>
                  <a:gd name="connsiteY10" fmla="*/ 226360 h 2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3988" h="230956">
                    <a:moveTo>
                      <a:pt x="292667" y="226360"/>
                    </a:moveTo>
                    <a:cubicBezTo>
                      <a:pt x="292667" y="226360"/>
                      <a:pt x="171704" y="237916"/>
                      <a:pt x="154423" y="224382"/>
                    </a:cubicBezTo>
                    <a:cubicBezTo>
                      <a:pt x="137143" y="210850"/>
                      <a:pt x="217612" y="206894"/>
                      <a:pt x="217612" y="206894"/>
                    </a:cubicBezTo>
                    <a:cubicBezTo>
                      <a:pt x="217612" y="206894"/>
                      <a:pt x="48346" y="163485"/>
                      <a:pt x="46889" y="134024"/>
                    </a:cubicBezTo>
                    <a:cubicBezTo>
                      <a:pt x="45431" y="104564"/>
                      <a:pt x="193669" y="166607"/>
                      <a:pt x="193669" y="166607"/>
                    </a:cubicBezTo>
                    <a:cubicBezTo>
                      <a:pt x="193669" y="166607"/>
                      <a:pt x="-17653" y="42833"/>
                      <a:pt x="1189" y="5461"/>
                    </a:cubicBezTo>
                    <a:cubicBezTo>
                      <a:pt x="20031" y="-31910"/>
                      <a:pt x="207722" y="134753"/>
                      <a:pt x="207722" y="134753"/>
                    </a:cubicBezTo>
                    <a:cubicBezTo>
                      <a:pt x="207722" y="134753"/>
                      <a:pt x="125692" y="43146"/>
                      <a:pt x="147865" y="22117"/>
                    </a:cubicBezTo>
                    <a:cubicBezTo>
                      <a:pt x="170038" y="1089"/>
                      <a:pt x="241554" y="123823"/>
                      <a:pt x="241554" y="123823"/>
                    </a:cubicBezTo>
                    <a:cubicBezTo>
                      <a:pt x="241554" y="123823"/>
                      <a:pt x="228126" y="69379"/>
                      <a:pt x="246343" y="69066"/>
                    </a:cubicBezTo>
                    <a:cubicBezTo>
                      <a:pt x="264560" y="68754"/>
                      <a:pt x="301412" y="171396"/>
                      <a:pt x="292667" y="22636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68A21C34-2BE4-9B5E-CAAF-B05357E4E510}"/>
                  </a:ext>
                </a:extLst>
              </p:cNvPr>
              <p:cNvSpPr/>
              <p:nvPr/>
            </p:nvSpPr>
            <p:spPr>
              <a:xfrm flipH="1">
                <a:off x="9199871" y="4886385"/>
                <a:ext cx="329578" cy="258915"/>
              </a:xfrm>
              <a:custGeom>
                <a:avLst/>
                <a:gdLst>
                  <a:gd name="connsiteX0" fmla="*/ 292667 w 293988"/>
                  <a:gd name="connsiteY0" fmla="*/ 226360 h 230956"/>
                  <a:gd name="connsiteX1" fmla="*/ 154423 w 293988"/>
                  <a:gd name="connsiteY1" fmla="*/ 224382 h 230956"/>
                  <a:gd name="connsiteX2" fmla="*/ 217612 w 293988"/>
                  <a:gd name="connsiteY2" fmla="*/ 206894 h 230956"/>
                  <a:gd name="connsiteX3" fmla="*/ 46889 w 293988"/>
                  <a:gd name="connsiteY3" fmla="*/ 134024 h 230956"/>
                  <a:gd name="connsiteX4" fmla="*/ 193669 w 293988"/>
                  <a:gd name="connsiteY4" fmla="*/ 166607 h 230956"/>
                  <a:gd name="connsiteX5" fmla="*/ 1189 w 293988"/>
                  <a:gd name="connsiteY5" fmla="*/ 5461 h 230956"/>
                  <a:gd name="connsiteX6" fmla="*/ 207722 w 293988"/>
                  <a:gd name="connsiteY6" fmla="*/ 134753 h 230956"/>
                  <a:gd name="connsiteX7" fmla="*/ 147865 w 293988"/>
                  <a:gd name="connsiteY7" fmla="*/ 22117 h 230956"/>
                  <a:gd name="connsiteX8" fmla="*/ 241554 w 293988"/>
                  <a:gd name="connsiteY8" fmla="*/ 123823 h 230956"/>
                  <a:gd name="connsiteX9" fmla="*/ 246343 w 293988"/>
                  <a:gd name="connsiteY9" fmla="*/ 69066 h 230956"/>
                  <a:gd name="connsiteX10" fmla="*/ 292667 w 293988"/>
                  <a:gd name="connsiteY10" fmla="*/ 226360 h 2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3988" h="230956">
                    <a:moveTo>
                      <a:pt x="292667" y="226360"/>
                    </a:moveTo>
                    <a:cubicBezTo>
                      <a:pt x="292667" y="226360"/>
                      <a:pt x="171704" y="237916"/>
                      <a:pt x="154423" y="224382"/>
                    </a:cubicBezTo>
                    <a:cubicBezTo>
                      <a:pt x="137143" y="210850"/>
                      <a:pt x="217612" y="206894"/>
                      <a:pt x="217612" y="206894"/>
                    </a:cubicBezTo>
                    <a:cubicBezTo>
                      <a:pt x="217612" y="206894"/>
                      <a:pt x="48346" y="163485"/>
                      <a:pt x="46889" y="134024"/>
                    </a:cubicBezTo>
                    <a:cubicBezTo>
                      <a:pt x="45431" y="104564"/>
                      <a:pt x="193669" y="166607"/>
                      <a:pt x="193669" y="166607"/>
                    </a:cubicBezTo>
                    <a:cubicBezTo>
                      <a:pt x="193669" y="166607"/>
                      <a:pt x="-17653" y="42833"/>
                      <a:pt x="1189" y="5461"/>
                    </a:cubicBezTo>
                    <a:cubicBezTo>
                      <a:pt x="20031" y="-31910"/>
                      <a:pt x="207722" y="134753"/>
                      <a:pt x="207722" y="134753"/>
                    </a:cubicBezTo>
                    <a:cubicBezTo>
                      <a:pt x="207722" y="134753"/>
                      <a:pt x="125692" y="43146"/>
                      <a:pt x="147865" y="22117"/>
                    </a:cubicBezTo>
                    <a:cubicBezTo>
                      <a:pt x="170038" y="1089"/>
                      <a:pt x="241554" y="123823"/>
                      <a:pt x="241554" y="123823"/>
                    </a:cubicBezTo>
                    <a:cubicBezTo>
                      <a:pt x="241554" y="123823"/>
                      <a:pt x="228126" y="69379"/>
                      <a:pt x="246343" y="69066"/>
                    </a:cubicBezTo>
                    <a:cubicBezTo>
                      <a:pt x="264560" y="68754"/>
                      <a:pt x="301412" y="171396"/>
                      <a:pt x="292667" y="22636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1D6E0A82-797D-1EBC-15F5-B0E01CB008C0}"/>
                  </a:ext>
                </a:extLst>
              </p:cNvPr>
              <p:cNvSpPr/>
              <p:nvPr/>
            </p:nvSpPr>
            <p:spPr>
              <a:xfrm flipH="1">
                <a:off x="9136862" y="4607383"/>
                <a:ext cx="315671" cy="532766"/>
              </a:xfrm>
              <a:custGeom>
                <a:avLst/>
                <a:gdLst>
                  <a:gd name="connsiteX0" fmla="*/ 224057 w 281583"/>
                  <a:gd name="connsiteY0" fmla="*/ 475235 h 475235"/>
                  <a:gd name="connsiteX1" fmla="*/ 51252 w 281583"/>
                  <a:gd name="connsiteY1" fmla="*/ 360726 h 475235"/>
                  <a:gd name="connsiteX2" fmla="*/ 134532 w 281583"/>
                  <a:gd name="connsiteY2" fmla="*/ 389874 h 475235"/>
                  <a:gd name="connsiteX3" fmla="*/ 2013 w 281583"/>
                  <a:gd name="connsiteY3" fmla="*/ 178136 h 475235"/>
                  <a:gd name="connsiteX4" fmla="*/ 139112 w 281583"/>
                  <a:gd name="connsiteY4" fmla="*/ 326685 h 475235"/>
                  <a:gd name="connsiteX5" fmla="*/ 50316 w 281583"/>
                  <a:gd name="connsiteY5" fmla="*/ 1583 h 475235"/>
                  <a:gd name="connsiteX6" fmla="*/ 179295 w 281583"/>
                  <a:gd name="connsiteY6" fmla="*/ 303471 h 475235"/>
                  <a:gd name="connsiteX7" fmla="*/ 200114 w 281583"/>
                  <a:gd name="connsiteY7" fmla="*/ 133165 h 475235"/>
                  <a:gd name="connsiteX8" fmla="*/ 225931 w 281583"/>
                  <a:gd name="connsiteY8" fmla="*/ 317525 h 475235"/>
                  <a:gd name="connsiteX9" fmla="*/ 273296 w 281583"/>
                  <a:gd name="connsiteY9" fmla="*/ 260791 h 475235"/>
                  <a:gd name="connsiteX10" fmla="*/ 224057 w 281583"/>
                  <a:gd name="connsiteY10" fmla="*/ 475235 h 475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1583" h="475235">
                    <a:moveTo>
                      <a:pt x="224057" y="475235"/>
                    </a:moveTo>
                    <a:cubicBezTo>
                      <a:pt x="224057" y="475235"/>
                      <a:pt x="60101" y="388729"/>
                      <a:pt x="51252" y="360726"/>
                    </a:cubicBezTo>
                    <a:cubicBezTo>
                      <a:pt x="42404" y="332723"/>
                      <a:pt x="134532" y="389874"/>
                      <a:pt x="134532" y="389874"/>
                    </a:cubicBezTo>
                    <a:cubicBezTo>
                      <a:pt x="134532" y="389874"/>
                      <a:pt x="-19223" y="212176"/>
                      <a:pt x="2013" y="178136"/>
                    </a:cubicBezTo>
                    <a:cubicBezTo>
                      <a:pt x="23250" y="144095"/>
                      <a:pt x="139112" y="326685"/>
                      <a:pt x="139112" y="326685"/>
                    </a:cubicBezTo>
                    <a:cubicBezTo>
                      <a:pt x="139112" y="326685"/>
                      <a:pt x="973" y="28649"/>
                      <a:pt x="50316" y="1583"/>
                    </a:cubicBezTo>
                    <a:cubicBezTo>
                      <a:pt x="99659" y="-25483"/>
                      <a:pt x="179295" y="303471"/>
                      <a:pt x="179295" y="303471"/>
                    </a:cubicBezTo>
                    <a:cubicBezTo>
                      <a:pt x="179295" y="303471"/>
                      <a:pt x="158995" y="139202"/>
                      <a:pt x="200114" y="133165"/>
                    </a:cubicBezTo>
                    <a:cubicBezTo>
                      <a:pt x="241234" y="127127"/>
                      <a:pt x="225931" y="317525"/>
                      <a:pt x="225931" y="317525"/>
                    </a:cubicBezTo>
                    <a:cubicBezTo>
                      <a:pt x="225931" y="317525"/>
                      <a:pt x="252893" y="247154"/>
                      <a:pt x="273296" y="260791"/>
                    </a:cubicBezTo>
                    <a:cubicBezTo>
                      <a:pt x="293700" y="274428"/>
                      <a:pt x="276107" y="421624"/>
                      <a:pt x="224057" y="47523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9776C7F6-F0F9-974B-0C74-7B8B552FD5B1}"/>
                  </a:ext>
                </a:extLst>
              </p:cNvPr>
              <p:cNvSpPr/>
              <p:nvPr/>
            </p:nvSpPr>
            <p:spPr>
              <a:xfrm flipH="1">
                <a:off x="9136862" y="4607383"/>
                <a:ext cx="315671" cy="532766"/>
              </a:xfrm>
              <a:custGeom>
                <a:avLst/>
                <a:gdLst>
                  <a:gd name="connsiteX0" fmla="*/ 224057 w 281583"/>
                  <a:gd name="connsiteY0" fmla="*/ 475235 h 475235"/>
                  <a:gd name="connsiteX1" fmla="*/ 51252 w 281583"/>
                  <a:gd name="connsiteY1" fmla="*/ 360726 h 475235"/>
                  <a:gd name="connsiteX2" fmla="*/ 134532 w 281583"/>
                  <a:gd name="connsiteY2" fmla="*/ 389874 h 475235"/>
                  <a:gd name="connsiteX3" fmla="*/ 2013 w 281583"/>
                  <a:gd name="connsiteY3" fmla="*/ 178136 h 475235"/>
                  <a:gd name="connsiteX4" fmla="*/ 139112 w 281583"/>
                  <a:gd name="connsiteY4" fmla="*/ 326685 h 475235"/>
                  <a:gd name="connsiteX5" fmla="*/ 50316 w 281583"/>
                  <a:gd name="connsiteY5" fmla="*/ 1583 h 475235"/>
                  <a:gd name="connsiteX6" fmla="*/ 179295 w 281583"/>
                  <a:gd name="connsiteY6" fmla="*/ 303471 h 475235"/>
                  <a:gd name="connsiteX7" fmla="*/ 200114 w 281583"/>
                  <a:gd name="connsiteY7" fmla="*/ 133165 h 475235"/>
                  <a:gd name="connsiteX8" fmla="*/ 225931 w 281583"/>
                  <a:gd name="connsiteY8" fmla="*/ 317525 h 475235"/>
                  <a:gd name="connsiteX9" fmla="*/ 273296 w 281583"/>
                  <a:gd name="connsiteY9" fmla="*/ 260791 h 475235"/>
                  <a:gd name="connsiteX10" fmla="*/ 224057 w 281583"/>
                  <a:gd name="connsiteY10" fmla="*/ 475235 h 475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1583" h="475235">
                    <a:moveTo>
                      <a:pt x="224057" y="475235"/>
                    </a:moveTo>
                    <a:cubicBezTo>
                      <a:pt x="224057" y="475235"/>
                      <a:pt x="60101" y="388729"/>
                      <a:pt x="51252" y="360726"/>
                    </a:cubicBezTo>
                    <a:cubicBezTo>
                      <a:pt x="42404" y="332723"/>
                      <a:pt x="134532" y="389874"/>
                      <a:pt x="134532" y="389874"/>
                    </a:cubicBezTo>
                    <a:cubicBezTo>
                      <a:pt x="134532" y="389874"/>
                      <a:pt x="-19223" y="212176"/>
                      <a:pt x="2013" y="178136"/>
                    </a:cubicBezTo>
                    <a:cubicBezTo>
                      <a:pt x="23250" y="144095"/>
                      <a:pt x="139112" y="326685"/>
                      <a:pt x="139112" y="326685"/>
                    </a:cubicBezTo>
                    <a:cubicBezTo>
                      <a:pt x="139112" y="326685"/>
                      <a:pt x="973" y="28649"/>
                      <a:pt x="50316" y="1583"/>
                    </a:cubicBezTo>
                    <a:cubicBezTo>
                      <a:pt x="99659" y="-25483"/>
                      <a:pt x="179295" y="303471"/>
                      <a:pt x="179295" y="303471"/>
                    </a:cubicBezTo>
                    <a:cubicBezTo>
                      <a:pt x="179295" y="303471"/>
                      <a:pt x="158995" y="139202"/>
                      <a:pt x="200114" y="133165"/>
                    </a:cubicBezTo>
                    <a:cubicBezTo>
                      <a:pt x="241234" y="127127"/>
                      <a:pt x="225931" y="317525"/>
                      <a:pt x="225931" y="317525"/>
                    </a:cubicBezTo>
                    <a:cubicBezTo>
                      <a:pt x="225931" y="317525"/>
                      <a:pt x="252893" y="247154"/>
                      <a:pt x="273296" y="260791"/>
                    </a:cubicBezTo>
                    <a:cubicBezTo>
                      <a:pt x="293700" y="274428"/>
                      <a:pt x="276107" y="421624"/>
                      <a:pt x="224057" y="475235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104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328167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毕设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771FE"/>
      </a:accent1>
      <a:accent2>
        <a:srgbClr val="FE9406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阿里巴巴普惠体 B"/>
        <a:ea typeface="阿里巴巴普惠体 B"/>
        <a:cs typeface=""/>
      </a:majorFont>
      <a:minorFont>
        <a:latin typeface="阿里巴巴普惠体 R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2588</TotalTime>
  <Words>588</Words>
  <Application>Microsoft Office PowerPoint</Application>
  <PresentationFormat>宽屏</PresentationFormat>
  <Paragraphs>81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阿里巴巴普惠体 B</vt:lpstr>
      <vt:lpstr>汉仪雅酷黑 45W</vt:lpstr>
      <vt:lpstr>思源黑体 CN Light</vt:lpstr>
      <vt:lpstr>等线</vt:lpstr>
      <vt:lpstr>思源黑体 CN Bold</vt:lpstr>
      <vt:lpstr>Arial</vt:lpstr>
      <vt:lpstr>阿里巴巴普惠体 R</vt:lpstr>
      <vt:lpstr>OPPOSans H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插画风金融行业年终总结ppt模板</dc:title>
  <dc:creator>小猴</dc:creator>
  <cp:keywords>P界达人</cp:keywords>
  <dc:description>www.51pptmoban.com</dc:description>
  <cp:lastModifiedBy>Power user</cp:lastModifiedBy>
  <cp:revision>21</cp:revision>
  <dcterms:created xsi:type="dcterms:W3CDTF">2022-04-03T03:11:59Z</dcterms:created>
  <dcterms:modified xsi:type="dcterms:W3CDTF">2023-01-11T13:18:09Z</dcterms:modified>
</cp:coreProperties>
</file>