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1130" r:id="rId2"/>
    <p:sldId id="1128" r:id="rId3"/>
    <p:sldId id="1127" r:id="rId4"/>
    <p:sldId id="260" r:id="rId5"/>
    <p:sldId id="263" r:id="rId6"/>
    <p:sldId id="264" r:id="rId7"/>
    <p:sldId id="262" r:id="rId8"/>
    <p:sldId id="265" r:id="rId9"/>
    <p:sldId id="266" r:id="rId10"/>
    <p:sldId id="1129" r:id="rId11"/>
    <p:sldId id="270" r:id="rId12"/>
    <p:sldId id="1131" r:id="rId1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982" userDrawn="1">
          <p15:clr>
            <a:srgbClr val="A4A3A4"/>
          </p15:clr>
        </p15:guide>
        <p15:guide id="3" pos="483" userDrawn="1">
          <p15:clr>
            <a:srgbClr val="A4A3A4"/>
          </p15:clr>
        </p15:guide>
        <p15:guide id="4" pos="7197" userDrawn="1">
          <p15:clr>
            <a:srgbClr val="A4A3A4"/>
          </p15:clr>
        </p15:guide>
        <p15:guide id="5" orient="horz" pos="3906" userDrawn="1">
          <p15:clr>
            <a:srgbClr val="A4A3A4"/>
          </p15:clr>
        </p15:guide>
        <p15:guide id="6" orient="horz" pos="6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26" autoAdjust="0"/>
    <p:restoredTop sz="96265" autoAdjust="0"/>
  </p:normalViewPr>
  <p:slideViewPr>
    <p:cSldViewPr snapToGrid="0">
      <p:cViewPr varScale="1">
        <p:scale>
          <a:sx n="90" d="100"/>
          <a:sy n="90" d="100"/>
        </p:scale>
        <p:origin x="114" y="558"/>
      </p:cViewPr>
      <p:guideLst>
        <p:guide orient="horz" pos="2160"/>
        <p:guide pos="982"/>
        <p:guide pos="483"/>
        <p:guide pos="7197"/>
        <p:guide orient="horz" pos="3906"/>
        <p:guide orient="horz" pos="686"/>
      </p:guideLst>
    </p:cSldViewPr>
  </p:slideViewPr>
  <p:notesTextViewPr>
    <p:cViewPr>
      <p:scale>
        <a:sx n="20" d="100"/>
        <a:sy n="20" d="100"/>
      </p:scale>
      <p:origin x="0" y="0"/>
    </p:cViewPr>
  </p:notesTextViewPr>
  <p:sorterViewPr>
    <p:cViewPr>
      <p:scale>
        <a:sx n="46" d="100"/>
        <a:sy n="4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列一</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E24-419A-90D1-32EE27E08CF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E24-419A-90D1-32EE27E08CF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E24-419A-90D1-32EE27E08CF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E24-419A-90D1-32EE27E08CF3}"/>
              </c:ext>
            </c:extLst>
          </c:dPt>
          <c:cat>
            <c:strRef>
              <c:f>Sheet1!$A$2:$A$5</c:f>
              <c:strCache>
                <c:ptCount val="4"/>
                <c:pt idx="0">
                  <c:v>第一部分</c:v>
                </c:pt>
                <c:pt idx="1">
                  <c:v>第二部分</c:v>
                </c:pt>
                <c:pt idx="2">
                  <c:v>第三部分</c:v>
                </c:pt>
                <c:pt idx="3">
                  <c:v>第四部分</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170B-472B-AD9F-C8353542312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1"/>
            </a:solidFill>
            <a:ln>
              <a:noFill/>
            </a:ln>
            <a:effectLst/>
          </c:spPr>
          <c:invertIfNegative val="0"/>
          <c:cat>
            <c:numRef>
              <c:f>Sheet1!$A$2:$A$12</c:f>
              <c:numCache>
                <c:formatCode>General</c:formatCode>
                <c:ptCount val="11"/>
              </c:numCache>
            </c:numRef>
          </c:cat>
          <c:val>
            <c:numRef>
              <c:f>Sheet1!$B$2:$B$12</c:f>
              <c:numCache>
                <c:formatCode>General</c:formatCode>
                <c:ptCount val="11"/>
                <c:pt idx="0">
                  <c:v>3</c:v>
                </c:pt>
                <c:pt idx="1">
                  <c:v>5</c:v>
                </c:pt>
                <c:pt idx="2">
                  <c:v>6</c:v>
                </c:pt>
                <c:pt idx="3">
                  <c:v>2</c:v>
                </c:pt>
                <c:pt idx="4">
                  <c:v>7</c:v>
                </c:pt>
                <c:pt idx="5">
                  <c:v>4</c:v>
                </c:pt>
                <c:pt idx="6">
                  <c:v>3</c:v>
                </c:pt>
                <c:pt idx="7">
                  <c:v>8</c:v>
                </c:pt>
                <c:pt idx="8">
                  <c:v>9</c:v>
                </c:pt>
                <c:pt idx="9">
                  <c:v>2</c:v>
                </c:pt>
                <c:pt idx="10">
                  <c:v>5</c:v>
                </c:pt>
              </c:numCache>
            </c:numRef>
          </c:val>
          <c:extLst>
            <c:ext xmlns:c16="http://schemas.microsoft.com/office/drawing/2014/chart" uri="{C3380CC4-5D6E-409C-BE32-E72D297353CC}">
              <c16:uniqueId val="{00000000-DC3A-41EB-9430-4A552B09A89B}"/>
            </c:ext>
          </c:extLst>
        </c:ser>
        <c:dLbls>
          <c:showLegendKey val="0"/>
          <c:showVal val="0"/>
          <c:showCatName val="0"/>
          <c:showSerName val="0"/>
          <c:showPercent val="0"/>
          <c:showBubbleSize val="0"/>
        </c:dLbls>
        <c:gapWidth val="219"/>
        <c:overlap val="-27"/>
        <c:axId val="626301151"/>
        <c:axId val="626300735"/>
      </c:barChart>
      <c:catAx>
        <c:axId val="626301151"/>
        <c:scaling>
          <c:orientation val="minMax"/>
        </c:scaling>
        <c:delete val="0"/>
        <c:axPos val="b"/>
        <c:numFmt formatCode="General" sourceLinked="1"/>
        <c:majorTickMark val="none"/>
        <c:minorTickMark val="none"/>
        <c:tickLblPos val="nextTo"/>
        <c:spPr>
          <a:noFill/>
          <a:ln w="9525" cap="flat" cmpd="sng" algn="ctr">
            <a:solidFill>
              <a:schemeClr val="accent2">
                <a:alpha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6300735"/>
        <c:crosses val="autoZero"/>
        <c:auto val="1"/>
        <c:lblAlgn val="ctr"/>
        <c:lblOffset val="100"/>
        <c:noMultiLvlLbl val="0"/>
      </c:catAx>
      <c:valAx>
        <c:axId val="626300735"/>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alpha val="50000"/>
                  </a:schemeClr>
                </a:solidFill>
                <a:latin typeface="+mn-lt"/>
                <a:ea typeface="+mn-ea"/>
                <a:cs typeface="+mn-cs"/>
              </a:defRPr>
            </a:pPr>
            <a:endParaRPr lang="zh-CN"/>
          </a:p>
        </c:txPr>
        <c:crossAx val="6263011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列1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Sheet1!$A$2:$A$12</c:f>
              <c:numCache>
                <c:formatCode>General</c:formatCode>
                <c:ptCount val="11"/>
              </c:numCache>
            </c:numRef>
          </c:cat>
          <c:val>
            <c:numRef>
              <c:f>Sheet1!$B$2:$B$12</c:f>
              <c:numCache>
                <c:formatCode>General</c:formatCode>
                <c:ptCount val="11"/>
                <c:pt idx="0">
                  <c:v>3</c:v>
                </c:pt>
                <c:pt idx="1">
                  <c:v>4</c:v>
                </c:pt>
                <c:pt idx="2">
                  <c:v>6</c:v>
                </c:pt>
                <c:pt idx="3">
                  <c:v>1</c:v>
                </c:pt>
                <c:pt idx="4">
                  <c:v>5</c:v>
                </c:pt>
                <c:pt idx="5">
                  <c:v>6</c:v>
                </c:pt>
                <c:pt idx="6">
                  <c:v>7</c:v>
                </c:pt>
                <c:pt idx="7">
                  <c:v>3</c:v>
                </c:pt>
                <c:pt idx="8">
                  <c:v>4</c:v>
                </c:pt>
                <c:pt idx="9">
                  <c:v>5</c:v>
                </c:pt>
                <c:pt idx="10">
                  <c:v>2</c:v>
                </c:pt>
              </c:numCache>
            </c:numRef>
          </c:val>
          <c:smooth val="0"/>
          <c:extLst>
            <c:ext xmlns:c16="http://schemas.microsoft.com/office/drawing/2014/chart" uri="{C3380CC4-5D6E-409C-BE32-E72D297353CC}">
              <c16:uniqueId val="{00000000-55BC-4148-BD6F-131F8E147B08}"/>
            </c:ext>
          </c:extLst>
        </c:ser>
        <c:ser>
          <c:idx val="1"/>
          <c:order val="1"/>
          <c:tx>
            <c:strRef>
              <c:f>Sheet1!$C$1</c:f>
              <c:strCache>
                <c:ptCount val="1"/>
                <c:pt idx="0">
                  <c:v>列2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Sheet1!$A$2:$A$12</c:f>
              <c:numCache>
                <c:formatCode>General</c:formatCode>
                <c:ptCount val="11"/>
              </c:numCache>
            </c:numRef>
          </c:cat>
          <c:val>
            <c:numRef>
              <c:f>Sheet1!$C$2:$C$12</c:f>
              <c:numCache>
                <c:formatCode>General</c:formatCode>
                <c:ptCount val="11"/>
                <c:pt idx="0">
                  <c:v>5</c:v>
                </c:pt>
                <c:pt idx="1">
                  <c:v>2</c:v>
                </c:pt>
                <c:pt idx="2">
                  <c:v>4</c:v>
                </c:pt>
                <c:pt idx="3">
                  <c:v>3</c:v>
                </c:pt>
                <c:pt idx="4">
                  <c:v>9</c:v>
                </c:pt>
                <c:pt idx="5">
                  <c:v>4</c:v>
                </c:pt>
                <c:pt idx="6">
                  <c:v>6</c:v>
                </c:pt>
                <c:pt idx="7">
                  <c:v>7</c:v>
                </c:pt>
                <c:pt idx="8">
                  <c:v>3</c:v>
                </c:pt>
                <c:pt idx="9">
                  <c:v>4</c:v>
                </c:pt>
                <c:pt idx="10">
                  <c:v>8</c:v>
                </c:pt>
              </c:numCache>
            </c:numRef>
          </c:val>
          <c:smooth val="0"/>
          <c:extLst>
            <c:ext xmlns:c16="http://schemas.microsoft.com/office/drawing/2014/chart" uri="{C3380CC4-5D6E-409C-BE32-E72D297353CC}">
              <c16:uniqueId val="{00000001-55BC-4148-BD6F-131F8E147B08}"/>
            </c:ext>
          </c:extLst>
        </c:ser>
        <c:ser>
          <c:idx val="2"/>
          <c:order val="2"/>
          <c:tx>
            <c:strRef>
              <c:f>Sheet1!$D$1</c:f>
              <c:strCache>
                <c:ptCount val="1"/>
                <c:pt idx="0">
                  <c:v>列3</c:v>
                </c:pt>
              </c:strCache>
            </c:strRef>
          </c:tx>
          <c:spPr>
            <a:ln w="28575" cap="rnd">
              <a:solidFill>
                <a:schemeClr val="accent3"/>
              </a:solidFill>
              <a:round/>
            </a:ln>
            <a:effectLst/>
          </c:spPr>
          <c:marker>
            <c:symbol val="circle"/>
            <c:size val="5"/>
            <c:spPr>
              <a:solidFill>
                <a:schemeClr val="accent3"/>
              </a:solidFill>
              <a:ln w="9525">
                <a:noFill/>
              </a:ln>
              <a:effectLst/>
            </c:spPr>
          </c:marker>
          <c:cat>
            <c:numRef>
              <c:f>Sheet1!$A$2:$A$12</c:f>
              <c:numCache>
                <c:formatCode>General</c:formatCode>
                <c:ptCount val="11"/>
              </c:numCache>
            </c:numRef>
          </c:cat>
          <c:val>
            <c:numRef>
              <c:f>Sheet1!$D$2:$D$12</c:f>
              <c:numCache>
                <c:formatCode>General</c:formatCode>
                <c:ptCount val="11"/>
                <c:pt idx="0">
                  <c:v>4</c:v>
                </c:pt>
                <c:pt idx="1">
                  <c:v>3</c:v>
                </c:pt>
                <c:pt idx="2">
                  <c:v>2</c:v>
                </c:pt>
                <c:pt idx="3">
                  <c:v>3</c:v>
                </c:pt>
                <c:pt idx="4">
                  <c:v>4</c:v>
                </c:pt>
                <c:pt idx="5">
                  <c:v>6</c:v>
                </c:pt>
                <c:pt idx="6">
                  <c:v>7</c:v>
                </c:pt>
                <c:pt idx="7">
                  <c:v>2</c:v>
                </c:pt>
                <c:pt idx="8">
                  <c:v>9</c:v>
                </c:pt>
                <c:pt idx="9">
                  <c:v>5</c:v>
                </c:pt>
                <c:pt idx="10">
                  <c:v>6</c:v>
                </c:pt>
              </c:numCache>
            </c:numRef>
          </c:val>
          <c:smooth val="0"/>
          <c:extLst>
            <c:ext xmlns:c16="http://schemas.microsoft.com/office/drawing/2014/chart" uri="{C3380CC4-5D6E-409C-BE32-E72D297353CC}">
              <c16:uniqueId val="{00000002-55BC-4148-BD6F-131F8E147B08}"/>
            </c:ext>
          </c:extLst>
        </c:ser>
        <c:dLbls>
          <c:showLegendKey val="0"/>
          <c:showVal val="0"/>
          <c:showCatName val="0"/>
          <c:showSerName val="0"/>
          <c:showPercent val="0"/>
          <c:showBubbleSize val="0"/>
        </c:dLbls>
        <c:marker val="1"/>
        <c:smooth val="0"/>
        <c:axId val="626301151"/>
        <c:axId val="626300735"/>
      </c:lineChart>
      <c:catAx>
        <c:axId val="626301151"/>
        <c:scaling>
          <c:orientation val="minMax"/>
        </c:scaling>
        <c:delete val="0"/>
        <c:axPos val="b"/>
        <c:numFmt formatCode="General" sourceLinked="1"/>
        <c:majorTickMark val="none"/>
        <c:minorTickMark val="none"/>
        <c:tickLblPos val="nextTo"/>
        <c:spPr>
          <a:noFill/>
          <a:ln w="9525" cap="flat" cmpd="sng" algn="ctr">
            <a:solidFill>
              <a:schemeClr val="accent4">
                <a:lumMod val="60000"/>
                <a:lumOff val="40000"/>
                <a:alpha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6300735"/>
        <c:crosses val="autoZero"/>
        <c:auto val="1"/>
        <c:lblAlgn val="ctr"/>
        <c:lblOffset val="100"/>
        <c:noMultiLvlLbl val="0"/>
      </c:catAx>
      <c:valAx>
        <c:axId val="626300735"/>
        <c:scaling>
          <c:orientation val="minMax"/>
        </c:scaling>
        <c:delete val="0"/>
        <c:axPos val="l"/>
        <c:majorGridlines>
          <c:spPr>
            <a:ln w="9525" cap="flat" cmpd="sng" algn="ctr">
              <a:solidFill>
                <a:schemeClr val="accent1">
                  <a:alpha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alpha val="50000"/>
                  </a:schemeClr>
                </a:solidFill>
                <a:latin typeface="+mn-lt"/>
                <a:ea typeface="+mn-ea"/>
                <a:cs typeface="+mn-cs"/>
              </a:defRPr>
            </a:pPr>
            <a:endParaRPr lang="zh-CN"/>
          </a:p>
        </c:txPr>
        <c:crossAx val="6263011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1D4679-97B0-4D8E-8676-FAF78F3B6F7A}" type="datetimeFigureOut">
              <a:rPr lang="zh-CN" altLang="en-US" smtClean="0"/>
              <a:t>2023/1/11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37F620-AEF4-4D13-8AEB-FC3E42432D31}" type="slidenum">
              <a:rPr lang="zh-CN" altLang="en-US" smtClean="0"/>
              <a:t>‹#›</a:t>
            </a:fld>
            <a:endParaRPr lang="zh-CN" altLang="en-US"/>
          </a:p>
        </p:txBody>
      </p:sp>
    </p:spTree>
    <p:extLst>
      <p:ext uri="{BB962C8B-B14F-4D97-AF65-F5344CB8AC3E}">
        <p14:creationId xmlns:p14="http://schemas.microsoft.com/office/powerpoint/2010/main" val="1890625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8F37F620-AEF4-4D13-8AEB-FC3E42432D31}" type="slidenum">
              <a:rPr lang="zh-CN" altLang="en-US" smtClean="0"/>
              <a:t>10</a:t>
            </a:fld>
            <a:endParaRPr lang="zh-CN" altLang="en-US"/>
          </a:p>
        </p:txBody>
      </p:sp>
    </p:spTree>
    <p:extLst>
      <p:ext uri="{BB962C8B-B14F-4D97-AF65-F5344CB8AC3E}">
        <p14:creationId xmlns:p14="http://schemas.microsoft.com/office/powerpoint/2010/main" val="3083522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ACC07688-D60B-9A76-02E8-A56BBBD28BA3}"/>
              </a:ext>
            </a:extLst>
          </p:cNvPr>
          <p:cNvSpPr>
            <a:spLocks noGrp="1"/>
          </p:cNvSpPr>
          <p:nvPr>
            <p:ph type="dt" sz="half" idx="10"/>
          </p:nvPr>
        </p:nvSpPr>
        <p:spPr/>
        <p:txBody>
          <a:bodyPr/>
          <a:lstStyle>
            <a:lvl1pPr>
              <a:defRPr/>
            </a:lvl1pPr>
          </a:lstStyle>
          <a:p>
            <a:pPr>
              <a:defRPr/>
            </a:pPr>
            <a:fld id="{81A64DF7-6E80-483A-94A8-0190A9EEA5DA}" type="datetimeFigureOut">
              <a:rPr lang="zh-CN" altLang="en-US"/>
              <a:pPr>
                <a:defRPr/>
              </a:pPr>
              <a:t>2023/1/11</a:t>
            </a:fld>
            <a:endParaRPr lang="zh-CN" altLang="en-US"/>
          </a:p>
        </p:txBody>
      </p:sp>
      <p:sp>
        <p:nvSpPr>
          <p:cNvPr id="3" name="页脚占位符 4">
            <a:extLst>
              <a:ext uri="{FF2B5EF4-FFF2-40B4-BE49-F238E27FC236}">
                <a16:creationId xmlns:a16="http://schemas.microsoft.com/office/drawing/2014/main" id="{D8DD69CB-E82E-43FD-3476-96F4CBFD20EE}"/>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F8B75651-FA59-B31A-4236-46547CC07214}"/>
              </a:ext>
            </a:extLst>
          </p:cNvPr>
          <p:cNvSpPr>
            <a:spLocks noGrp="1"/>
          </p:cNvSpPr>
          <p:nvPr>
            <p:ph type="sldNum" sz="quarter" idx="12"/>
          </p:nvPr>
        </p:nvSpPr>
        <p:spPr/>
        <p:txBody>
          <a:bodyPr/>
          <a:lstStyle>
            <a:lvl1pPr>
              <a:defRPr/>
            </a:lvl1pPr>
          </a:lstStyle>
          <a:p>
            <a:pPr>
              <a:defRPr/>
            </a:pPr>
            <a:fld id="{C53180F5-3056-46FE-9591-F16585B55B49}" type="slidenum">
              <a:rPr lang="zh-CN" altLang="en-US"/>
              <a:pPr>
                <a:defRPr/>
              </a:pPr>
              <a:t>‹#›</a:t>
            </a:fld>
            <a:endParaRPr lang="zh-CN" altLang="en-US"/>
          </a:p>
        </p:txBody>
      </p:sp>
    </p:spTree>
    <p:extLst>
      <p:ext uri="{BB962C8B-B14F-4D97-AF65-F5344CB8AC3E}">
        <p14:creationId xmlns:p14="http://schemas.microsoft.com/office/powerpoint/2010/main" val="21028407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A457A0-B621-4A9B-ECF6-2FDD471E245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A841E20-B044-7319-B95A-2044CFA24143}"/>
              </a:ext>
            </a:extLst>
          </p:cNvPr>
          <p:cNvSpPr>
            <a:spLocks noGrp="1"/>
          </p:cNvSpPr>
          <p:nvPr>
            <p:ph type="dt" sz="half" idx="10"/>
          </p:nvPr>
        </p:nvSpPr>
        <p:spPr/>
        <p:txBody>
          <a:bodyPr/>
          <a:lstStyle/>
          <a:p>
            <a:pPr>
              <a:defRPr/>
            </a:pPr>
            <a:fld id="{C7FC10FA-1366-4714-9D25-ED1EB728A814}" type="datetimeFigureOut">
              <a:rPr lang="zh-CN" altLang="en-US" smtClean="0"/>
              <a:pPr>
                <a:defRPr/>
              </a:pPr>
              <a:t>2023/1/11</a:t>
            </a:fld>
            <a:endParaRPr lang="zh-CN" altLang="en-US"/>
          </a:p>
        </p:txBody>
      </p:sp>
      <p:sp>
        <p:nvSpPr>
          <p:cNvPr id="4" name="页脚占位符 3">
            <a:extLst>
              <a:ext uri="{FF2B5EF4-FFF2-40B4-BE49-F238E27FC236}">
                <a16:creationId xmlns:a16="http://schemas.microsoft.com/office/drawing/2014/main" id="{3EE47F5D-191E-A1A4-7F4E-461758271C11}"/>
              </a:ext>
            </a:extLst>
          </p:cNvPr>
          <p:cNvSpPr>
            <a:spLocks noGrp="1"/>
          </p:cNvSpPr>
          <p:nvPr>
            <p:ph type="ftr" sz="quarter" idx="11"/>
          </p:nvPr>
        </p:nvSpPr>
        <p:spPr/>
        <p:txBody>
          <a:bodyPr/>
          <a:lstStyle/>
          <a:p>
            <a:pPr>
              <a:defRPr/>
            </a:pPr>
            <a:endParaRPr lang="zh-CN" altLang="en-US"/>
          </a:p>
        </p:txBody>
      </p:sp>
      <p:sp>
        <p:nvSpPr>
          <p:cNvPr id="5" name="灯片编号占位符 4">
            <a:extLst>
              <a:ext uri="{FF2B5EF4-FFF2-40B4-BE49-F238E27FC236}">
                <a16:creationId xmlns:a16="http://schemas.microsoft.com/office/drawing/2014/main" id="{D7A2833C-A1EF-F831-334C-E13C96939622}"/>
              </a:ext>
            </a:extLst>
          </p:cNvPr>
          <p:cNvSpPr>
            <a:spLocks noGrp="1"/>
          </p:cNvSpPr>
          <p:nvPr>
            <p:ph type="sldNum" sz="quarter" idx="12"/>
          </p:nvPr>
        </p:nvSpPr>
        <p:spPr/>
        <p:txBody>
          <a:bodyPr/>
          <a:lstStyle/>
          <a:p>
            <a:pPr>
              <a:defRPr/>
            </a:pPr>
            <a:fld id="{F2EB2741-F98E-4348-A012-01E64D610787}" type="slidenum">
              <a:rPr lang="zh-CN" altLang="en-US" smtClean="0"/>
              <a:pPr>
                <a:defRPr/>
              </a:pPr>
              <a:t>‹#›</a:t>
            </a:fld>
            <a:endParaRPr lang="zh-CN" altLang="en-US"/>
          </a:p>
        </p:txBody>
      </p:sp>
    </p:spTree>
    <p:extLst>
      <p:ext uri="{BB962C8B-B14F-4D97-AF65-F5344CB8AC3E}">
        <p14:creationId xmlns:p14="http://schemas.microsoft.com/office/powerpoint/2010/main" val="17809214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ADE6DE1-881D-D004-176F-2C22AD0821A8}"/>
              </a:ext>
            </a:extLst>
          </p:cNvPr>
          <p:cNvGrpSpPr/>
          <p:nvPr userDrawn="1"/>
        </p:nvGrpSpPr>
        <p:grpSpPr>
          <a:xfrm>
            <a:off x="0" y="-1"/>
            <a:ext cx="12192000" cy="6858001"/>
            <a:chOff x="0" y="-1"/>
            <a:chExt cx="12192000" cy="6858001"/>
          </a:xfrm>
        </p:grpSpPr>
        <p:pic>
          <p:nvPicPr>
            <p:cNvPr id="3" name="图片 2" descr="建筑与房屋的城市空拍图&#10;&#10;描述已自动生成">
              <a:extLst>
                <a:ext uri="{FF2B5EF4-FFF2-40B4-BE49-F238E27FC236}">
                  <a16:creationId xmlns:a16="http://schemas.microsoft.com/office/drawing/2014/main" id="{5495E293-AC08-5FB9-2105-7D6119C27A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7" name="矩形 6">
              <a:extLst>
                <a:ext uri="{FF2B5EF4-FFF2-40B4-BE49-F238E27FC236}">
                  <a16:creationId xmlns:a16="http://schemas.microsoft.com/office/drawing/2014/main" id="{F8BA2DEC-2CAC-0A65-FB18-156D4CD06AEE}"/>
                </a:ext>
              </a:extLst>
            </p:cNvPr>
            <p:cNvSpPr/>
            <p:nvPr/>
          </p:nvSpPr>
          <p:spPr>
            <a:xfrm>
              <a:off x="0" y="0"/>
              <a:ext cx="12192000" cy="6858000"/>
            </a:xfrm>
            <a:prstGeom prst="rect">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6" name="标题占位符 1">
            <a:extLst>
              <a:ext uri="{FF2B5EF4-FFF2-40B4-BE49-F238E27FC236}">
                <a16:creationId xmlns:a16="http://schemas.microsoft.com/office/drawing/2014/main" id="{44DE6529-4F18-B76A-4640-205ACEAD8F90}"/>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A492A07-4BEE-7EE7-AC01-9AD7C1A5413A}"/>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ABC17E-6D22-6870-9351-8578BE0CCA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C7FC10FA-1366-4714-9D25-ED1EB728A814}" type="datetimeFigureOut">
              <a:rPr lang="zh-CN" altLang="en-US"/>
              <a:pPr>
                <a:defRPr/>
              </a:pPr>
              <a:t>2023/1/11</a:t>
            </a:fld>
            <a:endParaRPr lang="zh-CN" altLang="en-US"/>
          </a:p>
        </p:txBody>
      </p:sp>
      <p:sp>
        <p:nvSpPr>
          <p:cNvPr id="5" name="页脚占位符 4">
            <a:extLst>
              <a:ext uri="{FF2B5EF4-FFF2-40B4-BE49-F238E27FC236}">
                <a16:creationId xmlns:a16="http://schemas.microsoft.com/office/drawing/2014/main" id="{E7884A38-2CF6-82A4-F429-B07FDF0A16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F4FEBD8D-3250-759C-A912-B562CD1C5F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F2EB2741-F98E-4348-A012-01E64D61078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7C7084C7-949C-39FF-CB0E-6F74D7C5B59C}"/>
              </a:ext>
            </a:extLst>
          </p:cNvPr>
          <p:cNvGrpSpPr/>
          <p:nvPr/>
        </p:nvGrpSpPr>
        <p:grpSpPr>
          <a:xfrm>
            <a:off x="6096000" y="0"/>
            <a:ext cx="5030911" cy="6858000"/>
            <a:chOff x="6096000" y="0"/>
            <a:chExt cx="5030911" cy="6858000"/>
          </a:xfrm>
        </p:grpSpPr>
        <p:sp>
          <p:nvSpPr>
            <p:cNvPr id="10" name="平行四边形 9">
              <a:extLst>
                <a:ext uri="{FF2B5EF4-FFF2-40B4-BE49-F238E27FC236}">
                  <a16:creationId xmlns:a16="http://schemas.microsoft.com/office/drawing/2014/main" id="{2CA70F54-5E6F-2A7D-B601-B80D9A2038E0}"/>
                </a:ext>
              </a:extLst>
            </p:cNvPr>
            <p:cNvSpPr/>
            <p:nvPr/>
          </p:nvSpPr>
          <p:spPr>
            <a:xfrm>
              <a:off x="6096000" y="0"/>
              <a:ext cx="5030911" cy="6858000"/>
            </a:xfrm>
            <a:prstGeom prst="parallelogram">
              <a:avLst/>
            </a:prstGeom>
            <a:blipFill>
              <a:blip r:embed="rId2"/>
              <a:tile tx="63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a:extLst>
                <a:ext uri="{FF2B5EF4-FFF2-40B4-BE49-F238E27FC236}">
                  <a16:creationId xmlns:a16="http://schemas.microsoft.com/office/drawing/2014/main" id="{2E221504-173E-B981-BBE1-B4E3FED63B66}"/>
                </a:ext>
              </a:extLst>
            </p:cNvPr>
            <p:cNvSpPr/>
            <p:nvPr/>
          </p:nvSpPr>
          <p:spPr>
            <a:xfrm>
              <a:off x="6096000" y="0"/>
              <a:ext cx="5030911" cy="6858000"/>
            </a:xfrm>
            <a:prstGeom prst="parallelogram">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标题 4">
            <a:extLst>
              <a:ext uri="{FF2B5EF4-FFF2-40B4-BE49-F238E27FC236}">
                <a16:creationId xmlns:a16="http://schemas.microsoft.com/office/drawing/2014/main" id="{1497F816-10C5-B40A-43FD-633F597B2F8F}"/>
              </a:ext>
            </a:extLst>
          </p:cNvPr>
          <p:cNvSpPr txBox="1">
            <a:spLocks/>
          </p:cNvSpPr>
          <p:nvPr/>
        </p:nvSpPr>
        <p:spPr>
          <a:xfrm>
            <a:off x="678783" y="1716971"/>
            <a:ext cx="5204614" cy="1609903"/>
          </a:xfrm>
          <a:prstGeom prst="rect">
            <a:avLst/>
          </a:prstGeom>
        </p:spPr>
        <p:txBody>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eaLnBrk="1" hangingPunct="1"/>
            <a:r>
              <a:rPr lang="zh-CN" altLang="en-US" sz="5400"/>
              <a:t>商务风</a:t>
            </a:r>
            <a:br>
              <a:rPr lang="en-US" altLang="zh-CN" sz="6000"/>
            </a:br>
            <a:r>
              <a:rPr lang="zh-CN" altLang="en-US" sz="6000">
                <a:solidFill>
                  <a:schemeClr val="accent1"/>
                </a:solidFill>
              </a:rPr>
              <a:t>年终总结模板</a:t>
            </a:r>
            <a:endParaRPr lang="en-GB" sz="6000" dirty="0">
              <a:solidFill>
                <a:schemeClr val="accent1"/>
              </a:solidFill>
            </a:endParaRPr>
          </a:p>
        </p:txBody>
      </p:sp>
      <p:sp>
        <p:nvSpPr>
          <p:cNvPr id="13" name="副标题 5">
            <a:extLst>
              <a:ext uri="{FF2B5EF4-FFF2-40B4-BE49-F238E27FC236}">
                <a16:creationId xmlns:a16="http://schemas.microsoft.com/office/drawing/2014/main" id="{BBC949AE-5593-D961-4301-DD02A62DA111}"/>
              </a:ext>
            </a:extLst>
          </p:cNvPr>
          <p:cNvSpPr txBox="1">
            <a:spLocks/>
          </p:cNvSpPr>
          <p:nvPr/>
        </p:nvSpPr>
        <p:spPr>
          <a:xfrm>
            <a:off x="678782" y="3442303"/>
            <a:ext cx="5204615" cy="360612"/>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eaLnBrk="1" hangingPunct="1">
              <a:buNone/>
            </a:pPr>
            <a:r>
              <a:rPr lang="en-GB" sz="2400">
                <a:solidFill>
                  <a:schemeClr val="tx2"/>
                </a:solidFill>
              </a:rPr>
              <a:t>YEAR-END SUMMARY REPORT</a:t>
            </a:r>
            <a:endParaRPr lang="en-GB" sz="2400" dirty="0">
              <a:solidFill>
                <a:schemeClr val="tx2"/>
              </a:solidFill>
            </a:endParaRPr>
          </a:p>
        </p:txBody>
      </p:sp>
      <p:sp>
        <p:nvSpPr>
          <p:cNvPr id="20" name="Speaker Placeholder 3">
            <a:extLst>
              <a:ext uri="{FF2B5EF4-FFF2-40B4-BE49-F238E27FC236}">
                <a16:creationId xmlns:a16="http://schemas.microsoft.com/office/drawing/2014/main" id="{95302177-2C7B-32EB-E908-9CFB548D43E8}"/>
              </a:ext>
            </a:extLst>
          </p:cNvPr>
          <p:cNvSpPr txBox="1">
            <a:spLocks/>
          </p:cNvSpPr>
          <p:nvPr/>
        </p:nvSpPr>
        <p:spPr>
          <a:xfrm>
            <a:off x="680476" y="4125874"/>
            <a:ext cx="2148639" cy="43140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18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t>汇报人 </a:t>
            </a:r>
            <a:endParaRPr lang="zh-CN" altLang="en-US" sz="2000" b="1" dirty="0"/>
          </a:p>
        </p:txBody>
      </p:sp>
      <p:sp>
        <p:nvSpPr>
          <p:cNvPr id="21" name="Speaker Placeholder 3">
            <a:extLst>
              <a:ext uri="{FF2B5EF4-FFF2-40B4-BE49-F238E27FC236}">
                <a16:creationId xmlns:a16="http://schemas.microsoft.com/office/drawing/2014/main" id="{832EACED-9198-5458-E31C-37F9502F5FA3}"/>
              </a:ext>
            </a:extLst>
          </p:cNvPr>
          <p:cNvSpPr txBox="1">
            <a:spLocks/>
          </p:cNvSpPr>
          <p:nvPr/>
        </p:nvSpPr>
        <p:spPr>
          <a:xfrm>
            <a:off x="680475" y="4507813"/>
            <a:ext cx="2148639" cy="43871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20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51PPT</a:t>
            </a:r>
            <a:r>
              <a:rPr lang="zh-CN" altLang="en-US"/>
              <a:t>模板</a:t>
            </a:r>
            <a:endParaRPr lang="en-US" dirty="0"/>
          </a:p>
        </p:txBody>
      </p:sp>
      <p:sp>
        <p:nvSpPr>
          <p:cNvPr id="22" name="Speaker Placeholder 3">
            <a:extLst>
              <a:ext uri="{FF2B5EF4-FFF2-40B4-BE49-F238E27FC236}">
                <a16:creationId xmlns:a16="http://schemas.microsoft.com/office/drawing/2014/main" id="{A73214F1-08E4-50A3-37DE-13C25CD185D9}"/>
              </a:ext>
            </a:extLst>
          </p:cNvPr>
          <p:cNvSpPr txBox="1">
            <a:spLocks/>
          </p:cNvSpPr>
          <p:nvPr/>
        </p:nvSpPr>
        <p:spPr>
          <a:xfrm>
            <a:off x="2923610" y="4137905"/>
            <a:ext cx="2148639" cy="43140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18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t>汇报时间</a:t>
            </a:r>
            <a:endParaRPr lang="zh-CN" altLang="en-US" sz="2000" b="1" dirty="0"/>
          </a:p>
        </p:txBody>
      </p:sp>
      <p:sp>
        <p:nvSpPr>
          <p:cNvPr id="23" name="Speaker Placeholder 3">
            <a:extLst>
              <a:ext uri="{FF2B5EF4-FFF2-40B4-BE49-F238E27FC236}">
                <a16:creationId xmlns:a16="http://schemas.microsoft.com/office/drawing/2014/main" id="{B21E31B4-44A9-67BC-6D7B-395FE704894D}"/>
              </a:ext>
            </a:extLst>
          </p:cNvPr>
          <p:cNvSpPr txBox="1">
            <a:spLocks/>
          </p:cNvSpPr>
          <p:nvPr/>
        </p:nvSpPr>
        <p:spPr>
          <a:xfrm>
            <a:off x="2921073" y="4518777"/>
            <a:ext cx="2148639" cy="427746"/>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20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20XX.XX.XX</a:t>
            </a:r>
            <a:endParaRPr lang="en-US" dirty="0"/>
          </a:p>
        </p:txBody>
      </p:sp>
      <p:grpSp>
        <p:nvGrpSpPr>
          <p:cNvPr id="24" name="组合 23">
            <a:extLst>
              <a:ext uri="{FF2B5EF4-FFF2-40B4-BE49-F238E27FC236}">
                <a16:creationId xmlns:a16="http://schemas.microsoft.com/office/drawing/2014/main" id="{B5BF4223-804B-7010-D4CA-D6FE74D01FB8}"/>
              </a:ext>
            </a:extLst>
          </p:cNvPr>
          <p:cNvGrpSpPr>
            <a:grpSpLocks/>
          </p:cNvGrpSpPr>
          <p:nvPr/>
        </p:nvGrpSpPr>
        <p:grpSpPr bwMode="auto">
          <a:xfrm flipH="1">
            <a:off x="768932" y="5577700"/>
            <a:ext cx="629223" cy="641826"/>
            <a:chOff x="2666985" y="682103"/>
            <a:chExt cx="1109138" cy="1131217"/>
          </a:xfrm>
        </p:grpSpPr>
        <p:sp>
          <p:nvSpPr>
            <p:cNvPr id="25" name="矩形 24">
              <a:extLst>
                <a:ext uri="{FF2B5EF4-FFF2-40B4-BE49-F238E27FC236}">
                  <a16:creationId xmlns:a16="http://schemas.microsoft.com/office/drawing/2014/main" id="{E84EF6DC-F725-F700-E6D3-857922740359}"/>
                </a:ext>
              </a:extLst>
            </p:cNvPr>
            <p:cNvSpPr/>
            <p:nvPr/>
          </p:nvSpPr>
          <p:spPr>
            <a:xfrm>
              <a:off x="2841528" y="858211"/>
              <a:ext cx="769573" cy="7694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矩形 25">
              <a:extLst>
                <a:ext uri="{FF2B5EF4-FFF2-40B4-BE49-F238E27FC236}">
                  <a16:creationId xmlns:a16="http://schemas.microsoft.com/office/drawing/2014/main" id="{F7C5BF48-8DB3-B051-7235-2112E58490A4}"/>
                </a:ext>
              </a:extLst>
            </p:cNvPr>
            <p:cNvSpPr/>
            <p:nvPr/>
          </p:nvSpPr>
          <p:spPr>
            <a:xfrm>
              <a:off x="2666985" y="682103"/>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矩形 26">
              <a:extLst>
                <a:ext uri="{FF2B5EF4-FFF2-40B4-BE49-F238E27FC236}">
                  <a16:creationId xmlns:a16="http://schemas.microsoft.com/office/drawing/2014/main" id="{24527076-D155-AD0F-D8FC-DBA6B329F8DE}"/>
                </a:ext>
              </a:extLst>
            </p:cNvPr>
            <p:cNvSpPr/>
            <p:nvPr/>
          </p:nvSpPr>
          <p:spPr>
            <a:xfrm>
              <a:off x="3217587" y="1254851"/>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8" name="文本框 27">
            <a:extLst>
              <a:ext uri="{FF2B5EF4-FFF2-40B4-BE49-F238E27FC236}">
                <a16:creationId xmlns:a16="http://schemas.microsoft.com/office/drawing/2014/main" id="{798417F3-968A-DEC8-E5BA-CD2C51555F5C}"/>
              </a:ext>
            </a:extLst>
          </p:cNvPr>
          <p:cNvSpPr txBox="1"/>
          <p:nvPr/>
        </p:nvSpPr>
        <p:spPr>
          <a:xfrm>
            <a:off x="681731" y="848261"/>
            <a:ext cx="1239273" cy="400110"/>
          </a:xfrm>
          <a:prstGeom prst="rect">
            <a:avLst/>
          </a:prstGeom>
          <a:noFill/>
        </p:spPr>
        <p:txBody>
          <a:bodyPr wrap="square" rtlCol="0">
            <a:spAutoFit/>
          </a:bodyPr>
          <a:lstStyle/>
          <a:p>
            <a:r>
              <a:rPr lang="en-US" altLang="zh-CN" sz="2000">
                <a:latin typeface="+mj-lt"/>
              </a:rPr>
              <a:t>LOGO</a:t>
            </a:r>
            <a:endParaRPr lang="zh-CN" altLang="en-US" sz="2000">
              <a:latin typeface="+mj-lt"/>
            </a:endParaRPr>
          </a:p>
        </p:txBody>
      </p:sp>
    </p:spTree>
    <p:extLst>
      <p:ext uri="{BB962C8B-B14F-4D97-AF65-F5344CB8AC3E}">
        <p14:creationId xmlns:p14="http://schemas.microsoft.com/office/powerpoint/2010/main" val="2314653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eaker Placeholder 3">
            <a:extLst>
              <a:ext uri="{FF2B5EF4-FFF2-40B4-BE49-F238E27FC236}">
                <a16:creationId xmlns:a16="http://schemas.microsoft.com/office/drawing/2014/main" id="{5F5580BC-F5C1-212D-B3FE-E32BC7AFBAD0}"/>
              </a:ext>
            </a:extLst>
          </p:cNvPr>
          <p:cNvSpPr txBox="1">
            <a:spLocks/>
          </p:cNvSpPr>
          <p:nvPr/>
        </p:nvSpPr>
        <p:spPr>
          <a:xfrm>
            <a:off x="680476" y="3899846"/>
            <a:ext cx="2148639" cy="43140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18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t>汇报人 </a:t>
            </a:r>
            <a:endParaRPr lang="zh-CN" altLang="en-US" sz="2000" b="1" dirty="0"/>
          </a:p>
        </p:txBody>
      </p:sp>
      <p:sp>
        <p:nvSpPr>
          <p:cNvPr id="3" name="Speaker Placeholder 3">
            <a:extLst>
              <a:ext uri="{FF2B5EF4-FFF2-40B4-BE49-F238E27FC236}">
                <a16:creationId xmlns:a16="http://schemas.microsoft.com/office/drawing/2014/main" id="{92E90793-D902-83D7-BBB3-01B07F49D7E0}"/>
              </a:ext>
            </a:extLst>
          </p:cNvPr>
          <p:cNvSpPr txBox="1">
            <a:spLocks/>
          </p:cNvSpPr>
          <p:nvPr/>
        </p:nvSpPr>
        <p:spPr>
          <a:xfrm>
            <a:off x="680475" y="4281785"/>
            <a:ext cx="2148639" cy="43871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20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51PPT</a:t>
            </a:r>
            <a:r>
              <a:rPr lang="zh-CN" altLang="en-US"/>
              <a:t>模板</a:t>
            </a:r>
            <a:endParaRPr lang="en-US" dirty="0"/>
          </a:p>
        </p:txBody>
      </p:sp>
      <p:sp>
        <p:nvSpPr>
          <p:cNvPr id="4" name="Speaker Placeholder 3">
            <a:extLst>
              <a:ext uri="{FF2B5EF4-FFF2-40B4-BE49-F238E27FC236}">
                <a16:creationId xmlns:a16="http://schemas.microsoft.com/office/drawing/2014/main" id="{BE44A987-BBB2-F8DF-45DE-6CA907851B63}"/>
              </a:ext>
            </a:extLst>
          </p:cNvPr>
          <p:cNvSpPr txBox="1">
            <a:spLocks/>
          </p:cNvSpPr>
          <p:nvPr/>
        </p:nvSpPr>
        <p:spPr>
          <a:xfrm>
            <a:off x="2923610" y="3911877"/>
            <a:ext cx="2148639" cy="43140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18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t>汇报时间</a:t>
            </a:r>
            <a:endParaRPr lang="zh-CN" altLang="en-US" sz="2000" b="1" dirty="0"/>
          </a:p>
        </p:txBody>
      </p:sp>
      <p:sp>
        <p:nvSpPr>
          <p:cNvPr id="5" name="Speaker Placeholder 3">
            <a:extLst>
              <a:ext uri="{FF2B5EF4-FFF2-40B4-BE49-F238E27FC236}">
                <a16:creationId xmlns:a16="http://schemas.microsoft.com/office/drawing/2014/main" id="{47765F21-C253-369E-77EA-49B09919CB60}"/>
              </a:ext>
            </a:extLst>
          </p:cNvPr>
          <p:cNvSpPr txBox="1">
            <a:spLocks/>
          </p:cNvSpPr>
          <p:nvPr/>
        </p:nvSpPr>
        <p:spPr>
          <a:xfrm>
            <a:off x="2921073" y="4292749"/>
            <a:ext cx="2148639" cy="427746"/>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20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20XX.XX.XX</a:t>
            </a:r>
            <a:endParaRPr lang="en-US" dirty="0"/>
          </a:p>
        </p:txBody>
      </p:sp>
      <p:sp>
        <p:nvSpPr>
          <p:cNvPr id="7" name="标题 3">
            <a:extLst>
              <a:ext uri="{FF2B5EF4-FFF2-40B4-BE49-F238E27FC236}">
                <a16:creationId xmlns:a16="http://schemas.microsoft.com/office/drawing/2014/main" id="{9C003DA1-4E5C-C92C-89F7-0C68A96F28DF}"/>
              </a:ext>
            </a:extLst>
          </p:cNvPr>
          <p:cNvSpPr txBox="1">
            <a:spLocks/>
          </p:cNvSpPr>
          <p:nvPr/>
        </p:nvSpPr>
        <p:spPr>
          <a:xfrm>
            <a:off x="640663" y="1913427"/>
            <a:ext cx="5204614" cy="789492"/>
          </a:xfrm>
          <a:prstGeom prst="rect">
            <a:avLst/>
          </a:prstGeom>
        </p:spPr>
        <p:txBody>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eaLnBrk="1" hangingPunct="1"/>
            <a:r>
              <a:rPr lang="zh-CN" altLang="en-US" sz="6000"/>
              <a:t>谢谢观看！</a:t>
            </a:r>
            <a:endParaRPr lang="en-US" sz="6000" dirty="0"/>
          </a:p>
        </p:txBody>
      </p:sp>
      <p:sp>
        <p:nvSpPr>
          <p:cNvPr id="8" name="副标题 5">
            <a:extLst>
              <a:ext uri="{FF2B5EF4-FFF2-40B4-BE49-F238E27FC236}">
                <a16:creationId xmlns:a16="http://schemas.microsoft.com/office/drawing/2014/main" id="{47BF2D9A-E444-A304-CEB1-1AB1BDBA96DD}"/>
              </a:ext>
            </a:extLst>
          </p:cNvPr>
          <p:cNvSpPr txBox="1">
            <a:spLocks/>
          </p:cNvSpPr>
          <p:nvPr/>
        </p:nvSpPr>
        <p:spPr>
          <a:xfrm>
            <a:off x="678782" y="2958813"/>
            <a:ext cx="3990033" cy="360612"/>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eaLnBrk="1" hangingPunct="1">
              <a:buNone/>
            </a:pPr>
            <a:r>
              <a:rPr lang="en-US" altLang="zh-CN" sz="2400">
                <a:solidFill>
                  <a:schemeClr val="tx2"/>
                </a:solidFill>
              </a:rPr>
              <a:t>THANKS FOR WATCHING!</a:t>
            </a:r>
            <a:endParaRPr lang="zh-CN" altLang="en-US" sz="2400">
              <a:solidFill>
                <a:schemeClr val="tx2"/>
              </a:solidFill>
            </a:endParaRPr>
          </a:p>
        </p:txBody>
      </p:sp>
      <p:grpSp>
        <p:nvGrpSpPr>
          <p:cNvPr id="9" name="组合 8">
            <a:extLst>
              <a:ext uri="{FF2B5EF4-FFF2-40B4-BE49-F238E27FC236}">
                <a16:creationId xmlns:a16="http://schemas.microsoft.com/office/drawing/2014/main" id="{EE61374E-2267-1A4F-4C08-4CE84D1EE029}"/>
              </a:ext>
            </a:extLst>
          </p:cNvPr>
          <p:cNvGrpSpPr/>
          <p:nvPr/>
        </p:nvGrpSpPr>
        <p:grpSpPr>
          <a:xfrm>
            <a:off x="6096000" y="0"/>
            <a:ext cx="5030911" cy="6858000"/>
            <a:chOff x="6096000" y="0"/>
            <a:chExt cx="5030911" cy="6858000"/>
          </a:xfrm>
        </p:grpSpPr>
        <p:sp>
          <p:nvSpPr>
            <p:cNvPr id="10" name="平行四边形 9">
              <a:extLst>
                <a:ext uri="{FF2B5EF4-FFF2-40B4-BE49-F238E27FC236}">
                  <a16:creationId xmlns:a16="http://schemas.microsoft.com/office/drawing/2014/main" id="{9C368089-6E6A-D283-4D4F-EDEB41391471}"/>
                </a:ext>
              </a:extLst>
            </p:cNvPr>
            <p:cNvSpPr/>
            <p:nvPr/>
          </p:nvSpPr>
          <p:spPr>
            <a:xfrm>
              <a:off x="6096000" y="0"/>
              <a:ext cx="5030911" cy="6858000"/>
            </a:xfrm>
            <a:prstGeom prst="parallelogram">
              <a:avLst/>
            </a:prstGeom>
            <a:blipFill>
              <a:blip r:embed="rId3"/>
              <a:tile tx="63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a:extLst>
                <a:ext uri="{FF2B5EF4-FFF2-40B4-BE49-F238E27FC236}">
                  <a16:creationId xmlns:a16="http://schemas.microsoft.com/office/drawing/2014/main" id="{21B30E66-56B6-FE0D-865D-29CDA9BC7B77}"/>
                </a:ext>
              </a:extLst>
            </p:cNvPr>
            <p:cNvSpPr/>
            <p:nvPr/>
          </p:nvSpPr>
          <p:spPr>
            <a:xfrm>
              <a:off x="6096000" y="0"/>
              <a:ext cx="5030911" cy="6858000"/>
            </a:xfrm>
            <a:prstGeom prst="parallelogram">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010E8197-FC1B-02EB-82DF-6B110D5CD580}"/>
              </a:ext>
            </a:extLst>
          </p:cNvPr>
          <p:cNvGrpSpPr>
            <a:grpSpLocks/>
          </p:cNvGrpSpPr>
          <p:nvPr/>
        </p:nvGrpSpPr>
        <p:grpSpPr bwMode="auto">
          <a:xfrm flipH="1">
            <a:off x="768932" y="5577700"/>
            <a:ext cx="629223" cy="641826"/>
            <a:chOff x="2666985" y="682103"/>
            <a:chExt cx="1109138" cy="1131217"/>
          </a:xfrm>
        </p:grpSpPr>
        <p:sp>
          <p:nvSpPr>
            <p:cNvPr id="13" name="矩形 12">
              <a:extLst>
                <a:ext uri="{FF2B5EF4-FFF2-40B4-BE49-F238E27FC236}">
                  <a16:creationId xmlns:a16="http://schemas.microsoft.com/office/drawing/2014/main" id="{C844E557-05AD-984F-09CD-CB8425CC4BA3}"/>
                </a:ext>
              </a:extLst>
            </p:cNvPr>
            <p:cNvSpPr/>
            <p:nvPr/>
          </p:nvSpPr>
          <p:spPr>
            <a:xfrm>
              <a:off x="2841528" y="858211"/>
              <a:ext cx="769573" cy="7694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3">
              <a:extLst>
                <a:ext uri="{FF2B5EF4-FFF2-40B4-BE49-F238E27FC236}">
                  <a16:creationId xmlns:a16="http://schemas.microsoft.com/office/drawing/2014/main" id="{482C5E5A-D01D-2526-1F90-110E0D9E81F8}"/>
                </a:ext>
              </a:extLst>
            </p:cNvPr>
            <p:cNvSpPr/>
            <p:nvPr/>
          </p:nvSpPr>
          <p:spPr>
            <a:xfrm>
              <a:off x="2666985" y="682103"/>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a:extLst>
                <a:ext uri="{FF2B5EF4-FFF2-40B4-BE49-F238E27FC236}">
                  <a16:creationId xmlns:a16="http://schemas.microsoft.com/office/drawing/2014/main" id="{F69CADA9-DAD4-0570-5DA9-155366C669B6}"/>
                </a:ext>
              </a:extLst>
            </p:cNvPr>
            <p:cNvSpPr/>
            <p:nvPr/>
          </p:nvSpPr>
          <p:spPr>
            <a:xfrm>
              <a:off x="3217587" y="1254851"/>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6" name="文本框 15">
            <a:extLst>
              <a:ext uri="{FF2B5EF4-FFF2-40B4-BE49-F238E27FC236}">
                <a16:creationId xmlns:a16="http://schemas.microsoft.com/office/drawing/2014/main" id="{E97B0F73-D4B8-3FD9-82F6-5503FA49A2E1}"/>
              </a:ext>
            </a:extLst>
          </p:cNvPr>
          <p:cNvSpPr txBox="1"/>
          <p:nvPr/>
        </p:nvSpPr>
        <p:spPr>
          <a:xfrm>
            <a:off x="681731" y="848261"/>
            <a:ext cx="1239273" cy="400110"/>
          </a:xfrm>
          <a:prstGeom prst="rect">
            <a:avLst/>
          </a:prstGeom>
          <a:noFill/>
        </p:spPr>
        <p:txBody>
          <a:bodyPr wrap="square" rtlCol="0">
            <a:spAutoFit/>
          </a:bodyPr>
          <a:lstStyle/>
          <a:p>
            <a:r>
              <a:rPr lang="en-US" altLang="zh-CN" sz="2000">
                <a:latin typeface="+mj-lt"/>
              </a:rPr>
              <a:t>LOGO</a:t>
            </a:r>
            <a:endParaRPr lang="zh-CN" altLang="en-US" sz="2000">
              <a:latin typeface="+mj-lt"/>
            </a:endParaRPr>
          </a:p>
        </p:txBody>
      </p:sp>
    </p:spTree>
    <p:extLst>
      <p:ext uri="{BB962C8B-B14F-4D97-AF65-F5344CB8AC3E}">
        <p14:creationId xmlns:p14="http://schemas.microsoft.com/office/powerpoint/2010/main" val="756388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R 代码&#10;&#10;描述已自动生成">
            <a:extLst>
              <a:ext uri="{FF2B5EF4-FFF2-40B4-BE49-F238E27FC236}">
                <a16:creationId xmlns:a16="http://schemas.microsoft.com/office/drawing/2014/main" id="{CC4FBBA9-E81E-08EE-F12E-C72F4713E5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07999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E47933E-66BD-699E-C112-EC5DA0443E81}"/>
              </a:ext>
            </a:extLst>
          </p:cNvPr>
          <p:cNvSpPr/>
          <p:nvPr/>
        </p:nvSpPr>
        <p:spPr>
          <a:xfrm>
            <a:off x="1222098" y="4842902"/>
            <a:ext cx="3831498"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纯白、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01048B5D-7AD1-A29A-FEF0-37368D07AC3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6280" y="4343400"/>
            <a:ext cx="1572527" cy="360120"/>
          </a:xfrm>
          <a:prstGeom prst="rect">
            <a:avLst/>
          </a:prstGeom>
        </p:spPr>
      </p:pic>
    </p:spTree>
    <p:extLst>
      <p:ext uri="{BB962C8B-B14F-4D97-AF65-F5344CB8AC3E}">
        <p14:creationId xmlns:p14="http://schemas.microsoft.com/office/powerpoint/2010/main" val="3983756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0009840-A9E8-4C3A-DCE6-D852E9C2719D}"/>
              </a:ext>
            </a:extLst>
          </p:cNvPr>
          <p:cNvSpPr/>
          <p:nvPr/>
        </p:nvSpPr>
        <p:spPr>
          <a:xfrm>
            <a:off x="0" y="729465"/>
            <a:ext cx="12192000" cy="2699536"/>
          </a:xfrm>
          <a:prstGeom prst="rect">
            <a:avLst/>
          </a:prstGeom>
          <a:blipFill dpi="0" rotWithShape="1">
            <a:blip r:embed="rId2"/>
            <a:srcRect/>
            <a:tile tx="63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B70568DB-3010-9180-F390-096353B63DCC}"/>
              </a:ext>
            </a:extLst>
          </p:cNvPr>
          <p:cNvSpPr/>
          <p:nvPr/>
        </p:nvSpPr>
        <p:spPr>
          <a:xfrm>
            <a:off x="0" y="729465"/>
            <a:ext cx="12192000" cy="269953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6FD46F15-1D25-FEF2-3DF9-1102C92D6005}"/>
              </a:ext>
            </a:extLst>
          </p:cNvPr>
          <p:cNvSpPr txBox="1"/>
          <p:nvPr/>
        </p:nvSpPr>
        <p:spPr>
          <a:xfrm>
            <a:off x="5256354" y="1411734"/>
            <a:ext cx="1679292" cy="923330"/>
          </a:xfrm>
          <a:prstGeom prst="rect">
            <a:avLst/>
          </a:prstGeom>
          <a:noFill/>
        </p:spPr>
        <p:txBody>
          <a:bodyPr wrap="square" lIns="0" tIns="0" rIns="0" bIns="0" rtlCol="0">
            <a:spAutoFit/>
          </a:bodyPr>
          <a:lstStyle/>
          <a:p>
            <a:pPr algn="ctr"/>
            <a:r>
              <a:rPr lang="zh-CN" altLang="en-US" sz="6000" b="1" dirty="0">
                <a:solidFill>
                  <a:schemeClr val="bg1"/>
                </a:solidFill>
                <a:latin typeface="+mj-ea"/>
                <a:ea typeface="+mj-ea"/>
              </a:rPr>
              <a:t>目录</a:t>
            </a:r>
          </a:p>
        </p:txBody>
      </p:sp>
      <p:sp>
        <p:nvSpPr>
          <p:cNvPr id="4" name="文本框 3">
            <a:extLst>
              <a:ext uri="{FF2B5EF4-FFF2-40B4-BE49-F238E27FC236}">
                <a16:creationId xmlns:a16="http://schemas.microsoft.com/office/drawing/2014/main" id="{83E26B68-E746-7884-9A81-8A67D04A9A2F}"/>
              </a:ext>
            </a:extLst>
          </p:cNvPr>
          <p:cNvSpPr txBox="1"/>
          <p:nvPr/>
        </p:nvSpPr>
        <p:spPr>
          <a:xfrm>
            <a:off x="4984157" y="2403663"/>
            <a:ext cx="2223686" cy="492443"/>
          </a:xfrm>
          <a:prstGeom prst="rect">
            <a:avLst/>
          </a:prstGeom>
          <a:noFill/>
        </p:spPr>
        <p:txBody>
          <a:bodyPr wrap="square" lIns="0" tIns="0" rIns="0" bIns="0" rtlCol="0">
            <a:spAutoFit/>
          </a:bodyPr>
          <a:lstStyle/>
          <a:p>
            <a:pPr algn="ctr"/>
            <a:r>
              <a:rPr lang="en-US" altLang="zh-CN" sz="3200" b="1" dirty="0">
                <a:solidFill>
                  <a:schemeClr val="bg1"/>
                </a:solidFill>
                <a:latin typeface="+mj-lt"/>
              </a:rPr>
              <a:t>CONTENTS</a:t>
            </a:r>
            <a:endParaRPr lang="zh-CN" altLang="en-US" sz="3200" b="1" dirty="0">
              <a:solidFill>
                <a:schemeClr val="bg1"/>
              </a:solidFill>
              <a:latin typeface="+mj-lt"/>
            </a:endParaRPr>
          </a:p>
        </p:txBody>
      </p:sp>
      <p:sp>
        <p:nvSpPr>
          <p:cNvPr id="8" name="矩形: 圆角 7">
            <a:extLst>
              <a:ext uri="{FF2B5EF4-FFF2-40B4-BE49-F238E27FC236}">
                <a16:creationId xmlns:a16="http://schemas.microsoft.com/office/drawing/2014/main" id="{06A3C104-8D40-F2C8-5B93-1C59ECB35A74}"/>
              </a:ext>
            </a:extLst>
          </p:cNvPr>
          <p:cNvSpPr/>
          <p:nvPr/>
        </p:nvSpPr>
        <p:spPr>
          <a:xfrm>
            <a:off x="2562162" y="4187958"/>
            <a:ext cx="581614" cy="581614"/>
          </a:xfrm>
          <a:prstGeom prst="roundRect">
            <a:avLst>
              <a:gd name="adj" fmla="val 11426"/>
            </a:avLst>
          </a:prstGeom>
          <a:solidFill>
            <a:schemeClr val="accent1"/>
          </a:solid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9" name="文本框 8">
            <a:extLst>
              <a:ext uri="{FF2B5EF4-FFF2-40B4-BE49-F238E27FC236}">
                <a16:creationId xmlns:a16="http://schemas.microsoft.com/office/drawing/2014/main" id="{17EEACFA-1FA4-25A8-1F15-7E186BBFD1FD}"/>
              </a:ext>
            </a:extLst>
          </p:cNvPr>
          <p:cNvSpPr txBox="1"/>
          <p:nvPr/>
        </p:nvSpPr>
        <p:spPr>
          <a:xfrm>
            <a:off x="2632800" y="4294099"/>
            <a:ext cx="440339" cy="369332"/>
          </a:xfrm>
          <a:prstGeom prst="rect">
            <a:avLst/>
          </a:prstGeom>
          <a:noFill/>
        </p:spPr>
        <p:txBody>
          <a:bodyPr wrap="square" lIns="0" tIns="0" rIns="0" bIns="0" rtlCol="0">
            <a:spAutoFit/>
          </a:bodyPr>
          <a:lstStyle/>
          <a:p>
            <a:pPr algn="ctr"/>
            <a:r>
              <a:rPr lang="en-US" altLang="zh-CN" sz="2400" b="1">
                <a:solidFill>
                  <a:schemeClr val="bg1"/>
                </a:solidFill>
                <a:latin typeface="+mj-lt"/>
              </a:rPr>
              <a:t>01</a:t>
            </a:r>
            <a:endParaRPr lang="zh-CN" altLang="en-US" sz="2400" b="1" dirty="0">
              <a:solidFill>
                <a:schemeClr val="bg1"/>
              </a:solidFill>
              <a:latin typeface="+mj-lt"/>
            </a:endParaRPr>
          </a:p>
        </p:txBody>
      </p:sp>
      <p:sp>
        <p:nvSpPr>
          <p:cNvPr id="10" name="矩形: 圆角 9">
            <a:extLst>
              <a:ext uri="{FF2B5EF4-FFF2-40B4-BE49-F238E27FC236}">
                <a16:creationId xmlns:a16="http://schemas.microsoft.com/office/drawing/2014/main" id="{D35DA9B7-65FE-EECC-BF55-F00903722A54}"/>
              </a:ext>
            </a:extLst>
          </p:cNvPr>
          <p:cNvSpPr/>
          <p:nvPr/>
        </p:nvSpPr>
        <p:spPr>
          <a:xfrm>
            <a:off x="6396500" y="4187958"/>
            <a:ext cx="581614" cy="581614"/>
          </a:xfrm>
          <a:prstGeom prst="roundRect">
            <a:avLst>
              <a:gd name="adj" fmla="val 11426"/>
            </a:avLst>
          </a:prstGeom>
          <a:solidFill>
            <a:schemeClr val="accent1"/>
          </a:solid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1" name="文本框 10">
            <a:extLst>
              <a:ext uri="{FF2B5EF4-FFF2-40B4-BE49-F238E27FC236}">
                <a16:creationId xmlns:a16="http://schemas.microsoft.com/office/drawing/2014/main" id="{4CDDD624-2E15-F6C5-1BC3-A4FE1F43C918}"/>
              </a:ext>
            </a:extLst>
          </p:cNvPr>
          <p:cNvSpPr txBox="1"/>
          <p:nvPr/>
        </p:nvSpPr>
        <p:spPr>
          <a:xfrm>
            <a:off x="6467138" y="4294099"/>
            <a:ext cx="440339" cy="369332"/>
          </a:xfrm>
          <a:prstGeom prst="rect">
            <a:avLst/>
          </a:prstGeom>
          <a:noFill/>
        </p:spPr>
        <p:txBody>
          <a:bodyPr wrap="square" lIns="0" tIns="0" rIns="0" bIns="0" rtlCol="0">
            <a:spAutoFit/>
          </a:bodyPr>
          <a:lstStyle/>
          <a:p>
            <a:pPr algn="ctr"/>
            <a:r>
              <a:rPr lang="en-US" altLang="zh-CN" sz="2400" b="1">
                <a:solidFill>
                  <a:schemeClr val="bg1"/>
                </a:solidFill>
                <a:latin typeface="+mj-lt"/>
              </a:rPr>
              <a:t>02</a:t>
            </a:r>
            <a:endParaRPr lang="zh-CN" altLang="en-US" sz="2400" b="1" dirty="0">
              <a:solidFill>
                <a:schemeClr val="bg1"/>
              </a:solidFill>
              <a:latin typeface="+mj-lt"/>
            </a:endParaRPr>
          </a:p>
        </p:txBody>
      </p:sp>
      <p:sp>
        <p:nvSpPr>
          <p:cNvPr id="12" name="矩形: 圆角 11">
            <a:extLst>
              <a:ext uri="{FF2B5EF4-FFF2-40B4-BE49-F238E27FC236}">
                <a16:creationId xmlns:a16="http://schemas.microsoft.com/office/drawing/2014/main" id="{3951221D-B35A-7E47-7236-B1BCBF086497}"/>
              </a:ext>
            </a:extLst>
          </p:cNvPr>
          <p:cNvSpPr/>
          <p:nvPr/>
        </p:nvSpPr>
        <p:spPr>
          <a:xfrm>
            <a:off x="2569475" y="5464341"/>
            <a:ext cx="581614" cy="581614"/>
          </a:xfrm>
          <a:prstGeom prst="roundRect">
            <a:avLst>
              <a:gd name="adj" fmla="val 11426"/>
            </a:avLst>
          </a:prstGeom>
          <a:solidFill>
            <a:schemeClr val="accent1"/>
          </a:solid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3" name="文本框 12">
            <a:extLst>
              <a:ext uri="{FF2B5EF4-FFF2-40B4-BE49-F238E27FC236}">
                <a16:creationId xmlns:a16="http://schemas.microsoft.com/office/drawing/2014/main" id="{58C867AF-E47B-0B15-4216-F880D643559B}"/>
              </a:ext>
            </a:extLst>
          </p:cNvPr>
          <p:cNvSpPr txBox="1"/>
          <p:nvPr/>
        </p:nvSpPr>
        <p:spPr>
          <a:xfrm>
            <a:off x="2640113" y="5570482"/>
            <a:ext cx="440339" cy="369332"/>
          </a:xfrm>
          <a:prstGeom prst="rect">
            <a:avLst/>
          </a:prstGeom>
          <a:noFill/>
        </p:spPr>
        <p:txBody>
          <a:bodyPr wrap="square" lIns="0" tIns="0" rIns="0" bIns="0" rtlCol="0">
            <a:spAutoFit/>
          </a:bodyPr>
          <a:lstStyle/>
          <a:p>
            <a:pPr algn="ctr"/>
            <a:r>
              <a:rPr lang="en-US" altLang="zh-CN" sz="2400" b="1">
                <a:solidFill>
                  <a:schemeClr val="bg1"/>
                </a:solidFill>
                <a:latin typeface="+mj-lt"/>
              </a:rPr>
              <a:t>03</a:t>
            </a:r>
            <a:endParaRPr lang="zh-CN" altLang="en-US" sz="2400" b="1" dirty="0">
              <a:solidFill>
                <a:schemeClr val="bg1"/>
              </a:solidFill>
              <a:latin typeface="+mj-lt"/>
            </a:endParaRPr>
          </a:p>
        </p:txBody>
      </p:sp>
      <p:sp>
        <p:nvSpPr>
          <p:cNvPr id="14" name="矩形: 圆角 13">
            <a:extLst>
              <a:ext uri="{FF2B5EF4-FFF2-40B4-BE49-F238E27FC236}">
                <a16:creationId xmlns:a16="http://schemas.microsoft.com/office/drawing/2014/main" id="{073563E7-6943-DE38-7A4F-67502543AB1A}"/>
              </a:ext>
            </a:extLst>
          </p:cNvPr>
          <p:cNvSpPr/>
          <p:nvPr/>
        </p:nvSpPr>
        <p:spPr>
          <a:xfrm>
            <a:off x="6403813" y="5464341"/>
            <a:ext cx="581614" cy="581614"/>
          </a:xfrm>
          <a:prstGeom prst="roundRect">
            <a:avLst>
              <a:gd name="adj" fmla="val 11426"/>
            </a:avLst>
          </a:prstGeom>
          <a:solidFill>
            <a:schemeClr val="accent1"/>
          </a:solid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5" name="文本框 14">
            <a:extLst>
              <a:ext uri="{FF2B5EF4-FFF2-40B4-BE49-F238E27FC236}">
                <a16:creationId xmlns:a16="http://schemas.microsoft.com/office/drawing/2014/main" id="{922E8284-9F43-E5FE-7E6E-1FCFA34C6F31}"/>
              </a:ext>
            </a:extLst>
          </p:cNvPr>
          <p:cNvSpPr txBox="1"/>
          <p:nvPr/>
        </p:nvSpPr>
        <p:spPr>
          <a:xfrm>
            <a:off x="6474451" y="5570482"/>
            <a:ext cx="440339" cy="369332"/>
          </a:xfrm>
          <a:prstGeom prst="rect">
            <a:avLst/>
          </a:prstGeom>
          <a:noFill/>
        </p:spPr>
        <p:txBody>
          <a:bodyPr wrap="square" lIns="0" tIns="0" rIns="0" bIns="0" rtlCol="0">
            <a:spAutoFit/>
          </a:bodyPr>
          <a:lstStyle/>
          <a:p>
            <a:pPr algn="ctr"/>
            <a:r>
              <a:rPr lang="en-US" altLang="zh-CN" sz="2400" b="1">
                <a:solidFill>
                  <a:schemeClr val="bg1"/>
                </a:solidFill>
                <a:latin typeface="+mj-lt"/>
              </a:rPr>
              <a:t>04</a:t>
            </a:r>
            <a:endParaRPr lang="zh-CN" altLang="en-US" sz="2400" b="1" dirty="0">
              <a:solidFill>
                <a:schemeClr val="bg1"/>
              </a:solidFill>
              <a:latin typeface="+mj-lt"/>
            </a:endParaRPr>
          </a:p>
        </p:txBody>
      </p:sp>
      <p:sp>
        <p:nvSpPr>
          <p:cNvPr id="16" name="文本框 15">
            <a:extLst>
              <a:ext uri="{FF2B5EF4-FFF2-40B4-BE49-F238E27FC236}">
                <a16:creationId xmlns:a16="http://schemas.microsoft.com/office/drawing/2014/main" id="{EE0E2E10-C7BF-8849-6356-98B7833566D0}"/>
              </a:ext>
            </a:extLst>
          </p:cNvPr>
          <p:cNvSpPr txBox="1"/>
          <p:nvPr/>
        </p:nvSpPr>
        <p:spPr>
          <a:xfrm>
            <a:off x="3391229" y="4293459"/>
            <a:ext cx="2331284"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17" name="文本框 16">
            <a:extLst>
              <a:ext uri="{FF2B5EF4-FFF2-40B4-BE49-F238E27FC236}">
                <a16:creationId xmlns:a16="http://schemas.microsoft.com/office/drawing/2014/main" id="{8A47480D-DFAA-BB7C-D48F-F841A9EB99BB}"/>
              </a:ext>
            </a:extLst>
          </p:cNvPr>
          <p:cNvSpPr txBox="1"/>
          <p:nvPr/>
        </p:nvSpPr>
        <p:spPr>
          <a:xfrm>
            <a:off x="7278722" y="4293459"/>
            <a:ext cx="2258651"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18" name="文本框 17">
            <a:extLst>
              <a:ext uri="{FF2B5EF4-FFF2-40B4-BE49-F238E27FC236}">
                <a16:creationId xmlns:a16="http://schemas.microsoft.com/office/drawing/2014/main" id="{EFDECAC8-2BB8-3242-4131-AB79DAA0EB74}"/>
              </a:ext>
            </a:extLst>
          </p:cNvPr>
          <p:cNvSpPr txBox="1"/>
          <p:nvPr/>
        </p:nvSpPr>
        <p:spPr>
          <a:xfrm>
            <a:off x="3392471" y="5569202"/>
            <a:ext cx="2331284"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19" name="文本框 18">
            <a:extLst>
              <a:ext uri="{FF2B5EF4-FFF2-40B4-BE49-F238E27FC236}">
                <a16:creationId xmlns:a16="http://schemas.microsoft.com/office/drawing/2014/main" id="{18D7D46A-9700-0556-BE31-FE8A6A4DCCF7}"/>
              </a:ext>
            </a:extLst>
          </p:cNvPr>
          <p:cNvSpPr txBox="1"/>
          <p:nvPr/>
        </p:nvSpPr>
        <p:spPr>
          <a:xfrm>
            <a:off x="7292368" y="5569202"/>
            <a:ext cx="2258650"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Tree>
    <p:extLst>
      <p:ext uri="{BB962C8B-B14F-4D97-AF65-F5344CB8AC3E}">
        <p14:creationId xmlns:p14="http://schemas.microsoft.com/office/powerpoint/2010/main" val="3252840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98402CD-99FC-54CA-951F-B6CA40798340}"/>
              </a:ext>
            </a:extLst>
          </p:cNvPr>
          <p:cNvSpPr/>
          <p:nvPr/>
        </p:nvSpPr>
        <p:spPr>
          <a:xfrm>
            <a:off x="0" y="1415266"/>
            <a:ext cx="12192000" cy="4027469"/>
          </a:xfrm>
          <a:prstGeom prst="rect">
            <a:avLst/>
          </a:prstGeom>
          <a:blipFill>
            <a:blip r:embed="rId2"/>
            <a:tile tx="63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F1B84BB0-E06E-E467-27B2-75676E21AB3F}"/>
              </a:ext>
            </a:extLst>
          </p:cNvPr>
          <p:cNvSpPr/>
          <p:nvPr/>
        </p:nvSpPr>
        <p:spPr>
          <a:xfrm>
            <a:off x="0" y="1415265"/>
            <a:ext cx="12192000" cy="4027469"/>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图文框 1">
            <a:extLst>
              <a:ext uri="{FF2B5EF4-FFF2-40B4-BE49-F238E27FC236}">
                <a16:creationId xmlns:a16="http://schemas.microsoft.com/office/drawing/2014/main" id="{DBA17C92-2E98-7D7A-B23B-BC25BB812BFA}"/>
              </a:ext>
            </a:extLst>
          </p:cNvPr>
          <p:cNvSpPr/>
          <p:nvPr/>
        </p:nvSpPr>
        <p:spPr>
          <a:xfrm>
            <a:off x="1514474" y="1821817"/>
            <a:ext cx="9163052" cy="3214367"/>
          </a:xfrm>
          <a:prstGeom prst="frame">
            <a:avLst>
              <a:gd name="adj1" fmla="val 31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a:extLst>
              <a:ext uri="{FF2B5EF4-FFF2-40B4-BE49-F238E27FC236}">
                <a16:creationId xmlns:a16="http://schemas.microsoft.com/office/drawing/2014/main" id="{2B0D09DD-182B-0F09-9D8E-00C4BD9E3092}"/>
              </a:ext>
            </a:extLst>
          </p:cNvPr>
          <p:cNvSpPr txBox="1"/>
          <p:nvPr/>
        </p:nvSpPr>
        <p:spPr>
          <a:xfrm>
            <a:off x="2413590" y="2093295"/>
            <a:ext cx="2427268" cy="2646878"/>
          </a:xfrm>
          <a:prstGeom prst="rect">
            <a:avLst/>
          </a:prstGeom>
          <a:noFill/>
        </p:spPr>
        <p:txBody>
          <a:bodyPr wrap="none" rtlCol="0">
            <a:spAutoFit/>
            <a:scene3d>
              <a:camera prst="orthographicFront"/>
              <a:lightRig rig="threePt" dir="t"/>
            </a:scene3d>
            <a:sp3d contourW="12700"/>
          </a:bodyPr>
          <a:lstStyle/>
          <a:p>
            <a:pPr algn="ctr"/>
            <a:r>
              <a:rPr lang="en-US" altLang="zh-CN" sz="16600">
                <a:solidFill>
                  <a:schemeClr val="bg1"/>
                </a:solidFill>
                <a:latin typeface="+mj-lt"/>
                <a:ea typeface="苏新诗古印宋简" panose="02010609000101010101" pitchFamily="49" charset="-122"/>
              </a:rPr>
              <a:t>01</a:t>
            </a:r>
            <a:endParaRPr lang="zh-CN" altLang="en-US" sz="16600" dirty="0">
              <a:solidFill>
                <a:schemeClr val="bg1"/>
              </a:solidFill>
              <a:latin typeface="+mj-lt"/>
              <a:ea typeface="苏新诗古印宋简" panose="02010609000101010101" pitchFamily="49" charset="-122"/>
            </a:endParaRPr>
          </a:p>
        </p:txBody>
      </p:sp>
      <p:sp>
        <p:nvSpPr>
          <p:cNvPr id="4" name="文本框 3">
            <a:extLst>
              <a:ext uri="{FF2B5EF4-FFF2-40B4-BE49-F238E27FC236}">
                <a16:creationId xmlns:a16="http://schemas.microsoft.com/office/drawing/2014/main" id="{2CD703DC-5F39-19DB-38D3-929D4C3FC147}"/>
              </a:ext>
            </a:extLst>
          </p:cNvPr>
          <p:cNvSpPr txBox="1"/>
          <p:nvPr/>
        </p:nvSpPr>
        <p:spPr>
          <a:xfrm>
            <a:off x="6531269" y="2589252"/>
            <a:ext cx="3570208" cy="1107996"/>
          </a:xfrm>
          <a:prstGeom prst="rect">
            <a:avLst/>
          </a:prstGeom>
          <a:noFill/>
        </p:spPr>
        <p:txBody>
          <a:bodyPr wrap="none" rtlCol="0">
            <a:spAutoFit/>
            <a:scene3d>
              <a:camera prst="orthographicFront"/>
              <a:lightRig rig="threePt" dir="t"/>
            </a:scene3d>
            <a:sp3d contourW="12700"/>
          </a:bodyPr>
          <a:lstStyle/>
          <a:p>
            <a:r>
              <a:rPr lang="zh-CN" altLang="en-US" sz="6600" b="1">
                <a:solidFill>
                  <a:schemeClr val="bg1"/>
                </a:solidFill>
                <a:latin typeface="+mj-ea"/>
                <a:ea typeface="+mj-ea"/>
              </a:rPr>
              <a:t>输入标题</a:t>
            </a:r>
            <a:endParaRPr lang="zh-CN" altLang="en-US" sz="6600" b="1" dirty="0">
              <a:solidFill>
                <a:schemeClr val="bg1"/>
              </a:solidFill>
              <a:latin typeface="+mj-ea"/>
              <a:ea typeface="+mj-ea"/>
            </a:endParaRPr>
          </a:p>
        </p:txBody>
      </p:sp>
      <p:sp>
        <p:nvSpPr>
          <p:cNvPr id="6" name="文本框 5">
            <a:extLst>
              <a:ext uri="{FF2B5EF4-FFF2-40B4-BE49-F238E27FC236}">
                <a16:creationId xmlns:a16="http://schemas.microsoft.com/office/drawing/2014/main" id="{CEE414EC-D46C-D5D7-ADFC-14B732EA8A25}"/>
              </a:ext>
            </a:extLst>
          </p:cNvPr>
          <p:cNvSpPr txBox="1"/>
          <p:nvPr/>
        </p:nvSpPr>
        <p:spPr>
          <a:xfrm>
            <a:off x="6531269" y="3722648"/>
            <a:ext cx="3570208" cy="467757"/>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100">
                <a:solidFill>
                  <a:schemeClr val="bg1"/>
                </a:solidFill>
                <a:latin typeface="+mn-ea"/>
                <a:ea typeface="+mn-ea"/>
              </a:rPr>
              <a:t>请输入相应文字请输入相应文字请输入相应文字请输入相应文字请输入相应文字请输入相应文字请输入相应文</a:t>
            </a:r>
            <a:endParaRPr lang="en-US" altLang="zh-CN" sz="1100">
              <a:solidFill>
                <a:schemeClr val="bg1"/>
              </a:solidFill>
              <a:latin typeface="+mn-ea"/>
              <a:ea typeface="+mn-ea"/>
            </a:endParaRPr>
          </a:p>
        </p:txBody>
      </p:sp>
      <p:sp>
        <p:nvSpPr>
          <p:cNvPr id="5" name="燕尾形 9">
            <a:extLst>
              <a:ext uri="{FF2B5EF4-FFF2-40B4-BE49-F238E27FC236}">
                <a16:creationId xmlns:a16="http://schemas.microsoft.com/office/drawing/2014/main" id="{CB83E189-E8BC-97AE-9265-37E79D3A87D2}"/>
              </a:ext>
            </a:extLst>
          </p:cNvPr>
          <p:cNvSpPr/>
          <p:nvPr/>
        </p:nvSpPr>
        <p:spPr>
          <a:xfrm>
            <a:off x="5219298" y="3181350"/>
            <a:ext cx="368299" cy="49530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9">
            <a:extLst>
              <a:ext uri="{FF2B5EF4-FFF2-40B4-BE49-F238E27FC236}">
                <a16:creationId xmlns:a16="http://schemas.microsoft.com/office/drawing/2014/main" id="{6E5143E5-D50C-D9BF-2F9B-1ED09835DE35}"/>
              </a:ext>
            </a:extLst>
          </p:cNvPr>
          <p:cNvSpPr/>
          <p:nvPr/>
        </p:nvSpPr>
        <p:spPr>
          <a:xfrm>
            <a:off x="5513133" y="3181350"/>
            <a:ext cx="368299" cy="49530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9">
            <a:extLst>
              <a:ext uri="{FF2B5EF4-FFF2-40B4-BE49-F238E27FC236}">
                <a16:creationId xmlns:a16="http://schemas.microsoft.com/office/drawing/2014/main" id="{C6AE5921-812D-C0D8-C674-DB7D27B033F0}"/>
              </a:ext>
            </a:extLst>
          </p:cNvPr>
          <p:cNvSpPr/>
          <p:nvPr/>
        </p:nvSpPr>
        <p:spPr>
          <a:xfrm>
            <a:off x="5806967" y="3181350"/>
            <a:ext cx="368299" cy="49530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文本框 8">
            <a:extLst>
              <a:ext uri="{FF2B5EF4-FFF2-40B4-BE49-F238E27FC236}">
                <a16:creationId xmlns:a16="http://schemas.microsoft.com/office/drawing/2014/main" id="{ABC21268-6833-63A9-24FE-39C5AF094D63}"/>
              </a:ext>
            </a:extLst>
          </p:cNvPr>
          <p:cNvSpPr txBox="1"/>
          <p:nvPr/>
        </p:nvSpPr>
        <p:spPr>
          <a:xfrm>
            <a:off x="3176021" y="4216953"/>
            <a:ext cx="1184224" cy="523220"/>
          </a:xfrm>
          <a:prstGeom prst="rect">
            <a:avLst/>
          </a:prstGeom>
          <a:noFill/>
        </p:spPr>
        <p:txBody>
          <a:bodyPr wrap="square" rtlCol="0">
            <a:spAutoFit/>
          </a:bodyPr>
          <a:lstStyle/>
          <a:p>
            <a:r>
              <a:rPr lang="en-US" altLang="zh-CN" sz="2800" b="1">
                <a:solidFill>
                  <a:schemeClr val="bg1"/>
                </a:solidFill>
                <a:latin typeface="+mj-ea"/>
                <a:ea typeface="+mj-ea"/>
              </a:rPr>
              <a:t>PART</a:t>
            </a:r>
            <a:endParaRPr lang="zh-CN" altLang="en-US" sz="2800" b="1">
              <a:solidFill>
                <a:schemeClr val="bg1"/>
              </a:solidFill>
              <a:latin typeface="+mj-ea"/>
              <a:ea typeface="+mj-ea"/>
            </a:endParaRPr>
          </a:p>
        </p:txBody>
      </p:sp>
    </p:spTree>
    <p:extLst>
      <p:ext uri="{BB962C8B-B14F-4D97-AF65-F5344CB8AC3E}">
        <p14:creationId xmlns:p14="http://schemas.microsoft.com/office/powerpoint/2010/main" val="3841351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CD82700F-E350-2AD6-480C-38F3C9B2A506}"/>
              </a:ext>
            </a:extLst>
          </p:cNvPr>
          <p:cNvSpPr/>
          <p:nvPr/>
        </p:nvSpPr>
        <p:spPr>
          <a:xfrm>
            <a:off x="6594074" y="4209238"/>
            <a:ext cx="2704701" cy="369332"/>
          </a:xfrm>
          <a:prstGeom prst="rect">
            <a:avLst/>
          </a:prstGeom>
        </p:spPr>
        <p:txBody>
          <a:bodyPr wrap="square">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solidFill>
                  <a:schemeClr val="accent1"/>
                </a:solidFill>
                <a:latin typeface="+mj-ea"/>
                <a:ea typeface="+mj-ea"/>
              </a:rPr>
              <a:t>请输入相应内容</a:t>
            </a:r>
            <a:endParaRPr kumimoji="0" lang="en-US" sz="1800" b="0" i="0" u="none" strike="noStrike" kern="1200" cap="none" spc="0" normalizeH="0" baseline="0" noProof="0" dirty="0">
              <a:ln>
                <a:noFill/>
              </a:ln>
              <a:solidFill>
                <a:schemeClr val="accent1"/>
              </a:solidFill>
              <a:effectLst/>
              <a:uLnTx/>
              <a:uFillTx/>
              <a:latin typeface="+mj-ea"/>
              <a:ea typeface="+mj-ea"/>
              <a:cs typeface="+mn-cs"/>
            </a:endParaRPr>
          </a:p>
        </p:txBody>
      </p:sp>
      <p:sp>
        <p:nvSpPr>
          <p:cNvPr id="6" name="Rectangle 8">
            <a:extLst>
              <a:ext uri="{FF2B5EF4-FFF2-40B4-BE49-F238E27FC236}">
                <a16:creationId xmlns:a16="http://schemas.microsoft.com/office/drawing/2014/main" id="{04484E33-BA8B-E156-48F8-52D86C6DBF1E}"/>
              </a:ext>
            </a:extLst>
          </p:cNvPr>
          <p:cNvSpPr/>
          <p:nvPr/>
        </p:nvSpPr>
        <p:spPr>
          <a:xfrm>
            <a:off x="9355925" y="4209238"/>
            <a:ext cx="2106166" cy="369332"/>
          </a:xfrm>
          <a:prstGeom prst="rect">
            <a:avLst/>
          </a:prstGeom>
        </p:spPr>
        <p:txBody>
          <a:bodyPr wrap="square">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solidFill>
                  <a:schemeClr val="accent1"/>
                </a:solidFill>
                <a:latin typeface="+mj-ea"/>
                <a:ea typeface="+mj-ea"/>
              </a:rPr>
              <a:t>请输入相应内容</a:t>
            </a:r>
            <a:endParaRPr kumimoji="0" lang="en-US" altLang="zh-CN" sz="1800" b="0" i="0" u="none" strike="noStrike" kern="1200" cap="none" spc="0" normalizeH="0" baseline="0" noProof="0" dirty="0">
              <a:ln>
                <a:noFill/>
              </a:ln>
              <a:solidFill>
                <a:schemeClr val="accent1"/>
              </a:solidFill>
              <a:effectLst/>
              <a:uLnTx/>
              <a:uFillTx/>
              <a:latin typeface="+mj-ea"/>
              <a:ea typeface="+mj-ea"/>
              <a:cs typeface="+mn-cs"/>
            </a:endParaRPr>
          </a:p>
        </p:txBody>
      </p:sp>
      <p:sp>
        <p:nvSpPr>
          <p:cNvPr id="7" name="Oval 10">
            <a:extLst>
              <a:ext uri="{FF2B5EF4-FFF2-40B4-BE49-F238E27FC236}">
                <a16:creationId xmlns:a16="http://schemas.microsoft.com/office/drawing/2014/main" id="{14CC7881-A983-7FC6-96C4-8803FBB37ED0}"/>
              </a:ext>
            </a:extLst>
          </p:cNvPr>
          <p:cNvSpPr/>
          <p:nvPr/>
        </p:nvSpPr>
        <p:spPr>
          <a:xfrm>
            <a:off x="8767510" y="4152118"/>
            <a:ext cx="514350" cy="514350"/>
          </a:xfrm>
          <a:prstGeom prst="ellipse">
            <a:avLst/>
          </a:prstGeom>
          <a:solidFill>
            <a:schemeClr val="accent2"/>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ea"/>
              <a:sym typeface="OPlusSans 3.0" panose="00000500000000000000" pitchFamily="2" charset="-122"/>
            </a:endParaRPr>
          </a:p>
        </p:txBody>
      </p:sp>
      <p:sp>
        <p:nvSpPr>
          <p:cNvPr id="8" name="Oval 16">
            <a:extLst>
              <a:ext uri="{FF2B5EF4-FFF2-40B4-BE49-F238E27FC236}">
                <a16:creationId xmlns:a16="http://schemas.microsoft.com/office/drawing/2014/main" id="{D1CCD9B2-C70F-DE6C-0C2E-66D3ED0A860C}"/>
              </a:ext>
            </a:extLst>
          </p:cNvPr>
          <p:cNvSpPr/>
          <p:nvPr/>
        </p:nvSpPr>
        <p:spPr>
          <a:xfrm>
            <a:off x="6022574" y="4152118"/>
            <a:ext cx="514350" cy="514350"/>
          </a:xfrm>
          <a:prstGeom prst="ellipse">
            <a:avLst/>
          </a:prstGeom>
          <a:solidFill>
            <a:schemeClr val="accent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mn-ea"/>
              <a:sym typeface="OPlusSans 3.0" panose="00000500000000000000" pitchFamily="2" charset="-122"/>
            </a:endParaRPr>
          </a:p>
        </p:txBody>
      </p:sp>
      <p:sp>
        <p:nvSpPr>
          <p:cNvPr id="9" name="文本框 68">
            <a:extLst>
              <a:ext uri="{FF2B5EF4-FFF2-40B4-BE49-F238E27FC236}">
                <a16:creationId xmlns:a16="http://schemas.microsoft.com/office/drawing/2014/main" id="{E03E29BF-5500-C423-E39B-A5188EB72C45}"/>
              </a:ext>
            </a:extLst>
          </p:cNvPr>
          <p:cNvSpPr txBox="1"/>
          <p:nvPr/>
        </p:nvSpPr>
        <p:spPr>
          <a:xfrm>
            <a:off x="6022574" y="1713993"/>
            <a:ext cx="1415772" cy="461665"/>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思源黑体 CN Bold" panose="020B0800000000000000" pitchFamily="34" charset="-122"/>
                <a:ea typeface="思源黑体 CN Bold" panose="020B0800000000000000"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accent1"/>
                </a:solidFill>
                <a:latin typeface="+mj-ea"/>
                <a:ea typeface="+mj-ea"/>
              </a:rPr>
              <a:t>输入标题</a:t>
            </a:r>
            <a:endParaRPr lang="en-US" altLang="zh-CN" dirty="0">
              <a:solidFill>
                <a:schemeClr val="accent1"/>
              </a:solidFill>
              <a:latin typeface="+mj-ea"/>
              <a:ea typeface="+mj-ea"/>
            </a:endParaRPr>
          </a:p>
        </p:txBody>
      </p:sp>
      <p:sp>
        <p:nvSpPr>
          <p:cNvPr id="10" name="PA_Rectangle: Rounded Corners 17">
            <a:extLst>
              <a:ext uri="{FF2B5EF4-FFF2-40B4-BE49-F238E27FC236}">
                <a16:creationId xmlns:a16="http://schemas.microsoft.com/office/drawing/2014/main" id="{4D7F16F6-A0B0-0BB1-6EFA-22BA8044CDB6}"/>
              </a:ext>
            </a:extLst>
          </p:cNvPr>
          <p:cNvSpPr/>
          <p:nvPr/>
        </p:nvSpPr>
        <p:spPr>
          <a:xfrm>
            <a:off x="6126456" y="2181065"/>
            <a:ext cx="1228348" cy="51185"/>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white"/>
              </a:solidFill>
              <a:effectLst/>
              <a:uLnTx/>
              <a:uFillTx/>
              <a:latin typeface="+mn-ea"/>
              <a:sym typeface="OPlusSans 3.0" panose="00000500000000000000" pitchFamily="2" charset="-122"/>
            </a:endParaRPr>
          </a:p>
        </p:txBody>
      </p:sp>
      <p:sp>
        <p:nvSpPr>
          <p:cNvPr id="11" name="Text Placeholder 32">
            <a:extLst>
              <a:ext uri="{FF2B5EF4-FFF2-40B4-BE49-F238E27FC236}">
                <a16:creationId xmlns:a16="http://schemas.microsoft.com/office/drawing/2014/main" id="{1A78BA76-D85D-EC58-F01A-850E9E5EA538}"/>
              </a:ext>
            </a:extLst>
          </p:cNvPr>
          <p:cNvSpPr txBox="1"/>
          <p:nvPr/>
        </p:nvSpPr>
        <p:spPr>
          <a:xfrm>
            <a:off x="6022574" y="2399304"/>
            <a:ext cx="5439517" cy="1255793"/>
          </a:xfrm>
          <a:prstGeom prst="rect">
            <a:avLst/>
          </a:prstGeom>
          <a:noFill/>
        </p:spPr>
        <p:txBody>
          <a:bodyPr wrap="square" rtlCol="0">
            <a:spAutoFit/>
          </a:bodyPr>
          <a:lstStyle>
            <a:defPPr>
              <a:defRPr lang="zh-CN"/>
            </a:defPPr>
            <a:lvl1pPr algn="just">
              <a:lnSpc>
                <a:spcPct val="130000"/>
              </a:lnSpc>
              <a:defRPr sz="1600" spc="150">
                <a:solidFill>
                  <a:schemeClr val="tx2"/>
                </a:solidFill>
                <a:latin typeface="+mn-ea"/>
                <a:cs typeface="Open Sans Light" panose="020B0306030504020204"/>
              </a:defRPr>
            </a:lvl1pPr>
          </a:lstStyle>
          <a:p>
            <a:pPr>
              <a:lnSpc>
                <a:spcPct val="120000"/>
              </a:lnSpc>
            </a:pPr>
            <a:r>
              <a:rPr lang="zh-CN" altLang="en-US" sz="1600">
                <a:solidFill>
                  <a:schemeClr val="tx1"/>
                </a:solidFill>
                <a:latin typeface="+mn-ea"/>
                <a:ea typeface="+mn-ea"/>
                <a:cs typeface="OPPOSans R" panose="00020600040101010101" pitchFamily="18" charset="-122"/>
              </a:rPr>
              <a:t>请在此输入相应内容请在此输入相应内容请在此输入相应内容请在此输入相应内容请在此输入相应内容请在此输入相应内容请在此输入相应内容请在此输入相应内容请在此输入相应内容请在此输入相应内容</a:t>
            </a:r>
            <a:endParaRPr lang="en-US" altLang="zh-CN" sz="1600" dirty="0">
              <a:solidFill>
                <a:schemeClr val="tx1"/>
              </a:solidFill>
              <a:latin typeface="+mn-ea"/>
              <a:cs typeface="字魂58号-创中黑" panose="00000500000000000000" charset="-122"/>
              <a:sym typeface="+mn-ea"/>
            </a:endParaRPr>
          </a:p>
        </p:txBody>
      </p:sp>
      <p:sp>
        <p:nvSpPr>
          <p:cNvPr id="14" name="Rectangle 6">
            <a:extLst>
              <a:ext uri="{FF2B5EF4-FFF2-40B4-BE49-F238E27FC236}">
                <a16:creationId xmlns:a16="http://schemas.microsoft.com/office/drawing/2014/main" id="{ACED8C28-56E9-F8C5-5A79-16EA1901D307}"/>
              </a:ext>
            </a:extLst>
          </p:cNvPr>
          <p:cNvSpPr/>
          <p:nvPr/>
        </p:nvSpPr>
        <p:spPr>
          <a:xfrm>
            <a:off x="6594074" y="4933115"/>
            <a:ext cx="2704701" cy="369332"/>
          </a:xfrm>
          <a:prstGeom prst="rect">
            <a:avLst/>
          </a:prstGeom>
        </p:spPr>
        <p:txBody>
          <a:bodyPr wrap="square">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solidFill>
                  <a:schemeClr val="accent1"/>
                </a:solidFill>
                <a:latin typeface="+mj-ea"/>
                <a:ea typeface="+mj-ea"/>
              </a:rPr>
              <a:t>请输入相应内容</a:t>
            </a:r>
            <a:endParaRPr kumimoji="0" lang="en-US" altLang="zh-CN" sz="1800" b="0" i="0" u="none" strike="noStrike" kern="1200" cap="none" spc="0" normalizeH="0" baseline="0" noProof="0" dirty="0">
              <a:ln>
                <a:noFill/>
              </a:ln>
              <a:solidFill>
                <a:schemeClr val="accent1"/>
              </a:solidFill>
              <a:effectLst/>
              <a:uLnTx/>
              <a:uFillTx/>
              <a:latin typeface="+mj-ea"/>
              <a:ea typeface="+mj-ea"/>
              <a:cs typeface="+mn-cs"/>
            </a:endParaRPr>
          </a:p>
        </p:txBody>
      </p:sp>
      <p:sp>
        <p:nvSpPr>
          <p:cNvPr id="15" name="Rectangle 8">
            <a:extLst>
              <a:ext uri="{FF2B5EF4-FFF2-40B4-BE49-F238E27FC236}">
                <a16:creationId xmlns:a16="http://schemas.microsoft.com/office/drawing/2014/main" id="{284D248F-49D7-94FF-C630-8939CD4CD4F3}"/>
              </a:ext>
            </a:extLst>
          </p:cNvPr>
          <p:cNvSpPr/>
          <p:nvPr/>
        </p:nvSpPr>
        <p:spPr>
          <a:xfrm>
            <a:off x="9355925" y="4933115"/>
            <a:ext cx="2106166" cy="369332"/>
          </a:xfrm>
          <a:prstGeom prst="rect">
            <a:avLst/>
          </a:prstGeom>
        </p:spPr>
        <p:txBody>
          <a:bodyPr wrap="square">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solidFill>
                  <a:schemeClr val="accent1"/>
                </a:solidFill>
                <a:latin typeface="+mj-ea"/>
                <a:ea typeface="+mj-ea"/>
              </a:rPr>
              <a:t>请输入相应内容</a:t>
            </a:r>
            <a:endParaRPr kumimoji="0" lang="en-US" altLang="zh-CN" sz="1800" b="0" i="0" u="none" strike="noStrike" kern="1200" cap="none" spc="0" normalizeH="0" baseline="0" noProof="0" dirty="0">
              <a:ln>
                <a:noFill/>
              </a:ln>
              <a:solidFill>
                <a:schemeClr val="accent1"/>
              </a:solidFill>
              <a:effectLst/>
              <a:uLnTx/>
              <a:uFillTx/>
              <a:latin typeface="+mj-ea"/>
              <a:ea typeface="+mj-ea"/>
              <a:cs typeface="+mn-cs"/>
            </a:endParaRPr>
          </a:p>
        </p:txBody>
      </p:sp>
      <p:sp>
        <p:nvSpPr>
          <p:cNvPr id="16" name="Oval 10">
            <a:extLst>
              <a:ext uri="{FF2B5EF4-FFF2-40B4-BE49-F238E27FC236}">
                <a16:creationId xmlns:a16="http://schemas.microsoft.com/office/drawing/2014/main" id="{C445447D-37B3-91D7-76A0-180B20B6D022}"/>
              </a:ext>
            </a:extLst>
          </p:cNvPr>
          <p:cNvSpPr/>
          <p:nvPr/>
        </p:nvSpPr>
        <p:spPr>
          <a:xfrm>
            <a:off x="8784425" y="4875995"/>
            <a:ext cx="514350" cy="514350"/>
          </a:xfrm>
          <a:prstGeom prst="ellipse">
            <a:avLst/>
          </a:prstGeom>
          <a:solidFill>
            <a:schemeClr val="accent4"/>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ea"/>
              <a:sym typeface="OPlusSans 3.0" panose="00000500000000000000" pitchFamily="2" charset="-122"/>
            </a:endParaRPr>
          </a:p>
        </p:txBody>
      </p:sp>
      <p:sp>
        <p:nvSpPr>
          <p:cNvPr id="17" name="Oval 16">
            <a:extLst>
              <a:ext uri="{FF2B5EF4-FFF2-40B4-BE49-F238E27FC236}">
                <a16:creationId xmlns:a16="http://schemas.microsoft.com/office/drawing/2014/main" id="{193A52A9-0E05-5BE3-3785-B63CB6B32CFA}"/>
              </a:ext>
            </a:extLst>
          </p:cNvPr>
          <p:cNvSpPr/>
          <p:nvPr/>
        </p:nvSpPr>
        <p:spPr>
          <a:xfrm>
            <a:off x="6032720" y="4875995"/>
            <a:ext cx="514350" cy="514350"/>
          </a:xfrm>
          <a:prstGeom prst="ellipse">
            <a:avLst/>
          </a:pr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ea"/>
              <a:sym typeface="OPlusSans 3.0" panose="00000500000000000000" pitchFamily="2" charset="-122"/>
            </a:endParaRPr>
          </a:p>
        </p:txBody>
      </p:sp>
      <p:sp>
        <p:nvSpPr>
          <p:cNvPr id="20" name="文本框 19">
            <a:extLst>
              <a:ext uri="{FF2B5EF4-FFF2-40B4-BE49-F238E27FC236}">
                <a16:creationId xmlns:a16="http://schemas.microsoft.com/office/drawing/2014/main" id="{F1A3371E-56F8-9C4F-FE47-26069698EB55}"/>
              </a:ext>
            </a:extLst>
          </p:cNvPr>
          <p:cNvSpPr txBox="1"/>
          <p:nvPr/>
        </p:nvSpPr>
        <p:spPr>
          <a:xfrm>
            <a:off x="6045940" y="4209238"/>
            <a:ext cx="467618" cy="400110"/>
          </a:xfrm>
          <a:prstGeom prst="rect">
            <a:avLst/>
          </a:prstGeom>
          <a:noFill/>
        </p:spPr>
        <p:txBody>
          <a:bodyPr wrap="square" rtlCol="0">
            <a:spAutoFit/>
          </a:bodyPr>
          <a:lstStyle/>
          <a:p>
            <a:r>
              <a:rPr lang="en-US" altLang="zh-CN" sz="2000">
                <a:solidFill>
                  <a:schemeClr val="bg1"/>
                </a:solidFill>
                <a:latin typeface="+mj-lt"/>
              </a:rPr>
              <a:t>01</a:t>
            </a:r>
            <a:endParaRPr lang="zh-CN" altLang="en-US" sz="2000">
              <a:solidFill>
                <a:schemeClr val="bg1"/>
              </a:solidFill>
              <a:latin typeface="+mj-lt"/>
            </a:endParaRPr>
          </a:p>
        </p:txBody>
      </p:sp>
      <p:sp>
        <p:nvSpPr>
          <p:cNvPr id="21" name="文本框 20">
            <a:extLst>
              <a:ext uri="{FF2B5EF4-FFF2-40B4-BE49-F238E27FC236}">
                <a16:creationId xmlns:a16="http://schemas.microsoft.com/office/drawing/2014/main" id="{F434226D-7416-6781-CCE2-A42E14F83F99}"/>
              </a:ext>
            </a:extLst>
          </p:cNvPr>
          <p:cNvSpPr txBox="1"/>
          <p:nvPr/>
        </p:nvSpPr>
        <p:spPr>
          <a:xfrm>
            <a:off x="8767510" y="4209238"/>
            <a:ext cx="514350" cy="400110"/>
          </a:xfrm>
          <a:prstGeom prst="rect">
            <a:avLst/>
          </a:prstGeom>
          <a:noFill/>
        </p:spPr>
        <p:txBody>
          <a:bodyPr wrap="square" rtlCol="0">
            <a:spAutoFit/>
          </a:bodyPr>
          <a:lstStyle/>
          <a:p>
            <a:r>
              <a:rPr lang="en-US" altLang="zh-CN" sz="2000">
                <a:solidFill>
                  <a:schemeClr val="bg1"/>
                </a:solidFill>
                <a:latin typeface="+mj-lt"/>
              </a:rPr>
              <a:t>02</a:t>
            </a:r>
            <a:endParaRPr lang="zh-CN" altLang="en-US" sz="2000">
              <a:solidFill>
                <a:schemeClr val="bg1"/>
              </a:solidFill>
              <a:latin typeface="+mj-lt"/>
            </a:endParaRPr>
          </a:p>
        </p:txBody>
      </p:sp>
      <p:sp>
        <p:nvSpPr>
          <p:cNvPr id="22" name="文本框 21">
            <a:extLst>
              <a:ext uri="{FF2B5EF4-FFF2-40B4-BE49-F238E27FC236}">
                <a16:creationId xmlns:a16="http://schemas.microsoft.com/office/drawing/2014/main" id="{8016779A-D20E-BFD8-E375-358F5C7923A8}"/>
              </a:ext>
            </a:extLst>
          </p:cNvPr>
          <p:cNvSpPr txBox="1"/>
          <p:nvPr/>
        </p:nvSpPr>
        <p:spPr>
          <a:xfrm>
            <a:off x="8784426" y="4933115"/>
            <a:ext cx="514349" cy="400110"/>
          </a:xfrm>
          <a:prstGeom prst="rect">
            <a:avLst/>
          </a:prstGeom>
          <a:noFill/>
        </p:spPr>
        <p:txBody>
          <a:bodyPr wrap="square" rtlCol="0">
            <a:spAutoFit/>
          </a:bodyPr>
          <a:lstStyle/>
          <a:p>
            <a:r>
              <a:rPr lang="en-US" altLang="zh-CN" sz="2000">
                <a:solidFill>
                  <a:schemeClr val="bg1"/>
                </a:solidFill>
                <a:latin typeface="+mj-lt"/>
              </a:rPr>
              <a:t>04</a:t>
            </a:r>
            <a:endParaRPr lang="zh-CN" altLang="en-US" sz="2000">
              <a:solidFill>
                <a:schemeClr val="bg1"/>
              </a:solidFill>
              <a:latin typeface="+mj-lt"/>
            </a:endParaRPr>
          </a:p>
        </p:txBody>
      </p:sp>
      <p:sp>
        <p:nvSpPr>
          <p:cNvPr id="23" name="文本框 22">
            <a:extLst>
              <a:ext uri="{FF2B5EF4-FFF2-40B4-BE49-F238E27FC236}">
                <a16:creationId xmlns:a16="http://schemas.microsoft.com/office/drawing/2014/main" id="{E200B063-4EC6-FCC2-0C85-9322BFD99F31}"/>
              </a:ext>
            </a:extLst>
          </p:cNvPr>
          <p:cNvSpPr txBox="1"/>
          <p:nvPr/>
        </p:nvSpPr>
        <p:spPr>
          <a:xfrm>
            <a:off x="6035949" y="4933115"/>
            <a:ext cx="507893" cy="400110"/>
          </a:xfrm>
          <a:prstGeom prst="rect">
            <a:avLst/>
          </a:prstGeom>
          <a:noFill/>
        </p:spPr>
        <p:txBody>
          <a:bodyPr wrap="square" rtlCol="0">
            <a:spAutoFit/>
          </a:bodyPr>
          <a:lstStyle/>
          <a:p>
            <a:r>
              <a:rPr lang="en-US" altLang="zh-CN" sz="2000">
                <a:solidFill>
                  <a:schemeClr val="bg1"/>
                </a:solidFill>
                <a:latin typeface="+mj-lt"/>
              </a:rPr>
              <a:t>03</a:t>
            </a:r>
            <a:endParaRPr lang="zh-CN" altLang="en-US" sz="2000">
              <a:solidFill>
                <a:schemeClr val="bg1"/>
              </a:solidFill>
              <a:latin typeface="+mj-lt"/>
            </a:endParaRPr>
          </a:p>
        </p:txBody>
      </p:sp>
      <p:graphicFrame>
        <p:nvGraphicFramePr>
          <p:cNvPr id="26" name="图表 25">
            <a:extLst>
              <a:ext uri="{FF2B5EF4-FFF2-40B4-BE49-F238E27FC236}">
                <a16:creationId xmlns:a16="http://schemas.microsoft.com/office/drawing/2014/main" id="{A236818B-1FD6-86A4-E13C-F625BD286F48}"/>
              </a:ext>
            </a:extLst>
          </p:cNvPr>
          <p:cNvGraphicFramePr/>
          <p:nvPr>
            <p:extLst>
              <p:ext uri="{D42A27DB-BD31-4B8C-83A1-F6EECF244321}">
                <p14:modId xmlns:p14="http://schemas.microsoft.com/office/powerpoint/2010/main" val="4135858042"/>
              </p:ext>
            </p:extLst>
          </p:nvPr>
        </p:nvGraphicFramePr>
        <p:xfrm>
          <a:off x="1055451" y="1515797"/>
          <a:ext cx="4283032" cy="3967570"/>
        </p:xfrm>
        <a:graphic>
          <a:graphicData uri="http://schemas.openxmlformats.org/drawingml/2006/chart">
            <c:chart xmlns:c="http://schemas.openxmlformats.org/drawingml/2006/chart" xmlns:r="http://schemas.openxmlformats.org/officeDocument/2006/relationships" r:id="rId2"/>
          </a:graphicData>
        </a:graphic>
      </p:graphicFrame>
      <p:sp>
        <p:nvSpPr>
          <p:cNvPr id="2" name="任意多边形: 形状 1">
            <a:extLst>
              <a:ext uri="{FF2B5EF4-FFF2-40B4-BE49-F238E27FC236}">
                <a16:creationId xmlns:a16="http://schemas.microsoft.com/office/drawing/2014/main" id="{FC5518ED-938A-5EDC-033C-F1594BE727C8}"/>
              </a:ext>
            </a:extLst>
          </p:cNvPr>
          <p:cNvSpPr/>
          <p:nvPr/>
        </p:nvSpPr>
        <p:spPr>
          <a:xfrm>
            <a:off x="0" y="6457950"/>
            <a:ext cx="12192000" cy="400050"/>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 name="任意多边形: 形状 2">
            <a:extLst>
              <a:ext uri="{FF2B5EF4-FFF2-40B4-BE49-F238E27FC236}">
                <a16:creationId xmlns:a16="http://schemas.microsoft.com/office/drawing/2014/main" id="{F90EB5D0-DAB4-DF88-858D-EDB5C8155550}"/>
              </a:ext>
            </a:extLst>
          </p:cNvPr>
          <p:cNvSpPr/>
          <p:nvPr/>
        </p:nvSpPr>
        <p:spPr>
          <a:xfrm flipH="1">
            <a:off x="0" y="6355758"/>
            <a:ext cx="12192000" cy="502242"/>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2">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4" name="文本框 3">
            <a:extLst>
              <a:ext uri="{FF2B5EF4-FFF2-40B4-BE49-F238E27FC236}">
                <a16:creationId xmlns:a16="http://schemas.microsoft.com/office/drawing/2014/main" id="{53E9897C-B1EC-3048-8D19-B4D48357C717}"/>
              </a:ext>
            </a:extLst>
          </p:cNvPr>
          <p:cNvSpPr txBox="1"/>
          <p:nvPr/>
        </p:nvSpPr>
        <p:spPr>
          <a:xfrm>
            <a:off x="153048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12" name="组合 11">
            <a:extLst>
              <a:ext uri="{FF2B5EF4-FFF2-40B4-BE49-F238E27FC236}">
                <a16:creationId xmlns:a16="http://schemas.microsoft.com/office/drawing/2014/main" id="{D0AE3C3E-2B3F-6206-EA5C-A017DB78DA77}"/>
              </a:ext>
            </a:extLst>
          </p:cNvPr>
          <p:cNvGrpSpPr>
            <a:grpSpLocks/>
          </p:cNvGrpSpPr>
          <p:nvPr/>
        </p:nvGrpSpPr>
        <p:grpSpPr bwMode="auto">
          <a:xfrm>
            <a:off x="872845" y="458398"/>
            <a:ext cx="493500" cy="503384"/>
            <a:chOff x="2666985" y="682103"/>
            <a:chExt cx="1109138" cy="1131217"/>
          </a:xfrm>
        </p:grpSpPr>
        <p:sp>
          <p:nvSpPr>
            <p:cNvPr id="13" name="矩形 12">
              <a:extLst>
                <a:ext uri="{FF2B5EF4-FFF2-40B4-BE49-F238E27FC236}">
                  <a16:creationId xmlns:a16="http://schemas.microsoft.com/office/drawing/2014/main" id="{B09FD2D0-0A90-3FAD-6365-771E1AF04826}"/>
                </a:ext>
              </a:extLst>
            </p:cNvPr>
            <p:cNvSpPr/>
            <p:nvPr/>
          </p:nvSpPr>
          <p:spPr>
            <a:xfrm>
              <a:off x="2841528" y="858211"/>
              <a:ext cx="769573" cy="7694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17">
              <a:extLst>
                <a:ext uri="{FF2B5EF4-FFF2-40B4-BE49-F238E27FC236}">
                  <a16:creationId xmlns:a16="http://schemas.microsoft.com/office/drawing/2014/main" id="{5DB4FCA6-1F28-F4EA-AF33-E1691E860667}"/>
                </a:ext>
              </a:extLst>
            </p:cNvPr>
            <p:cNvSpPr/>
            <p:nvPr/>
          </p:nvSpPr>
          <p:spPr>
            <a:xfrm>
              <a:off x="2666985" y="682103"/>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矩形 18">
              <a:extLst>
                <a:ext uri="{FF2B5EF4-FFF2-40B4-BE49-F238E27FC236}">
                  <a16:creationId xmlns:a16="http://schemas.microsoft.com/office/drawing/2014/main" id="{ACF309F6-36A4-212E-53FA-9E41A5D80F45}"/>
                </a:ext>
              </a:extLst>
            </p:cNvPr>
            <p:cNvSpPr/>
            <p:nvPr/>
          </p:nvSpPr>
          <p:spPr>
            <a:xfrm>
              <a:off x="3217587" y="1254851"/>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Tree>
    <p:extLst>
      <p:ext uri="{BB962C8B-B14F-4D97-AF65-F5344CB8AC3E}">
        <p14:creationId xmlns:p14="http://schemas.microsoft.com/office/powerpoint/2010/main" val="2973401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6FB51DF1-43BC-C8F0-EAAB-25857593714E}"/>
              </a:ext>
            </a:extLst>
          </p:cNvPr>
          <p:cNvSpPr/>
          <p:nvPr/>
        </p:nvSpPr>
        <p:spPr>
          <a:xfrm>
            <a:off x="0" y="1175170"/>
            <a:ext cx="12192000" cy="2194561"/>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B6399BC1-0605-F3D4-3FEB-0033A64E3EC5}"/>
              </a:ext>
            </a:extLst>
          </p:cNvPr>
          <p:cNvSpPr/>
          <p:nvPr/>
        </p:nvSpPr>
        <p:spPr>
          <a:xfrm>
            <a:off x="702734" y="2859617"/>
            <a:ext cx="2435119" cy="3216274"/>
          </a:xfrm>
          <a:prstGeom prst="roundRect">
            <a:avLst>
              <a:gd name="adj" fmla="val 4924"/>
            </a:avLst>
          </a:prstGeom>
          <a:solidFill>
            <a:schemeClr val="bg1"/>
          </a:solidFill>
          <a:ln>
            <a:noFill/>
          </a:ln>
          <a:effectLst>
            <a:outerShdw blurRad="63500" algn="c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245534E-76EA-882F-9B3F-E7502BC6B593}"/>
              </a:ext>
            </a:extLst>
          </p:cNvPr>
          <p:cNvSpPr txBox="1"/>
          <p:nvPr/>
        </p:nvSpPr>
        <p:spPr>
          <a:xfrm>
            <a:off x="1504197" y="3139907"/>
            <a:ext cx="1231106" cy="369332"/>
          </a:xfrm>
          <a:prstGeom prst="rect">
            <a:avLst/>
          </a:prstGeom>
          <a:noFill/>
        </p:spPr>
        <p:txBody>
          <a:bodyPr wrap="none" lIns="0" tIns="0" rIns="0" bIns="0" rtlCol="0">
            <a:spAutoFit/>
          </a:bodyPr>
          <a:lstStyle/>
          <a:p>
            <a:pPr algn="l"/>
            <a:r>
              <a:rPr lang="zh-CN" altLang="en-US" sz="2400">
                <a:solidFill>
                  <a:schemeClr val="accent1"/>
                </a:solidFill>
                <a:latin typeface="+mj-ea"/>
                <a:ea typeface="+mj-ea"/>
                <a:cs typeface="OPPOSans B" panose="00020600040101010101" pitchFamily="18" charset="-122"/>
              </a:rPr>
              <a:t>输入标题</a:t>
            </a:r>
            <a:endParaRPr lang="zh-CN" altLang="en-US" sz="2400" dirty="0">
              <a:solidFill>
                <a:schemeClr val="accent1"/>
              </a:solidFill>
              <a:latin typeface="+mj-ea"/>
              <a:ea typeface="+mj-ea"/>
              <a:cs typeface="OPPOSans B" panose="00020600040101010101" pitchFamily="18" charset="-122"/>
            </a:endParaRPr>
          </a:p>
        </p:txBody>
      </p:sp>
      <p:sp>
        <p:nvSpPr>
          <p:cNvPr id="10" name="文本框 9">
            <a:extLst>
              <a:ext uri="{FF2B5EF4-FFF2-40B4-BE49-F238E27FC236}">
                <a16:creationId xmlns:a16="http://schemas.microsoft.com/office/drawing/2014/main" id="{F45E668A-244D-5A0F-FCA9-53C48A683F40}"/>
              </a:ext>
            </a:extLst>
          </p:cNvPr>
          <p:cNvSpPr txBox="1"/>
          <p:nvPr/>
        </p:nvSpPr>
        <p:spPr>
          <a:xfrm>
            <a:off x="1010893" y="3897753"/>
            <a:ext cx="1837851" cy="1754391"/>
          </a:xfrm>
          <a:prstGeom prst="rect">
            <a:avLst/>
          </a:prstGeom>
          <a:noFill/>
        </p:spPr>
        <p:txBody>
          <a:bodyPr wrap="square" lIns="0" tIns="0" rIns="0" bIns="0" rtlCol="0">
            <a:spAutoFit/>
          </a:bodyPr>
          <a:lstStyle/>
          <a:p>
            <a:pPr>
              <a:lnSpc>
                <a:spcPct val="120000"/>
              </a:lnSpc>
            </a:pPr>
            <a:r>
              <a:rPr lang="zh-CN" altLang="en-US" sz="1600">
                <a:latin typeface="+mn-ea"/>
                <a:ea typeface="+mn-ea"/>
                <a:cs typeface="OPPOSans R" panose="00020600040101010101" pitchFamily="18" charset="-122"/>
              </a:rPr>
              <a:t>请在此输入相应内容请在此输入相应内容</a:t>
            </a:r>
            <a:endParaRPr lang="zh-CN" altLang="en-US" sz="1600" dirty="0">
              <a:latin typeface="+mn-ea"/>
              <a:ea typeface="+mn-ea"/>
              <a:cs typeface="OPPOSans R" panose="00020600040101010101" pitchFamily="18" charset="-122"/>
            </a:endParaRPr>
          </a:p>
          <a:p>
            <a:pPr>
              <a:lnSpc>
                <a:spcPct val="120000"/>
              </a:lnSpc>
            </a:pPr>
            <a:r>
              <a:rPr lang="zh-CN" altLang="en-US" sz="1600">
                <a:latin typeface="+mn-ea"/>
                <a:ea typeface="+mn-ea"/>
                <a:cs typeface="OPPOSans R" panose="00020600040101010101" pitchFamily="18" charset="-122"/>
              </a:rPr>
              <a:t>请在此输入相应内容请在此输入相应内容</a:t>
            </a:r>
            <a:endParaRPr lang="en-US" altLang="zh-CN" sz="1600">
              <a:latin typeface="+mn-ea"/>
              <a:ea typeface="+mn-ea"/>
              <a:cs typeface="OPPOSans R" panose="00020600040101010101" pitchFamily="18" charset="-122"/>
            </a:endParaRPr>
          </a:p>
          <a:p>
            <a:pPr>
              <a:lnSpc>
                <a:spcPct val="120000"/>
              </a:lnSpc>
            </a:pPr>
            <a:r>
              <a:rPr lang="zh-CN" altLang="en-US" sz="1600">
                <a:latin typeface="+mn-ea"/>
                <a:ea typeface="+mn-ea"/>
                <a:cs typeface="OPPOSans R" panose="00020600040101010101" pitchFamily="18" charset="-122"/>
              </a:rPr>
              <a:t>请在此输入相应内容</a:t>
            </a:r>
            <a:endParaRPr lang="en-US" altLang="zh-CN" sz="1600">
              <a:latin typeface="+mn-ea"/>
              <a:ea typeface="+mn-ea"/>
              <a:cs typeface="OPPOSans R" panose="00020600040101010101" pitchFamily="18" charset="-122"/>
            </a:endParaRPr>
          </a:p>
          <a:p>
            <a:pPr>
              <a:lnSpc>
                <a:spcPct val="120000"/>
              </a:lnSpc>
            </a:pPr>
            <a:r>
              <a:rPr lang="zh-CN" altLang="en-US" sz="1600">
                <a:latin typeface="+mn-ea"/>
                <a:ea typeface="+mn-ea"/>
                <a:cs typeface="OPPOSans R" panose="00020600040101010101" pitchFamily="18" charset="-122"/>
              </a:rPr>
              <a:t>请在此输入相应内容</a:t>
            </a:r>
            <a:endParaRPr lang="zh-CN" altLang="en-US" sz="1600" dirty="0">
              <a:latin typeface="+mn-ea"/>
              <a:ea typeface="+mn-ea"/>
              <a:cs typeface="OPPOSans R" panose="00020600040101010101" pitchFamily="18" charset="-122"/>
            </a:endParaRPr>
          </a:p>
        </p:txBody>
      </p:sp>
      <p:sp>
        <p:nvSpPr>
          <p:cNvPr id="11" name="矩形: 圆角 10">
            <a:extLst>
              <a:ext uri="{FF2B5EF4-FFF2-40B4-BE49-F238E27FC236}">
                <a16:creationId xmlns:a16="http://schemas.microsoft.com/office/drawing/2014/main" id="{1B0CBA0F-DC82-B14B-B675-D84C9DCCC3B4}"/>
              </a:ext>
            </a:extLst>
          </p:cNvPr>
          <p:cNvSpPr/>
          <p:nvPr/>
        </p:nvSpPr>
        <p:spPr>
          <a:xfrm>
            <a:off x="1032059" y="3645983"/>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9A89DFC-1D98-273C-6E30-2BD472136A3F}"/>
              </a:ext>
            </a:extLst>
          </p:cNvPr>
          <p:cNvSpPr txBox="1"/>
          <p:nvPr/>
        </p:nvSpPr>
        <p:spPr>
          <a:xfrm>
            <a:off x="1009891" y="3153302"/>
            <a:ext cx="323807" cy="369332"/>
          </a:xfrm>
          <a:prstGeom prst="rect">
            <a:avLst/>
          </a:prstGeom>
          <a:noFill/>
        </p:spPr>
        <p:txBody>
          <a:bodyPr wrap="none" lIns="0" tIns="0" rIns="0" bIns="0" rtlCol="0">
            <a:spAutoFit/>
          </a:bodyPr>
          <a:lstStyle/>
          <a:p>
            <a:pPr algn="l"/>
            <a:r>
              <a:rPr lang="en-US" altLang="zh-CN" sz="2400" dirty="0">
                <a:solidFill>
                  <a:schemeClr val="accent2"/>
                </a:solidFill>
                <a:latin typeface="+mj-lt"/>
                <a:ea typeface="OPPOSans R" panose="00020600040101010101" pitchFamily="18" charset="-122"/>
                <a:cs typeface="OPPOSans R" panose="00020600040101010101" pitchFamily="18" charset="-122"/>
              </a:rPr>
              <a:t>01</a:t>
            </a:r>
            <a:endParaRPr lang="zh-CN" altLang="en-US" sz="2400" dirty="0">
              <a:solidFill>
                <a:schemeClr val="accent2"/>
              </a:solidFill>
              <a:latin typeface="+mj-lt"/>
              <a:ea typeface="OPPOSans R" panose="00020600040101010101" pitchFamily="18" charset="-122"/>
              <a:cs typeface="OPPOSans R" panose="00020600040101010101" pitchFamily="18" charset="-122"/>
            </a:endParaRPr>
          </a:p>
        </p:txBody>
      </p:sp>
      <p:sp>
        <p:nvSpPr>
          <p:cNvPr id="16" name="矩形: 圆角 15">
            <a:extLst>
              <a:ext uri="{FF2B5EF4-FFF2-40B4-BE49-F238E27FC236}">
                <a16:creationId xmlns:a16="http://schemas.microsoft.com/office/drawing/2014/main" id="{B305C242-A153-ACA7-7891-C58F8FAE365D}"/>
              </a:ext>
            </a:extLst>
          </p:cNvPr>
          <p:cNvSpPr/>
          <p:nvPr/>
        </p:nvSpPr>
        <p:spPr>
          <a:xfrm>
            <a:off x="3511870" y="2859617"/>
            <a:ext cx="2435119" cy="3216274"/>
          </a:xfrm>
          <a:prstGeom prst="roundRect">
            <a:avLst>
              <a:gd name="adj" fmla="val 4924"/>
            </a:avLst>
          </a:prstGeom>
          <a:solidFill>
            <a:schemeClr val="bg1"/>
          </a:solidFill>
          <a:ln>
            <a:noFill/>
          </a:ln>
          <a:effectLst>
            <a:outerShdw blurRad="63500" algn="c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75426EE6-8B2C-4C25-3922-8E4145B87EC4}"/>
              </a:ext>
            </a:extLst>
          </p:cNvPr>
          <p:cNvSpPr txBox="1"/>
          <p:nvPr/>
        </p:nvSpPr>
        <p:spPr>
          <a:xfrm>
            <a:off x="4313333" y="3139907"/>
            <a:ext cx="1231106" cy="369332"/>
          </a:xfrm>
          <a:prstGeom prst="rect">
            <a:avLst/>
          </a:prstGeom>
          <a:noFill/>
        </p:spPr>
        <p:txBody>
          <a:bodyPr wrap="none" lIns="0" tIns="0" rIns="0" bIns="0" rtlCol="0">
            <a:spAutoFit/>
          </a:bodyPr>
          <a:lstStyle/>
          <a:p>
            <a:pPr algn="l"/>
            <a:r>
              <a:rPr lang="zh-CN" altLang="en-US" sz="2400">
                <a:solidFill>
                  <a:schemeClr val="accent1"/>
                </a:solidFill>
                <a:latin typeface="+mj-ea"/>
                <a:ea typeface="+mj-ea"/>
                <a:cs typeface="OPPOSans B" panose="00020600040101010101" pitchFamily="18" charset="-122"/>
              </a:rPr>
              <a:t>输入标题</a:t>
            </a:r>
            <a:endParaRPr lang="zh-CN" altLang="en-US" sz="2400" dirty="0">
              <a:solidFill>
                <a:schemeClr val="accent1"/>
              </a:solidFill>
              <a:latin typeface="+mj-ea"/>
              <a:ea typeface="+mj-ea"/>
              <a:cs typeface="OPPOSans B" panose="00020600040101010101" pitchFamily="18" charset="-122"/>
            </a:endParaRPr>
          </a:p>
        </p:txBody>
      </p:sp>
      <p:sp>
        <p:nvSpPr>
          <p:cNvPr id="19" name="文本框 18">
            <a:extLst>
              <a:ext uri="{FF2B5EF4-FFF2-40B4-BE49-F238E27FC236}">
                <a16:creationId xmlns:a16="http://schemas.microsoft.com/office/drawing/2014/main" id="{ADC3CF19-B7DD-9BF4-65D4-7DAC13F63C5C}"/>
              </a:ext>
            </a:extLst>
          </p:cNvPr>
          <p:cNvSpPr txBox="1"/>
          <p:nvPr/>
        </p:nvSpPr>
        <p:spPr>
          <a:xfrm>
            <a:off x="3820029" y="3897753"/>
            <a:ext cx="1837851" cy="1754391"/>
          </a:xfrm>
          <a:prstGeom prst="rect">
            <a:avLst/>
          </a:prstGeom>
          <a:noFill/>
        </p:spPr>
        <p:txBody>
          <a:bodyPr wrap="square" lIns="0" tIns="0" rIns="0" bIns="0" rtlCol="0">
            <a:spAutoFit/>
          </a:bodyPr>
          <a:lstStyle/>
          <a:p>
            <a:pPr>
              <a:lnSpc>
                <a:spcPct val="120000"/>
              </a:lnSpc>
            </a:pPr>
            <a:r>
              <a:rPr lang="zh-CN" altLang="en-US" sz="1600">
                <a:latin typeface="+mn-ea"/>
                <a:ea typeface="+mn-ea"/>
                <a:cs typeface="OPPOSans R" panose="00020600040101010101" pitchFamily="18" charset="-122"/>
              </a:rPr>
              <a:t>请在此输入相应内容请在此输入相应内容</a:t>
            </a:r>
          </a:p>
          <a:p>
            <a:pPr>
              <a:lnSpc>
                <a:spcPct val="120000"/>
              </a:lnSpc>
            </a:pPr>
            <a:r>
              <a:rPr lang="zh-CN" altLang="en-US" sz="1600">
                <a:latin typeface="+mn-ea"/>
                <a:ea typeface="+mn-ea"/>
                <a:cs typeface="OPPOSans R" panose="00020600040101010101" pitchFamily="18" charset="-122"/>
              </a:rPr>
              <a:t>请在此输入相应内容请在此输入相应内容</a:t>
            </a:r>
            <a:endParaRPr lang="en-US" altLang="zh-CN" sz="1600">
              <a:latin typeface="+mn-ea"/>
              <a:ea typeface="+mn-ea"/>
              <a:cs typeface="OPPOSans R" panose="00020600040101010101" pitchFamily="18" charset="-122"/>
            </a:endParaRPr>
          </a:p>
          <a:p>
            <a:pPr>
              <a:lnSpc>
                <a:spcPct val="120000"/>
              </a:lnSpc>
            </a:pPr>
            <a:r>
              <a:rPr lang="zh-CN" altLang="en-US" sz="1600">
                <a:latin typeface="+mn-ea"/>
                <a:ea typeface="+mn-ea"/>
                <a:cs typeface="OPPOSans R" panose="00020600040101010101" pitchFamily="18" charset="-122"/>
              </a:rPr>
              <a:t>请在此输入相应内容</a:t>
            </a:r>
            <a:endParaRPr lang="en-US" altLang="zh-CN" sz="1600">
              <a:latin typeface="+mn-ea"/>
              <a:ea typeface="+mn-ea"/>
              <a:cs typeface="OPPOSans R" panose="00020600040101010101" pitchFamily="18" charset="-122"/>
            </a:endParaRPr>
          </a:p>
          <a:p>
            <a:pPr>
              <a:lnSpc>
                <a:spcPct val="120000"/>
              </a:lnSpc>
            </a:pPr>
            <a:r>
              <a:rPr lang="zh-CN" altLang="en-US" sz="1600">
                <a:latin typeface="+mn-ea"/>
                <a:ea typeface="+mn-ea"/>
                <a:cs typeface="OPPOSans R" panose="00020600040101010101" pitchFamily="18" charset="-122"/>
              </a:rPr>
              <a:t>请在此输入相应内容</a:t>
            </a:r>
            <a:endParaRPr lang="zh-CN" altLang="en-US" sz="1600" dirty="0">
              <a:latin typeface="+mn-ea"/>
              <a:ea typeface="+mn-ea"/>
              <a:cs typeface="OPPOSans R" panose="00020600040101010101" pitchFamily="18" charset="-122"/>
            </a:endParaRPr>
          </a:p>
        </p:txBody>
      </p:sp>
      <p:sp>
        <p:nvSpPr>
          <p:cNvPr id="20" name="矩形: 圆角 19">
            <a:extLst>
              <a:ext uri="{FF2B5EF4-FFF2-40B4-BE49-F238E27FC236}">
                <a16:creationId xmlns:a16="http://schemas.microsoft.com/office/drawing/2014/main" id="{5D25D8EF-C6B2-3728-CDB3-235B98941092}"/>
              </a:ext>
            </a:extLst>
          </p:cNvPr>
          <p:cNvSpPr/>
          <p:nvPr/>
        </p:nvSpPr>
        <p:spPr>
          <a:xfrm>
            <a:off x="3817131" y="3645983"/>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79579717-1B52-8942-723E-A5C4EE48C417}"/>
              </a:ext>
            </a:extLst>
          </p:cNvPr>
          <p:cNvSpPr txBox="1"/>
          <p:nvPr/>
        </p:nvSpPr>
        <p:spPr>
          <a:xfrm>
            <a:off x="3779337" y="3153302"/>
            <a:ext cx="362279" cy="369332"/>
          </a:xfrm>
          <a:prstGeom prst="rect">
            <a:avLst/>
          </a:prstGeom>
          <a:noFill/>
        </p:spPr>
        <p:txBody>
          <a:bodyPr wrap="none" lIns="0" tIns="0" rIns="0" bIns="0" rtlCol="0">
            <a:spAutoFit/>
          </a:bodyPr>
          <a:lstStyle/>
          <a:p>
            <a:pPr algn="l"/>
            <a:r>
              <a:rPr lang="en-US" altLang="zh-CN" sz="2400" dirty="0">
                <a:solidFill>
                  <a:schemeClr val="accent2"/>
                </a:solidFill>
                <a:latin typeface="+mj-lt"/>
                <a:ea typeface="OPPOSans R" panose="00020600040101010101" pitchFamily="18" charset="-122"/>
                <a:cs typeface="OPPOSans R" panose="00020600040101010101" pitchFamily="18" charset="-122"/>
              </a:rPr>
              <a:t>02</a:t>
            </a:r>
            <a:endParaRPr lang="zh-CN" altLang="en-US" sz="2400" dirty="0">
              <a:solidFill>
                <a:schemeClr val="accent2"/>
              </a:solidFill>
              <a:latin typeface="+mj-lt"/>
              <a:ea typeface="OPPOSans R" panose="00020600040101010101" pitchFamily="18" charset="-122"/>
              <a:cs typeface="OPPOSans R" panose="00020600040101010101" pitchFamily="18" charset="-122"/>
            </a:endParaRPr>
          </a:p>
        </p:txBody>
      </p:sp>
      <p:sp>
        <p:nvSpPr>
          <p:cNvPr id="23" name="矩形: 圆角 22">
            <a:extLst>
              <a:ext uri="{FF2B5EF4-FFF2-40B4-BE49-F238E27FC236}">
                <a16:creationId xmlns:a16="http://schemas.microsoft.com/office/drawing/2014/main" id="{B97D0D77-004B-F754-0424-21116FC21DD6}"/>
              </a:ext>
            </a:extLst>
          </p:cNvPr>
          <p:cNvSpPr/>
          <p:nvPr/>
        </p:nvSpPr>
        <p:spPr>
          <a:xfrm>
            <a:off x="6321006" y="2859617"/>
            <a:ext cx="2435119" cy="3216274"/>
          </a:xfrm>
          <a:prstGeom prst="roundRect">
            <a:avLst>
              <a:gd name="adj" fmla="val 4924"/>
            </a:avLst>
          </a:prstGeom>
          <a:solidFill>
            <a:schemeClr val="bg1"/>
          </a:solidFill>
          <a:ln>
            <a:noFill/>
          </a:ln>
          <a:effectLst>
            <a:outerShdw blurRad="63500" algn="c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CFDFB00B-B16B-93E7-B455-3D09906D8C2C}"/>
              </a:ext>
            </a:extLst>
          </p:cNvPr>
          <p:cNvSpPr txBox="1"/>
          <p:nvPr/>
        </p:nvSpPr>
        <p:spPr>
          <a:xfrm>
            <a:off x="7122469" y="3139907"/>
            <a:ext cx="1231106" cy="369332"/>
          </a:xfrm>
          <a:prstGeom prst="rect">
            <a:avLst/>
          </a:prstGeom>
          <a:noFill/>
        </p:spPr>
        <p:txBody>
          <a:bodyPr wrap="none" lIns="0" tIns="0" rIns="0" bIns="0" rtlCol="0">
            <a:spAutoFit/>
          </a:bodyPr>
          <a:lstStyle/>
          <a:p>
            <a:pPr algn="l"/>
            <a:r>
              <a:rPr lang="zh-CN" altLang="en-US" sz="2400">
                <a:solidFill>
                  <a:schemeClr val="accent1"/>
                </a:solidFill>
                <a:latin typeface="+mj-ea"/>
                <a:ea typeface="+mj-ea"/>
                <a:cs typeface="OPPOSans B" panose="00020600040101010101" pitchFamily="18" charset="-122"/>
              </a:rPr>
              <a:t>输入标题</a:t>
            </a:r>
            <a:endParaRPr lang="zh-CN" altLang="en-US" sz="2400" dirty="0">
              <a:solidFill>
                <a:schemeClr val="accent1"/>
              </a:solidFill>
              <a:latin typeface="+mj-ea"/>
              <a:ea typeface="+mj-ea"/>
              <a:cs typeface="OPPOSans B" panose="00020600040101010101" pitchFamily="18" charset="-122"/>
            </a:endParaRPr>
          </a:p>
        </p:txBody>
      </p:sp>
      <p:sp>
        <p:nvSpPr>
          <p:cNvPr id="26" name="文本框 25">
            <a:extLst>
              <a:ext uri="{FF2B5EF4-FFF2-40B4-BE49-F238E27FC236}">
                <a16:creationId xmlns:a16="http://schemas.microsoft.com/office/drawing/2014/main" id="{7CBB7612-17B6-8BD4-7D7B-7FD1B0DB4846}"/>
              </a:ext>
            </a:extLst>
          </p:cNvPr>
          <p:cNvSpPr txBox="1"/>
          <p:nvPr/>
        </p:nvSpPr>
        <p:spPr>
          <a:xfrm>
            <a:off x="6629165" y="3897753"/>
            <a:ext cx="1837851" cy="1754391"/>
          </a:xfrm>
          <a:prstGeom prst="rect">
            <a:avLst/>
          </a:prstGeom>
          <a:noFill/>
        </p:spPr>
        <p:txBody>
          <a:bodyPr wrap="square" lIns="0" tIns="0" rIns="0" bIns="0" rtlCol="0">
            <a:spAutoFit/>
          </a:bodyPr>
          <a:lstStyle/>
          <a:p>
            <a:pPr>
              <a:lnSpc>
                <a:spcPct val="120000"/>
              </a:lnSpc>
            </a:pPr>
            <a:r>
              <a:rPr lang="zh-CN" altLang="en-US" sz="1600">
                <a:latin typeface="+mn-ea"/>
                <a:ea typeface="+mn-ea"/>
                <a:cs typeface="OPPOSans R" panose="00020600040101010101" pitchFamily="18" charset="-122"/>
              </a:rPr>
              <a:t>请在此输入相应内容请在此输入相应内容</a:t>
            </a:r>
          </a:p>
          <a:p>
            <a:pPr>
              <a:lnSpc>
                <a:spcPct val="120000"/>
              </a:lnSpc>
            </a:pPr>
            <a:r>
              <a:rPr lang="zh-CN" altLang="en-US" sz="1600">
                <a:latin typeface="+mn-ea"/>
                <a:ea typeface="+mn-ea"/>
                <a:cs typeface="OPPOSans R" panose="00020600040101010101" pitchFamily="18" charset="-122"/>
              </a:rPr>
              <a:t>请在此输入相应内容请在此输入相应内容</a:t>
            </a:r>
            <a:endParaRPr lang="en-US" altLang="zh-CN" sz="1600">
              <a:latin typeface="+mn-ea"/>
              <a:ea typeface="+mn-ea"/>
              <a:cs typeface="OPPOSans R" panose="00020600040101010101" pitchFamily="18" charset="-122"/>
            </a:endParaRPr>
          </a:p>
          <a:p>
            <a:pPr>
              <a:lnSpc>
                <a:spcPct val="120000"/>
              </a:lnSpc>
            </a:pPr>
            <a:r>
              <a:rPr lang="zh-CN" altLang="en-US" sz="1600">
                <a:latin typeface="+mn-ea"/>
                <a:ea typeface="+mn-ea"/>
                <a:cs typeface="OPPOSans R" panose="00020600040101010101" pitchFamily="18" charset="-122"/>
              </a:rPr>
              <a:t>请在此输入相应内容</a:t>
            </a:r>
            <a:endParaRPr lang="en-US" altLang="zh-CN" sz="1600">
              <a:latin typeface="+mn-ea"/>
              <a:ea typeface="+mn-ea"/>
              <a:cs typeface="OPPOSans R" panose="00020600040101010101" pitchFamily="18" charset="-122"/>
            </a:endParaRPr>
          </a:p>
          <a:p>
            <a:pPr>
              <a:lnSpc>
                <a:spcPct val="120000"/>
              </a:lnSpc>
            </a:pPr>
            <a:r>
              <a:rPr lang="zh-CN" altLang="en-US" sz="1600">
                <a:latin typeface="+mn-ea"/>
                <a:ea typeface="+mn-ea"/>
                <a:cs typeface="OPPOSans R" panose="00020600040101010101" pitchFamily="18" charset="-122"/>
              </a:rPr>
              <a:t>请在此输入相应内容</a:t>
            </a:r>
            <a:endParaRPr lang="zh-CN" altLang="en-US" sz="1600" dirty="0">
              <a:latin typeface="+mn-ea"/>
              <a:ea typeface="+mn-ea"/>
              <a:cs typeface="OPPOSans R" panose="00020600040101010101" pitchFamily="18" charset="-122"/>
            </a:endParaRPr>
          </a:p>
        </p:txBody>
      </p:sp>
      <p:sp>
        <p:nvSpPr>
          <p:cNvPr id="27" name="矩形: 圆角 26">
            <a:extLst>
              <a:ext uri="{FF2B5EF4-FFF2-40B4-BE49-F238E27FC236}">
                <a16:creationId xmlns:a16="http://schemas.microsoft.com/office/drawing/2014/main" id="{C96C114A-8AF3-203D-4E36-B2F1C87D938B}"/>
              </a:ext>
            </a:extLst>
          </p:cNvPr>
          <p:cNvSpPr/>
          <p:nvPr/>
        </p:nvSpPr>
        <p:spPr>
          <a:xfrm>
            <a:off x="6650331" y="3645983"/>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0B4BBA7B-97F9-5FE5-8C54-42EA61E216E8}"/>
              </a:ext>
            </a:extLst>
          </p:cNvPr>
          <p:cNvSpPr txBox="1"/>
          <p:nvPr/>
        </p:nvSpPr>
        <p:spPr>
          <a:xfrm>
            <a:off x="6588473" y="3153302"/>
            <a:ext cx="363882" cy="369332"/>
          </a:xfrm>
          <a:prstGeom prst="rect">
            <a:avLst/>
          </a:prstGeom>
          <a:noFill/>
        </p:spPr>
        <p:txBody>
          <a:bodyPr wrap="none" lIns="0" tIns="0" rIns="0" bIns="0" rtlCol="0">
            <a:spAutoFit/>
          </a:bodyPr>
          <a:lstStyle/>
          <a:p>
            <a:pPr algn="l"/>
            <a:r>
              <a:rPr lang="en-US" altLang="zh-CN" sz="2400" dirty="0">
                <a:solidFill>
                  <a:schemeClr val="accent2"/>
                </a:solidFill>
                <a:latin typeface="+mj-lt"/>
                <a:ea typeface="OPPOSans R" panose="00020600040101010101" pitchFamily="18" charset="-122"/>
                <a:cs typeface="OPPOSans R" panose="00020600040101010101" pitchFamily="18" charset="-122"/>
              </a:rPr>
              <a:t>03</a:t>
            </a:r>
            <a:endParaRPr lang="zh-CN" altLang="en-US" sz="2400" dirty="0">
              <a:solidFill>
                <a:schemeClr val="accent2"/>
              </a:solidFill>
              <a:latin typeface="+mj-lt"/>
              <a:ea typeface="OPPOSans R" panose="00020600040101010101" pitchFamily="18" charset="-122"/>
              <a:cs typeface="OPPOSans R" panose="00020600040101010101" pitchFamily="18" charset="-122"/>
            </a:endParaRPr>
          </a:p>
        </p:txBody>
      </p:sp>
      <p:sp>
        <p:nvSpPr>
          <p:cNvPr id="30" name="矩形: 圆角 29">
            <a:extLst>
              <a:ext uri="{FF2B5EF4-FFF2-40B4-BE49-F238E27FC236}">
                <a16:creationId xmlns:a16="http://schemas.microsoft.com/office/drawing/2014/main" id="{DF625FFD-F7DD-6C51-4C77-95062894BA5B}"/>
              </a:ext>
            </a:extLst>
          </p:cNvPr>
          <p:cNvSpPr/>
          <p:nvPr/>
        </p:nvSpPr>
        <p:spPr>
          <a:xfrm>
            <a:off x="9130142" y="2859617"/>
            <a:ext cx="2435119" cy="3216274"/>
          </a:xfrm>
          <a:prstGeom prst="roundRect">
            <a:avLst>
              <a:gd name="adj" fmla="val 4924"/>
            </a:avLst>
          </a:prstGeom>
          <a:solidFill>
            <a:schemeClr val="bg1"/>
          </a:solidFill>
          <a:ln>
            <a:noFill/>
          </a:ln>
          <a:effectLst>
            <a:outerShdw blurRad="63500" algn="c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8B81EA38-FEB4-6288-C4CF-53FC0CEA0E16}"/>
              </a:ext>
            </a:extLst>
          </p:cNvPr>
          <p:cNvSpPr txBox="1"/>
          <p:nvPr/>
        </p:nvSpPr>
        <p:spPr>
          <a:xfrm>
            <a:off x="9931605" y="3139907"/>
            <a:ext cx="1231106" cy="369332"/>
          </a:xfrm>
          <a:prstGeom prst="rect">
            <a:avLst/>
          </a:prstGeom>
          <a:noFill/>
        </p:spPr>
        <p:txBody>
          <a:bodyPr wrap="none" lIns="0" tIns="0" rIns="0" bIns="0" rtlCol="0">
            <a:spAutoFit/>
          </a:bodyPr>
          <a:lstStyle/>
          <a:p>
            <a:pPr algn="l"/>
            <a:r>
              <a:rPr lang="zh-CN" altLang="en-US" sz="2400">
                <a:solidFill>
                  <a:schemeClr val="accent1"/>
                </a:solidFill>
                <a:latin typeface="+mj-ea"/>
                <a:ea typeface="+mj-ea"/>
                <a:cs typeface="OPPOSans B" panose="00020600040101010101" pitchFamily="18" charset="-122"/>
              </a:rPr>
              <a:t>输入标题</a:t>
            </a:r>
            <a:endParaRPr lang="zh-CN" altLang="en-US" sz="2400" dirty="0">
              <a:solidFill>
                <a:schemeClr val="accent1"/>
              </a:solidFill>
              <a:latin typeface="+mj-ea"/>
              <a:ea typeface="+mj-ea"/>
              <a:cs typeface="OPPOSans B" panose="00020600040101010101" pitchFamily="18" charset="-122"/>
            </a:endParaRPr>
          </a:p>
        </p:txBody>
      </p:sp>
      <p:sp>
        <p:nvSpPr>
          <p:cNvPr id="33" name="文本框 32">
            <a:extLst>
              <a:ext uri="{FF2B5EF4-FFF2-40B4-BE49-F238E27FC236}">
                <a16:creationId xmlns:a16="http://schemas.microsoft.com/office/drawing/2014/main" id="{CDD85224-3C5B-48D0-F904-FCED240DF5E9}"/>
              </a:ext>
            </a:extLst>
          </p:cNvPr>
          <p:cNvSpPr txBox="1"/>
          <p:nvPr/>
        </p:nvSpPr>
        <p:spPr>
          <a:xfrm>
            <a:off x="9438301" y="3897753"/>
            <a:ext cx="1837851" cy="1754391"/>
          </a:xfrm>
          <a:prstGeom prst="rect">
            <a:avLst/>
          </a:prstGeom>
          <a:noFill/>
        </p:spPr>
        <p:txBody>
          <a:bodyPr wrap="square" lIns="0" tIns="0" rIns="0" bIns="0" rtlCol="0">
            <a:spAutoFit/>
          </a:bodyPr>
          <a:lstStyle/>
          <a:p>
            <a:pPr>
              <a:lnSpc>
                <a:spcPct val="120000"/>
              </a:lnSpc>
            </a:pPr>
            <a:r>
              <a:rPr lang="zh-CN" altLang="en-US" sz="1600">
                <a:latin typeface="+mn-ea"/>
                <a:ea typeface="+mn-ea"/>
                <a:cs typeface="OPPOSans R" panose="00020600040101010101" pitchFamily="18" charset="-122"/>
              </a:rPr>
              <a:t>请在此输入相应内容请在此输入相应内容</a:t>
            </a:r>
          </a:p>
          <a:p>
            <a:pPr>
              <a:lnSpc>
                <a:spcPct val="120000"/>
              </a:lnSpc>
            </a:pPr>
            <a:r>
              <a:rPr lang="zh-CN" altLang="en-US" sz="1600">
                <a:latin typeface="+mn-ea"/>
                <a:ea typeface="+mn-ea"/>
                <a:cs typeface="OPPOSans R" panose="00020600040101010101" pitchFamily="18" charset="-122"/>
              </a:rPr>
              <a:t>请在此输入相应内容请在此输入相应内容</a:t>
            </a:r>
            <a:endParaRPr lang="en-US" altLang="zh-CN" sz="1600">
              <a:latin typeface="+mn-ea"/>
              <a:ea typeface="+mn-ea"/>
              <a:cs typeface="OPPOSans R" panose="00020600040101010101" pitchFamily="18" charset="-122"/>
            </a:endParaRPr>
          </a:p>
          <a:p>
            <a:pPr>
              <a:lnSpc>
                <a:spcPct val="120000"/>
              </a:lnSpc>
            </a:pPr>
            <a:r>
              <a:rPr lang="zh-CN" altLang="en-US" sz="1600">
                <a:latin typeface="+mn-ea"/>
                <a:ea typeface="+mn-ea"/>
                <a:cs typeface="OPPOSans R" panose="00020600040101010101" pitchFamily="18" charset="-122"/>
              </a:rPr>
              <a:t>请在此输入相应内容</a:t>
            </a:r>
            <a:endParaRPr lang="en-US" altLang="zh-CN" sz="1600">
              <a:latin typeface="+mn-ea"/>
              <a:ea typeface="+mn-ea"/>
              <a:cs typeface="OPPOSans R" panose="00020600040101010101" pitchFamily="18" charset="-122"/>
            </a:endParaRPr>
          </a:p>
          <a:p>
            <a:pPr>
              <a:lnSpc>
                <a:spcPct val="120000"/>
              </a:lnSpc>
            </a:pPr>
            <a:r>
              <a:rPr lang="zh-CN" altLang="en-US" sz="1600">
                <a:latin typeface="+mn-ea"/>
                <a:ea typeface="+mn-ea"/>
                <a:cs typeface="OPPOSans R" panose="00020600040101010101" pitchFamily="18" charset="-122"/>
              </a:rPr>
              <a:t>请在此输入相应内容</a:t>
            </a:r>
            <a:endParaRPr lang="zh-CN" altLang="en-US" sz="1600" dirty="0">
              <a:latin typeface="+mn-ea"/>
              <a:ea typeface="+mn-ea"/>
              <a:cs typeface="OPPOSans R" panose="00020600040101010101" pitchFamily="18" charset="-122"/>
            </a:endParaRPr>
          </a:p>
        </p:txBody>
      </p:sp>
      <p:sp>
        <p:nvSpPr>
          <p:cNvPr id="34" name="矩形: 圆角 33">
            <a:extLst>
              <a:ext uri="{FF2B5EF4-FFF2-40B4-BE49-F238E27FC236}">
                <a16:creationId xmlns:a16="http://schemas.microsoft.com/office/drawing/2014/main" id="{D9F8D904-5F99-F7DB-0584-82E1EABBBB6D}"/>
              </a:ext>
            </a:extLst>
          </p:cNvPr>
          <p:cNvSpPr/>
          <p:nvPr/>
        </p:nvSpPr>
        <p:spPr>
          <a:xfrm>
            <a:off x="9459467" y="3645983"/>
            <a:ext cx="360000" cy="3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59C17728-27E9-C1F1-B758-E3805D7B78B9}"/>
              </a:ext>
            </a:extLst>
          </p:cNvPr>
          <p:cNvSpPr txBox="1"/>
          <p:nvPr/>
        </p:nvSpPr>
        <p:spPr>
          <a:xfrm>
            <a:off x="9397609" y="3153302"/>
            <a:ext cx="376706" cy="369332"/>
          </a:xfrm>
          <a:prstGeom prst="rect">
            <a:avLst/>
          </a:prstGeom>
          <a:noFill/>
        </p:spPr>
        <p:txBody>
          <a:bodyPr wrap="none" lIns="0" tIns="0" rIns="0" bIns="0" rtlCol="0">
            <a:spAutoFit/>
          </a:bodyPr>
          <a:lstStyle/>
          <a:p>
            <a:pPr algn="l"/>
            <a:r>
              <a:rPr lang="en-US" altLang="zh-CN" sz="2400" dirty="0">
                <a:solidFill>
                  <a:schemeClr val="accent2"/>
                </a:solidFill>
                <a:latin typeface="+mj-lt"/>
                <a:ea typeface="OPPOSans R" panose="00020600040101010101" pitchFamily="18" charset="-122"/>
                <a:cs typeface="OPPOSans R" panose="00020600040101010101" pitchFamily="18" charset="-122"/>
              </a:rPr>
              <a:t>04</a:t>
            </a:r>
            <a:endParaRPr lang="zh-CN" altLang="en-US" sz="2400" dirty="0">
              <a:solidFill>
                <a:schemeClr val="accent2"/>
              </a:solidFill>
              <a:latin typeface="+mj-lt"/>
              <a:ea typeface="OPPOSans R" panose="00020600040101010101" pitchFamily="18" charset="-122"/>
              <a:cs typeface="OPPOSans R" panose="00020600040101010101" pitchFamily="18" charset="-122"/>
            </a:endParaRPr>
          </a:p>
        </p:txBody>
      </p:sp>
      <p:sp>
        <p:nvSpPr>
          <p:cNvPr id="37" name="文本框 36">
            <a:extLst>
              <a:ext uri="{FF2B5EF4-FFF2-40B4-BE49-F238E27FC236}">
                <a16:creationId xmlns:a16="http://schemas.microsoft.com/office/drawing/2014/main" id="{47E8F8CB-42AF-3A31-D002-9AB0BB3B6C8C}"/>
              </a:ext>
            </a:extLst>
          </p:cNvPr>
          <p:cNvSpPr txBox="1"/>
          <p:nvPr/>
        </p:nvSpPr>
        <p:spPr>
          <a:xfrm>
            <a:off x="5377855" y="1380133"/>
            <a:ext cx="1436291" cy="430887"/>
          </a:xfrm>
          <a:prstGeom prst="rect">
            <a:avLst/>
          </a:prstGeom>
          <a:noFill/>
        </p:spPr>
        <p:txBody>
          <a:bodyPr wrap="none" lIns="0" tIns="0" rIns="0" bIns="0" rtlCol="0">
            <a:spAutoFit/>
          </a:bodyPr>
          <a:lstStyle/>
          <a:p>
            <a:pPr algn="l"/>
            <a:r>
              <a:rPr lang="zh-CN" altLang="en-US" sz="2800">
                <a:solidFill>
                  <a:schemeClr val="bg1"/>
                </a:solidFill>
                <a:latin typeface="+mj-ea"/>
                <a:ea typeface="+mj-ea"/>
                <a:cs typeface="OPPOSans B" panose="00020600040101010101" pitchFamily="18" charset="-122"/>
              </a:rPr>
              <a:t>输入标题</a:t>
            </a:r>
            <a:endParaRPr lang="zh-CN" altLang="en-US" sz="2800" dirty="0">
              <a:solidFill>
                <a:schemeClr val="bg1"/>
              </a:solidFill>
              <a:latin typeface="+mj-ea"/>
              <a:ea typeface="+mj-ea"/>
              <a:cs typeface="OPPOSans B" panose="00020600040101010101" pitchFamily="18" charset="-122"/>
            </a:endParaRPr>
          </a:p>
        </p:txBody>
      </p:sp>
      <p:sp>
        <p:nvSpPr>
          <p:cNvPr id="38" name="文本框 37">
            <a:extLst>
              <a:ext uri="{FF2B5EF4-FFF2-40B4-BE49-F238E27FC236}">
                <a16:creationId xmlns:a16="http://schemas.microsoft.com/office/drawing/2014/main" id="{1E26B487-4DA1-03C2-F810-E0E9BC83E577}"/>
              </a:ext>
            </a:extLst>
          </p:cNvPr>
          <p:cNvSpPr txBox="1"/>
          <p:nvPr/>
        </p:nvSpPr>
        <p:spPr>
          <a:xfrm>
            <a:off x="724199" y="1943391"/>
            <a:ext cx="10841062" cy="572529"/>
          </a:xfrm>
          <a:prstGeom prst="rect">
            <a:avLst/>
          </a:prstGeom>
          <a:noFill/>
        </p:spPr>
        <p:txBody>
          <a:bodyPr wrap="square" lIns="0" tIns="0" rIns="0" bIns="0" rtlCol="0">
            <a:spAutoFit/>
          </a:bodyPr>
          <a:lstStyle/>
          <a:p>
            <a:pPr>
              <a:lnSpc>
                <a:spcPct val="120000"/>
              </a:lnSpc>
            </a:pPr>
            <a:r>
              <a:rPr lang="zh-CN" altLang="en-US" sz="1600">
                <a:solidFill>
                  <a:schemeClr val="bg1"/>
                </a:solidFill>
                <a:latin typeface="+mn-ea"/>
                <a:ea typeface="+mn-ea"/>
                <a:cs typeface="OPPOSans R" panose="00020600040101010101" pitchFamily="18" charset="-122"/>
              </a:rPr>
              <a:t>请在此输入相应内容请在此输入相应内容请在此输入相应内容请在此输入相应内容请在此输入相应内容请在此输入相应内容请在此输入相应内容请在此输入相应内容请在此输入相应内容请在此输入相应内容请在此输入相应内容请在此输入相应</a:t>
            </a:r>
          </a:p>
        </p:txBody>
      </p:sp>
      <p:sp>
        <p:nvSpPr>
          <p:cNvPr id="2" name="任意多边形: 形状 1">
            <a:extLst>
              <a:ext uri="{FF2B5EF4-FFF2-40B4-BE49-F238E27FC236}">
                <a16:creationId xmlns:a16="http://schemas.microsoft.com/office/drawing/2014/main" id="{6A27F2B5-6177-687E-BF2C-2104D170326C}"/>
              </a:ext>
            </a:extLst>
          </p:cNvPr>
          <p:cNvSpPr/>
          <p:nvPr/>
        </p:nvSpPr>
        <p:spPr>
          <a:xfrm>
            <a:off x="0" y="6457950"/>
            <a:ext cx="12192000" cy="400050"/>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 name="任意多边形: 形状 2">
            <a:extLst>
              <a:ext uri="{FF2B5EF4-FFF2-40B4-BE49-F238E27FC236}">
                <a16:creationId xmlns:a16="http://schemas.microsoft.com/office/drawing/2014/main" id="{B37A27E6-048F-5F97-5B0C-5E7502CAAB4C}"/>
              </a:ext>
            </a:extLst>
          </p:cNvPr>
          <p:cNvSpPr/>
          <p:nvPr/>
        </p:nvSpPr>
        <p:spPr>
          <a:xfrm flipH="1">
            <a:off x="0" y="6355758"/>
            <a:ext cx="12192000" cy="502242"/>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2">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4" name="文本框 3">
            <a:extLst>
              <a:ext uri="{FF2B5EF4-FFF2-40B4-BE49-F238E27FC236}">
                <a16:creationId xmlns:a16="http://schemas.microsoft.com/office/drawing/2014/main" id="{54AD0FD5-7C33-3E07-FA3B-674A97106C91}"/>
              </a:ext>
            </a:extLst>
          </p:cNvPr>
          <p:cNvSpPr txBox="1"/>
          <p:nvPr/>
        </p:nvSpPr>
        <p:spPr>
          <a:xfrm>
            <a:off x="153048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5" name="组合 4">
            <a:extLst>
              <a:ext uri="{FF2B5EF4-FFF2-40B4-BE49-F238E27FC236}">
                <a16:creationId xmlns:a16="http://schemas.microsoft.com/office/drawing/2014/main" id="{2FC1AF1A-EDCF-A449-0FD6-FE1E213F8FD5}"/>
              </a:ext>
            </a:extLst>
          </p:cNvPr>
          <p:cNvGrpSpPr>
            <a:grpSpLocks/>
          </p:cNvGrpSpPr>
          <p:nvPr/>
        </p:nvGrpSpPr>
        <p:grpSpPr bwMode="auto">
          <a:xfrm>
            <a:off x="872845" y="458398"/>
            <a:ext cx="493500" cy="503384"/>
            <a:chOff x="2666985" y="682103"/>
            <a:chExt cx="1109138" cy="1131217"/>
          </a:xfrm>
        </p:grpSpPr>
        <p:sp>
          <p:nvSpPr>
            <p:cNvPr id="6" name="矩形 5">
              <a:extLst>
                <a:ext uri="{FF2B5EF4-FFF2-40B4-BE49-F238E27FC236}">
                  <a16:creationId xmlns:a16="http://schemas.microsoft.com/office/drawing/2014/main" id="{03BFB096-C0D6-314B-3891-732535212E13}"/>
                </a:ext>
              </a:extLst>
            </p:cNvPr>
            <p:cNvSpPr/>
            <p:nvPr/>
          </p:nvSpPr>
          <p:spPr>
            <a:xfrm>
              <a:off x="2841528" y="858211"/>
              <a:ext cx="769573" cy="7694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a:extLst>
                <a:ext uri="{FF2B5EF4-FFF2-40B4-BE49-F238E27FC236}">
                  <a16:creationId xmlns:a16="http://schemas.microsoft.com/office/drawing/2014/main" id="{D840E378-7C6A-54B0-9764-1A7088F74EA1}"/>
                </a:ext>
              </a:extLst>
            </p:cNvPr>
            <p:cNvSpPr/>
            <p:nvPr/>
          </p:nvSpPr>
          <p:spPr>
            <a:xfrm>
              <a:off x="2666985" y="682103"/>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矩形 12">
              <a:extLst>
                <a:ext uri="{FF2B5EF4-FFF2-40B4-BE49-F238E27FC236}">
                  <a16:creationId xmlns:a16="http://schemas.microsoft.com/office/drawing/2014/main" id="{134C5D47-3DEB-7299-9993-41963D449A95}"/>
                </a:ext>
              </a:extLst>
            </p:cNvPr>
            <p:cNvSpPr/>
            <p:nvPr/>
          </p:nvSpPr>
          <p:spPr>
            <a:xfrm>
              <a:off x="3217587" y="1254851"/>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Tree>
    <p:extLst>
      <p:ext uri="{BB962C8B-B14F-4D97-AF65-F5344CB8AC3E}">
        <p14:creationId xmlns:p14="http://schemas.microsoft.com/office/powerpoint/2010/main" val="4108325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F6CB0261-DB75-9CBA-5A37-7FD7D5CFED3C}"/>
              </a:ext>
            </a:extLst>
          </p:cNvPr>
          <p:cNvSpPr/>
          <p:nvPr/>
        </p:nvSpPr>
        <p:spPr>
          <a:xfrm>
            <a:off x="1219200" y="1629330"/>
            <a:ext cx="3398520" cy="4199970"/>
          </a:xfrm>
          <a:prstGeom prst="roundRect">
            <a:avLst>
              <a:gd name="adj" fmla="val 3848"/>
            </a:avLst>
          </a:prstGeom>
          <a:noFill/>
          <a:ln>
            <a:solidFill>
              <a:schemeClr val="accent1"/>
            </a:solidFill>
          </a:ln>
          <a:effectLst/>
          <a:scene3d>
            <a:camera prst="orthographicFront"/>
            <a:lightRig rig="threePt" dir="t"/>
          </a:scene3d>
          <a:sp3d contourW="12700" prstMaterial="matte">
            <a:bevelT h="3810" prst="angle"/>
            <a:bevelB h="3810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mn-ea"/>
              <a:cs typeface="DINPro-Regular" panose="02000503030000020004" charset="0"/>
            </a:endParaRPr>
          </a:p>
        </p:txBody>
      </p:sp>
      <p:sp>
        <p:nvSpPr>
          <p:cNvPr id="4" name="Google Shape;193;p35">
            <a:extLst>
              <a:ext uri="{FF2B5EF4-FFF2-40B4-BE49-F238E27FC236}">
                <a16:creationId xmlns:a16="http://schemas.microsoft.com/office/drawing/2014/main" id="{020E73AE-A32D-2A00-DA99-10D63F5C5FA2}"/>
              </a:ext>
            </a:extLst>
          </p:cNvPr>
          <p:cNvSpPr txBox="1">
            <a:spLocks/>
          </p:cNvSpPr>
          <p:nvPr/>
        </p:nvSpPr>
        <p:spPr>
          <a:xfrm>
            <a:off x="3084948" y="1827079"/>
            <a:ext cx="1384300" cy="332527"/>
          </a:xfrm>
          <a:prstGeom prst="rect">
            <a:avLst/>
          </a:prstGeom>
          <a:noFill/>
          <a:effectLst/>
        </p:spPr>
        <p:txBody>
          <a:bodyPr wrap="square" lIns="0" tIns="0" rIns="0" bIns="0">
            <a:spAutoFit/>
          </a:bodyPr>
          <a:lstStyle>
            <a:defPPr>
              <a:defRPr lang="zh-CN"/>
            </a:defPPr>
            <a:lvl1pPr>
              <a:defRPr sz="2400" b="1">
                <a:solidFill>
                  <a:schemeClr val="accent2">
                    <a:lumMod val="20000"/>
                    <a:lumOff val="80000"/>
                  </a:schemeClr>
                </a:solidFill>
                <a:latin typeface="+mj-ea"/>
                <a:ea typeface="+mj-ea"/>
                <a:cs typeface="+mn-ea"/>
              </a:defRPr>
            </a:lvl1pPr>
            <a:lvl2pPr marR="0" lvl="1"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2pPr>
            <a:lvl3pPr marR="0" lvl="2"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3pPr>
            <a:lvl4pPr marR="0" lvl="3"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4pPr>
            <a:lvl5pPr marR="0" lvl="4"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5pPr>
            <a:lvl6pPr marR="0" lvl="5"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6pPr>
            <a:lvl7pPr marR="0" lvl="6"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7pPr>
            <a:lvl8pPr marR="0" lvl="7"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8pPr>
            <a:lvl9pPr marR="0" lvl="8"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9pPr>
          </a:lstStyle>
          <a:p>
            <a:pPr>
              <a:lnSpc>
                <a:spcPct val="114000"/>
              </a:lnSpc>
            </a:pPr>
            <a:r>
              <a:rPr lang="zh-CN" altLang="en-US" sz="2000">
                <a:solidFill>
                  <a:schemeClr val="tx1"/>
                </a:solidFill>
                <a:latin typeface="+mj-lt"/>
                <a:ea typeface="+mj-ea"/>
              </a:rPr>
              <a:t>请输入</a:t>
            </a:r>
            <a:r>
              <a:rPr lang="zh-CN" altLang="en-US" sz="2000">
                <a:solidFill>
                  <a:schemeClr val="tx1"/>
                </a:solidFill>
                <a:latin typeface="+mj-lt"/>
              </a:rPr>
              <a:t>标题</a:t>
            </a:r>
            <a:endParaRPr lang="en-US" altLang="zh-CN" sz="2000" dirty="0">
              <a:solidFill>
                <a:schemeClr val="tx1"/>
              </a:solidFill>
              <a:latin typeface="+mj-lt"/>
              <a:ea typeface="+mj-ea"/>
            </a:endParaRPr>
          </a:p>
        </p:txBody>
      </p:sp>
      <p:sp>
        <p:nvSpPr>
          <p:cNvPr id="5" name="文本框 4">
            <a:extLst>
              <a:ext uri="{FF2B5EF4-FFF2-40B4-BE49-F238E27FC236}">
                <a16:creationId xmlns:a16="http://schemas.microsoft.com/office/drawing/2014/main" id="{4A313B2D-8CAC-70D6-973C-39CBB76F6F98}"/>
              </a:ext>
            </a:extLst>
          </p:cNvPr>
          <p:cNvSpPr txBox="1"/>
          <p:nvPr/>
        </p:nvSpPr>
        <p:spPr>
          <a:xfrm>
            <a:off x="3105968" y="2188200"/>
            <a:ext cx="1384300" cy="199542"/>
          </a:xfrm>
          <a:prstGeom prst="rect">
            <a:avLst/>
          </a:prstGeom>
          <a:noFill/>
        </p:spPr>
        <p:txBody>
          <a:bodyPr wrap="square" lIns="0" tIns="0" rIns="0" bIns="0">
            <a:spAutoFit/>
          </a:bodyPr>
          <a:lstStyle/>
          <a:p>
            <a:pPr>
              <a:lnSpc>
                <a:spcPct val="114000"/>
              </a:lnSpc>
            </a:pPr>
            <a:r>
              <a:rPr lang="zh-CN" altLang="en-US" sz="1200">
                <a:latin typeface="+mj-lt"/>
                <a:ea typeface="+mj-ea"/>
              </a:rPr>
              <a:t>请输入相应文字</a:t>
            </a:r>
            <a:endParaRPr lang="en-US" altLang="zh-CN" sz="1200" dirty="0">
              <a:latin typeface="+mj-lt"/>
              <a:ea typeface="+mj-ea"/>
            </a:endParaRPr>
          </a:p>
        </p:txBody>
      </p:sp>
      <p:graphicFrame>
        <p:nvGraphicFramePr>
          <p:cNvPr id="7" name="图表 6">
            <a:extLst>
              <a:ext uri="{FF2B5EF4-FFF2-40B4-BE49-F238E27FC236}">
                <a16:creationId xmlns:a16="http://schemas.microsoft.com/office/drawing/2014/main" id="{5D6DC37C-FF22-EE0D-F910-9C151A4F21B7}"/>
              </a:ext>
            </a:extLst>
          </p:cNvPr>
          <p:cNvGraphicFramePr/>
          <p:nvPr>
            <p:extLst>
              <p:ext uri="{D42A27DB-BD31-4B8C-83A1-F6EECF244321}">
                <p14:modId xmlns:p14="http://schemas.microsoft.com/office/powerpoint/2010/main" val="1008104902"/>
              </p:ext>
            </p:extLst>
          </p:nvPr>
        </p:nvGraphicFramePr>
        <p:xfrm>
          <a:off x="1457438" y="2735723"/>
          <a:ext cx="3002802" cy="2997944"/>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圆角 7">
            <a:extLst>
              <a:ext uri="{FF2B5EF4-FFF2-40B4-BE49-F238E27FC236}">
                <a16:creationId xmlns:a16="http://schemas.microsoft.com/office/drawing/2014/main" id="{8B4202E4-4B01-8F79-1460-CE729D0B9C7B}"/>
              </a:ext>
            </a:extLst>
          </p:cNvPr>
          <p:cNvSpPr/>
          <p:nvPr/>
        </p:nvSpPr>
        <p:spPr>
          <a:xfrm>
            <a:off x="5022532" y="1629330"/>
            <a:ext cx="5950268" cy="4199970"/>
          </a:xfrm>
          <a:prstGeom prst="roundRect">
            <a:avLst>
              <a:gd name="adj" fmla="val 3848"/>
            </a:avLst>
          </a:prstGeom>
          <a:solidFill>
            <a:schemeClr val="bg1">
              <a:alpha val="45000"/>
            </a:schemeClr>
          </a:solidFill>
          <a:ln>
            <a:solidFill>
              <a:schemeClr val="accent1"/>
            </a:solidFill>
          </a:ln>
          <a:effectLst/>
          <a:scene3d>
            <a:camera prst="orthographicFront"/>
            <a:lightRig rig="threePt" dir="t"/>
          </a:scene3d>
          <a:sp3d contourW="12700" prstMaterial="matte">
            <a:bevelT h="3810" prst="angle"/>
            <a:bevelB h="3810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mn-ea"/>
              <a:cs typeface="DINPro-Regular" panose="02000503030000020004" charset="0"/>
            </a:endParaRPr>
          </a:p>
        </p:txBody>
      </p:sp>
      <p:graphicFrame>
        <p:nvGraphicFramePr>
          <p:cNvPr id="9" name="图表 8">
            <a:extLst>
              <a:ext uri="{FF2B5EF4-FFF2-40B4-BE49-F238E27FC236}">
                <a16:creationId xmlns:a16="http://schemas.microsoft.com/office/drawing/2014/main" id="{A2DA8281-753B-BB5D-56AB-B3B8FE09029D}"/>
              </a:ext>
            </a:extLst>
          </p:cNvPr>
          <p:cNvGraphicFramePr/>
          <p:nvPr>
            <p:extLst>
              <p:ext uri="{D42A27DB-BD31-4B8C-83A1-F6EECF244321}">
                <p14:modId xmlns:p14="http://schemas.microsoft.com/office/powerpoint/2010/main" val="1210400487"/>
              </p:ext>
            </p:extLst>
          </p:nvPr>
        </p:nvGraphicFramePr>
        <p:xfrm>
          <a:off x="5344160" y="1828800"/>
          <a:ext cx="5316220" cy="3904866"/>
        </p:xfrm>
        <a:graphic>
          <a:graphicData uri="http://schemas.openxmlformats.org/drawingml/2006/chart">
            <c:chart xmlns:c="http://schemas.openxmlformats.org/drawingml/2006/chart" xmlns:r="http://schemas.openxmlformats.org/officeDocument/2006/relationships" r:id="rId3"/>
          </a:graphicData>
        </a:graphic>
      </p:graphicFrame>
      <p:sp>
        <p:nvSpPr>
          <p:cNvPr id="11" name="任意多边形: 形状 10">
            <a:extLst>
              <a:ext uri="{FF2B5EF4-FFF2-40B4-BE49-F238E27FC236}">
                <a16:creationId xmlns:a16="http://schemas.microsoft.com/office/drawing/2014/main" id="{674E5224-1A32-A5DB-81DA-02D2A09BDA74}"/>
              </a:ext>
            </a:extLst>
          </p:cNvPr>
          <p:cNvSpPr/>
          <p:nvPr/>
        </p:nvSpPr>
        <p:spPr>
          <a:xfrm>
            <a:off x="0" y="6457950"/>
            <a:ext cx="12192000" cy="400050"/>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12" name="任意多边形: 形状 11">
            <a:extLst>
              <a:ext uri="{FF2B5EF4-FFF2-40B4-BE49-F238E27FC236}">
                <a16:creationId xmlns:a16="http://schemas.microsoft.com/office/drawing/2014/main" id="{FD2A7AE6-41F1-1A10-69BD-0A8BB05BA61F}"/>
              </a:ext>
            </a:extLst>
          </p:cNvPr>
          <p:cNvSpPr/>
          <p:nvPr/>
        </p:nvSpPr>
        <p:spPr>
          <a:xfrm flipH="1">
            <a:off x="0" y="6355758"/>
            <a:ext cx="12192000" cy="502242"/>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2">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13" name="文本框 12">
            <a:extLst>
              <a:ext uri="{FF2B5EF4-FFF2-40B4-BE49-F238E27FC236}">
                <a16:creationId xmlns:a16="http://schemas.microsoft.com/office/drawing/2014/main" id="{9B197A3E-646B-2F98-246C-755B8645CF4F}"/>
              </a:ext>
            </a:extLst>
          </p:cNvPr>
          <p:cNvSpPr txBox="1"/>
          <p:nvPr/>
        </p:nvSpPr>
        <p:spPr>
          <a:xfrm>
            <a:off x="153048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14" name="组合 13">
            <a:extLst>
              <a:ext uri="{FF2B5EF4-FFF2-40B4-BE49-F238E27FC236}">
                <a16:creationId xmlns:a16="http://schemas.microsoft.com/office/drawing/2014/main" id="{6336D448-B96A-D7D3-20F4-F0EA13B11C6D}"/>
              </a:ext>
            </a:extLst>
          </p:cNvPr>
          <p:cNvGrpSpPr>
            <a:grpSpLocks/>
          </p:cNvGrpSpPr>
          <p:nvPr/>
        </p:nvGrpSpPr>
        <p:grpSpPr bwMode="auto">
          <a:xfrm>
            <a:off x="872845" y="458398"/>
            <a:ext cx="493500" cy="503384"/>
            <a:chOff x="2666985" y="682103"/>
            <a:chExt cx="1109138" cy="1131217"/>
          </a:xfrm>
        </p:grpSpPr>
        <p:sp>
          <p:nvSpPr>
            <p:cNvPr id="15" name="矩形 14">
              <a:extLst>
                <a:ext uri="{FF2B5EF4-FFF2-40B4-BE49-F238E27FC236}">
                  <a16:creationId xmlns:a16="http://schemas.microsoft.com/office/drawing/2014/main" id="{74D36281-ED03-6141-CFFB-357C9E65194B}"/>
                </a:ext>
              </a:extLst>
            </p:cNvPr>
            <p:cNvSpPr/>
            <p:nvPr/>
          </p:nvSpPr>
          <p:spPr>
            <a:xfrm>
              <a:off x="2841528" y="858211"/>
              <a:ext cx="769573" cy="7694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矩形 15">
              <a:extLst>
                <a:ext uri="{FF2B5EF4-FFF2-40B4-BE49-F238E27FC236}">
                  <a16:creationId xmlns:a16="http://schemas.microsoft.com/office/drawing/2014/main" id="{D459E6A8-C6A3-629B-BD7F-B21B298D2C1D}"/>
                </a:ext>
              </a:extLst>
            </p:cNvPr>
            <p:cNvSpPr/>
            <p:nvPr/>
          </p:nvSpPr>
          <p:spPr>
            <a:xfrm>
              <a:off x="2666985" y="682103"/>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a:extLst>
                <a:ext uri="{FF2B5EF4-FFF2-40B4-BE49-F238E27FC236}">
                  <a16:creationId xmlns:a16="http://schemas.microsoft.com/office/drawing/2014/main" id="{A885904F-139A-B4B2-D278-24A822619C2F}"/>
                </a:ext>
              </a:extLst>
            </p:cNvPr>
            <p:cNvSpPr/>
            <p:nvPr/>
          </p:nvSpPr>
          <p:spPr>
            <a:xfrm>
              <a:off x="3217587" y="1254851"/>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Tree>
    <p:extLst>
      <p:ext uri="{BB962C8B-B14F-4D97-AF65-F5344CB8AC3E}">
        <p14:creationId xmlns:p14="http://schemas.microsoft.com/office/powerpoint/2010/main" val="1040672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顶角 2">
            <a:extLst>
              <a:ext uri="{FF2B5EF4-FFF2-40B4-BE49-F238E27FC236}">
                <a16:creationId xmlns:a16="http://schemas.microsoft.com/office/drawing/2014/main" id="{00E29B2E-F9CA-6C42-07E8-F548016E8C48}"/>
              </a:ext>
            </a:extLst>
          </p:cNvPr>
          <p:cNvSpPr/>
          <p:nvPr/>
        </p:nvSpPr>
        <p:spPr>
          <a:xfrm rot="5400000">
            <a:off x="4470615" y="-3017630"/>
            <a:ext cx="1893550" cy="10834776"/>
          </a:xfrm>
          <a:prstGeom prst="round2SameRect">
            <a:avLst>
              <a:gd name="adj1" fmla="val 50000"/>
              <a:gd name="adj2"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dirty="0"/>
          </a:p>
        </p:txBody>
      </p:sp>
      <p:sp>
        <p:nvSpPr>
          <p:cNvPr id="4" name="椭圆 3">
            <a:extLst>
              <a:ext uri="{FF2B5EF4-FFF2-40B4-BE49-F238E27FC236}">
                <a16:creationId xmlns:a16="http://schemas.microsoft.com/office/drawing/2014/main" id="{7BB7FD82-501C-D150-9A42-BBA26D9C7DB0}"/>
              </a:ext>
            </a:extLst>
          </p:cNvPr>
          <p:cNvSpPr/>
          <p:nvPr/>
        </p:nvSpPr>
        <p:spPr>
          <a:xfrm>
            <a:off x="9080098" y="1617037"/>
            <a:ext cx="1565443" cy="1565443"/>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dirty="0"/>
          </a:p>
        </p:txBody>
      </p:sp>
      <p:sp>
        <p:nvSpPr>
          <p:cNvPr id="7" name="矩形: 圆顶角 6">
            <a:extLst>
              <a:ext uri="{FF2B5EF4-FFF2-40B4-BE49-F238E27FC236}">
                <a16:creationId xmlns:a16="http://schemas.microsoft.com/office/drawing/2014/main" id="{37353EE4-C7AB-2AC6-B692-1F4016FEC0D7}"/>
              </a:ext>
            </a:extLst>
          </p:cNvPr>
          <p:cNvSpPr/>
          <p:nvPr/>
        </p:nvSpPr>
        <p:spPr>
          <a:xfrm rot="16200000" flipH="1">
            <a:off x="5791746" y="-582657"/>
            <a:ext cx="1965734" cy="10834776"/>
          </a:xfrm>
          <a:prstGeom prst="round2SameRect">
            <a:avLst>
              <a:gd name="adj1" fmla="val 50000"/>
              <a:gd name="adj2" fmla="val 0"/>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8" name="椭圆 7">
            <a:extLst>
              <a:ext uri="{FF2B5EF4-FFF2-40B4-BE49-F238E27FC236}">
                <a16:creationId xmlns:a16="http://schemas.microsoft.com/office/drawing/2014/main" id="{63E7333A-36D9-410D-3321-C5B338B86763}"/>
              </a:ext>
            </a:extLst>
          </p:cNvPr>
          <p:cNvSpPr/>
          <p:nvPr/>
        </p:nvSpPr>
        <p:spPr>
          <a:xfrm>
            <a:off x="1556377" y="4052008"/>
            <a:ext cx="1565443" cy="1565443"/>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dirty="0"/>
          </a:p>
        </p:txBody>
      </p:sp>
      <p:sp>
        <p:nvSpPr>
          <p:cNvPr id="10" name="文本框 9">
            <a:extLst>
              <a:ext uri="{FF2B5EF4-FFF2-40B4-BE49-F238E27FC236}">
                <a16:creationId xmlns:a16="http://schemas.microsoft.com/office/drawing/2014/main" id="{5EFCEC8D-2D50-F342-018B-D7068FE6001B}"/>
              </a:ext>
            </a:extLst>
          </p:cNvPr>
          <p:cNvSpPr txBox="1"/>
          <p:nvPr/>
        </p:nvSpPr>
        <p:spPr>
          <a:xfrm flipH="1">
            <a:off x="6882348" y="1649314"/>
            <a:ext cx="1538883" cy="369332"/>
          </a:xfrm>
          <a:prstGeom prst="rect">
            <a:avLst/>
          </a:prstGeom>
          <a:noFill/>
        </p:spPr>
        <p:txBody>
          <a:bodyPr wrap="none" lIns="0" tIns="0" rIns="0" bIns="0" rtlCol="0" anchor="t">
            <a:spAutoFit/>
          </a:bodyPr>
          <a:lstStyle/>
          <a:p>
            <a:r>
              <a:rPr lang="zh-CN" altLang="en-US" sz="2400">
                <a:solidFill>
                  <a:schemeClr val="bg1"/>
                </a:solidFill>
                <a:latin typeface="+mj-ea"/>
                <a:ea typeface="+mj-ea"/>
              </a:rPr>
              <a:t>请输入标题</a:t>
            </a:r>
            <a:endParaRPr lang="zh-CN" altLang="en-US" sz="2400" dirty="0">
              <a:solidFill>
                <a:schemeClr val="bg1"/>
              </a:solidFill>
              <a:latin typeface="+mj-ea"/>
              <a:ea typeface="+mj-ea"/>
            </a:endParaRPr>
          </a:p>
        </p:txBody>
      </p:sp>
      <p:sp>
        <p:nvSpPr>
          <p:cNvPr id="11" name="文本框 10">
            <a:extLst>
              <a:ext uri="{FF2B5EF4-FFF2-40B4-BE49-F238E27FC236}">
                <a16:creationId xmlns:a16="http://schemas.microsoft.com/office/drawing/2014/main" id="{DE3B16D6-D441-92C4-F2F6-BA23655AE3B4}"/>
              </a:ext>
            </a:extLst>
          </p:cNvPr>
          <p:cNvSpPr txBox="1"/>
          <p:nvPr/>
        </p:nvSpPr>
        <p:spPr>
          <a:xfrm>
            <a:off x="893975" y="2134539"/>
            <a:ext cx="7835032" cy="738664"/>
          </a:xfrm>
          <a:prstGeom prst="rect">
            <a:avLst/>
          </a:prstGeom>
          <a:noFill/>
        </p:spPr>
        <p:txBody>
          <a:bodyPr wrap="square" lIns="0" tIns="0" rIns="0" bIns="0" rtlCol="0" anchor="t">
            <a:spAutoFit/>
          </a:bodyPr>
          <a:lstStyle/>
          <a:p>
            <a:pPr algn="r"/>
            <a:r>
              <a:rPr lang="zh-CN" altLang="en-US" sz="1600">
                <a:solidFill>
                  <a:schemeClr val="bg1"/>
                </a:solidFill>
                <a:latin typeface="+mn-ea"/>
                <a:ea typeface="+mn-ea"/>
              </a:rPr>
              <a:t>请输入相应文本内容请输入相应文本内容请输入相应文本内容请输入相应文本内容请输入相应文本内容请输入相应文本内容请输入相应文本内容请输入相应文本内容请输入相应文本内容请输入相应文本内容请输入相应文本内容</a:t>
            </a:r>
            <a:endParaRPr lang="zh-CN" altLang="en-US" dirty="0">
              <a:latin typeface="+mn-ea"/>
              <a:ea typeface="+mn-ea"/>
            </a:endParaRPr>
          </a:p>
        </p:txBody>
      </p:sp>
      <p:sp>
        <p:nvSpPr>
          <p:cNvPr id="12" name="文本框 11">
            <a:extLst>
              <a:ext uri="{FF2B5EF4-FFF2-40B4-BE49-F238E27FC236}">
                <a16:creationId xmlns:a16="http://schemas.microsoft.com/office/drawing/2014/main" id="{2BBE0C97-999A-7B16-FACA-FA977DDC6753}"/>
              </a:ext>
            </a:extLst>
          </p:cNvPr>
          <p:cNvSpPr txBox="1"/>
          <p:nvPr/>
        </p:nvSpPr>
        <p:spPr>
          <a:xfrm>
            <a:off x="3362085" y="4084287"/>
            <a:ext cx="1538883" cy="369332"/>
          </a:xfrm>
          <a:prstGeom prst="rect">
            <a:avLst/>
          </a:prstGeom>
          <a:noFill/>
        </p:spPr>
        <p:txBody>
          <a:bodyPr wrap="none" lIns="0" tIns="0" rIns="0" bIns="0" rtlCol="0" anchor="t">
            <a:spAutoFit/>
          </a:bodyPr>
          <a:lstStyle/>
          <a:p>
            <a:r>
              <a:rPr lang="zh-CN" altLang="en-US" sz="2400">
                <a:solidFill>
                  <a:schemeClr val="bg1"/>
                </a:solidFill>
                <a:latin typeface="+mj-ea"/>
                <a:ea typeface="+mj-ea"/>
              </a:rPr>
              <a:t>请输入标题</a:t>
            </a:r>
            <a:endParaRPr lang="zh-CN" altLang="en-US" sz="2400" dirty="0">
              <a:solidFill>
                <a:schemeClr val="bg1"/>
              </a:solidFill>
              <a:latin typeface="+mj-ea"/>
              <a:ea typeface="+mj-ea"/>
            </a:endParaRPr>
          </a:p>
        </p:txBody>
      </p:sp>
      <p:sp>
        <p:nvSpPr>
          <p:cNvPr id="13" name="文本框 12">
            <a:extLst>
              <a:ext uri="{FF2B5EF4-FFF2-40B4-BE49-F238E27FC236}">
                <a16:creationId xmlns:a16="http://schemas.microsoft.com/office/drawing/2014/main" id="{05D64CFD-2F3E-B73D-44C4-9BFC22F77C73}"/>
              </a:ext>
            </a:extLst>
          </p:cNvPr>
          <p:cNvSpPr txBox="1"/>
          <p:nvPr/>
        </p:nvSpPr>
        <p:spPr>
          <a:xfrm flipH="1">
            <a:off x="3362085" y="4569512"/>
            <a:ext cx="7835032" cy="1015663"/>
          </a:xfrm>
          <a:prstGeom prst="rect">
            <a:avLst/>
          </a:prstGeom>
          <a:noFill/>
        </p:spPr>
        <p:txBody>
          <a:bodyPr wrap="square" lIns="0" tIns="0" rIns="0" bIns="0" rtlCol="0" anchor="t">
            <a:spAutoFit/>
          </a:bodyPr>
          <a:lstStyle/>
          <a:p>
            <a:r>
              <a:rPr lang="zh-CN" altLang="en-US" sz="1600">
                <a:solidFill>
                  <a:schemeClr val="bg1"/>
                </a:solidFill>
                <a:latin typeface="+mn-ea"/>
                <a:ea typeface="+mn-ea"/>
              </a:rPr>
              <a:t>请输入相应文本内容请输入相应文本内容请输入相应文本内容请输入相应文本内容请输入相应文本内容请输入相应文本内容请输入相应文本内容请输入相应文本内容请输入相应文本内容请输入相应文本内容请输入相应文本内容</a:t>
            </a:r>
            <a:endParaRPr lang="zh-CN" altLang="en-US" sz="1600">
              <a:latin typeface="+mn-ea"/>
              <a:ea typeface="+mn-ea"/>
            </a:endParaRPr>
          </a:p>
          <a:p>
            <a:endParaRPr lang="zh-CN" altLang="en-US" dirty="0">
              <a:latin typeface="+mn-ea"/>
              <a:ea typeface="+mn-ea"/>
            </a:endParaRPr>
          </a:p>
        </p:txBody>
      </p:sp>
      <p:sp>
        <p:nvSpPr>
          <p:cNvPr id="14" name="任意多边形: 形状 13">
            <a:extLst>
              <a:ext uri="{FF2B5EF4-FFF2-40B4-BE49-F238E27FC236}">
                <a16:creationId xmlns:a16="http://schemas.microsoft.com/office/drawing/2014/main" id="{73491B7A-2450-618D-0AB0-35C0A3ABDE43}"/>
              </a:ext>
            </a:extLst>
          </p:cNvPr>
          <p:cNvSpPr/>
          <p:nvPr/>
        </p:nvSpPr>
        <p:spPr>
          <a:xfrm>
            <a:off x="0" y="6457950"/>
            <a:ext cx="12192000" cy="400050"/>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15" name="任意多边形: 形状 14">
            <a:extLst>
              <a:ext uri="{FF2B5EF4-FFF2-40B4-BE49-F238E27FC236}">
                <a16:creationId xmlns:a16="http://schemas.microsoft.com/office/drawing/2014/main" id="{B6F0F477-DEBB-5240-2E4D-1265EC921A14}"/>
              </a:ext>
            </a:extLst>
          </p:cNvPr>
          <p:cNvSpPr/>
          <p:nvPr/>
        </p:nvSpPr>
        <p:spPr>
          <a:xfrm flipH="1">
            <a:off x="0" y="6355758"/>
            <a:ext cx="12192000" cy="502242"/>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2">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16" name="文本框 15">
            <a:extLst>
              <a:ext uri="{FF2B5EF4-FFF2-40B4-BE49-F238E27FC236}">
                <a16:creationId xmlns:a16="http://schemas.microsoft.com/office/drawing/2014/main" id="{2928D784-14B8-6F6D-1FA8-1CA8A4375B0F}"/>
              </a:ext>
            </a:extLst>
          </p:cNvPr>
          <p:cNvSpPr txBox="1"/>
          <p:nvPr/>
        </p:nvSpPr>
        <p:spPr>
          <a:xfrm>
            <a:off x="153048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17" name="组合 16">
            <a:extLst>
              <a:ext uri="{FF2B5EF4-FFF2-40B4-BE49-F238E27FC236}">
                <a16:creationId xmlns:a16="http://schemas.microsoft.com/office/drawing/2014/main" id="{35F56F9B-4408-FA44-38F6-0FBC9CBFD9FA}"/>
              </a:ext>
            </a:extLst>
          </p:cNvPr>
          <p:cNvGrpSpPr>
            <a:grpSpLocks/>
          </p:cNvGrpSpPr>
          <p:nvPr/>
        </p:nvGrpSpPr>
        <p:grpSpPr bwMode="auto">
          <a:xfrm>
            <a:off x="872845" y="458398"/>
            <a:ext cx="493500" cy="503384"/>
            <a:chOff x="2666985" y="682103"/>
            <a:chExt cx="1109138" cy="1131217"/>
          </a:xfrm>
        </p:grpSpPr>
        <p:sp>
          <p:nvSpPr>
            <p:cNvPr id="18" name="矩形 17">
              <a:extLst>
                <a:ext uri="{FF2B5EF4-FFF2-40B4-BE49-F238E27FC236}">
                  <a16:creationId xmlns:a16="http://schemas.microsoft.com/office/drawing/2014/main" id="{F85A5B71-EEE9-BE69-C276-B674FACD7C89}"/>
                </a:ext>
              </a:extLst>
            </p:cNvPr>
            <p:cNvSpPr/>
            <p:nvPr/>
          </p:nvSpPr>
          <p:spPr>
            <a:xfrm>
              <a:off x="2841528" y="858211"/>
              <a:ext cx="769573" cy="7694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矩形 18">
              <a:extLst>
                <a:ext uri="{FF2B5EF4-FFF2-40B4-BE49-F238E27FC236}">
                  <a16:creationId xmlns:a16="http://schemas.microsoft.com/office/drawing/2014/main" id="{4E996044-4DD7-C297-0308-84DD4526DE68}"/>
                </a:ext>
              </a:extLst>
            </p:cNvPr>
            <p:cNvSpPr/>
            <p:nvPr/>
          </p:nvSpPr>
          <p:spPr>
            <a:xfrm>
              <a:off x="2666985" y="682103"/>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矩形 19">
              <a:extLst>
                <a:ext uri="{FF2B5EF4-FFF2-40B4-BE49-F238E27FC236}">
                  <a16:creationId xmlns:a16="http://schemas.microsoft.com/office/drawing/2014/main" id="{BF5CEADA-4331-65B8-1DF1-6FECC013F1E3}"/>
                </a:ext>
              </a:extLst>
            </p:cNvPr>
            <p:cNvSpPr/>
            <p:nvPr/>
          </p:nvSpPr>
          <p:spPr>
            <a:xfrm>
              <a:off x="3217587" y="1254851"/>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 name="文本框 20">
            <a:extLst>
              <a:ext uri="{FF2B5EF4-FFF2-40B4-BE49-F238E27FC236}">
                <a16:creationId xmlns:a16="http://schemas.microsoft.com/office/drawing/2014/main" id="{C5FCCBE4-0FBE-5F1E-77B3-DE3C3BE0AE33}"/>
              </a:ext>
            </a:extLst>
          </p:cNvPr>
          <p:cNvSpPr txBox="1"/>
          <p:nvPr/>
        </p:nvSpPr>
        <p:spPr>
          <a:xfrm>
            <a:off x="9321913" y="1897163"/>
            <a:ext cx="1281588" cy="1107996"/>
          </a:xfrm>
          <a:prstGeom prst="rect">
            <a:avLst/>
          </a:prstGeom>
          <a:noFill/>
        </p:spPr>
        <p:txBody>
          <a:bodyPr wrap="square" rtlCol="0">
            <a:spAutoFit/>
          </a:bodyPr>
          <a:lstStyle/>
          <a:p>
            <a:r>
              <a:rPr lang="en-US" altLang="zh-CN" sz="6600" b="1">
                <a:latin typeface="+mj-lt"/>
              </a:rPr>
              <a:t>01</a:t>
            </a:r>
            <a:endParaRPr lang="zh-CN" altLang="en-US" sz="6600" b="1">
              <a:latin typeface="+mj-lt"/>
            </a:endParaRPr>
          </a:p>
        </p:txBody>
      </p:sp>
      <p:sp>
        <p:nvSpPr>
          <p:cNvPr id="22" name="文本框 21">
            <a:extLst>
              <a:ext uri="{FF2B5EF4-FFF2-40B4-BE49-F238E27FC236}">
                <a16:creationId xmlns:a16="http://schemas.microsoft.com/office/drawing/2014/main" id="{97E87459-4B20-53DB-D61D-17C1610D8824}"/>
              </a:ext>
            </a:extLst>
          </p:cNvPr>
          <p:cNvSpPr txBox="1"/>
          <p:nvPr/>
        </p:nvSpPr>
        <p:spPr>
          <a:xfrm>
            <a:off x="1736917" y="4319327"/>
            <a:ext cx="1281588" cy="1107996"/>
          </a:xfrm>
          <a:prstGeom prst="rect">
            <a:avLst/>
          </a:prstGeom>
          <a:noFill/>
        </p:spPr>
        <p:txBody>
          <a:bodyPr wrap="square" rtlCol="0">
            <a:spAutoFit/>
          </a:bodyPr>
          <a:lstStyle/>
          <a:p>
            <a:r>
              <a:rPr lang="en-US" altLang="zh-CN" sz="6600" b="1">
                <a:latin typeface="+mj-lt"/>
              </a:rPr>
              <a:t>02</a:t>
            </a:r>
            <a:endParaRPr lang="zh-CN" altLang="en-US" sz="6600" b="1">
              <a:latin typeface="+mj-lt"/>
            </a:endParaRPr>
          </a:p>
        </p:txBody>
      </p:sp>
    </p:spTree>
    <p:extLst>
      <p:ext uri="{BB962C8B-B14F-4D97-AF65-F5344CB8AC3E}">
        <p14:creationId xmlns:p14="http://schemas.microsoft.com/office/powerpoint/2010/main" val="859388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DD84B21D-C420-4AB5-F5C5-9949C8767E51}"/>
              </a:ext>
            </a:extLst>
          </p:cNvPr>
          <p:cNvSpPr/>
          <p:nvPr/>
        </p:nvSpPr>
        <p:spPr>
          <a:xfrm>
            <a:off x="845426" y="1746151"/>
            <a:ext cx="2137606" cy="2137606"/>
          </a:xfrm>
          <a:prstGeom prst="ellipse">
            <a:avLst/>
          </a:prstGeom>
          <a:solidFill>
            <a:schemeClr val="accent1">
              <a:alpha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 name="椭圆 2">
            <a:extLst>
              <a:ext uri="{FF2B5EF4-FFF2-40B4-BE49-F238E27FC236}">
                <a16:creationId xmlns:a16="http://schemas.microsoft.com/office/drawing/2014/main" id="{FCA28DBA-3438-FB15-7396-C6DFCAD6ECEC}"/>
              </a:ext>
            </a:extLst>
          </p:cNvPr>
          <p:cNvSpPr/>
          <p:nvPr/>
        </p:nvSpPr>
        <p:spPr>
          <a:xfrm>
            <a:off x="2936311" y="1746151"/>
            <a:ext cx="2137606" cy="2137606"/>
          </a:xfrm>
          <a:prstGeom prst="ellipse">
            <a:avLst/>
          </a:prstGeom>
          <a:solidFill>
            <a:schemeClr val="accent2">
              <a:alpha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 name="椭圆 3">
            <a:extLst>
              <a:ext uri="{FF2B5EF4-FFF2-40B4-BE49-F238E27FC236}">
                <a16:creationId xmlns:a16="http://schemas.microsoft.com/office/drawing/2014/main" id="{6B210843-E6AD-AB64-5CBF-265AC4C6E61C}"/>
              </a:ext>
            </a:extLst>
          </p:cNvPr>
          <p:cNvSpPr/>
          <p:nvPr/>
        </p:nvSpPr>
        <p:spPr>
          <a:xfrm>
            <a:off x="5027196" y="1746151"/>
            <a:ext cx="2137606" cy="2137606"/>
          </a:xfrm>
          <a:prstGeom prst="ellipse">
            <a:avLst/>
          </a:prstGeom>
          <a:solidFill>
            <a:schemeClr val="accent4">
              <a:alpha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椭圆 4">
            <a:extLst>
              <a:ext uri="{FF2B5EF4-FFF2-40B4-BE49-F238E27FC236}">
                <a16:creationId xmlns:a16="http://schemas.microsoft.com/office/drawing/2014/main" id="{0B6A6B23-DF2D-84D8-1A93-ED43F6FF4BEA}"/>
              </a:ext>
            </a:extLst>
          </p:cNvPr>
          <p:cNvSpPr/>
          <p:nvPr/>
        </p:nvSpPr>
        <p:spPr>
          <a:xfrm>
            <a:off x="7118082" y="1746151"/>
            <a:ext cx="2137606" cy="2137606"/>
          </a:xfrm>
          <a:prstGeom prst="ellipse">
            <a:avLst/>
          </a:prstGeom>
          <a:solidFill>
            <a:schemeClr val="accent5">
              <a:alpha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 name="椭圆 5">
            <a:extLst>
              <a:ext uri="{FF2B5EF4-FFF2-40B4-BE49-F238E27FC236}">
                <a16:creationId xmlns:a16="http://schemas.microsoft.com/office/drawing/2014/main" id="{8074B6D1-DDE5-E13E-03D0-D36EC53C824D}"/>
              </a:ext>
            </a:extLst>
          </p:cNvPr>
          <p:cNvSpPr/>
          <p:nvPr/>
        </p:nvSpPr>
        <p:spPr>
          <a:xfrm>
            <a:off x="9208968" y="1746151"/>
            <a:ext cx="2137606" cy="2137606"/>
          </a:xfrm>
          <a:prstGeom prst="ellipse">
            <a:avLst/>
          </a:prstGeom>
          <a:solidFill>
            <a:schemeClr val="accent6">
              <a:alpha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 name="文本框 8">
            <a:extLst>
              <a:ext uri="{FF2B5EF4-FFF2-40B4-BE49-F238E27FC236}">
                <a16:creationId xmlns:a16="http://schemas.microsoft.com/office/drawing/2014/main" id="{F302C97E-6D23-9678-27D1-26A69CB93314}"/>
              </a:ext>
            </a:extLst>
          </p:cNvPr>
          <p:cNvSpPr txBox="1"/>
          <p:nvPr/>
        </p:nvSpPr>
        <p:spPr>
          <a:xfrm>
            <a:off x="1273028" y="2622594"/>
            <a:ext cx="1282402" cy="384721"/>
          </a:xfrm>
          <a:prstGeom prst="rect">
            <a:avLst/>
          </a:prstGeom>
          <a:noFill/>
        </p:spPr>
        <p:txBody>
          <a:bodyPr wrap="none" lIns="0" tIns="0" rIns="0" bIns="0">
            <a:spAutoFit/>
          </a:bodyPr>
          <a:lstStyle>
            <a:defPPr>
              <a:defRPr lang="zh-CN"/>
            </a:defPPr>
            <a:lvl1pPr algn="ctr">
              <a:defRPr sz="2000">
                <a:solidFill>
                  <a:schemeClr val="bg1"/>
                </a:solidFill>
                <a:latin typeface="OPPOSans B" panose="00020600040101010101" pitchFamily="18" charset="-122"/>
                <a:ea typeface="OPPOSans B" panose="00020600040101010101" pitchFamily="18" charset="-122"/>
              </a:defRPr>
            </a:lvl1pPr>
          </a:lstStyle>
          <a:p>
            <a:r>
              <a:rPr lang="zh-CN" altLang="en-US" sz="2500">
                <a:latin typeface="+mj-ea"/>
                <a:ea typeface="+mj-ea"/>
              </a:rPr>
              <a:t>输入标题</a:t>
            </a:r>
            <a:endParaRPr lang="zh-CN" altLang="en-US" sz="2500" dirty="0">
              <a:latin typeface="+mj-ea"/>
              <a:ea typeface="+mj-ea"/>
            </a:endParaRPr>
          </a:p>
        </p:txBody>
      </p:sp>
      <p:sp>
        <p:nvSpPr>
          <p:cNvPr id="12" name="文本框 11">
            <a:extLst>
              <a:ext uri="{FF2B5EF4-FFF2-40B4-BE49-F238E27FC236}">
                <a16:creationId xmlns:a16="http://schemas.microsoft.com/office/drawing/2014/main" id="{13F3278C-7E1E-4611-007D-2F27A3AC46A2}"/>
              </a:ext>
            </a:extLst>
          </p:cNvPr>
          <p:cNvSpPr txBox="1"/>
          <p:nvPr/>
        </p:nvSpPr>
        <p:spPr>
          <a:xfrm>
            <a:off x="3363913" y="2622594"/>
            <a:ext cx="1282402" cy="384721"/>
          </a:xfrm>
          <a:prstGeom prst="rect">
            <a:avLst/>
          </a:prstGeom>
          <a:noFill/>
        </p:spPr>
        <p:txBody>
          <a:bodyPr wrap="none" lIns="0" tIns="0" rIns="0" bIns="0">
            <a:spAutoFit/>
          </a:bodyPr>
          <a:lstStyle>
            <a:defPPr>
              <a:defRPr lang="zh-CN"/>
            </a:defPPr>
            <a:lvl1pPr algn="ctr">
              <a:defRPr sz="2000">
                <a:solidFill>
                  <a:schemeClr val="bg1"/>
                </a:solidFill>
                <a:latin typeface="OPPOSans B" panose="00020600040101010101" pitchFamily="18" charset="-122"/>
                <a:ea typeface="OPPOSans B" panose="00020600040101010101" pitchFamily="18" charset="-122"/>
              </a:defRPr>
            </a:lvl1pPr>
          </a:lstStyle>
          <a:p>
            <a:r>
              <a:rPr lang="zh-CN" altLang="en-US" sz="2500">
                <a:latin typeface="+mj-ea"/>
                <a:ea typeface="+mj-ea"/>
              </a:rPr>
              <a:t>输入标题</a:t>
            </a:r>
            <a:endParaRPr lang="zh-CN" altLang="en-US" sz="2500" dirty="0">
              <a:latin typeface="+mj-ea"/>
              <a:ea typeface="+mj-ea"/>
            </a:endParaRPr>
          </a:p>
        </p:txBody>
      </p:sp>
      <p:sp>
        <p:nvSpPr>
          <p:cNvPr id="15" name="文本框 14">
            <a:extLst>
              <a:ext uri="{FF2B5EF4-FFF2-40B4-BE49-F238E27FC236}">
                <a16:creationId xmlns:a16="http://schemas.microsoft.com/office/drawing/2014/main" id="{3E81A5D3-1CDF-3E8F-D8E2-17CAF141A023}"/>
              </a:ext>
            </a:extLst>
          </p:cNvPr>
          <p:cNvSpPr txBox="1"/>
          <p:nvPr/>
        </p:nvSpPr>
        <p:spPr>
          <a:xfrm>
            <a:off x="5454798" y="2622594"/>
            <a:ext cx="1282402" cy="384721"/>
          </a:xfrm>
          <a:prstGeom prst="rect">
            <a:avLst/>
          </a:prstGeom>
          <a:noFill/>
        </p:spPr>
        <p:txBody>
          <a:bodyPr wrap="none" lIns="0" tIns="0" rIns="0" bIns="0">
            <a:spAutoFit/>
          </a:bodyPr>
          <a:lstStyle>
            <a:defPPr>
              <a:defRPr lang="zh-CN"/>
            </a:defPPr>
            <a:lvl1pPr algn="ctr">
              <a:defRPr sz="2000">
                <a:solidFill>
                  <a:schemeClr val="bg1"/>
                </a:solidFill>
                <a:latin typeface="OPPOSans B" panose="00020600040101010101" pitchFamily="18" charset="-122"/>
                <a:ea typeface="OPPOSans B" panose="00020600040101010101" pitchFamily="18" charset="-122"/>
              </a:defRPr>
            </a:lvl1pPr>
          </a:lstStyle>
          <a:p>
            <a:r>
              <a:rPr lang="zh-CN" altLang="en-US" sz="2500">
                <a:latin typeface="+mj-ea"/>
                <a:ea typeface="+mj-ea"/>
              </a:rPr>
              <a:t>输入标题</a:t>
            </a:r>
            <a:endParaRPr lang="zh-CN" altLang="en-US" sz="2500" dirty="0">
              <a:latin typeface="+mj-ea"/>
              <a:ea typeface="+mj-ea"/>
            </a:endParaRPr>
          </a:p>
        </p:txBody>
      </p:sp>
      <p:sp>
        <p:nvSpPr>
          <p:cNvPr id="18" name="文本框 17">
            <a:extLst>
              <a:ext uri="{FF2B5EF4-FFF2-40B4-BE49-F238E27FC236}">
                <a16:creationId xmlns:a16="http://schemas.microsoft.com/office/drawing/2014/main" id="{330A53BD-8EEA-C55D-C721-F3237A91C2AC}"/>
              </a:ext>
            </a:extLst>
          </p:cNvPr>
          <p:cNvSpPr txBox="1"/>
          <p:nvPr/>
        </p:nvSpPr>
        <p:spPr>
          <a:xfrm>
            <a:off x="7545684" y="2622594"/>
            <a:ext cx="1282402" cy="384721"/>
          </a:xfrm>
          <a:prstGeom prst="rect">
            <a:avLst/>
          </a:prstGeom>
          <a:noFill/>
        </p:spPr>
        <p:txBody>
          <a:bodyPr wrap="none" lIns="0" tIns="0" rIns="0" bIns="0">
            <a:spAutoFit/>
          </a:bodyPr>
          <a:lstStyle>
            <a:defPPr>
              <a:defRPr lang="zh-CN"/>
            </a:defPPr>
            <a:lvl1pPr algn="ctr">
              <a:defRPr sz="2000">
                <a:solidFill>
                  <a:schemeClr val="bg1"/>
                </a:solidFill>
                <a:latin typeface="OPPOSans B" panose="00020600040101010101" pitchFamily="18" charset="-122"/>
                <a:ea typeface="OPPOSans B" panose="00020600040101010101" pitchFamily="18" charset="-122"/>
              </a:defRPr>
            </a:lvl1pPr>
          </a:lstStyle>
          <a:p>
            <a:r>
              <a:rPr lang="zh-CN" altLang="en-US" sz="2500">
                <a:latin typeface="+mj-ea"/>
                <a:ea typeface="+mj-ea"/>
              </a:rPr>
              <a:t>输入标题</a:t>
            </a:r>
            <a:endParaRPr lang="zh-CN" altLang="en-US" sz="2500" dirty="0">
              <a:latin typeface="+mj-ea"/>
              <a:ea typeface="+mj-ea"/>
            </a:endParaRPr>
          </a:p>
        </p:txBody>
      </p:sp>
      <p:sp>
        <p:nvSpPr>
          <p:cNvPr id="21" name="文本框 20">
            <a:extLst>
              <a:ext uri="{FF2B5EF4-FFF2-40B4-BE49-F238E27FC236}">
                <a16:creationId xmlns:a16="http://schemas.microsoft.com/office/drawing/2014/main" id="{95E69F8A-6B49-811E-46B0-04AF8663ECB5}"/>
              </a:ext>
            </a:extLst>
          </p:cNvPr>
          <p:cNvSpPr txBox="1"/>
          <p:nvPr/>
        </p:nvSpPr>
        <p:spPr>
          <a:xfrm>
            <a:off x="9636570" y="2622594"/>
            <a:ext cx="1282402" cy="384721"/>
          </a:xfrm>
          <a:prstGeom prst="rect">
            <a:avLst/>
          </a:prstGeom>
          <a:noFill/>
        </p:spPr>
        <p:txBody>
          <a:bodyPr wrap="none" lIns="0" tIns="0" rIns="0" bIns="0">
            <a:spAutoFit/>
          </a:bodyPr>
          <a:lstStyle>
            <a:defPPr>
              <a:defRPr lang="zh-CN"/>
            </a:defPPr>
            <a:lvl1pPr algn="ctr">
              <a:defRPr sz="2000">
                <a:solidFill>
                  <a:schemeClr val="bg1"/>
                </a:solidFill>
                <a:latin typeface="OPPOSans B" panose="00020600040101010101" pitchFamily="18" charset="-122"/>
                <a:ea typeface="OPPOSans B" panose="00020600040101010101" pitchFamily="18" charset="-122"/>
              </a:defRPr>
            </a:lvl1pPr>
          </a:lstStyle>
          <a:p>
            <a:r>
              <a:rPr lang="zh-CN" altLang="en-US" sz="2500">
                <a:latin typeface="+mj-ea"/>
                <a:ea typeface="+mj-ea"/>
              </a:rPr>
              <a:t>输入标题</a:t>
            </a:r>
            <a:endParaRPr lang="zh-CN" altLang="en-US" sz="2500" dirty="0">
              <a:latin typeface="+mj-ea"/>
              <a:ea typeface="+mj-ea"/>
            </a:endParaRPr>
          </a:p>
        </p:txBody>
      </p:sp>
      <p:sp>
        <p:nvSpPr>
          <p:cNvPr id="22" name="文本框 21">
            <a:extLst>
              <a:ext uri="{FF2B5EF4-FFF2-40B4-BE49-F238E27FC236}">
                <a16:creationId xmlns:a16="http://schemas.microsoft.com/office/drawing/2014/main" id="{8DD6C5BF-FC75-811B-3DCD-291D2E9FF9D3}"/>
              </a:ext>
            </a:extLst>
          </p:cNvPr>
          <p:cNvSpPr txBox="1"/>
          <p:nvPr/>
        </p:nvSpPr>
        <p:spPr>
          <a:xfrm>
            <a:off x="1337148" y="4740188"/>
            <a:ext cx="1154162" cy="969048"/>
          </a:xfrm>
          <a:prstGeom prst="rect">
            <a:avLst/>
          </a:prstGeom>
          <a:noFill/>
        </p:spPr>
        <p:txBody>
          <a:bodyPr wrap="none" lIns="0" tIns="0" rIns="0" bIns="0">
            <a:spAutoFit/>
          </a:bodyPr>
          <a:lstStyle/>
          <a:p>
            <a:pPr algn="ctr">
              <a:lnSpc>
                <a:spcPct val="120000"/>
              </a:lnSpc>
            </a:pPr>
            <a:r>
              <a:rPr lang="zh-CN" altLang="en-US">
                <a:latin typeface="+mn-ea"/>
                <a:ea typeface="+mn-ea"/>
              </a:rPr>
              <a:t>请输入文本</a:t>
            </a:r>
            <a:endParaRPr lang="en-US" altLang="zh-CN">
              <a:latin typeface="+mn-ea"/>
              <a:ea typeface="+mn-ea"/>
            </a:endParaRPr>
          </a:p>
          <a:p>
            <a:pPr algn="ctr">
              <a:lnSpc>
                <a:spcPct val="120000"/>
              </a:lnSpc>
            </a:pPr>
            <a:r>
              <a:rPr lang="zh-CN" altLang="en-US">
                <a:latin typeface="+mn-ea"/>
                <a:ea typeface="+mn-ea"/>
              </a:rPr>
              <a:t>请输入文本</a:t>
            </a:r>
          </a:p>
          <a:p>
            <a:pPr algn="ctr">
              <a:lnSpc>
                <a:spcPct val="120000"/>
              </a:lnSpc>
            </a:pPr>
            <a:r>
              <a:rPr lang="zh-CN" altLang="en-US">
                <a:latin typeface="+mn-ea"/>
                <a:ea typeface="+mn-ea"/>
              </a:rPr>
              <a:t>请输入文本</a:t>
            </a:r>
          </a:p>
        </p:txBody>
      </p:sp>
      <p:sp>
        <p:nvSpPr>
          <p:cNvPr id="23" name="文本框 22">
            <a:extLst>
              <a:ext uri="{FF2B5EF4-FFF2-40B4-BE49-F238E27FC236}">
                <a16:creationId xmlns:a16="http://schemas.microsoft.com/office/drawing/2014/main" id="{58A26817-CC25-00C4-1895-BBD92EB26E94}"/>
              </a:ext>
            </a:extLst>
          </p:cNvPr>
          <p:cNvSpPr txBox="1"/>
          <p:nvPr/>
        </p:nvSpPr>
        <p:spPr>
          <a:xfrm>
            <a:off x="3428034" y="4740973"/>
            <a:ext cx="1154162" cy="969048"/>
          </a:xfrm>
          <a:prstGeom prst="rect">
            <a:avLst/>
          </a:prstGeom>
          <a:noFill/>
        </p:spPr>
        <p:txBody>
          <a:bodyPr wrap="none" lIns="0" tIns="0" rIns="0" bIns="0">
            <a:spAutoFit/>
          </a:bodyPr>
          <a:lstStyle/>
          <a:p>
            <a:pPr algn="ctr">
              <a:lnSpc>
                <a:spcPct val="120000"/>
              </a:lnSpc>
            </a:pPr>
            <a:r>
              <a:rPr lang="zh-CN" altLang="en-US">
                <a:latin typeface="+mn-ea"/>
                <a:ea typeface="+mn-ea"/>
              </a:rPr>
              <a:t>请输入文本</a:t>
            </a:r>
          </a:p>
          <a:p>
            <a:pPr algn="ctr">
              <a:lnSpc>
                <a:spcPct val="120000"/>
              </a:lnSpc>
            </a:pPr>
            <a:r>
              <a:rPr lang="zh-CN" altLang="en-US">
                <a:latin typeface="+mn-ea"/>
                <a:ea typeface="+mn-ea"/>
              </a:rPr>
              <a:t>请输入文本</a:t>
            </a:r>
          </a:p>
          <a:p>
            <a:pPr algn="ctr">
              <a:lnSpc>
                <a:spcPct val="120000"/>
              </a:lnSpc>
            </a:pPr>
            <a:r>
              <a:rPr lang="zh-CN" altLang="en-US">
                <a:latin typeface="+mn-ea"/>
                <a:ea typeface="+mn-ea"/>
              </a:rPr>
              <a:t>请输入文本</a:t>
            </a:r>
          </a:p>
        </p:txBody>
      </p:sp>
      <p:sp>
        <p:nvSpPr>
          <p:cNvPr id="24" name="文本框 23">
            <a:extLst>
              <a:ext uri="{FF2B5EF4-FFF2-40B4-BE49-F238E27FC236}">
                <a16:creationId xmlns:a16="http://schemas.microsoft.com/office/drawing/2014/main" id="{6FD33808-EA0B-52E7-02D9-5C244C205276}"/>
              </a:ext>
            </a:extLst>
          </p:cNvPr>
          <p:cNvSpPr txBox="1"/>
          <p:nvPr/>
        </p:nvSpPr>
        <p:spPr>
          <a:xfrm>
            <a:off x="5518919" y="4728403"/>
            <a:ext cx="1154163" cy="969048"/>
          </a:xfrm>
          <a:prstGeom prst="rect">
            <a:avLst/>
          </a:prstGeom>
          <a:noFill/>
        </p:spPr>
        <p:txBody>
          <a:bodyPr wrap="none" lIns="0" tIns="0" rIns="0" bIns="0">
            <a:spAutoFit/>
          </a:bodyPr>
          <a:lstStyle/>
          <a:p>
            <a:pPr algn="ctr">
              <a:lnSpc>
                <a:spcPct val="120000"/>
              </a:lnSpc>
            </a:pPr>
            <a:r>
              <a:rPr lang="zh-CN" altLang="en-US">
                <a:latin typeface="+mn-ea"/>
                <a:ea typeface="+mn-ea"/>
              </a:rPr>
              <a:t>请输入文本</a:t>
            </a:r>
          </a:p>
          <a:p>
            <a:pPr algn="ctr">
              <a:lnSpc>
                <a:spcPct val="120000"/>
              </a:lnSpc>
            </a:pPr>
            <a:r>
              <a:rPr lang="zh-CN" altLang="en-US">
                <a:latin typeface="+mn-ea"/>
                <a:ea typeface="+mn-ea"/>
              </a:rPr>
              <a:t>请输入文本</a:t>
            </a:r>
          </a:p>
          <a:p>
            <a:pPr algn="ctr">
              <a:lnSpc>
                <a:spcPct val="120000"/>
              </a:lnSpc>
            </a:pPr>
            <a:r>
              <a:rPr lang="zh-CN" altLang="en-US">
                <a:latin typeface="+mn-ea"/>
                <a:ea typeface="+mn-ea"/>
              </a:rPr>
              <a:t>请输入文本</a:t>
            </a:r>
          </a:p>
        </p:txBody>
      </p:sp>
      <p:sp>
        <p:nvSpPr>
          <p:cNvPr id="25" name="文本框 24">
            <a:extLst>
              <a:ext uri="{FF2B5EF4-FFF2-40B4-BE49-F238E27FC236}">
                <a16:creationId xmlns:a16="http://schemas.microsoft.com/office/drawing/2014/main" id="{CF77D6AE-8C0F-C766-59AA-0024D4299E8F}"/>
              </a:ext>
            </a:extLst>
          </p:cNvPr>
          <p:cNvSpPr txBox="1"/>
          <p:nvPr/>
        </p:nvSpPr>
        <p:spPr>
          <a:xfrm>
            <a:off x="7609804" y="4741274"/>
            <a:ext cx="1154163" cy="969048"/>
          </a:xfrm>
          <a:prstGeom prst="rect">
            <a:avLst/>
          </a:prstGeom>
          <a:noFill/>
        </p:spPr>
        <p:txBody>
          <a:bodyPr wrap="none" lIns="0" tIns="0" rIns="0" bIns="0">
            <a:spAutoFit/>
          </a:bodyPr>
          <a:lstStyle/>
          <a:p>
            <a:pPr algn="ctr">
              <a:lnSpc>
                <a:spcPct val="120000"/>
              </a:lnSpc>
            </a:pPr>
            <a:r>
              <a:rPr lang="zh-CN" altLang="en-US">
                <a:latin typeface="+mn-ea"/>
                <a:ea typeface="+mn-ea"/>
              </a:rPr>
              <a:t>请输入文本</a:t>
            </a:r>
          </a:p>
          <a:p>
            <a:pPr algn="ctr">
              <a:lnSpc>
                <a:spcPct val="120000"/>
              </a:lnSpc>
            </a:pPr>
            <a:r>
              <a:rPr lang="zh-CN" altLang="en-US">
                <a:latin typeface="+mn-ea"/>
                <a:ea typeface="+mn-ea"/>
              </a:rPr>
              <a:t>请输入文本</a:t>
            </a:r>
          </a:p>
          <a:p>
            <a:pPr algn="ctr">
              <a:lnSpc>
                <a:spcPct val="120000"/>
              </a:lnSpc>
            </a:pPr>
            <a:r>
              <a:rPr lang="zh-CN" altLang="en-US">
                <a:latin typeface="+mn-ea"/>
                <a:ea typeface="+mn-ea"/>
              </a:rPr>
              <a:t>请输入文本</a:t>
            </a:r>
          </a:p>
        </p:txBody>
      </p:sp>
      <p:sp>
        <p:nvSpPr>
          <p:cNvPr id="26" name="文本框 25">
            <a:extLst>
              <a:ext uri="{FF2B5EF4-FFF2-40B4-BE49-F238E27FC236}">
                <a16:creationId xmlns:a16="http://schemas.microsoft.com/office/drawing/2014/main" id="{98C8D65B-BF24-3BFC-D5D8-036EB51504CF}"/>
              </a:ext>
            </a:extLst>
          </p:cNvPr>
          <p:cNvSpPr txBox="1"/>
          <p:nvPr/>
        </p:nvSpPr>
        <p:spPr>
          <a:xfrm>
            <a:off x="9700690" y="4728403"/>
            <a:ext cx="1154163" cy="969048"/>
          </a:xfrm>
          <a:prstGeom prst="rect">
            <a:avLst/>
          </a:prstGeom>
          <a:noFill/>
        </p:spPr>
        <p:txBody>
          <a:bodyPr wrap="none" lIns="0" tIns="0" rIns="0" bIns="0">
            <a:spAutoFit/>
          </a:bodyPr>
          <a:lstStyle/>
          <a:p>
            <a:pPr algn="ctr">
              <a:lnSpc>
                <a:spcPct val="120000"/>
              </a:lnSpc>
            </a:pPr>
            <a:r>
              <a:rPr lang="zh-CN" altLang="en-US">
                <a:latin typeface="+mn-ea"/>
                <a:ea typeface="+mn-ea"/>
              </a:rPr>
              <a:t>请输入文本</a:t>
            </a:r>
          </a:p>
          <a:p>
            <a:pPr algn="ctr">
              <a:lnSpc>
                <a:spcPct val="120000"/>
              </a:lnSpc>
            </a:pPr>
            <a:r>
              <a:rPr lang="zh-CN" altLang="en-US">
                <a:latin typeface="+mn-ea"/>
                <a:ea typeface="+mn-ea"/>
              </a:rPr>
              <a:t>请输入文本</a:t>
            </a:r>
          </a:p>
          <a:p>
            <a:pPr algn="ctr">
              <a:lnSpc>
                <a:spcPct val="120000"/>
              </a:lnSpc>
            </a:pPr>
            <a:r>
              <a:rPr lang="zh-CN" altLang="en-US">
                <a:latin typeface="+mn-ea"/>
                <a:ea typeface="+mn-ea"/>
              </a:rPr>
              <a:t>请输入文本</a:t>
            </a:r>
          </a:p>
        </p:txBody>
      </p:sp>
      <p:sp>
        <p:nvSpPr>
          <p:cNvPr id="32" name="任意多边形: 形状 31">
            <a:extLst>
              <a:ext uri="{FF2B5EF4-FFF2-40B4-BE49-F238E27FC236}">
                <a16:creationId xmlns:a16="http://schemas.microsoft.com/office/drawing/2014/main" id="{F23A0DB0-525C-4E5C-1D2F-9DC33518B5FF}"/>
              </a:ext>
            </a:extLst>
          </p:cNvPr>
          <p:cNvSpPr/>
          <p:nvPr/>
        </p:nvSpPr>
        <p:spPr>
          <a:xfrm>
            <a:off x="0" y="6457950"/>
            <a:ext cx="12192000" cy="400050"/>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3" name="任意多边形: 形状 32">
            <a:extLst>
              <a:ext uri="{FF2B5EF4-FFF2-40B4-BE49-F238E27FC236}">
                <a16:creationId xmlns:a16="http://schemas.microsoft.com/office/drawing/2014/main" id="{AD451BE9-5B2F-BCE0-5DEC-3C01CDD29F6F}"/>
              </a:ext>
            </a:extLst>
          </p:cNvPr>
          <p:cNvSpPr/>
          <p:nvPr/>
        </p:nvSpPr>
        <p:spPr>
          <a:xfrm flipH="1">
            <a:off x="0" y="6355758"/>
            <a:ext cx="12192000" cy="502242"/>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2">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4" name="文本框 33">
            <a:extLst>
              <a:ext uri="{FF2B5EF4-FFF2-40B4-BE49-F238E27FC236}">
                <a16:creationId xmlns:a16="http://schemas.microsoft.com/office/drawing/2014/main" id="{6B93DF23-880F-FD61-0CBE-A66013A06676}"/>
              </a:ext>
            </a:extLst>
          </p:cNvPr>
          <p:cNvSpPr txBox="1"/>
          <p:nvPr/>
        </p:nvSpPr>
        <p:spPr>
          <a:xfrm>
            <a:off x="153048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35" name="组合 34">
            <a:extLst>
              <a:ext uri="{FF2B5EF4-FFF2-40B4-BE49-F238E27FC236}">
                <a16:creationId xmlns:a16="http://schemas.microsoft.com/office/drawing/2014/main" id="{E21C454E-9EF8-32A4-E52D-61AB990831BA}"/>
              </a:ext>
            </a:extLst>
          </p:cNvPr>
          <p:cNvGrpSpPr>
            <a:grpSpLocks/>
          </p:cNvGrpSpPr>
          <p:nvPr/>
        </p:nvGrpSpPr>
        <p:grpSpPr bwMode="auto">
          <a:xfrm>
            <a:off x="872845" y="458398"/>
            <a:ext cx="493500" cy="503384"/>
            <a:chOff x="2666985" y="682103"/>
            <a:chExt cx="1109138" cy="1131217"/>
          </a:xfrm>
        </p:grpSpPr>
        <p:sp>
          <p:nvSpPr>
            <p:cNvPr id="36" name="矩形 35">
              <a:extLst>
                <a:ext uri="{FF2B5EF4-FFF2-40B4-BE49-F238E27FC236}">
                  <a16:creationId xmlns:a16="http://schemas.microsoft.com/office/drawing/2014/main" id="{35D34580-4D4C-C136-70B0-5CF8C638DECD}"/>
                </a:ext>
              </a:extLst>
            </p:cNvPr>
            <p:cNvSpPr/>
            <p:nvPr/>
          </p:nvSpPr>
          <p:spPr>
            <a:xfrm>
              <a:off x="2841528" y="858211"/>
              <a:ext cx="769573" cy="7694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矩形 36">
              <a:extLst>
                <a:ext uri="{FF2B5EF4-FFF2-40B4-BE49-F238E27FC236}">
                  <a16:creationId xmlns:a16="http://schemas.microsoft.com/office/drawing/2014/main" id="{EAB5CAE4-31C9-FBE0-C90D-ADF71CE25399}"/>
                </a:ext>
              </a:extLst>
            </p:cNvPr>
            <p:cNvSpPr/>
            <p:nvPr/>
          </p:nvSpPr>
          <p:spPr>
            <a:xfrm>
              <a:off x="2666985" y="682103"/>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矩形 37">
              <a:extLst>
                <a:ext uri="{FF2B5EF4-FFF2-40B4-BE49-F238E27FC236}">
                  <a16:creationId xmlns:a16="http://schemas.microsoft.com/office/drawing/2014/main" id="{870EB4E6-81B3-D2E6-0344-D91EBDC8FBEF}"/>
                </a:ext>
              </a:extLst>
            </p:cNvPr>
            <p:cNvSpPr/>
            <p:nvPr/>
          </p:nvSpPr>
          <p:spPr>
            <a:xfrm>
              <a:off x="3217587" y="1254851"/>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cxnSp>
        <p:nvCxnSpPr>
          <p:cNvPr id="8" name="直接连接符 7">
            <a:extLst>
              <a:ext uri="{FF2B5EF4-FFF2-40B4-BE49-F238E27FC236}">
                <a16:creationId xmlns:a16="http://schemas.microsoft.com/office/drawing/2014/main" id="{0E8F6CA7-C721-EC40-24D5-E1A721481D69}"/>
              </a:ext>
            </a:extLst>
          </p:cNvPr>
          <p:cNvCxnSpPr>
            <a:cxnSpLocks/>
          </p:cNvCxnSpPr>
          <p:nvPr/>
        </p:nvCxnSpPr>
        <p:spPr>
          <a:xfrm>
            <a:off x="1103201" y="4301412"/>
            <a:ext cx="9985599" cy="0"/>
          </a:xfrm>
          <a:prstGeom prst="line">
            <a:avLst/>
          </a:prstGeom>
          <a:ln w="222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1014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722F048D-14DB-8124-0B3C-3E5B54BA4DA2}"/>
              </a:ext>
            </a:extLst>
          </p:cNvPr>
          <p:cNvSpPr/>
          <p:nvPr/>
        </p:nvSpPr>
        <p:spPr>
          <a:xfrm>
            <a:off x="1153515" y="1620867"/>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4" name="文本框 3">
            <a:extLst>
              <a:ext uri="{FF2B5EF4-FFF2-40B4-BE49-F238E27FC236}">
                <a16:creationId xmlns:a16="http://schemas.microsoft.com/office/drawing/2014/main" id="{DC288572-396A-1BFB-7470-70C32D49CE14}"/>
              </a:ext>
            </a:extLst>
          </p:cNvPr>
          <p:cNvSpPr txBox="1"/>
          <p:nvPr/>
        </p:nvSpPr>
        <p:spPr>
          <a:xfrm>
            <a:off x="1537550" y="1840701"/>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5" name="矩形: 圆角 4">
            <a:extLst>
              <a:ext uri="{FF2B5EF4-FFF2-40B4-BE49-F238E27FC236}">
                <a16:creationId xmlns:a16="http://schemas.microsoft.com/office/drawing/2014/main" id="{7D3AB3E0-6C6F-4F0C-88BA-0899290AC879}"/>
              </a:ext>
            </a:extLst>
          </p:cNvPr>
          <p:cNvSpPr/>
          <p:nvPr/>
        </p:nvSpPr>
        <p:spPr>
          <a:xfrm>
            <a:off x="9058485" y="1633649"/>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6" name="文本框 5">
            <a:extLst>
              <a:ext uri="{FF2B5EF4-FFF2-40B4-BE49-F238E27FC236}">
                <a16:creationId xmlns:a16="http://schemas.microsoft.com/office/drawing/2014/main" id="{83D66616-2BA9-B912-9F92-A7C07A6622B1}"/>
              </a:ext>
            </a:extLst>
          </p:cNvPr>
          <p:cNvSpPr txBox="1"/>
          <p:nvPr/>
        </p:nvSpPr>
        <p:spPr>
          <a:xfrm>
            <a:off x="9442520" y="1840701"/>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7" name="矩形: 圆角 6">
            <a:extLst>
              <a:ext uri="{FF2B5EF4-FFF2-40B4-BE49-F238E27FC236}">
                <a16:creationId xmlns:a16="http://schemas.microsoft.com/office/drawing/2014/main" id="{76264774-60ED-C063-FE9F-74779717E2E9}"/>
              </a:ext>
            </a:extLst>
          </p:cNvPr>
          <p:cNvSpPr/>
          <p:nvPr/>
        </p:nvSpPr>
        <p:spPr>
          <a:xfrm>
            <a:off x="3788505" y="1620867"/>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8" name="文本框 7">
            <a:extLst>
              <a:ext uri="{FF2B5EF4-FFF2-40B4-BE49-F238E27FC236}">
                <a16:creationId xmlns:a16="http://schemas.microsoft.com/office/drawing/2014/main" id="{C9F164A4-6349-6EF7-30EE-F58C9BF42683}"/>
              </a:ext>
            </a:extLst>
          </p:cNvPr>
          <p:cNvSpPr txBox="1"/>
          <p:nvPr/>
        </p:nvSpPr>
        <p:spPr>
          <a:xfrm>
            <a:off x="4172540" y="1840701"/>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9" name="矩形: 圆角 8">
            <a:extLst>
              <a:ext uri="{FF2B5EF4-FFF2-40B4-BE49-F238E27FC236}">
                <a16:creationId xmlns:a16="http://schemas.microsoft.com/office/drawing/2014/main" id="{6A05EAF1-E12B-06E7-978C-B379FF412673}"/>
              </a:ext>
            </a:extLst>
          </p:cNvPr>
          <p:cNvSpPr/>
          <p:nvPr/>
        </p:nvSpPr>
        <p:spPr>
          <a:xfrm>
            <a:off x="6423495" y="1620867"/>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10" name="文本框 9">
            <a:extLst>
              <a:ext uri="{FF2B5EF4-FFF2-40B4-BE49-F238E27FC236}">
                <a16:creationId xmlns:a16="http://schemas.microsoft.com/office/drawing/2014/main" id="{50148C32-F9C5-E33F-7FC8-42BA6B6600FD}"/>
              </a:ext>
            </a:extLst>
          </p:cNvPr>
          <p:cNvSpPr txBox="1"/>
          <p:nvPr/>
        </p:nvSpPr>
        <p:spPr>
          <a:xfrm>
            <a:off x="6807530" y="1840701"/>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11" name="矩形: 圆角 10">
            <a:extLst>
              <a:ext uri="{FF2B5EF4-FFF2-40B4-BE49-F238E27FC236}">
                <a16:creationId xmlns:a16="http://schemas.microsoft.com/office/drawing/2014/main" id="{35E41A31-6E35-BEE5-10EA-97C4D4516CAD}"/>
              </a:ext>
            </a:extLst>
          </p:cNvPr>
          <p:cNvSpPr/>
          <p:nvPr/>
        </p:nvSpPr>
        <p:spPr>
          <a:xfrm>
            <a:off x="1153515" y="4703462"/>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12" name="文本框 11">
            <a:extLst>
              <a:ext uri="{FF2B5EF4-FFF2-40B4-BE49-F238E27FC236}">
                <a16:creationId xmlns:a16="http://schemas.microsoft.com/office/drawing/2014/main" id="{9E8674A6-D715-25FC-6FA6-11CB18FFFF25}"/>
              </a:ext>
            </a:extLst>
          </p:cNvPr>
          <p:cNvSpPr txBox="1"/>
          <p:nvPr/>
        </p:nvSpPr>
        <p:spPr>
          <a:xfrm>
            <a:off x="1537550" y="4904634"/>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13" name="矩形: 圆角 12">
            <a:extLst>
              <a:ext uri="{FF2B5EF4-FFF2-40B4-BE49-F238E27FC236}">
                <a16:creationId xmlns:a16="http://schemas.microsoft.com/office/drawing/2014/main" id="{D1512F99-5ACE-B10E-72C4-CD531FE888F9}"/>
              </a:ext>
            </a:extLst>
          </p:cNvPr>
          <p:cNvSpPr/>
          <p:nvPr/>
        </p:nvSpPr>
        <p:spPr>
          <a:xfrm>
            <a:off x="9058485" y="4703462"/>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a:p>
        </p:txBody>
      </p:sp>
      <p:sp>
        <p:nvSpPr>
          <p:cNvPr id="14" name="文本框 13">
            <a:extLst>
              <a:ext uri="{FF2B5EF4-FFF2-40B4-BE49-F238E27FC236}">
                <a16:creationId xmlns:a16="http://schemas.microsoft.com/office/drawing/2014/main" id="{EA0D1282-7802-E757-492B-AA987C4FB4C4}"/>
              </a:ext>
            </a:extLst>
          </p:cNvPr>
          <p:cNvSpPr txBox="1"/>
          <p:nvPr/>
        </p:nvSpPr>
        <p:spPr>
          <a:xfrm>
            <a:off x="9442520" y="4904634"/>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15" name="矩形: 圆角 14">
            <a:extLst>
              <a:ext uri="{FF2B5EF4-FFF2-40B4-BE49-F238E27FC236}">
                <a16:creationId xmlns:a16="http://schemas.microsoft.com/office/drawing/2014/main" id="{7B6A26E7-471F-EA9C-AAF5-4BDF72BF3459}"/>
              </a:ext>
            </a:extLst>
          </p:cNvPr>
          <p:cNvSpPr/>
          <p:nvPr/>
        </p:nvSpPr>
        <p:spPr>
          <a:xfrm>
            <a:off x="6423495" y="4703462"/>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zh-CN" altLang="en-US"/>
          </a:p>
        </p:txBody>
      </p:sp>
      <p:sp>
        <p:nvSpPr>
          <p:cNvPr id="16" name="文本框 15">
            <a:extLst>
              <a:ext uri="{FF2B5EF4-FFF2-40B4-BE49-F238E27FC236}">
                <a16:creationId xmlns:a16="http://schemas.microsoft.com/office/drawing/2014/main" id="{D4E65F6E-E320-0528-55D0-73A0BA2C080B}"/>
              </a:ext>
            </a:extLst>
          </p:cNvPr>
          <p:cNvSpPr txBox="1"/>
          <p:nvPr/>
        </p:nvSpPr>
        <p:spPr>
          <a:xfrm>
            <a:off x="6807530" y="4904634"/>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17" name="矩形: 圆角 16">
            <a:extLst>
              <a:ext uri="{FF2B5EF4-FFF2-40B4-BE49-F238E27FC236}">
                <a16:creationId xmlns:a16="http://schemas.microsoft.com/office/drawing/2014/main" id="{70909A97-0C0E-D242-6713-FADBF1D9B899}"/>
              </a:ext>
            </a:extLst>
          </p:cNvPr>
          <p:cNvSpPr/>
          <p:nvPr/>
        </p:nvSpPr>
        <p:spPr>
          <a:xfrm>
            <a:off x="3788505" y="4703462"/>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zh-CN" altLang="en-US"/>
          </a:p>
        </p:txBody>
      </p:sp>
      <p:sp>
        <p:nvSpPr>
          <p:cNvPr id="18" name="文本框 17">
            <a:extLst>
              <a:ext uri="{FF2B5EF4-FFF2-40B4-BE49-F238E27FC236}">
                <a16:creationId xmlns:a16="http://schemas.microsoft.com/office/drawing/2014/main" id="{74EFE004-2603-8FEF-2579-1B25E3F5C374}"/>
              </a:ext>
            </a:extLst>
          </p:cNvPr>
          <p:cNvSpPr txBox="1"/>
          <p:nvPr/>
        </p:nvSpPr>
        <p:spPr>
          <a:xfrm>
            <a:off x="4172540" y="4904634"/>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19" name="矩形: 圆角 18">
            <a:extLst>
              <a:ext uri="{FF2B5EF4-FFF2-40B4-BE49-F238E27FC236}">
                <a16:creationId xmlns:a16="http://schemas.microsoft.com/office/drawing/2014/main" id="{E603F3F9-6A90-C2F1-EDF6-C8A7F3587210}"/>
              </a:ext>
            </a:extLst>
          </p:cNvPr>
          <p:cNvSpPr/>
          <p:nvPr/>
        </p:nvSpPr>
        <p:spPr>
          <a:xfrm>
            <a:off x="9058485" y="3162164"/>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zh-CN" altLang="en-US"/>
          </a:p>
        </p:txBody>
      </p:sp>
      <p:sp>
        <p:nvSpPr>
          <p:cNvPr id="20" name="文本框 19">
            <a:extLst>
              <a:ext uri="{FF2B5EF4-FFF2-40B4-BE49-F238E27FC236}">
                <a16:creationId xmlns:a16="http://schemas.microsoft.com/office/drawing/2014/main" id="{6EC6459E-0731-F26E-C94E-30AC5B0A2FA0}"/>
              </a:ext>
            </a:extLst>
          </p:cNvPr>
          <p:cNvSpPr txBox="1"/>
          <p:nvPr/>
        </p:nvSpPr>
        <p:spPr>
          <a:xfrm>
            <a:off x="9442520" y="3372667"/>
            <a:ext cx="1323902" cy="523220"/>
          </a:xfrm>
          <a:prstGeom prst="rect">
            <a:avLst/>
          </a:prstGeom>
          <a:noFill/>
          <a:effectLst/>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21" name="矩形: 圆角 20">
            <a:extLst>
              <a:ext uri="{FF2B5EF4-FFF2-40B4-BE49-F238E27FC236}">
                <a16:creationId xmlns:a16="http://schemas.microsoft.com/office/drawing/2014/main" id="{C1F9F192-1385-9D98-FDBD-940CDD567F77}"/>
              </a:ext>
            </a:extLst>
          </p:cNvPr>
          <p:cNvSpPr/>
          <p:nvPr/>
        </p:nvSpPr>
        <p:spPr>
          <a:xfrm>
            <a:off x="3788505" y="3162164"/>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zh-CN" altLang="en-US"/>
          </a:p>
        </p:txBody>
      </p:sp>
      <p:sp>
        <p:nvSpPr>
          <p:cNvPr id="22" name="文本框 21">
            <a:extLst>
              <a:ext uri="{FF2B5EF4-FFF2-40B4-BE49-F238E27FC236}">
                <a16:creationId xmlns:a16="http://schemas.microsoft.com/office/drawing/2014/main" id="{84B95987-9B98-F293-60B2-CAEBB58DC5FA}"/>
              </a:ext>
            </a:extLst>
          </p:cNvPr>
          <p:cNvSpPr txBox="1"/>
          <p:nvPr/>
        </p:nvSpPr>
        <p:spPr>
          <a:xfrm>
            <a:off x="4172540" y="3372667"/>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23" name="矩形: 圆角 22">
            <a:extLst>
              <a:ext uri="{FF2B5EF4-FFF2-40B4-BE49-F238E27FC236}">
                <a16:creationId xmlns:a16="http://schemas.microsoft.com/office/drawing/2014/main" id="{EF6387A3-E7FC-637A-64D7-3193BD227E20}"/>
              </a:ext>
            </a:extLst>
          </p:cNvPr>
          <p:cNvSpPr/>
          <p:nvPr/>
        </p:nvSpPr>
        <p:spPr>
          <a:xfrm>
            <a:off x="1153515" y="3162164"/>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zh-CN" altLang="en-US"/>
          </a:p>
        </p:txBody>
      </p:sp>
      <p:sp>
        <p:nvSpPr>
          <p:cNvPr id="24" name="文本框 23">
            <a:extLst>
              <a:ext uri="{FF2B5EF4-FFF2-40B4-BE49-F238E27FC236}">
                <a16:creationId xmlns:a16="http://schemas.microsoft.com/office/drawing/2014/main" id="{6186DA75-2C8A-B2D1-7753-C1992ADF2192}"/>
              </a:ext>
            </a:extLst>
          </p:cNvPr>
          <p:cNvSpPr txBox="1"/>
          <p:nvPr/>
        </p:nvSpPr>
        <p:spPr>
          <a:xfrm>
            <a:off x="1537550" y="3372667"/>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25" name="矩形: 圆角 24">
            <a:extLst>
              <a:ext uri="{FF2B5EF4-FFF2-40B4-BE49-F238E27FC236}">
                <a16:creationId xmlns:a16="http://schemas.microsoft.com/office/drawing/2014/main" id="{84E708A4-7577-8DD2-221D-DFBD14311B5E}"/>
              </a:ext>
            </a:extLst>
          </p:cNvPr>
          <p:cNvSpPr/>
          <p:nvPr/>
        </p:nvSpPr>
        <p:spPr>
          <a:xfrm>
            <a:off x="6423495" y="3162164"/>
            <a:ext cx="1980000" cy="900000"/>
          </a:xfrm>
          <a:prstGeom prst="roundRect">
            <a:avLst>
              <a:gd name="adj" fmla="val 12226"/>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zh-CN" altLang="en-US"/>
          </a:p>
        </p:txBody>
      </p:sp>
      <p:sp>
        <p:nvSpPr>
          <p:cNvPr id="26" name="文本框 25">
            <a:extLst>
              <a:ext uri="{FF2B5EF4-FFF2-40B4-BE49-F238E27FC236}">
                <a16:creationId xmlns:a16="http://schemas.microsoft.com/office/drawing/2014/main" id="{3AC2FD35-F43A-2E52-638D-E77C84597FE5}"/>
              </a:ext>
            </a:extLst>
          </p:cNvPr>
          <p:cNvSpPr txBox="1"/>
          <p:nvPr/>
        </p:nvSpPr>
        <p:spPr>
          <a:xfrm>
            <a:off x="6807530" y="3372667"/>
            <a:ext cx="1323902" cy="523220"/>
          </a:xfrm>
          <a:prstGeom prst="rect">
            <a:avLst/>
          </a:prstGeom>
          <a:noFill/>
        </p:spPr>
        <p:txBody>
          <a:bodyPr wrap="square" rtlCol="0">
            <a:spAutoFit/>
          </a:bodyPr>
          <a:lstStyle/>
          <a:p>
            <a:r>
              <a:rPr lang="en-US" altLang="zh-CN" sz="2800" b="1">
                <a:latin typeface="+mn-ea"/>
                <a:ea typeface="+mn-ea"/>
              </a:rPr>
              <a:t>LOGO</a:t>
            </a:r>
            <a:endParaRPr lang="zh-CN" altLang="en-US" sz="2800" b="1">
              <a:latin typeface="+mn-ea"/>
              <a:ea typeface="+mn-ea"/>
            </a:endParaRPr>
          </a:p>
        </p:txBody>
      </p:sp>
      <p:sp>
        <p:nvSpPr>
          <p:cNvPr id="27" name="任意多边形: 形状 26">
            <a:extLst>
              <a:ext uri="{FF2B5EF4-FFF2-40B4-BE49-F238E27FC236}">
                <a16:creationId xmlns:a16="http://schemas.microsoft.com/office/drawing/2014/main" id="{4E0DCAA7-33BD-CCE4-EC52-2DA6C61BBF92}"/>
              </a:ext>
            </a:extLst>
          </p:cNvPr>
          <p:cNvSpPr/>
          <p:nvPr/>
        </p:nvSpPr>
        <p:spPr>
          <a:xfrm>
            <a:off x="0" y="6457950"/>
            <a:ext cx="12192000" cy="400050"/>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28" name="任意多边形: 形状 27">
            <a:extLst>
              <a:ext uri="{FF2B5EF4-FFF2-40B4-BE49-F238E27FC236}">
                <a16:creationId xmlns:a16="http://schemas.microsoft.com/office/drawing/2014/main" id="{EEE32133-624F-BF95-ECBE-2AB097F799DB}"/>
              </a:ext>
            </a:extLst>
          </p:cNvPr>
          <p:cNvSpPr/>
          <p:nvPr/>
        </p:nvSpPr>
        <p:spPr>
          <a:xfrm flipH="1">
            <a:off x="0" y="6355758"/>
            <a:ext cx="12192000" cy="502242"/>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2">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29" name="文本框 28">
            <a:extLst>
              <a:ext uri="{FF2B5EF4-FFF2-40B4-BE49-F238E27FC236}">
                <a16:creationId xmlns:a16="http://schemas.microsoft.com/office/drawing/2014/main" id="{6F6C7849-20A3-5213-5A64-3933AE4CFA84}"/>
              </a:ext>
            </a:extLst>
          </p:cNvPr>
          <p:cNvSpPr txBox="1"/>
          <p:nvPr/>
        </p:nvSpPr>
        <p:spPr>
          <a:xfrm>
            <a:off x="153048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30" name="组合 29">
            <a:extLst>
              <a:ext uri="{FF2B5EF4-FFF2-40B4-BE49-F238E27FC236}">
                <a16:creationId xmlns:a16="http://schemas.microsoft.com/office/drawing/2014/main" id="{1A078CC3-0879-9269-D650-6B3BE64160D6}"/>
              </a:ext>
            </a:extLst>
          </p:cNvPr>
          <p:cNvGrpSpPr>
            <a:grpSpLocks/>
          </p:cNvGrpSpPr>
          <p:nvPr/>
        </p:nvGrpSpPr>
        <p:grpSpPr bwMode="auto">
          <a:xfrm>
            <a:off x="872845" y="458398"/>
            <a:ext cx="493500" cy="503384"/>
            <a:chOff x="2666985" y="682103"/>
            <a:chExt cx="1109138" cy="1131217"/>
          </a:xfrm>
        </p:grpSpPr>
        <p:sp>
          <p:nvSpPr>
            <p:cNvPr id="31" name="矩形 30">
              <a:extLst>
                <a:ext uri="{FF2B5EF4-FFF2-40B4-BE49-F238E27FC236}">
                  <a16:creationId xmlns:a16="http://schemas.microsoft.com/office/drawing/2014/main" id="{369D49A5-F725-5CC5-217A-85C66E303EA5}"/>
                </a:ext>
              </a:extLst>
            </p:cNvPr>
            <p:cNvSpPr/>
            <p:nvPr/>
          </p:nvSpPr>
          <p:spPr>
            <a:xfrm>
              <a:off x="2841528" y="858211"/>
              <a:ext cx="769573" cy="7694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矩形 31">
              <a:extLst>
                <a:ext uri="{FF2B5EF4-FFF2-40B4-BE49-F238E27FC236}">
                  <a16:creationId xmlns:a16="http://schemas.microsoft.com/office/drawing/2014/main" id="{70A244E5-8413-D0BB-8C30-72F5BAAAE2B5}"/>
                </a:ext>
              </a:extLst>
            </p:cNvPr>
            <p:cNvSpPr/>
            <p:nvPr/>
          </p:nvSpPr>
          <p:spPr>
            <a:xfrm>
              <a:off x="2666985" y="682103"/>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矩形 32">
              <a:extLst>
                <a:ext uri="{FF2B5EF4-FFF2-40B4-BE49-F238E27FC236}">
                  <a16:creationId xmlns:a16="http://schemas.microsoft.com/office/drawing/2014/main" id="{EEC7DE34-6725-BEC2-FB62-5FCE54EF9492}"/>
                </a:ext>
              </a:extLst>
            </p:cNvPr>
            <p:cNvSpPr/>
            <p:nvPr/>
          </p:nvSpPr>
          <p:spPr>
            <a:xfrm>
              <a:off x="3217587" y="1254851"/>
              <a:ext cx="558536" cy="5584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Tree>
    <p:extLst>
      <p:ext uri="{BB962C8B-B14F-4D97-AF65-F5344CB8AC3E}">
        <p14:creationId xmlns:p14="http://schemas.microsoft.com/office/powerpoint/2010/main" val="1717979880"/>
      </p:ext>
    </p:extLst>
  </p:cSld>
  <p:clrMapOvr>
    <a:masterClrMapping/>
  </p:clrMapOvr>
</p:sld>
</file>

<file path=ppt/theme/theme1.xml><?xml version="1.0" encoding="utf-8"?>
<a:theme xmlns:a="http://schemas.openxmlformats.org/drawingml/2006/main" name="Office 主题​​">
  <a:themeElements>
    <a:clrScheme name="工作汇报">
      <a:dk1>
        <a:srgbClr val="000000"/>
      </a:dk1>
      <a:lt1>
        <a:sysClr val="window" lastClr="FFFFFF"/>
      </a:lt1>
      <a:dk2>
        <a:srgbClr val="2F2F2F"/>
      </a:dk2>
      <a:lt2>
        <a:srgbClr val="FFFFFF"/>
      </a:lt2>
      <a:accent1>
        <a:srgbClr val="FF8533"/>
      </a:accent1>
      <a:accent2>
        <a:srgbClr val="FEB228"/>
      </a:accent2>
      <a:accent3>
        <a:srgbClr val="FFCC00"/>
      </a:accent3>
      <a:accent4>
        <a:srgbClr val="FF6565"/>
      </a:accent4>
      <a:accent5>
        <a:srgbClr val="DF6703"/>
      </a:accent5>
      <a:accent6>
        <a:srgbClr val="E54B0D"/>
      </a:accent6>
      <a:hlink>
        <a:srgbClr val="00D5D5"/>
      </a:hlink>
      <a:folHlink>
        <a:srgbClr val="DD00DD"/>
      </a:folHlink>
    </a:clrScheme>
    <a:fontScheme name="工作汇报">
      <a:majorFont>
        <a:latin typeface="OPlusSans 3.0 Medium"/>
        <a:ea typeface="OPlusSans 3.0 Medium"/>
        <a:cs typeface=""/>
      </a:majorFont>
      <a:minorFont>
        <a:latin typeface="OPlusSans 3.0 Medium"/>
        <a:ea typeface="OPlusSans 3.0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827</TotalTime>
  <Words>591</Words>
  <Application>Microsoft Office PowerPoint</Application>
  <PresentationFormat>宽屏</PresentationFormat>
  <Paragraphs>115</Paragraphs>
  <Slides>12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OPlusSans 3.0 Medium</vt:lpstr>
      <vt:lpstr>OPPOSans H</vt:lpstr>
      <vt:lpstr>等线</vt:lpstr>
      <vt:lpstr>等线 Light</vt:lpstr>
      <vt:lpstr>汉仪雅酷黑 45W</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极简橙色商务风年终总结ppt模板</dc:title>
  <dc:creator>纯白、</dc:creator>
  <cp:keywords>P界达人</cp:keywords>
  <dc:description>www.51pptmoban.com</dc:description>
  <cp:lastModifiedBy>Power user</cp:lastModifiedBy>
  <cp:revision>26</cp:revision>
  <dcterms:created xsi:type="dcterms:W3CDTF">2022-11-30T10:18:17Z</dcterms:created>
  <dcterms:modified xsi:type="dcterms:W3CDTF">2023-01-11T13:07:13Z</dcterms:modified>
</cp:coreProperties>
</file>