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5"/>
  </p:notesMasterIdLst>
  <p:sldIdLst>
    <p:sldId id="261" r:id="rId2"/>
    <p:sldId id="398" r:id="rId3"/>
    <p:sldId id="400" r:id="rId4"/>
    <p:sldId id="399" r:id="rId5"/>
    <p:sldId id="401" r:id="rId6"/>
    <p:sldId id="402" r:id="rId7"/>
    <p:sldId id="403" r:id="rId8"/>
    <p:sldId id="404" r:id="rId9"/>
    <p:sldId id="405" r:id="rId10"/>
    <p:sldId id="406" r:id="rId11"/>
    <p:sldId id="407" r:id="rId12"/>
    <p:sldId id="1127" r:id="rId13"/>
    <p:sldId id="1128"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E6DE"/>
    <a:srgbClr val="DBB286"/>
    <a:srgbClr val="DBA387"/>
    <a:srgbClr val="153B9C"/>
    <a:srgbClr val="244BD2"/>
    <a:srgbClr val="151F9D"/>
    <a:srgbClr val="328CED"/>
    <a:srgbClr val="78505D"/>
    <a:srgbClr val="F54E1A"/>
    <a:srgbClr val="7C78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5542" autoAdjust="0"/>
  </p:normalViewPr>
  <p:slideViewPr>
    <p:cSldViewPr snapToGrid="0">
      <p:cViewPr>
        <p:scale>
          <a:sx n="66" d="100"/>
          <a:sy n="66" d="100"/>
        </p:scale>
        <p:origin x="1404" y="1074"/>
      </p:cViewPr>
      <p:guideLst/>
    </p:cSldViewPr>
  </p:slid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943-4A5F-A295-43E52D50E55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943-4A5F-A295-43E52D50E556}"/>
            </c:ext>
          </c:extLst>
        </c:ser>
        <c:dLbls>
          <c:showLegendKey val="0"/>
          <c:showVal val="0"/>
          <c:showCatName val="0"/>
          <c:showSerName val="0"/>
          <c:showPercent val="0"/>
          <c:showBubbleSize val="0"/>
        </c:dLbls>
        <c:gapWidth val="219"/>
        <c:overlap val="-27"/>
        <c:axId val="135106144"/>
        <c:axId val="135080768"/>
      </c:barChart>
      <c:catAx>
        <c:axId val="135106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35080768"/>
        <c:crosses val="autoZero"/>
        <c:auto val="1"/>
        <c:lblAlgn val="ctr"/>
        <c:lblOffset val="100"/>
        <c:noMultiLvlLbl val="0"/>
      </c:catAx>
      <c:valAx>
        <c:axId val="135080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crossAx val="135106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accent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B8739C1-9A2D-40C2-8B20-C2A3314479BC}" type="slidenum">
              <a:rPr lang="zh-CN" altLang="en-US" smtClean="0"/>
              <a:t>1</a:t>
            </a:fld>
            <a:endParaRPr lang="zh-CN" altLang="en-US"/>
          </a:p>
        </p:txBody>
      </p:sp>
    </p:spTree>
    <p:extLst>
      <p:ext uri="{BB962C8B-B14F-4D97-AF65-F5344CB8AC3E}">
        <p14:creationId xmlns:p14="http://schemas.microsoft.com/office/powerpoint/2010/main" val="33468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8739C1-9A2D-40C2-8B20-C2A3314479BC}" type="slidenum">
              <a:rPr lang="zh-CN" altLang="en-US" smtClean="0"/>
              <a:t>11</a:t>
            </a:fld>
            <a:endParaRPr lang="zh-CN" altLang="en-US"/>
          </a:p>
        </p:txBody>
      </p:sp>
    </p:spTree>
    <p:extLst>
      <p:ext uri="{BB962C8B-B14F-4D97-AF65-F5344CB8AC3E}">
        <p14:creationId xmlns:p14="http://schemas.microsoft.com/office/powerpoint/2010/main" val="3019891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A8D6A-6704-46C2-96B0-3633FE85E6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41038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2802076"/>
            <a:ext cx="10858500" cy="707886"/>
          </a:xfrm>
          <a:prstGeom prst="rect">
            <a:avLst/>
          </a:prstGeom>
        </p:spPr>
        <p:txBody>
          <a:bodyPr vert="horz" lIns="91440" tIns="45720" rIns="91440" bIns="45720" rtlCol="0" anchor="b">
            <a:spAutoFit/>
          </a:bodyPr>
          <a:lstStyle>
            <a:lvl1pPr>
              <a:lnSpc>
                <a:spcPct val="100000"/>
              </a:lnSpc>
              <a:defRPr lang="zh-CN" altLang="en-US" sz="4000" b="1" dirty="0"/>
            </a:lvl1pPr>
          </a:lstStyle>
          <a:p>
            <a:pPr lvl="0" defTabSz="914354"/>
            <a:r>
              <a:rPr lang="en-US" altLang="zh-CN" dirty="0"/>
              <a:t>OfficePLUS </a:t>
            </a:r>
            <a:r>
              <a:rPr lang="zh-CN" altLang="en-US" dirty="0"/>
              <a:t>标准主题模板</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660400" y="3509962"/>
            <a:ext cx="10858500" cy="360612"/>
          </a:xfrm>
          <a:prstGeom prst="rect">
            <a:avLst/>
          </a:prstGeom>
        </p:spPr>
        <p:txBody>
          <a:bodyPr vert="horz" lIns="91440" tIns="45720" rIns="91440" bIns="45720" rtlCol="0" anchor="t">
            <a:spAutoFit/>
          </a:bodyPr>
          <a:lstStyle>
            <a:lvl1pPr marL="0" indent="0">
              <a:lnSpc>
                <a:spcPct val="120000"/>
              </a:lnSpc>
              <a:spcBef>
                <a:spcPts val="0"/>
              </a:spcBef>
              <a:buNone/>
              <a:defRPr lang="zh-CN" altLang="en-US" sz="1600"/>
            </a:lvl1pPr>
          </a:lstStyle>
          <a:p>
            <a:r>
              <a:rPr lang="zh-CN" altLang="en-US" dirty="0"/>
              <a:t>单击此处添加文本</a:t>
            </a:r>
            <a:endParaRPr lang="en-GB"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60400" y="5544222"/>
            <a:ext cx="5568950" cy="293607"/>
          </a:xfrm>
          <a:prstGeom prst="rect">
            <a:avLst/>
          </a:prstGeom>
        </p:spPr>
        <p:txBody>
          <a:bodyPr vert="horz" lIns="91440" tIns="45720" rIns="91440" bIns="45720" rtlCol="0" anchor="b">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400" y="5837829"/>
            <a:ext cx="5568950" cy="293607"/>
          </a:xfrm>
          <a:prstGeom prst="rect">
            <a:avLst/>
          </a:prstGeom>
        </p:spPr>
        <p:txBody>
          <a:bodyPr vert="horz" lIns="91440" tIns="45720" rIns="91440" bIns="45720" rtlCol="0" anchor="t">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en-US" dirty="0"/>
              <a:t>www.officeplus.cn</a:t>
            </a:r>
          </a:p>
        </p:txBody>
      </p:sp>
      <p:sp>
        <p:nvSpPr>
          <p:cNvPr id="12" name="Logo Placeholder 5">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3840" userDrawn="1">
          <p15:clr>
            <a:srgbClr val="FBAE40"/>
          </p15:clr>
        </p15:guide>
        <p15:guide id="6" pos="415" userDrawn="1">
          <p15:clr>
            <a:srgbClr val="FBAE40"/>
          </p15:clr>
        </p15:guide>
        <p15:guide id="7" pos="7265" userDrawn="1">
          <p15:clr>
            <a:srgbClr val="FBAE40"/>
          </p15:clr>
        </p15:guide>
        <p15:guide id="8"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575CF26-B7F8-02A1-5C3F-669A52EE180D}"/>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0"/>
            <a:ext cx="3217715" cy="1881980"/>
          </a:xfrm>
          <a:custGeom>
            <a:avLst/>
            <a:gdLst>
              <a:gd name="connsiteX0" fmla="*/ 0 w 3217715"/>
              <a:gd name="connsiteY0" fmla="*/ 0 h 1881980"/>
              <a:gd name="connsiteX1" fmla="*/ 3217715 w 3217715"/>
              <a:gd name="connsiteY1" fmla="*/ 0 h 1881980"/>
              <a:gd name="connsiteX2" fmla="*/ 3217715 w 3217715"/>
              <a:gd name="connsiteY2" fmla="*/ 1881980 h 1881980"/>
              <a:gd name="connsiteX3" fmla="*/ 0 w 3217715"/>
              <a:gd name="connsiteY3" fmla="*/ 1881980 h 1881980"/>
            </a:gdLst>
            <a:ahLst/>
            <a:cxnLst>
              <a:cxn ang="0">
                <a:pos x="connsiteX0" y="connsiteY0"/>
              </a:cxn>
              <a:cxn ang="0">
                <a:pos x="connsiteX1" y="connsiteY1"/>
              </a:cxn>
              <a:cxn ang="0">
                <a:pos x="connsiteX2" y="connsiteY2"/>
              </a:cxn>
              <a:cxn ang="0">
                <a:pos x="connsiteX3" y="connsiteY3"/>
              </a:cxn>
            </a:cxnLst>
            <a:rect l="l" t="t" r="r" b="b"/>
            <a:pathLst>
              <a:path w="3217715" h="1881980">
                <a:moveTo>
                  <a:pt x="0" y="0"/>
                </a:moveTo>
                <a:lnTo>
                  <a:pt x="3217715" y="0"/>
                </a:lnTo>
                <a:lnTo>
                  <a:pt x="3217715" y="1881980"/>
                </a:lnTo>
                <a:lnTo>
                  <a:pt x="0" y="1881980"/>
                </a:lnTo>
                <a:close/>
              </a:path>
            </a:pathLst>
          </a:custGeom>
        </p:spPr>
      </p:pic>
      <p:pic>
        <p:nvPicPr>
          <p:cNvPr id="5" name="图片 4">
            <a:extLst>
              <a:ext uri="{FF2B5EF4-FFF2-40B4-BE49-F238E27FC236}">
                <a16:creationId xmlns:a16="http://schemas.microsoft.com/office/drawing/2014/main" id="{25E15699-7AC8-398D-66F1-2CEF3349651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397550" y="0"/>
            <a:ext cx="5794450" cy="2088990"/>
          </a:xfrm>
          <a:custGeom>
            <a:avLst/>
            <a:gdLst>
              <a:gd name="connsiteX0" fmla="*/ 0 w 5794450"/>
              <a:gd name="connsiteY0" fmla="*/ 0 h 2088990"/>
              <a:gd name="connsiteX1" fmla="*/ 5794450 w 5794450"/>
              <a:gd name="connsiteY1" fmla="*/ 0 h 2088990"/>
              <a:gd name="connsiteX2" fmla="*/ 5794450 w 5794450"/>
              <a:gd name="connsiteY2" fmla="*/ 2088990 h 2088990"/>
              <a:gd name="connsiteX3" fmla="*/ 0 w 5794450"/>
              <a:gd name="connsiteY3" fmla="*/ 2088990 h 2088990"/>
            </a:gdLst>
            <a:ahLst/>
            <a:cxnLst>
              <a:cxn ang="0">
                <a:pos x="connsiteX0" y="connsiteY0"/>
              </a:cxn>
              <a:cxn ang="0">
                <a:pos x="connsiteX1" y="connsiteY1"/>
              </a:cxn>
              <a:cxn ang="0">
                <a:pos x="connsiteX2" y="connsiteY2"/>
              </a:cxn>
              <a:cxn ang="0">
                <a:pos x="connsiteX3" y="connsiteY3"/>
              </a:cxn>
            </a:cxnLst>
            <a:rect l="l" t="t" r="r" b="b"/>
            <a:pathLst>
              <a:path w="5794450" h="2088990">
                <a:moveTo>
                  <a:pt x="0" y="0"/>
                </a:moveTo>
                <a:lnTo>
                  <a:pt x="5794450" y="0"/>
                </a:lnTo>
                <a:lnTo>
                  <a:pt x="5794450" y="2088990"/>
                </a:lnTo>
                <a:lnTo>
                  <a:pt x="0" y="2088990"/>
                </a:lnTo>
                <a:close/>
              </a:path>
            </a:pathLst>
          </a:custGeom>
        </p:spPr>
      </p:pic>
      <p:grpSp>
        <p:nvGrpSpPr>
          <p:cNvPr id="10" name="图形 95">
            <a:extLst>
              <a:ext uri="{FF2B5EF4-FFF2-40B4-BE49-F238E27FC236}">
                <a16:creationId xmlns:a16="http://schemas.microsoft.com/office/drawing/2014/main" id="{B9BADBEB-B6AD-81BF-8F0E-BE34CCBD787E}"/>
              </a:ext>
            </a:extLst>
          </p:cNvPr>
          <p:cNvGrpSpPr/>
          <p:nvPr/>
        </p:nvGrpSpPr>
        <p:grpSpPr>
          <a:xfrm>
            <a:off x="-1718" y="4438638"/>
            <a:ext cx="12193718" cy="2419362"/>
            <a:chOff x="-267024" y="7903290"/>
            <a:chExt cx="12724352" cy="3358773"/>
          </a:xfrm>
          <a:noFill/>
        </p:grpSpPr>
        <p:sp>
          <p:nvSpPr>
            <p:cNvPr id="12" name="任意多边形: 形状 11">
              <a:extLst>
                <a:ext uri="{FF2B5EF4-FFF2-40B4-BE49-F238E27FC236}">
                  <a16:creationId xmlns:a16="http://schemas.microsoft.com/office/drawing/2014/main" id="{9EE07D68-F392-7936-1320-54E43D25D2AA}"/>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3" name="任意多边形: 形状 12">
              <a:extLst>
                <a:ext uri="{FF2B5EF4-FFF2-40B4-BE49-F238E27FC236}">
                  <a16:creationId xmlns:a16="http://schemas.microsoft.com/office/drawing/2014/main" id="{7B844131-D7C9-B82D-8760-AD247EE27E8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4" name="任意多边形: 形状 13">
              <a:extLst>
                <a:ext uri="{FF2B5EF4-FFF2-40B4-BE49-F238E27FC236}">
                  <a16:creationId xmlns:a16="http://schemas.microsoft.com/office/drawing/2014/main" id="{7360D41C-A8C5-F39F-0638-EF1162957849}"/>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5" name="任意多边形: 形状 14">
              <a:extLst>
                <a:ext uri="{FF2B5EF4-FFF2-40B4-BE49-F238E27FC236}">
                  <a16:creationId xmlns:a16="http://schemas.microsoft.com/office/drawing/2014/main" id="{36EAF0CE-89E2-788B-DF47-4E7C74907E2B}"/>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6" name="任意多边形: 形状 15">
              <a:extLst>
                <a:ext uri="{FF2B5EF4-FFF2-40B4-BE49-F238E27FC236}">
                  <a16:creationId xmlns:a16="http://schemas.microsoft.com/office/drawing/2014/main" id="{32328701-ED0A-04BF-0AFE-97C8788B69D7}"/>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7" name="任意多边形: 形状 16">
              <a:extLst>
                <a:ext uri="{FF2B5EF4-FFF2-40B4-BE49-F238E27FC236}">
                  <a16:creationId xmlns:a16="http://schemas.microsoft.com/office/drawing/2014/main" id="{099735B2-9837-AB83-5B6B-904975E9DAF7}"/>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8" name="任意多边形: 形状 17">
              <a:extLst>
                <a:ext uri="{FF2B5EF4-FFF2-40B4-BE49-F238E27FC236}">
                  <a16:creationId xmlns:a16="http://schemas.microsoft.com/office/drawing/2014/main" id="{58D5D739-3150-9160-3082-67AAF97ED00F}"/>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19" name="任意多边形: 形状 18">
              <a:extLst>
                <a:ext uri="{FF2B5EF4-FFF2-40B4-BE49-F238E27FC236}">
                  <a16:creationId xmlns:a16="http://schemas.microsoft.com/office/drawing/2014/main" id="{89E26F55-EC2C-E839-DE4D-120B0FA0CEB4}"/>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0" name="任意多边形: 形状 19">
              <a:extLst>
                <a:ext uri="{FF2B5EF4-FFF2-40B4-BE49-F238E27FC236}">
                  <a16:creationId xmlns:a16="http://schemas.microsoft.com/office/drawing/2014/main" id="{497EBAFC-D244-6815-4ECB-10592B6684E2}"/>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1" name="任意多边形: 形状 20">
              <a:extLst>
                <a:ext uri="{FF2B5EF4-FFF2-40B4-BE49-F238E27FC236}">
                  <a16:creationId xmlns:a16="http://schemas.microsoft.com/office/drawing/2014/main" id="{D9C8C3A8-308E-1950-5148-02F5AD95D81E}"/>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2" name="任意多边形: 形状 21">
              <a:extLst>
                <a:ext uri="{FF2B5EF4-FFF2-40B4-BE49-F238E27FC236}">
                  <a16:creationId xmlns:a16="http://schemas.microsoft.com/office/drawing/2014/main" id="{6209DAB6-4282-7D97-1549-5BC450859CD7}"/>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3" name="任意多边形: 形状 22">
              <a:extLst>
                <a:ext uri="{FF2B5EF4-FFF2-40B4-BE49-F238E27FC236}">
                  <a16:creationId xmlns:a16="http://schemas.microsoft.com/office/drawing/2014/main" id="{99742ED1-607C-24A9-5031-6EC41910BB2C}"/>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4" name="任意多边形: 形状 23">
              <a:extLst>
                <a:ext uri="{FF2B5EF4-FFF2-40B4-BE49-F238E27FC236}">
                  <a16:creationId xmlns:a16="http://schemas.microsoft.com/office/drawing/2014/main" id="{688002E3-D5EB-AE0D-60AE-854EC7B3A072}"/>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5" name="任意多边形: 形状 24">
              <a:extLst>
                <a:ext uri="{FF2B5EF4-FFF2-40B4-BE49-F238E27FC236}">
                  <a16:creationId xmlns:a16="http://schemas.microsoft.com/office/drawing/2014/main" id="{F5D38CA8-6D81-5491-F1AE-59799C322F3C}"/>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6" name="任意多边形: 形状 25">
              <a:extLst>
                <a:ext uri="{FF2B5EF4-FFF2-40B4-BE49-F238E27FC236}">
                  <a16:creationId xmlns:a16="http://schemas.microsoft.com/office/drawing/2014/main" id="{088842E9-4A32-727F-B185-B47E0CCADB80}"/>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7" name="任意多边形: 形状 26">
              <a:extLst>
                <a:ext uri="{FF2B5EF4-FFF2-40B4-BE49-F238E27FC236}">
                  <a16:creationId xmlns:a16="http://schemas.microsoft.com/office/drawing/2014/main" id="{AF1E5058-1CB4-8416-0364-D6059370FDF6}"/>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sp>
          <p:nvSpPr>
            <p:cNvPr id="28" name="任意多边形: 形状 27">
              <a:extLst>
                <a:ext uri="{FF2B5EF4-FFF2-40B4-BE49-F238E27FC236}">
                  <a16:creationId xmlns:a16="http://schemas.microsoft.com/office/drawing/2014/main" id="{1FEFA8FF-8C10-9EEC-DA3D-F04D60E65AB1}"/>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F2F2F"/>
                </a:solidFill>
                <a:effectLst/>
                <a:uLnTx/>
                <a:uFillTx/>
                <a:latin typeface="阿里巴巴普惠体 2.0 35 Thin"/>
                <a:ea typeface="阿里巴巴普惠体 2.0 55 Regular"/>
                <a:cs typeface="+mn-cs"/>
              </a:endParaRPr>
            </a:p>
          </p:txBody>
        </p:sp>
      </p:gr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1"/>
        </a:solidFill>
        <a:effectLst/>
      </p:bgPr>
    </p:bg>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789321D2-88CF-684A-93C6-E9E6212AF4B6}"/>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4333" y="-49302"/>
            <a:ext cx="3217715" cy="1881980"/>
          </a:xfrm>
          <a:custGeom>
            <a:avLst/>
            <a:gdLst>
              <a:gd name="connsiteX0" fmla="*/ 0 w 3217715"/>
              <a:gd name="connsiteY0" fmla="*/ 0 h 1881980"/>
              <a:gd name="connsiteX1" fmla="*/ 3217715 w 3217715"/>
              <a:gd name="connsiteY1" fmla="*/ 0 h 1881980"/>
              <a:gd name="connsiteX2" fmla="*/ 3217715 w 3217715"/>
              <a:gd name="connsiteY2" fmla="*/ 1881980 h 1881980"/>
              <a:gd name="connsiteX3" fmla="*/ 0 w 3217715"/>
              <a:gd name="connsiteY3" fmla="*/ 1881980 h 1881980"/>
            </a:gdLst>
            <a:ahLst/>
            <a:cxnLst>
              <a:cxn ang="0">
                <a:pos x="connsiteX0" y="connsiteY0"/>
              </a:cxn>
              <a:cxn ang="0">
                <a:pos x="connsiteX1" y="connsiteY1"/>
              </a:cxn>
              <a:cxn ang="0">
                <a:pos x="connsiteX2" y="connsiteY2"/>
              </a:cxn>
              <a:cxn ang="0">
                <a:pos x="connsiteX3" y="connsiteY3"/>
              </a:cxn>
            </a:cxnLst>
            <a:rect l="l" t="t" r="r" b="b"/>
            <a:pathLst>
              <a:path w="3217715" h="1881980">
                <a:moveTo>
                  <a:pt x="0" y="0"/>
                </a:moveTo>
                <a:lnTo>
                  <a:pt x="3217715" y="0"/>
                </a:lnTo>
                <a:lnTo>
                  <a:pt x="3217715" y="1881980"/>
                </a:lnTo>
                <a:lnTo>
                  <a:pt x="0" y="1881980"/>
                </a:lnTo>
                <a:close/>
              </a:path>
            </a:pathLst>
          </a:custGeom>
        </p:spPr>
      </p:pic>
      <p:pic>
        <p:nvPicPr>
          <p:cNvPr id="30" name="图片 29">
            <a:extLst>
              <a:ext uri="{FF2B5EF4-FFF2-40B4-BE49-F238E27FC236}">
                <a16:creationId xmlns:a16="http://schemas.microsoft.com/office/drawing/2014/main" id="{B695CC25-0148-670C-9959-1E6AAA874A4E}"/>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441882" y="19038"/>
            <a:ext cx="5794450" cy="2088990"/>
          </a:xfrm>
          <a:custGeom>
            <a:avLst/>
            <a:gdLst>
              <a:gd name="connsiteX0" fmla="*/ 0 w 5794450"/>
              <a:gd name="connsiteY0" fmla="*/ 0 h 2088990"/>
              <a:gd name="connsiteX1" fmla="*/ 5794450 w 5794450"/>
              <a:gd name="connsiteY1" fmla="*/ 0 h 2088990"/>
              <a:gd name="connsiteX2" fmla="*/ 5794450 w 5794450"/>
              <a:gd name="connsiteY2" fmla="*/ 2088990 h 2088990"/>
              <a:gd name="connsiteX3" fmla="*/ 0 w 5794450"/>
              <a:gd name="connsiteY3" fmla="*/ 2088990 h 2088990"/>
            </a:gdLst>
            <a:ahLst/>
            <a:cxnLst>
              <a:cxn ang="0">
                <a:pos x="connsiteX0" y="connsiteY0"/>
              </a:cxn>
              <a:cxn ang="0">
                <a:pos x="connsiteX1" y="connsiteY1"/>
              </a:cxn>
              <a:cxn ang="0">
                <a:pos x="connsiteX2" y="connsiteY2"/>
              </a:cxn>
              <a:cxn ang="0">
                <a:pos x="connsiteX3" y="connsiteY3"/>
              </a:cxn>
            </a:cxnLst>
            <a:rect l="l" t="t" r="r" b="b"/>
            <a:pathLst>
              <a:path w="5794450" h="2088990">
                <a:moveTo>
                  <a:pt x="0" y="0"/>
                </a:moveTo>
                <a:lnTo>
                  <a:pt x="5794450" y="0"/>
                </a:lnTo>
                <a:lnTo>
                  <a:pt x="5794450" y="2088990"/>
                </a:lnTo>
                <a:lnTo>
                  <a:pt x="0" y="2088990"/>
                </a:lnTo>
                <a:close/>
              </a:path>
            </a:pathLst>
          </a:custGeom>
        </p:spPr>
      </p:pic>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660400" y="505480"/>
            <a:ext cx="10858500" cy="523220"/>
          </a:xfrm>
          <a:prstGeom prst="rect">
            <a:avLst/>
          </a:prstGeom>
        </p:spPr>
        <p:txBody>
          <a:bodyPr>
            <a:spAutoFit/>
          </a:bodyPr>
          <a:lstStyle>
            <a:lvl1pPr>
              <a:lnSpc>
                <a:spcPct val="100000"/>
              </a:lnSpc>
              <a:defRPr/>
            </a:lvl1p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a:xfrm>
            <a:off x="5504656" y="6438900"/>
            <a:ext cx="1802924" cy="246221"/>
          </a:xfrm>
          <a:prstGeom prst="rect">
            <a:avLst/>
          </a:prstGeom>
        </p:spPr>
        <p:txBody>
          <a:bodyPr>
            <a:spAutoFit/>
          </a:bodyPr>
          <a:lstStyle>
            <a:lvl1pPr>
              <a:defRPr sz="1000"/>
            </a:lvl1pPr>
          </a:lstStyle>
          <a:p>
            <a:fld id="{748B5987-9647-4253-899C-3B9819D6D8A0}" type="datetime1">
              <a:rPr lang="zh-CN" altLang="en-US" smtClean="0"/>
              <a:pPr/>
              <a:t>2023/1/11</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a:xfrm>
            <a:off x="660401" y="6438900"/>
            <a:ext cx="3992171" cy="246221"/>
          </a:xfrm>
          <a:prstGeom prst="rect">
            <a:avLst/>
          </a:prstGeom>
        </p:spPr>
        <p:txBody>
          <a:bodyPr>
            <a:spAutoFit/>
          </a:bodyPr>
          <a:lstStyle>
            <a:lvl1pPr>
              <a:defRPr sz="1000"/>
            </a:lvl1pPr>
          </a:lstStyle>
          <a:p>
            <a:endParaRPr lang="zh-CN" altLang="en-US"/>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a:xfrm>
            <a:off x="8857452" y="6438900"/>
            <a:ext cx="2661448" cy="246221"/>
          </a:xfrm>
          <a:prstGeom prst="rect">
            <a:avLst/>
          </a:prstGeom>
        </p:spPr>
        <p:txBody>
          <a:bodyPr>
            <a:spAutoFit/>
          </a:bodyPr>
          <a:lstStyle>
            <a:lvl1pPr>
              <a:defRPr sz="1000"/>
            </a:lvl1pPr>
          </a:lstStyle>
          <a:p>
            <a:fld id="{7F65B630-C7FF-41C0-9923-C5E5E29EED81}" type="slidenum">
              <a:rPr lang="zh-CN" altLang="en-US" smtClean="0"/>
              <a:pPr/>
              <a:t>‹#›</a:t>
            </a:fld>
            <a:endParaRPr lang="zh-CN" altLang="en-US"/>
          </a:p>
        </p:txBody>
      </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4951762"/>
            <a:ext cx="10858500" cy="293607"/>
          </a:xfrm>
          <a:prstGeom prst="rect">
            <a:avLst/>
          </a:prstGeom>
        </p:spPr>
        <p:txBody>
          <a:bodyPr vert="horz" lIns="91440" tIns="45720" rIns="91440" bIns="45720" rtlCol="0" anchor="ctr">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5245369"/>
            <a:ext cx="10858500" cy="293607"/>
          </a:xfrm>
          <a:prstGeom prst="rect">
            <a:avLst/>
          </a:prstGeom>
        </p:spPr>
        <p:txBody>
          <a:bodyPr vert="horz" lIns="91440" tIns="45720" rIns="91440" bIns="45720" rtlCol="0" anchor="ctr">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en-US" dirty="0"/>
              <a:t>www.officeplus.cn</a:t>
            </a:r>
          </a:p>
        </p:txBody>
      </p:sp>
      <p:sp>
        <p:nvSpPr>
          <p:cNvPr id="4" name="Title 1">
            <a:extLst>
              <a:ext uri="{FF2B5EF4-FFF2-40B4-BE49-F238E27FC236}">
                <a16:creationId xmlns:a16="http://schemas.microsoft.com/office/drawing/2014/main" id="{BBDDBF72-6B8A-C920-4D80-7E682D70387E}"/>
              </a:ext>
            </a:extLst>
          </p:cNvPr>
          <p:cNvSpPr>
            <a:spLocks noGrp="1"/>
          </p:cNvSpPr>
          <p:nvPr>
            <p:ph type="ctrTitle" hasCustomPrompt="1"/>
          </p:nvPr>
        </p:nvSpPr>
        <p:spPr>
          <a:xfrm>
            <a:off x="660400" y="2802076"/>
            <a:ext cx="10858500" cy="707886"/>
          </a:xfrm>
          <a:prstGeom prst="rect">
            <a:avLst/>
          </a:prstGeom>
        </p:spPr>
        <p:txBody>
          <a:bodyPr vert="horz" lIns="91440" tIns="45720" rIns="91440" bIns="45720" rtlCol="0" anchor="b">
            <a:spAutoFit/>
          </a:bodyPr>
          <a:lstStyle>
            <a:lvl1pPr>
              <a:lnSpc>
                <a:spcPct val="100000"/>
              </a:lnSpc>
              <a:defRPr lang="zh-CN" altLang="en-US" sz="4000" b="1" dirty="0"/>
            </a:lvl1pPr>
          </a:lstStyle>
          <a:p>
            <a:pPr lvl="0" defTabSz="914354"/>
            <a:r>
              <a:rPr lang="en-US" altLang="zh-CN" dirty="0"/>
              <a:t>OfficePLUS </a:t>
            </a:r>
            <a:r>
              <a:rPr lang="zh-CN" altLang="en-US" dirty="0"/>
              <a:t>标准主题模板</a:t>
            </a: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042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890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 id="2147483679" r:id="rId8"/>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6.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2BCA9DCE-C988-3AA6-5281-2CF7C3404C9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200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9" name="矩形 18">
            <a:extLst>
              <a:ext uri="{FF2B5EF4-FFF2-40B4-BE49-F238E27FC236}">
                <a16:creationId xmlns:a16="http://schemas.microsoft.com/office/drawing/2014/main" id="{F6D34737-CFBD-B49C-E7C5-8D2BBE3928C1}"/>
              </a:ext>
            </a:extLst>
          </p:cNvPr>
          <p:cNvSpPr/>
          <p:nvPr/>
        </p:nvSpPr>
        <p:spPr>
          <a:xfrm>
            <a:off x="0" y="0"/>
            <a:ext cx="12192000" cy="6858000"/>
          </a:xfrm>
          <a:prstGeom prst="rect">
            <a:avLst/>
          </a:prstGeom>
          <a:gradFill flip="none" rotWithShape="1">
            <a:gsLst>
              <a:gs pos="59000">
                <a:schemeClr val="accent1">
                  <a:alpha val="83000"/>
                </a:schemeClr>
              </a:gs>
              <a:gs pos="100000">
                <a:schemeClr val="accent3">
                  <a:alpha val="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B3DCB09F-F787-57A0-7A30-666A93151589}"/>
              </a:ext>
            </a:extLst>
          </p:cNvPr>
          <p:cNvSpPr txBox="1"/>
          <p:nvPr/>
        </p:nvSpPr>
        <p:spPr>
          <a:xfrm>
            <a:off x="760069" y="2518640"/>
            <a:ext cx="7569329" cy="1200329"/>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7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年终述职工作总结</a:t>
            </a:r>
          </a:p>
        </p:txBody>
      </p:sp>
      <p:sp>
        <p:nvSpPr>
          <p:cNvPr id="49" name="文本框 48">
            <a:extLst>
              <a:ext uri="{FF2B5EF4-FFF2-40B4-BE49-F238E27FC236}">
                <a16:creationId xmlns:a16="http://schemas.microsoft.com/office/drawing/2014/main" id="{C99A2DCE-05FA-8FF8-DFF5-E01814FA6E03}"/>
              </a:ext>
            </a:extLst>
          </p:cNvPr>
          <p:cNvSpPr txBox="1"/>
          <p:nvPr/>
        </p:nvSpPr>
        <p:spPr>
          <a:xfrm>
            <a:off x="760069" y="1595242"/>
            <a:ext cx="7569329" cy="1862048"/>
          </a:xfrm>
          <a:prstGeom prst="rect">
            <a:avLst/>
          </a:prstGeom>
          <a:noFill/>
        </p:spPr>
        <p:txBody>
          <a:bodyPr wrap="square" rtlCol="0">
            <a:spAutoFit/>
          </a:bodyPr>
          <a:lstStyle/>
          <a:p>
            <a:r>
              <a:rPr lang="en-US" altLang="zh-CN" sz="11500" b="1" dirty="0">
                <a:gradFill>
                  <a:gsLst>
                    <a:gs pos="0">
                      <a:schemeClr val="accent4"/>
                    </a:gs>
                    <a:gs pos="73000">
                      <a:schemeClr val="accent5">
                        <a:alpha val="0"/>
                      </a:schemeClr>
                    </a:gs>
                  </a:gsLst>
                  <a:lin ang="5400000" scaled="1"/>
                </a:gradFill>
                <a:latin typeface="+mj-lt"/>
                <a:ea typeface="思源宋体 CN Heavy" panose="02020900000000000000" pitchFamily="18" charset="-122"/>
              </a:rPr>
              <a:t>20XX</a:t>
            </a:r>
            <a:endParaRPr lang="zh-CN" altLang="en-US" sz="11500" b="1" dirty="0">
              <a:gradFill>
                <a:gsLst>
                  <a:gs pos="0">
                    <a:schemeClr val="accent4"/>
                  </a:gs>
                  <a:gs pos="73000">
                    <a:schemeClr val="accent5">
                      <a:alpha val="0"/>
                    </a:schemeClr>
                  </a:gs>
                </a:gsLst>
                <a:lin ang="5400000" scaled="1"/>
              </a:gradFill>
              <a:latin typeface="+mj-lt"/>
              <a:ea typeface="思源宋体 CN Heavy" panose="02020900000000000000" pitchFamily="18" charset="-122"/>
            </a:endParaRPr>
          </a:p>
        </p:txBody>
      </p:sp>
      <p:sp>
        <p:nvSpPr>
          <p:cNvPr id="62" name="文本框 61">
            <a:extLst>
              <a:ext uri="{FF2B5EF4-FFF2-40B4-BE49-F238E27FC236}">
                <a16:creationId xmlns:a16="http://schemas.microsoft.com/office/drawing/2014/main" id="{B8BE069F-7FAB-F6F5-A2D9-1BFF2F0FE017}"/>
              </a:ext>
            </a:extLst>
          </p:cNvPr>
          <p:cNvSpPr txBox="1"/>
          <p:nvPr/>
        </p:nvSpPr>
        <p:spPr>
          <a:xfrm>
            <a:off x="886120" y="1050656"/>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sp>
        <p:nvSpPr>
          <p:cNvPr id="68" name="文本框 67">
            <a:extLst>
              <a:ext uri="{FF2B5EF4-FFF2-40B4-BE49-F238E27FC236}">
                <a16:creationId xmlns:a16="http://schemas.microsoft.com/office/drawing/2014/main" id="{05DB8174-AB9F-8A35-6551-7ECEC4E72A86}"/>
              </a:ext>
            </a:extLst>
          </p:cNvPr>
          <p:cNvSpPr txBox="1"/>
          <p:nvPr/>
        </p:nvSpPr>
        <p:spPr>
          <a:xfrm>
            <a:off x="886120" y="3664663"/>
            <a:ext cx="8639845" cy="338554"/>
          </a:xfrm>
          <a:prstGeom prst="rect">
            <a:avLst/>
          </a:prstGeom>
          <a:noFill/>
        </p:spPr>
        <p:txBody>
          <a:bodyPr wrap="square" rtlCol="0">
            <a:spAutoFit/>
          </a:bodyPr>
          <a:lstStyle/>
          <a:p>
            <a:r>
              <a:rPr lang="en-US" altLang="zh-CN" sz="1600" dirty="0">
                <a:solidFill>
                  <a:schemeClr val="bg1"/>
                </a:solidFill>
                <a:ea typeface="阿里巴巴普惠体 2.0 45 Light" panose="00020600040101010101" pitchFamily="18" charset="-122"/>
                <a:cs typeface="阿里巴巴普惠体 2.0 45 Light" panose="00020600040101010101" pitchFamily="18" charset="-122"/>
              </a:rPr>
              <a:t>The year-end review of work </a:t>
            </a:r>
            <a:r>
              <a:rPr lang="en-US" altLang="zh-CN" sz="1600" dirty="0" err="1">
                <a:solidFill>
                  <a:schemeClr val="bg1"/>
                </a:solidFill>
                <a:ea typeface="阿里巴巴普惠体 2.0 45 Light" panose="00020600040101010101" pitchFamily="18" charset="-122"/>
                <a:cs typeface="阿里巴巴普惠体 2.0 45 Light" panose="00020600040101010101" pitchFamily="18" charset="-122"/>
              </a:rPr>
              <a:t>summaryThe</a:t>
            </a:r>
            <a:r>
              <a:rPr lang="en-US" altLang="zh-CN" sz="1600" dirty="0">
                <a:solidFill>
                  <a:schemeClr val="bg1"/>
                </a:solidFill>
                <a:ea typeface="阿里巴巴普惠体 2.0 45 Light" panose="00020600040101010101" pitchFamily="18" charset="-122"/>
                <a:cs typeface="阿里巴巴普惠体 2.0 45 Light" panose="00020600040101010101" pitchFamily="18" charset="-122"/>
              </a:rPr>
              <a:t> year-end review of work summary</a:t>
            </a:r>
            <a:endParaRPr lang="zh-CN" altLang="en-US" sz="1600" dirty="0">
              <a:solidFill>
                <a:schemeClr val="bg1"/>
              </a:solidFill>
              <a:ea typeface="阿里巴巴普惠体 2.0 45 Light" panose="00020600040101010101" pitchFamily="18" charset="-122"/>
              <a:cs typeface="阿里巴巴普惠体 2.0 45 Light" panose="00020600040101010101" pitchFamily="18" charset="-122"/>
            </a:endParaRPr>
          </a:p>
        </p:txBody>
      </p:sp>
      <p:cxnSp>
        <p:nvCxnSpPr>
          <p:cNvPr id="70" name="直接连接符 69">
            <a:extLst>
              <a:ext uri="{FF2B5EF4-FFF2-40B4-BE49-F238E27FC236}">
                <a16:creationId xmlns:a16="http://schemas.microsoft.com/office/drawing/2014/main" id="{569917E5-4EF9-73D4-2299-F55DC3BA6AD0}"/>
              </a:ext>
            </a:extLst>
          </p:cNvPr>
          <p:cNvCxnSpPr>
            <a:cxnSpLocks/>
          </p:cNvCxnSpPr>
          <p:nvPr/>
        </p:nvCxnSpPr>
        <p:spPr>
          <a:xfrm>
            <a:off x="983848" y="4046008"/>
            <a:ext cx="6930792" cy="0"/>
          </a:xfrm>
          <a:prstGeom prst="line">
            <a:avLst/>
          </a:prstGeom>
          <a:ln>
            <a:solidFill>
              <a:srgbClr val="F6E6DE"/>
            </a:solidFill>
          </a:ln>
        </p:spPr>
        <p:style>
          <a:lnRef idx="1">
            <a:schemeClr val="accent1"/>
          </a:lnRef>
          <a:fillRef idx="0">
            <a:schemeClr val="accent1"/>
          </a:fillRef>
          <a:effectRef idx="0">
            <a:schemeClr val="accent1"/>
          </a:effectRef>
          <a:fontRef idx="minor">
            <a:schemeClr val="tx1"/>
          </a:fontRef>
        </p:style>
      </p:cxnSp>
      <p:pic>
        <p:nvPicPr>
          <p:cNvPr id="77" name="图片 76">
            <a:extLst>
              <a:ext uri="{FF2B5EF4-FFF2-40B4-BE49-F238E27FC236}">
                <a16:creationId xmlns:a16="http://schemas.microsoft.com/office/drawing/2014/main" id="{B7CCCA4D-8338-B510-B8A3-D417BE4E1FE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flipH="1">
            <a:off x="514213" y="2439931"/>
            <a:ext cx="6115187" cy="2122674"/>
          </a:xfrm>
          <a:prstGeom prst="rect">
            <a:avLst/>
          </a:prstGeom>
        </p:spPr>
      </p:pic>
      <p:pic>
        <p:nvPicPr>
          <p:cNvPr id="104" name="图片 103">
            <a:extLst>
              <a:ext uri="{FF2B5EF4-FFF2-40B4-BE49-F238E27FC236}">
                <a16:creationId xmlns:a16="http://schemas.microsoft.com/office/drawing/2014/main" id="{1C99868E-E80A-D92C-6EB3-96D54D7EDD6B}"/>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23603" y="12230"/>
            <a:ext cx="3217715" cy="1881980"/>
          </a:xfrm>
          <a:custGeom>
            <a:avLst/>
            <a:gdLst>
              <a:gd name="connsiteX0" fmla="*/ 0 w 3217715"/>
              <a:gd name="connsiteY0" fmla="*/ 0 h 1881980"/>
              <a:gd name="connsiteX1" fmla="*/ 3217715 w 3217715"/>
              <a:gd name="connsiteY1" fmla="*/ 0 h 1881980"/>
              <a:gd name="connsiteX2" fmla="*/ 3217715 w 3217715"/>
              <a:gd name="connsiteY2" fmla="*/ 1881980 h 1881980"/>
              <a:gd name="connsiteX3" fmla="*/ 0 w 3217715"/>
              <a:gd name="connsiteY3" fmla="*/ 1881980 h 1881980"/>
            </a:gdLst>
            <a:ahLst/>
            <a:cxnLst>
              <a:cxn ang="0">
                <a:pos x="connsiteX0" y="connsiteY0"/>
              </a:cxn>
              <a:cxn ang="0">
                <a:pos x="connsiteX1" y="connsiteY1"/>
              </a:cxn>
              <a:cxn ang="0">
                <a:pos x="connsiteX2" y="connsiteY2"/>
              </a:cxn>
              <a:cxn ang="0">
                <a:pos x="connsiteX3" y="connsiteY3"/>
              </a:cxn>
            </a:cxnLst>
            <a:rect l="l" t="t" r="r" b="b"/>
            <a:pathLst>
              <a:path w="3217715" h="1881980">
                <a:moveTo>
                  <a:pt x="0" y="0"/>
                </a:moveTo>
                <a:lnTo>
                  <a:pt x="3217715" y="0"/>
                </a:lnTo>
                <a:lnTo>
                  <a:pt x="3217715" y="1881980"/>
                </a:lnTo>
                <a:lnTo>
                  <a:pt x="0" y="1881980"/>
                </a:lnTo>
                <a:close/>
              </a:path>
            </a:pathLst>
          </a:custGeom>
        </p:spPr>
      </p:pic>
      <p:pic>
        <p:nvPicPr>
          <p:cNvPr id="105" name="图片 104">
            <a:extLst>
              <a:ext uri="{FF2B5EF4-FFF2-40B4-BE49-F238E27FC236}">
                <a16:creationId xmlns:a16="http://schemas.microsoft.com/office/drawing/2014/main" id="{478A08E0-1115-F97B-658D-0AFCE58C735F}"/>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6397272" y="12230"/>
            <a:ext cx="5794450" cy="2088990"/>
          </a:xfrm>
          <a:custGeom>
            <a:avLst/>
            <a:gdLst>
              <a:gd name="connsiteX0" fmla="*/ 0 w 5794450"/>
              <a:gd name="connsiteY0" fmla="*/ 0 h 2088990"/>
              <a:gd name="connsiteX1" fmla="*/ 5794450 w 5794450"/>
              <a:gd name="connsiteY1" fmla="*/ 0 h 2088990"/>
              <a:gd name="connsiteX2" fmla="*/ 5794450 w 5794450"/>
              <a:gd name="connsiteY2" fmla="*/ 2088990 h 2088990"/>
              <a:gd name="connsiteX3" fmla="*/ 0 w 5794450"/>
              <a:gd name="connsiteY3" fmla="*/ 2088990 h 2088990"/>
            </a:gdLst>
            <a:ahLst/>
            <a:cxnLst>
              <a:cxn ang="0">
                <a:pos x="connsiteX0" y="connsiteY0"/>
              </a:cxn>
              <a:cxn ang="0">
                <a:pos x="connsiteX1" y="connsiteY1"/>
              </a:cxn>
              <a:cxn ang="0">
                <a:pos x="connsiteX2" y="connsiteY2"/>
              </a:cxn>
              <a:cxn ang="0">
                <a:pos x="connsiteX3" y="connsiteY3"/>
              </a:cxn>
            </a:cxnLst>
            <a:rect l="l" t="t" r="r" b="b"/>
            <a:pathLst>
              <a:path w="5794450" h="2088990">
                <a:moveTo>
                  <a:pt x="0" y="0"/>
                </a:moveTo>
                <a:lnTo>
                  <a:pt x="5794450" y="0"/>
                </a:lnTo>
                <a:lnTo>
                  <a:pt x="5794450" y="2088990"/>
                </a:lnTo>
                <a:lnTo>
                  <a:pt x="0" y="2088990"/>
                </a:lnTo>
                <a:close/>
              </a:path>
            </a:pathLst>
          </a:custGeom>
        </p:spPr>
      </p:pic>
      <p:sp>
        <p:nvSpPr>
          <p:cNvPr id="107" name="矩形 106">
            <a:extLst>
              <a:ext uri="{FF2B5EF4-FFF2-40B4-BE49-F238E27FC236}">
                <a16:creationId xmlns:a16="http://schemas.microsoft.com/office/drawing/2014/main" id="{6B2B53C7-64D6-C2B2-477C-AE6A516B4DA9}"/>
              </a:ext>
            </a:extLst>
          </p:cNvPr>
          <p:cNvSpPr/>
          <p:nvPr/>
        </p:nvSpPr>
        <p:spPr>
          <a:xfrm>
            <a:off x="0" y="0"/>
            <a:ext cx="347241" cy="6858000"/>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图形 95">
            <a:extLst>
              <a:ext uri="{FF2B5EF4-FFF2-40B4-BE49-F238E27FC236}">
                <a16:creationId xmlns:a16="http://schemas.microsoft.com/office/drawing/2014/main" id="{1FF92B54-F158-1C62-30A9-C081B6340A4F}"/>
              </a:ext>
            </a:extLst>
          </p:cNvPr>
          <p:cNvGrpSpPr/>
          <p:nvPr/>
        </p:nvGrpSpPr>
        <p:grpSpPr>
          <a:xfrm flipV="1">
            <a:off x="-859" y="3617006"/>
            <a:ext cx="12192000" cy="3218252"/>
            <a:chOff x="-267024" y="7903290"/>
            <a:chExt cx="12724352" cy="3358773"/>
          </a:xfrm>
          <a:noFill/>
        </p:grpSpPr>
        <p:sp>
          <p:nvSpPr>
            <p:cNvPr id="109" name="任意多边形: 形状 108">
              <a:extLst>
                <a:ext uri="{FF2B5EF4-FFF2-40B4-BE49-F238E27FC236}">
                  <a16:creationId xmlns:a16="http://schemas.microsoft.com/office/drawing/2014/main" id="{F8E362E5-D713-1DFA-498F-0821289A201B}"/>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任意多边形: 形状 109">
              <a:extLst>
                <a:ext uri="{FF2B5EF4-FFF2-40B4-BE49-F238E27FC236}">
                  <a16:creationId xmlns:a16="http://schemas.microsoft.com/office/drawing/2014/main" id="{7953322A-E7F8-43C7-6842-BAD2CB02CB59}"/>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任意多边形: 形状 110">
              <a:extLst>
                <a:ext uri="{FF2B5EF4-FFF2-40B4-BE49-F238E27FC236}">
                  <a16:creationId xmlns:a16="http://schemas.microsoft.com/office/drawing/2014/main" id="{5D789ABB-D111-8026-E48D-A4F0B867BE0E}"/>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任意多边形: 形状 111">
              <a:extLst>
                <a:ext uri="{FF2B5EF4-FFF2-40B4-BE49-F238E27FC236}">
                  <a16:creationId xmlns:a16="http://schemas.microsoft.com/office/drawing/2014/main" id="{442D06F3-14D2-8241-9D0F-DD179E373E7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任意多边形: 形状 112">
              <a:extLst>
                <a:ext uri="{FF2B5EF4-FFF2-40B4-BE49-F238E27FC236}">
                  <a16:creationId xmlns:a16="http://schemas.microsoft.com/office/drawing/2014/main" id="{4CB00612-B86C-8AFF-F4AB-68CF43399595}"/>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任意多边形: 形状 113">
              <a:extLst>
                <a:ext uri="{FF2B5EF4-FFF2-40B4-BE49-F238E27FC236}">
                  <a16:creationId xmlns:a16="http://schemas.microsoft.com/office/drawing/2014/main" id="{35C3D448-0406-55A5-23C8-BBBA53D518E4}"/>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任意多边形: 形状 114">
              <a:extLst>
                <a:ext uri="{FF2B5EF4-FFF2-40B4-BE49-F238E27FC236}">
                  <a16:creationId xmlns:a16="http://schemas.microsoft.com/office/drawing/2014/main" id="{484DC1B5-AFDC-11F6-9806-1B9712407613}"/>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任意多边形: 形状 115">
              <a:extLst>
                <a:ext uri="{FF2B5EF4-FFF2-40B4-BE49-F238E27FC236}">
                  <a16:creationId xmlns:a16="http://schemas.microsoft.com/office/drawing/2014/main" id="{D3168BB5-986C-35BA-DEF5-EA788DAB27F0}"/>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任意多边形: 形状 116">
              <a:extLst>
                <a:ext uri="{FF2B5EF4-FFF2-40B4-BE49-F238E27FC236}">
                  <a16:creationId xmlns:a16="http://schemas.microsoft.com/office/drawing/2014/main" id="{9B61447D-B2F3-89DB-0361-1A9C01D60F67}"/>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任意多边形: 形状 117">
              <a:extLst>
                <a:ext uri="{FF2B5EF4-FFF2-40B4-BE49-F238E27FC236}">
                  <a16:creationId xmlns:a16="http://schemas.microsoft.com/office/drawing/2014/main" id="{5A05E9F9-AFB6-9BBA-40E3-32BE6A64B99E}"/>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任意多边形: 形状 118">
              <a:extLst>
                <a:ext uri="{FF2B5EF4-FFF2-40B4-BE49-F238E27FC236}">
                  <a16:creationId xmlns:a16="http://schemas.microsoft.com/office/drawing/2014/main" id="{BDAC2F07-9A65-5B6D-B78B-810B56B6A4C4}"/>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任意多边形: 形状 119">
              <a:extLst>
                <a:ext uri="{FF2B5EF4-FFF2-40B4-BE49-F238E27FC236}">
                  <a16:creationId xmlns:a16="http://schemas.microsoft.com/office/drawing/2014/main" id="{26FD8FEE-F56C-D5DD-C458-8BC0F5C07CA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任意多边形: 形状 120">
              <a:extLst>
                <a:ext uri="{FF2B5EF4-FFF2-40B4-BE49-F238E27FC236}">
                  <a16:creationId xmlns:a16="http://schemas.microsoft.com/office/drawing/2014/main" id="{08BF61E9-6CEE-C091-5E53-B09077CBD6E3}"/>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任意多边形: 形状 121">
              <a:extLst>
                <a:ext uri="{FF2B5EF4-FFF2-40B4-BE49-F238E27FC236}">
                  <a16:creationId xmlns:a16="http://schemas.microsoft.com/office/drawing/2014/main" id="{FCFE0057-03FE-C986-50AB-48552AA175B7}"/>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任意多边形: 形状 122">
              <a:extLst>
                <a:ext uri="{FF2B5EF4-FFF2-40B4-BE49-F238E27FC236}">
                  <a16:creationId xmlns:a16="http://schemas.microsoft.com/office/drawing/2014/main" id="{DF3CFCB5-D5F1-64CA-02F6-869FDA04D546}"/>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任意多边形: 形状 123">
              <a:extLst>
                <a:ext uri="{FF2B5EF4-FFF2-40B4-BE49-F238E27FC236}">
                  <a16:creationId xmlns:a16="http://schemas.microsoft.com/office/drawing/2014/main" id="{F558AD47-CDE4-6F1D-CDAC-D02738CFD4E8}"/>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任意多边形: 形状 124">
              <a:extLst>
                <a:ext uri="{FF2B5EF4-FFF2-40B4-BE49-F238E27FC236}">
                  <a16:creationId xmlns:a16="http://schemas.microsoft.com/office/drawing/2014/main" id="{32464E41-849E-C935-E629-A69ED74D1EC9}"/>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1" name="平行四边形 70">
            <a:extLst>
              <a:ext uri="{FF2B5EF4-FFF2-40B4-BE49-F238E27FC236}">
                <a16:creationId xmlns:a16="http://schemas.microsoft.com/office/drawing/2014/main" id="{AD7ECDEF-8E9A-3859-1E62-A829772DF716}"/>
              </a:ext>
            </a:extLst>
          </p:cNvPr>
          <p:cNvSpPr/>
          <p:nvPr/>
        </p:nvSpPr>
        <p:spPr>
          <a:xfrm>
            <a:off x="959735" y="4426544"/>
            <a:ext cx="2307992" cy="449347"/>
          </a:xfrm>
          <a:prstGeom prst="parallelogram">
            <a:avLst>
              <a:gd name="adj" fmla="val 0"/>
            </a:avLst>
          </a:prstGeom>
          <a:gradFill flip="none" rotWithShape="1">
            <a:gsLst>
              <a:gs pos="50000">
                <a:schemeClr val="accent5">
                  <a:alpha val="53000"/>
                </a:schemeClr>
              </a:gs>
              <a:gs pos="0">
                <a:schemeClr val="accent6"/>
              </a:gs>
              <a:gs pos="100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7A297A6D-4CD1-1C8C-1F83-9E4789023BF6}"/>
              </a:ext>
            </a:extLst>
          </p:cNvPr>
          <p:cNvSpPr/>
          <p:nvPr/>
        </p:nvSpPr>
        <p:spPr>
          <a:xfrm>
            <a:off x="3639635" y="4426544"/>
            <a:ext cx="2307992" cy="449347"/>
          </a:xfrm>
          <a:prstGeom prst="parallelogram">
            <a:avLst>
              <a:gd name="adj" fmla="val 0"/>
            </a:avLst>
          </a:prstGeom>
          <a:gradFill flip="none" rotWithShape="1">
            <a:gsLst>
              <a:gs pos="50000">
                <a:schemeClr val="accent5">
                  <a:alpha val="53000"/>
                </a:schemeClr>
              </a:gs>
              <a:gs pos="0">
                <a:schemeClr val="accent6"/>
              </a:gs>
              <a:gs pos="100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a:extLst>
              <a:ext uri="{FF2B5EF4-FFF2-40B4-BE49-F238E27FC236}">
                <a16:creationId xmlns:a16="http://schemas.microsoft.com/office/drawing/2014/main" id="{0187ADFE-C532-6BC1-89EF-15E048AFAFD1}"/>
              </a:ext>
            </a:extLst>
          </p:cNvPr>
          <p:cNvSpPr txBox="1"/>
          <p:nvPr/>
        </p:nvSpPr>
        <p:spPr>
          <a:xfrm>
            <a:off x="983848" y="4477647"/>
            <a:ext cx="1931290" cy="369332"/>
          </a:xfrm>
          <a:prstGeom prst="rect">
            <a:avLst/>
          </a:prstGeom>
          <a:noFill/>
        </p:spPr>
        <p:txBody>
          <a:bodyPr wrap="square" rtlCol="0">
            <a:spAutoFit/>
          </a:bodyPr>
          <a:lstStyle/>
          <a:p>
            <a:r>
              <a:rPr lang="zh-CN" altLang="en-US" dirty="0">
                <a:solidFill>
                  <a:schemeClr val="bg1"/>
                </a:solidFill>
                <a:latin typeface="+mn-ea"/>
              </a:rPr>
              <a:t>汇报人：追逐</a:t>
            </a:r>
          </a:p>
        </p:txBody>
      </p:sp>
      <p:sp>
        <p:nvSpPr>
          <p:cNvPr id="127" name="文本框 126">
            <a:extLst>
              <a:ext uri="{FF2B5EF4-FFF2-40B4-BE49-F238E27FC236}">
                <a16:creationId xmlns:a16="http://schemas.microsoft.com/office/drawing/2014/main" id="{30193DFC-839B-6369-B2F4-606E4D3EC75E}"/>
              </a:ext>
            </a:extLst>
          </p:cNvPr>
          <p:cNvSpPr txBox="1"/>
          <p:nvPr/>
        </p:nvSpPr>
        <p:spPr>
          <a:xfrm>
            <a:off x="3806162" y="4477647"/>
            <a:ext cx="1931290" cy="369332"/>
          </a:xfrm>
          <a:prstGeom prst="rect">
            <a:avLst/>
          </a:prstGeom>
          <a:noFill/>
        </p:spPr>
        <p:txBody>
          <a:bodyPr wrap="square" rtlCol="0">
            <a:spAutoFit/>
          </a:bodyPr>
          <a:lstStyle/>
          <a:p>
            <a:r>
              <a:rPr lang="zh-CN" altLang="en-US" dirty="0">
                <a:solidFill>
                  <a:schemeClr val="bg1"/>
                </a:solidFill>
                <a:latin typeface="+mn-ea"/>
              </a:rPr>
              <a:t>时间：</a:t>
            </a:r>
            <a:r>
              <a:rPr lang="en-US" altLang="zh-CN" dirty="0">
                <a:solidFill>
                  <a:schemeClr val="bg1"/>
                </a:solidFill>
                <a:latin typeface="+mn-ea"/>
              </a:rPr>
              <a:t>2022.11</a:t>
            </a:r>
            <a:endParaRPr lang="zh-CN" altLang="en-US" dirty="0">
              <a:solidFill>
                <a:schemeClr val="bg1"/>
              </a:solidFill>
              <a:latin typeface="+mn-ea"/>
            </a:endParaRPr>
          </a:p>
        </p:txBody>
      </p:sp>
    </p:spTree>
    <p:extLst>
      <p:ext uri="{BB962C8B-B14F-4D97-AF65-F5344CB8AC3E}">
        <p14:creationId xmlns:p14="http://schemas.microsoft.com/office/powerpoint/2010/main" val="3933967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图形 95">
            <a:extLst>
              <a:ext uri="{FF2B5EF4-FFF2-40B4-BE49-F238E27FC236}">
                <a16:creationId xmlns:a16="http://schemas.microsoft.com/office/drawing/2014/main" id="{C5767635-89DB-80B1-1447-FC692E7AD36A}"/>
              </a:ext>
            </a:extLst>
          </p:cNvPr>
          <p:cNvGrpSpPr/>
          <p:nvPr/>
        </p:nvGrpSpPr>
        <p:grpSpPr>
          <a:xfrm flipH="1">
            <a:off x="-44333" y="5277000"/>
            <a:ext cx="12193718" cy="1549016"/>
            <a:chOff x="-267024" y="7903290"/>
            <a:chExt cx="12724352" cy="3358773"/>
          </a:xfrm>
          <a:noFill/>
        </p:grpSpPr>
        <p:sp>
          <p:nvSpPr>
            <p:cNvPr id="153" name="任意多边形: 形状 152">
              <a:extLst>
                <a:ext uri="{FF2B5EF4-FFF2-40B4-BE49-F238E27FC236}">
                  <a16:creationId xmlns:a16="http://schemas.microsoft.com/office/drawing/2014/main" id="{DE4CAD4C-0BC2-A10C-4059-63E8218FD544}"/>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153">
              <a:extLst>
                <a:ext uri="{FF2B5EF4-FFF2-40B4-BE49-F238E27FC236}">
                  <a16:creationId xmlns:a16="http://schemas.microsoft.com/office/drawing/2014/main" id="{E7E5A1BE-98D4-117C-D887-1EA13C81440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154">
              <a:extLst>
                <a:ext uri="{FF2B5EF4-FFF2-40B4-BE49-F238E27FC236}">
                  <a16:creationId xmlns:a16="http://schemas.microsoft.com/office/drawing/2014/main" id="{1BEE9A15-5CBC-325E-8DC9-08D6BB1AE7AC}"/>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155">
              <a:extLst>
                <a:ext uri="{FF2B5EF4-FFF2-40B4-BE49-F238E27FC236}">
                  <a16:creationId xmlns:a16="http://schemas.microsoft.com/office/drawing/2014/main" id="{8ED2CFE8-D3CE-FD72-3C25-B21949FE5BF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a:extLst>
                <a:ext uri="{FF2B5EF4-FFF2-40B4-BE49-F238E27FC236}">
                  <a16:creationId xmlns:a16="http://schemas.microsoft.com/office/drawing/2014/main" id="{641A83F3-9CD6-7DF1-3773-0CD3EB9300ED}"/>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a:extLst>
                <a:ext uri="{FF2B5EF4-FFF2-40B4-BE49-F238E27FC236}">
                  <a16:creationId xmlns:a16="http://schemas.microsoft.com/office/drawing/2014/main" id="{6A088916-E6A6-BB3E-BE8E-F134B80B28E9}"/>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a:extLst>
                <a:ext uri="{FF2B5EF4-FFF2-40B4-BE49-F238E27FC236}">
                  <a16:creationId xmlns:a16="http://schemas.microsoft.com/office/drawing/2014/main" id="{BE53A82E-94E2-F94D-CAC5-8744112B85A4}"/>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a:extLst>
                <a:ext uri="{FF2B5EF4-FFF2-40B4-BE49-F238E27FC236}">
                  <a16:creationId xmlns:a16="http://schemas.microsoft.com/office/drawing/2014/main" id="{D1B4EF88-3CA7-2269-C387-AABFE06D925A}"/>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a:extLst>
                <a:ext uri="{FF2B5EF4-FFF2-40B4-BE49-F238E27FC236}">
                  <a16:creationId xmlns:a16="http://schemas.microsoft.com/office/drawing/2014/main" id="{CBAF72B9-7633-6C93-C84D-60B88359D629}"/>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a:extLst>
                <a:ext uri="{FF2B5EF4-FFF2-40B4-BE49-F238E27FC236}">
                  <a16:creationId xmlns:a16="http://schemas.microsoft.com/office/drawing/2014/main" id="{0FF8973B-58E6-7DEC-E094-061751546A71}"/>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a:extLst>
                <a:ext uri="{FF2B5EF4-FFF2-40B4-BE49-F238E27FC236}">
                  <a16:creationId xmlns:a16="http://schemas.microsoft.com/office/drawing/2014/main" id="{B90C6CBE-A822-75C1-94B8-49345B9EFEDC}"/>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a:extLst>
                <a:ext uri="{FF2B5EF4-FFF2-40B4-BE49-F238E27FC236}">
                  <a16:creationId xmlns:a16="http://schemas.microsoft.com/office/drawing/2014/main" id="{2A711F86-F96D-93F8-2937-525B17FD47C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a:extLst>
                <a:ext uri="{FF2B5EF4-FFF2-40B4-BE49-F238E27FC236}">
                  <a16:creationId xmlns:a16="http://schemas.microsoft.com/office/drawing/2014/main" id="{10460666-A098-FF60-96FF-91955F9D8637}"/>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a:extLst>
                <a:ext uri="{FF2B5EF4-FFF2-40B4-BE49-F238E27FC236}">
                  <a16:creationId xmlns:a16="http://schemas.microsoft.com/office/drawing/2014/main" id="{BE3974BF-5B54-5534-AE92-67E52B500E30}"/>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a:extLst>
                <a:ext uri="{FF2B5EF4-FFF2-40B4-BE49-F238E27FC236}">
                  <a16:creationId xmlns:a16="http://schemas.microsoft.com/office/drawing/2014/main" id="{AE4D2C3C-F49F-5A18-9DB1-37E6DE9DF198}"/>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a:extLst>
                <a:ext uri="{FF2B5EF4-FFF2-40B4-BE49-F238E27FC236}">
                  <a16:creationId xmlns:a16="http://schemas.microsoft.com/office/drawing/2014/main" id="{E6F7524B-97B5-C373-16D5-053362F3BA4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a:extLst>
                <a:ext uri="{FF2B5EF4-FFF2-40B4-BE49-F238E27FC236}">
                  <a16:creationId xmlns:a16="http://schemas.microsoft.com/office/drawing/2014/main" id="{24D9AD80-DDE4-8927-2586-0A267BB91FC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pic>
        <p:nvPicPr>
          <p:cNvPr id="3" name="图片 2">
            <a:extLst>
              <a:ext uri="{FF2B5EF4-FFF2-40B4-BE49-F238E27FC236}">
                <a16:creationId xmlns:a16="http://schemas.microsoft.com/office/drawing/2014/main" id="{F663CACB-B48F-70B5-6172-0B09E853723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4333" y="4168067"/>
            <a:ext cx="12236333" cy="2707563"/>
          </a:xfrm>
          <a:prstGeom prst="rect">
            <a:avLst/>
          </a:prstGeom>
          <a:ln w="6350">
            <a:noFill/>
          </a:ln>
        </p:spPr>
      </p:pic>
      <p:grpSp>
        <p:nvGrpSpPr>
          <p:cNvPr id="73" name="组合 72">
            <a:extLst>
              <a:ext uri="{FF2B5EF4-FFF2-40B4-BE49-F238E27FC236}">
                <a16:creationId xmlns:a16="http://schemas.microsoft.com/office/drawing/2014/main" id="{2F93B480-7134-FAAB-E931-9681C8B28544}"/>
              </a:ext>
            </a:extLst>
          </p:cNvPr>
          <p:cNvGrpSpPr/>
          <p:nvPr/>
        </p:nvGrpSpPr>
        <p:grpSpPr>
          <a:xfrm>
            <a:off x="494518" y="1864743"/>
            <a:ext cx="2778124" cy="2936418"/>
            <a:chOff x="494518" y="1922618"/>
            <a:chExt cx="2778124" cy="2936418"/>
          </a:xfrm>
        </p:grpSpPr>
        <p:grpSp>
          <p:nvGrpSpPr>
            <p:cNvPr id="4" name="组合 3">
              <a:extLst>
                <a:ext uri="{FF2B5EF4-FFF2-40B4-BE49-F238E27FC236}">
                  <a16:creationId xmlns:a16="http://schemas.microsoft.com/office/drawing/2014/main" id="{3011FEE8-7C15-729F-814B-B92A1D884F93}"/>
                </a:ext>
              </a:extLst>
            </p:cNvPr>
            <p:cNvGrpSpPr/>
            <p:nvPr/>
          </p:nvGrpSpPr>
          <p:grpSpPr>
            <a:xfrm>
              <a:off x="1244285" y="3580446"/>
              <a:ext cx="1278590" cy="1278590"/>
              <a:chOff x="1231216" y="1862549"/>
              <a:chExt cx="1278590" cy="1278590"/>
            </a:xfrm>
          </p:grpSpPr>
          <p:sp>
            <p:nvSpPr>
              <p:cNvPr id="14" name="椭圆 13">
                <a:extLst>
                  <a:ext uri="{FF2B5EF4-FFF2-40B4-BE49-F238E27FC236}">
                    <a16:creationId xmlns:a16="http://schemas.microsoft.com/office/drawing/2014/main" id="{ACB0AAC1-11FA-667B-01A9-066FD8AE60D7}"/>
                  </a:ext>
                </a:extLst>
              </p:cNvPr>
              <p:cNvSpPr/>
              <p:nvPr/>
            </p:nvSpPr>
            <p:spPr>
              <a:xfrm>
                <a:off x="1231216"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solidFill>
                      <a:srgbClr val="FFD4A0">
                        <a:shade val="50000"/>
                      </a:srgbClr>
                    </a:solidFill>
                  </a:ln>
                  <a:solidFill>
                    <a:sysClr val="window" lastClr="FFFFFF"/>
                  </a:solidFill>
                  <a:effectLst/>
                  <a:uLnTx/>
                  <a:uFillTx/>
                  <a:ea typeface="思源黑体 CN Normal"/>
                  <a:cs typeface="+mn-cs"/>
                </a:endParaRPr>
              </a:p>
            </p:txBody>
          </p:sp>
          <p:sp>
            <p:nvSpPr>
              <p:cNvPr id="15" name="椭圆 14">
                <a:extLst>
                  <a:ext uri="{FF2B5EF4-FFF2-40B4-BE49-F238E27FC236}">
                    <a16:creationId xmlns:a16="http://schemas.microsoft.com/office/drawing/2014/main" id="{E08D8585-CE57-608F-D39D-FF23E49781BC}"/>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ea typeface="思源黑体 CN Normal"/>
                  <a:cs typeface="+mn-cs"/>
                </a:endParaRPr>
              </a:p>
            </p:txBody>
          </p:sp>
          <p:grpSp>
            <p:nvGrpSpPr>
              <p:cNvPr id="18" name="图形 6">
                <a:extLst>
                  <a:ext uri="{FF2B5EF4-FFF2-40B4-BE49-F238E27FC236}">
                    <a16:creationId xmlns:a16="http://schemas.microsoft.com/office/drawing/2014/main" id="{8D418C11-E4C8-5D4B-5EF4-E6271C844FA0}"/>
                  </a:ext>
                </a:extLst>
              </p:cNvPr>
              <p:cNvGrpSpPr/>
              <p:nvPr/>
            </p:nvGrpSpPr>
            <p:grpSpPr>
              <a:xfrm>
                <a:off x="1582985" y="2212870"/>
                <a:ext cx="577946" cy="577948"/>
                <a:chOff x="5666194" y="1050017"/>
                <a:chExt cx="859612" cy="859614"/>
              </a:xfrm>
              <a:solidFill>
                <a:schemeClr val="accent2"/>
              </a:solidFill>
            </p:grpSpPr>
            <p:sp>
              <p:nvSpPr>
                <p:cNvPr id="19" name="任意多边形: 形状 18">
                  <a:extLst>
                    <a:ext uri="{FF2B5EF4-FFF2-40B4-BE49-F238E27FC236}">
                      <a16:creationId xmlns:a16="http://schemas.microsoft.com/office/drawing/2014/main" id="{BB2F7D95-1D47-CB7C-A611-E1045C34E233}"/>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02189214-0571-7B99-3C4B-15DC325FF0C3}"/>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grpSp>
          <p:nvGrpSpPr>
            <p:cNvPr id="49" name="组合 48">
              <a:extLst>
                <a:ext uri="{FF2B5EF4-FFF2-40B4-BE49-F238E27FC236}">
                  <a16:creationId xmlns:a16="http://schemas.microsoft.com/office/drawing/2014/main" id="{EBB8A255-0D01-6E21-80D5-98D77DE22833}"/>
                </a:ext>
              </a:extLst>
            </p:cNvPr>
            <p:cNvGrpSpPr/>
            <p:nvPr/>
          </p:nvGrpSpPr>
          <p:grpSpPr>
            <a:xfrm>
              <a:off x="494518" y="1922618"/>
              <a:ext cx="2778124" cy="1578630"/>
              <a:chOff x="897066" y="2093687"/>
              <a:chExt cx="2778124" cy="1578630"/>
            </a:xfrm>
          </p:grpSpPr>
          <p:sp>
            <p:nvSpPr>
              <p:cNvPr id="47" name="文本框 46">
                <a:extLst>
                  <a:ext uri="{FF2B5EF4-FFF2-40B4-BE49-F238E27FC236}">
                    <a16:creationId xmlns:a16="http://schemas.microsoft.com/office/drawing/2014/main" id="{42F8C205-6E3C-D196-F3BB-BE6EE033D024}"/>
                  </a:ext>
                </a:extLst>
              </p:cNvPr>
              <p:cNvSpPr txBox="1"/>
              <p:nvPr/>
            </p:nvSpPr>
            <p:spPr>
              <a:xfrm>
                <a:off x="897066" y="2093687"/>
                <a:ext cx="2778124" cy="584775"/>
              </a:xfrm>
              <a:prstGeom prst="rect">
                <a:avLst/>
              </a:prstGeom>
              <a:noFill/>
            </p:spPr>
            <p:txBody>
              <a:bodyPr wrap="square" rtlCol="0">
                <a:spAutoFit/>
              </a:bodyPr>
              <a:lstStyle/>
              <a:p>
                <a:pPr algn="ctr"/>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48" name="文本框 14">
                <a:extLst>
                  <a:ext uri="{FF2B5EF4-FFF2-40B4-BE49-F238E27FC236}">
                    <a16:creationId xmlns:a16="http://schemas.microsoft.com/office/drawing/2014/main" id="{19FACA72-278A-2FD2-B418-EB9DA281AA39}"/>
                  </a:ext>
                </a:extLst>
              </p:cNvPr>
              <p:cNvSpPr txBox="1"/>
              <p:nvPr/>
            </p:nvSpPr>
            <p:spPr>
              <a:xfrm>
                <a:off x="956800" y="2638957"/>
                <a:ext cx="2658656"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单击此处输入你的正文文字是您思想的提炼为了请尽量言简意赅的阐述观点</a:t>
                </a:r>
              </a:p>
            </p:txBody>
          </p:sp>
        </p:grpSp>
      </p:grpSp>
      <p:grpSp>
        <p:nvGrpSpPr>
          <p:cNvPr id="72" name="组合 71">
            <a:extLst>
              <a:ext uri="{FF2B5EF4-FFF2-40B4-BE49-F238E27FC236}">
                <a16:creationId xmlns:a16="http://schemas.microsoft.com/office/drawing/2014/main" id="{DDDF8722-A23F-726A-332C-72A6495B29C8}"/>
              </a:ext>
            </a:extLst>
          </p:cNvPr>
          <p:cNvGrpSpPr/>
          <p:nvPr/>
        </p:nvGrpSpPr>
        <p:grpSpPr>
          <a:xfrm>
            <a:off x="3302798" y="1864743"/>
            <a:ext cx="2778124" cy="2936418"/>
            <a:chOff x="3302798" y="1922618"/>
            <a:chExt cx="2778124" cy="2936418"/>
          </a:xfrm>
        </p:grpSpPr>
        <p:grpSp>
          <p:nvGrpSpPr>
            <p:cNvPr id="21" name="组合 20">
              <a:extLst>
                <a:ext uri="{FF2B5EF4-FFF2-40B4-BE49-F238E27FC236}">
                  <a16:creationId xmlns:a16="http://schemas.microsoft.com/office/drawing/2014/main" id="{A5BCFBF1-DA66-95FF-52E9-7D8EAAD3390D}"/>
                </a:ext>
              </a:extLst>
            </p:cNvPr>
            <p:cNvGrpSpPr/>
            <p:nvPr/>
          </p:nvGrpSpPr>
          <p:grpSpPr>
            <a:xfrm>
              <a:off x="4052565" y="3580446"/>
              <a:ext cx="1278590" cy="1278590"/>
              <a:chOff x="1231216" y="1862549"/>
              <a:chExt cx="1278590" cy="1278590"/>
            </a:xfrm>
          </p:grpSpPr>
          <p:sp>
            <p:nvSpPr>
              <p:cNvPr id="22" name="椭圆 21">
                <a:extLst>
                  <a:ext uri="{FF2B5EF4-FFF2-40B4-BE49-F238E27FC236}">
                    <a16:creationId xmlns:a16="http://schemas.microsoft.com/office/drawing/2014/main" id="{C0C2806C-A6B2-7AFD-7EC0-6CBE01E065F1}"/>
                  </a:ext>
                </a:extLst>
              </p:cNvPr>
              <p:cNvSpPr/>
              <p:nvPr/>
            </p:nvSpPr>
            <p:spPr>
              <a:xfrm>
                <a:off x="1231216"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23" name="椭圆 22">
                <a:extLst>
                  <a:ext uri="{FF2B5EF4-FFF2-40B4-BE49-F238E27FC236}">
                    <a16:creationId xmlns:a16="http://schemas.microsoft.com/office/drawing/2014/main" id="{DA5A36BF-78B5-3CB3-2B08-312FA2C94602}"/>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25" name="图形 6">
                <a:extLst>
                  <a:ext uri="{FF2B5EF4-FFF2-40B4-BE49-F238E27FC236}">
                    <a16:creationId xmlns:a16="http://schemas.microsoft.com/office/drawing/2014/main" id="{5F2FADC4-471A-2271-D5C7-525863703473}"/>
                  </a:ext>
                </a:extLst>
              </p:cNvPr>
              <p:cNvGrpSpPr/>
              <p:nvPr/>
            </p:nvGrpSpPr>
            <p:grpSpPr>
              <a:xfrm>
                <a:off x="1582985" y="2212870"/>
                <a:ext cx="577946" cy="577948"/>
                <a:chOff x="5666194" y="1050017"/>
                <a:chExt cx="859612" cy="859614"/>
              </a:xfrm>
              <a:solidFill>
                <a:schemeClr val="accent2"/>
              </a:solidFill>
            </p:grpSpPr>
            <p:sp>
              <p:nvSpPr>
                <p:cNvPr id="26" name="任意多边形: 形状 25">
                  <a:extLst>
                    <a:ext uri="{FF2B5EF4-FFF2-40B4-BE49-F238E27FC236}">
                      <a16:creationId xmlns:a16="http://schemas.microsoft.com/office/drawing/2014/main" id="{929C4B27-D1DE-E4DD-4824-14EB617CB154}"/>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894AEFB-D328-3F0E-3505-F1257C0FEA80}"/>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grpSp>
          <p:nvGrpSpPr>
            <p:cNvPr id="50" name="组合 49">
              <a:extLst>
                <a:ext uri="{FF2B5EF4-FFF2-40B4-BE49-F238E27FC236}">
                  <a16:creationId xmlns:a16="http://schemas.microsoft.com/office/drawing/2014/main" id="{2E7DB905-3550-CDCD-6402-520C994DD588}"/>
                </a:ext>
              </a:extLst>
            </p:cNvPr>
            <p:cNvGrpSpPr/>
            <p:nvPr/>
          </p:nvGrpSpPr>
          <p:grpSpPr>
            <a:xfrm>
              <a:off x="3302798" y="1922618"/>
              <a:ext cx="2778124" cy="1578630"/>
              <a:chOff x="897066" y="2093687"/>
              <a:chExt cx="2778124" cy="1578630"/>
            </a:xfrm>
          </p:grpSpPr>
          <p:sp>
            <p:nvSpPr>
              <p:cNvPr id="51" name="文本框 50">
                <a:extLst>
                  <a:ext uri="{FF2B5EF4-FFF2-40B4-BE49-F238E27FC236}">
                    <a16:creationId xmlns:a16="http://schemas.microsoft.com/office/drawing/2014/main" id="{CEC75852-4E90-B43A-D214-8D8F1570F531}"/>
                  </a:ext>
                </a:extLst>
              </p:cNvPr>
              <p:cNvSpPr txBox="1"/>
              <p:nvPr/>
            </p:nvSpPr>
            <p:spPr>
              <a:xfrm>
                <a:off x="897066" y="2093687"/>
                <a:ext cx="2778124" cy="584775"/>
              </a:xfrm>
              <a:prstGeom prst="rect">
                <a:avLst/>
              </a:prstGeom>
              <a:noFill/>
            </p:spPr>
            <p:txBody>
              <a:bodyPr wrap="square" rtlCol="0">
                <a:spAutoFit/>
              </a:bodyPr>
              <a:lstStyle/>
              <a:p>
                <a:pPr algn="ctr"/>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52" name="文本框 14">
                <a:extLst>
                  <a:ext uri="{FF2B5EF4-FFF2-40B4-BE49-F238E27FC236}">
                    <a16:creationId xmlns:a16="http://schemas.microsoft.com/office/drawing/2014/main" id="{BF32F742-0350-1495-C572-90ACC8666C5E}"/>
                  </a:ext>
                </a:extLst>
              </p:cNvPr>
              <p:cNvSpPr txBox="1"/>
              <p:nvPr/>
            </p:nvSpPr>
            <p:spPr>
              <a:xfrm>
                <a:off x="956800" y="2638957"/>
                <a:ext cx="2658656"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单击此处输入你的正文文字是您思想的提炼为了请尽量言简意赅的阐述观点</a:t>
                </a:r>
              </a:p>
            </p:txBody>
          </p:sp>
        </p:grpSp>
      </p:grpSp>
      <p:grpSp>
        <p:nvGrpSpPr>
          <p:cNvPr id="71" name="组合 70">
            <a:extLst>
              <a:ext uri="{FF2B5EF4-FFF2-40B4-BE49-F238E27FC236}">
                <a16:creationId xmlns:a16="http://schemas.microsoft.com/office/drawing/2014/main" id="{3519EE0B-94A7-8401-70C6-6DA6614D8BDC}"/>
              </a:ext>
            </a:extLst>
          </p:cNvPr>
          <p:cNvGrpSpPr/>
          <p:nvPr/>
        </p:nvGrpSpPr>
        <p:grpSpPr>
          <a:xfrm>
            <a:off x="6111078" y="1864743"/>
            <a:ext cx="2778124" cy="2936418"/>
            <a:chOff x="6111078" y="1922618"/>
            <a:chExt cx="2778124" cy="2936418"/>
          </a:xfrm>
        </p:grpSpPr>
        <p:grpSp>
          <p:nvGrpSpPr>
            <p:cNvPr id="40" name="组合 39">
              <a:extLst>
                <a:ext uri="{FF2B5EF4-FFF2-40B4-BE49-F238E27FC236}">
                  <a16:creationId xmlns:a16="http://schemas.microsoft.com/office/drawing/2014/main" id="{FA6A3259-E54F-1EDF-5C66-DEF934196F86}"/>
                </a:ext>
              </a:extLst>
            </p:cNvPr>
            <p:cNvGrpSpPr/>
            <p:nvPr/>
          </p:nvGrpSpPr>
          <p:grpSpPr>
            <a:xfrm>
              <a:off x="6860845" y="3580446"/>
              <a:ext cx="1278590" cy="1278590"/>
              <a:chOff x="1231216" y="1862549"/>
              <a:chExt cx="1278590" cy="1278590"/>
            </a:xfrm>
          </p:grpSpPr>
          <p:sp>
            <p:nvSpPr>
              <p:cNvPr id="41" name="椭圆 40">
                <a:extLst>
                  <a:ext uri="{FF2B5EF4-FFF2-40B4-BE49-F238E27FC236}">
                    <a16:creationId xmlns:a16="http://schemas.microsoft.com/office/drawing/2014/main" id="{EE3AF0BB-0AA7-18CB-4E97-047795F6F925}"/>
                  </a:ext>
                </a:extLst>
              </p:cNvPr>
              <p:cNvSpPr/>
              <p:nvPr/>
            </p:nvSpPr>
            <p:spPr>
              <a:xfrm>
                <a:off x="1231216"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42" name="椭圆 41">
                <a:extLst>
                  <a:ext uri="{FF2B5EF4-FFF2-40B4-BE49-F238E27FC236}">
                    <a16:creationId xmlns:a16="http://schemas.microsoft.com/office/drawing/2014/main" id="{E854534B-D7BA-7BDA-4D53-65672FEFBF82}"/>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43" name="图形 6">
                <a:extLst>
                  <a:ext uri="{FF2B5EF4-FFF2-40B4-BE49-F238E27FC236}">
                    <a16:creationId xmlns:a16="http://schemas.microsoft.com/office/drawing/2014/main" id="{FCB05A57-86DE-F33E-F81D-0E3972691E03}"/>
                  </a:ext>
                </a:extLst>
              </p:cNvPr>
              <p:cNvGrpSpPr/>
              <p:nvPr/>
            </p:nvGrpSpPr>
            <p:grpSpPr>
              <a:xfrm>
                <a:off x="1582985" y="2212870"/>
                <a:ext cx="577946" cy="577948"/>
                <a:chOff x="5666194" y="1050017"/>
                <a:chExt cx="859612" cy="859614"/>
              </a:xfrm>
              <a:solidFill>
                <a:schemeClr val="accent2"/>
              </a:solidFill>
            </p:grpSpPr>
            <p:sp>
              <p:nvSpPr>
                <p:cNvPr id="44" name="任意多边形: 形状 43">
                  <a:extLst>
                    <a:ext uri="{FF2B5EF4-FFF2-40B4-BE49-F238E27FC236}">
                      <a16:creationId xmlns:a16="http://schemas.microsoft.com/office/drawing/2014/main" id="{B97E491F-8049-8C50-25F7-0DA3867F9E72}"/>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529213CB-5563-478A-1F73-CBCD4E5EFB14}"/>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grpSp>
          <p:nvGrpSpPr>
            <p:cNvPr id="56" name="组合 55">
              <a:extLst>
                <a:ext uri="{FF2B5EF4-FFF2-40B4-BE49-F238E27FC236}">
                  <a16:creationId xmlns:a16="http://schemas.microsoft.com/office/drawing/2014/main" id="{565A73DB-16C7-02A5-DB08-85A34701CDBA}"/>
                </a:ext>
              </a:extLst>
            </p:cNvPr>
            <p:cNvGrpSpPr/>
            <p:nvPr/>
          </p:nvGrpSpPr>
          <p:grpSpPr>
            <a:xfrm>
              <a:off x="6111078" y="1922618"/>
              <a:ext cx="2778124" cy="1578630"/>
              <a:chOff x="897066" y="2093687"/>
              <a:chExt cx="2778124" cy="1578630"/>
            </a:xfrm>
          </p:grpSpPr>
          <p:sp>
            <p:nvSpPr>
              <p:cNvPr id="57" name="文本框 56">
                <a:extLst>
                  <a:ext uri="{FF2B5EF4-FFF2-40B4-BE49-F238E27FC236}">
                    <a16:creationId xmlns:a16="http://schemas.microsoft.com/office/drawing/2014/main" id="{4A73EE1B-12F5-B3C2-34AB-03DFE96B61D5}"/>
                  </a:ext>
                </a:extLst>
              </p:cNvPr>
              <p:cNvSpPr txBox="1"/>
              <p:nvPr/>
            </p:nvSpPr>
            <p:spPr>
              <a:xfrm>
                <a:off x="897066" y="2093687"/>
                <a:ext cx="2778124" cy="584775"/>
              </a:xfrm>
              <a:prstGeom prst="rect">
                <a:avLst/>
              </a:prstGeom>
              <a:noFill/>
            </p:spPr>
            <p:txBody>
              <a:bodyPr wrap="square" rtlCol="0">
                <a:spAutoFit/>
              </a:bodyPr>
              <a:lstStyle/>
              <a:p>
                <a:pPr algn="ctr"/>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58" name="文本框 14">
                <a:extLst>
                  <a:ext uri="{FF2B5EF4-FFF2-40B4-BE49-F238E27FC236}">
                    <a16:creationId xmlns:a16="http://schemas.microsoft.com/office/drawing/2014/main" id="{A3ED3725-1EFD-88AD-6A67-9637B6713FE4}"/>
                  </a:ext>
                </a:extLst>
              </p:cNvPr>
              <p:cNvSpPr txBox="1"/>
              <p:nvPr/>
            </p:nvSpPr>
            <p:spPr>
              <a:xfrm>
                <a:off x="956800" y="2638957"/>
                <a:ext cx="2658656"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单击此处输入你的正文文字是您思想的提炼为了请尽量言简意赅的阐述观点</a:t>
                </a:r>
              </a:p>
            </p:txBody>
          </p:sp>
        </p:grpSp>
      </p:grpSp>
      <p:grpSp>
        <p:nvGrpSpPr>
          <p:cNvPr id="70" name="组合 69">
            <a:extLst>
              <a:ext uri="{FF2B5EF4-FFF2-40B4-BE49-F238E27FC236}">
                <a16:creationId xmlns:a16="http://schemas.microsoft.com/office/drawing/2014/main" id="{AD500528-11C9-D895-C350-77A88CBCB096}"/>
              </a:ext>
            </a:extLst>
          </p:cNvPr>
          <p:cNvGrpSpPr/>
          <p:nvPr/>
        </p:nvGrpSpPr>
        <p:grpSpPr>
          <a:xfrm>
            <a:off x="8919358" y="1864743"/>
            <a:ext cx="2778124" cy="2936418"/>
            <a:chOff x="8919358" y="1922618"/>
            <a:chExt cx="2778124" cy="2936418"/>
          </a:xfrm>
        </p:grpSpPr>
        <p:grpSp>
          <p:nvGrpSpPr>
            <p:cNvPr id="28" name="组合 27">
              <a:extLst>
                <a:ext uri="{FF2B5EF4-FFF2-40B4-BE49-F238E27FC236}">
                  <a16:creationId xmlns:a16="http://schemas.microsoft.com/office/drawing/2014/main" id="{8AB44349-B74B-70DD-DD6C-F5D00EBE3EB0}"/>
                </a:ext>
              </a:extLst>
            </p:cNvPr>
            <p:cNvGrpSpPr/>
            <p:nvPr/>
          </p:nvGrpSpPr>
          <p:grpSpPr>
            <a:xfrm>
              <a:off x="9669125" y="3580446"/>
              <a:ext cx="1278590" cy="1278590"/>
              <a:chOff x="1231216" y="1862549"/>
              <a:chExt cx="1278590" cy="1278590"/>
            </a:xfrm>
          </p:grpSpPr>
          <p:sp>
            <p:nvSpPr>
              <p:cNvPr id="29" name="椭圆 28">
                <a:extLst>
                  <a:ext uri="{FF2B5EF4-FFF2-40B4-BE49-F238E27FC236}">
                    <a16:creationId xmlns:a16="http://schemas.microsoft.com/office/drawing/2014/main" id="{2668FF26-4187-3977-003D-76167DC103A8}"/>
                  </a:ext>
                </a:extLst>
              </p:cNvPr>
              <p:cNvSpPr/>
              <p:nvPr/>
            </p:nvSpPr>
            <p:spPr>
              <a:xfrm>
                <a:off x="1231216"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30" name="椭圆 29">
                <a:extLst>
                  <a:ext uri="{FF2B5EF4-FFF2-40B4-BE49-F238E27FC236}">
                    <a16:creationId xmlns:a16="http://schemas.microsoft.com/office/drawing/2014/main" id="{EAD2179E-A9FD-03FE-4D48-392FB01E38FA}"/>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31" name="图形 6">
                <a:extLst>
                  <a:ext uri="{FF2B5EF4-FFF2-40B4-BE49-F238E27FC236}">
                    <a16:creationId xmlns:a16="http://schemas.microsoft.com/office/drawing/2014/main" id="{392B03FF-DC5F-FF2A-5B4A-2D5BE0FDABA8}"/>
                  </a:ext>
                </a:extLst>
              </p:cNvPr>
              <p:cNvGrpSpPr/>
              <p:nvPr/>
            </p:nvGrpSpPr>
            <p:grpSpPr>
              <a:xfrm>
                <a:off x="1582985" y="2212870"/>
                <a:ext cx="577946" cy="577948"/>
                <a:chOff x="5666194" y="1050017"/>
                <a:chExt cx="859612" cy="859614"/>
              </a:xfrm>
              <a:solidFill>
                <a:schemeClr val="accent2"/>
              </a:solidFill>
            </p:grpSpPr>
            <p:sp>
              <p:nvSpPr>
                <p:cNvPr id="32" name="任意多边形: 形状 31">
                  <a:extLst>
                    <a:ext uri="{FF2B5EF4-FFF2-40B4-BE49-F238E27FC236}">
                      <a16:creationId xmlns:a16="http://schemas.microsoft.com/office/drawing/2014/main" id="{1CCC6A93-E97D-9B7E-9537-D588CA6DC189}"/>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FA641DE9-91E9-E7A4-5715-B98E9ECF5884}"/>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grpSp>
          <p:nvGrpSpPr>
            <p:cNvPr id="59" name="组合 58">
              <a:extLst>
                <a:ext uri="{FF2B5EF4-FFF2-40B4-BE49-F238E27FC236}">
                  <a16:creationId xmlns:a16="http://schemas.microsoft.com/office/drawing/2014/main" id="{4C8A5DDD-BFAF-8C5A-C984-8A1B0646F280}"/>
                </a:ext>
              </a:extLst>
            </p:cNvPr>
            <p:cNvGrpSpPr/>
            <p:nvPr/>
          </p:nvGrpSpPr>
          <p:grpSpPr>
            <a:xfrm>
              <a:off x="8919358" y="1922618"/>
              <a:ext cx="2778124" cy="1578630"/>
              <a:chOff x="897066" y="2093687"/>
              <a:chExt cx="2778124" cy="1578630"/>
            </a:xfrm>
          </p:grpSpPr>
          <p:sp>
            <p:nvSpPr>
              <p:cNvPr id="60" name="文本框 59">
                <a:extLst>
                  <a:ext uri="{FF2B5EF4-FFF2-40B4-BE49-F238E27FC236}">
                    <a16:creationId xmlns:a16="http://schemas.microsoft.com/office/drawing/2014/main" id="{94407312-D7B2-1E5A-DCE7-108F90CA96D3}"/>
                  </a:ext>
                </a:extLst>
              </p:cNvPr>
              <p:cNvSpPr txBox="1"/>
              <p:nvPr/>
            </p:nvSpPr>
            <p:spPr>
              <a:xfrm>
                <a:off x="897066" y="2093687"/>
                <a:ext cx="2778124" cy="584775"/>
              </a:xfrm>
              <a:prstGeom prst="rect">
                <a:avLst/>
              </a:prstGeom>
              <a:noFill/>
            </p:spPr>
            <p:txBody>
              <a:bodyPr wrap="square" rtlCol="0">
                <a:spAutoFit/>
              </a:bodyPr>
              <a:lstStyle/>
              <a:p>
                <a:pPr algn="ctr"/>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61" name="文本框 14">
                <a:extLst>
                  <a:ext uri="{FF2B5EF4-FFF2-40B4-BE49-F238E27FC236}">
                    <a16:creationId xmlns:a16="http://schemas.microsoft.com/office/drawing/2014/main" id="{82C33385-ED02-DC9C-0E5B-0FBE0F315EB9}"/>
                  </a:ext>
                </a:extLst>
              </p:cNvPr>
              <p:cNvSpPr txBox="1"/>
              <p:nvPr/>
            </p:nvSpPr>
            <p:spPr>
              <a:xfrm>
                <a:off x="956800" y="2638957"/>
                <a:ext cx="2658656"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单击此处输入你的正文文字是您思想的提炼为了请尽量言简意赅的阐述观点</a:t>
                </a:r>
              </a:p>
            </p:txBody>
          </p:sp>
        </p:grpSp>
      </p:grpSp>
      <p:cxnSp>
        <p:nvCxnSpPr>
          <p:cNvPr id="64" name="直接连接符 63">
            <a:extLst>
              <a:ext uri="{FF2B5EF4-FFF2-40B4-BE49-F238E27FC236}">
                <a16:creationId xmlns:a16="http://schemas.microsoft.com/office/drawing/2014/main" id="{482CBBDC-86E1-241E-01E4-A51372345BC7}"/>
              </a:ext>
            </a:extLst>
          </p:cNvPr>
          <p:cNvCxnSpPr>
            <a:cxnSpLocks/>
          </p:cNvCxnSpPr>
          <p:nvPr/>
        </p:nvCxnSpPr>
        <p:spPr>
          <a:xfrm>
            <a:off x="3287720" y="1972855"/>
            <a:ext cx="0" cy="2055924"/>
          </a:xfrm>
          <a:prstGeom prst="line">
            <a:avLst/>
          </a:prstGeom>
          <a:ln>
            <a:gradFill flip="none" rotWithShape="1">
              <a:gsLst>
                <a:gs pos="0">
                  <a:schemeClr val="accent5"/>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2E077EC-80C3-E45E-7F0B-B7EA048193D5}"/>
              </a:ext>
            </a:extLst>
          </p:cNvPr>
          <p:cNvCxnSpPr>
            <a:cxnSpLocks/>
          </p:cNvCxnSpPr>
          <p:nvPr/>
        </p:nvCxnSpPr>
        <p:spPr>
          <a:xfrm>
            <a:off x="6096000" y="1972855"/>
            <a:ext cx="0" cy="2055924"/>
          </a:xfrm>
          <a:prstGeom prst="line">
            <a:avLst/>
          </a:prstGeom>
          <a:ln>
            <a:gradFill flip="none" rotWithShape="1">
              <a:gsLst>
                <a:gs pos="0">
                  <a:schemeClr val="accent5"/>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1BF00CD4-10E1-5C34-E411-5ABF6DF141EC}"/>
              </a:ext>
            </a:extLst>
          </p:cNvPr>
          <p:cNvCxnSpPr>
            <a:cxnSpLocks/>
          </p:cNvCxnSpPr>
          <p:nvPr/>
        </p:nvCxnSpPr>
        <p:spPr>
          <a:xfrm>
            <a:off x="8904280" y="1972855"/>
            <a:ext cx="0" cy="2055924"/>
          </a:xfrm>
          <a:prstGeom prst="line">
            <a:avLst/>
          </a:prstGeom>
          <a:ln>
            <a:gradFill flip="none" rotWithShape="1">
              <a:gsLst>
                <a:gs pos="0">
                  <a:schemeClr val="accent5"/>
                </a:gs>
                <a:gs pos="100000">
                  <a:schemeClr val="accent4">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002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476F19B-DF57-9773-E53C-9790F456BF8F}"/>
              </a:ext>
            </a:extLst>
          </p:cNvPr>
          <p:cNvPicPr>
            <a:picLocks noChangeAspect="1"/>
          </p:cNvPicPr>
          <p:nvPr/>
        </p:nvPicPr>
        <p:blipFill>
          <a:blip r:embed="rId3"/>
          <a:stretch>
            <a:fillRect/>
          </a:stretch>
        </p:blipFill>
        <p:spPr>
          <a:xfrm>
            <a:off x="0" y="0"/>
            <a:ext cx="12192000" cy="6857999"/>
          </a:xfrm>
          <a:prstGeom prst="rect">
            <a:avLst/>
          </a:prstGeom>
        </p:spPr>
      </p:pic>
      <p:sp>
        <p:nvSpPr>
          <p:cNvPr id="19" name="矩形 18">
            <a:extLst>
              <a:ext uri="{FF2B5EF4-FFF2-40B4-BE49-F238E27FC236}">
                <a16:creationId xmlns:a16="http://schemas.microsoft.com/office/drawing/2014/main" id="{F6D34737-CFBD-B49C-E7C5-8D2BBE3928C1}"/>
              </a:ext>
            </a:extLst>
          </p:cNvPr>
          <p:cNvSpPr/>
          <p:nvPr/>
        </p:nvSpPr>
        <p:spPr>
          <a:xfrm>
            <a:off x="5893" y="-3374"/>
            <a:ext cx="12192000" cy="6858000"/>
          </a:xfrm>
          <a:prstGeom prst="rect">
            <a:avLst/>
          </a:prstGeom>
          <a:gradFill flip="none" rotWithShape="1">
            <a:gsLst>
              <a:gs pos="59000">
                <a:schemeClr val="accent1">
                  <a:alpha val="83000"/>
                </a:schemeClr>
              </a:gs>
              <a:gs pos="100000">
                <a:schemeClr val="accent3">
                  <a:alpha val="0"/>
                </a:schemeClr>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61">
            <a:extLst>
              <a:ext uri="{FF2B5EF4-FFF2-40B4-BE49-F238E27FC236}">
                <a16:creationId xmlns:a16="http://schemas.microsoft.com/office/drawing/2014/main" id="{B8BE069F-7FAB-F6F5-A2D9-1BFF2F0FE017}"/>
              </a:ext>
            </a:extLst>
          </p:cNvPr>
          <p:cNvSpPr txBox="1"/>
          <p:nvPr/>
        </p:nvSpPr>
        <p:spPr>
          <a:xfrm>
            <a:off x="760069" y="1050656"/>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grpSp>
        <p:nvGrpSpPr>
          <p:cNvPr id="5" name="组合 4">
            <a:extLst>
              <a:ext uri="{FF2B5EF4-FFF2-40B4-BE49-F238E27FC236}">
                <a16:creationId xmlns:a16="http://schemas.microsoft.com/office/drawing/2014/main" id="{DAB53435-9F65-9F09-A0B6-8459A0B17B5C}"/>
              </a:ext>
            </a:extLst>
          </p:cNvPr>
          <p:cNvGrpSpPr/>
          <p:nvPr/>
        </p:nvGrpSpPr>
        <p:grpSpPr>
          <a:xfrm>
            <a:off x="393282" y="1734807"/>
            <a:ext cx="9052673" cy="2965705"/>
            <a:chOff x="393282" y="1595242"/>
            <a:chExt cx="9052673" cy="2965705"/>
          </a:xfrm>
        </p:grpSpPr>
        <p:grpSp>
          <p:nvGrpSpPr>
            <p:cNvPr id="4" name="组合 3">
              <a:extLst>
                <a:ext uri="{FF2B5EF4-FFF2-40B4-BE49-F238E27FC236}">
                  <a16:creationId xmlns:a16="http://schemas.microsoft.com/office/drawing/2014/main" id="{D4DBC48F-8120-B98E-A712-3B014ED43B93}"/>
                </a:ext>
              </a:extLst>
            </p:cNvPr>
            <p:cNvGrpSpPr/>
            <p:nvPr/>
          </p:nvGrpSpPr>
          <p:grpSpPr>
            <a:xfrm>
              <a:off x="760069" y="1595242"/>
              <a:ext cx="8685886" cy="2450766"/>
              <a:chOff x="760069" y="1595242"/>
              <a:chExt cx="8685886" cy="2450766"/>
            </a:xfrm>
          </p:grpSpPr>
          <p:sp>
            <p:nvSpPr>
              <p:cNvPr id="20" name="文本框 19">
                <a:extLst>
                  <a:ext uri="{FF2B5EF4-FFF2-40B4-BE49-F238E27FC236}">
                    <a16:creationId xmlns:a16="http://schemas.microsoft.com/office/drawing/2014/main" id="{B3DCB09F-F787-57A0-7A30-666A93151589}"/>
                  </a:ext>
                </a:extLst>
              </p:cNvPr>
              <p:cNvSpPr txBox="1"/>
              <p:nvPr/>
            </p:nvSpPr>
            <p:spPr>
              <a:xfrm>
                <a:off x="760069" y="2518640"/>
                <a:ext cx="7569329" cy="1200329"/>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7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感谢各位聆听</a:t>
                </a:r>
              </a:p>
            </p:txBody>
          </p:sp>
          <p:sp>
            <p:nvSpPr>
              <p:cNvPr id="49" name="文本框 48">
                <a:extLst>
                  <a:ext uri="{FF2B5EF4-FFF2-40B4-BE49-F238E27FC236}">
                    <a16:creationId xmlns:a16="http://schemas.microsoft.com/office/drawing/2014/main" id="{C99A2DCE-05FA-8FF8-DFF5-E01814FA6E03}"/>
                  </a:ext>
                </a:extLst>
              </p:cNvPr>
              <p:cNvSpPr txBox="1"/>
              <p:nvPr/>
            </p:nvSpPr>
            <p:spPr>
              <a:xfrm>
                <a:off x="760069" y="1595242"/>
                <a:ext cx="7569329" cy="1323439"/>
              </a:xfrm>
              <a:prstGeom prst="rect">
                <a:avLst/>
              </a:prstGeom>
              <a:noFill/>
            </p:spPr>
            <p:txBody>
              <a:bodyPr wrap="square" rtlCol="0">
                <a:spAutoFit/>
              </a:bodyPr>
              <a:lstStyle/>
              <a:p>
                <a:r>
                  <a:rPr lang="en-US" altLang="zh-CN" sz="8000" b="1" dirty="0">
                    <a:gradFill>
                      <a:gsLst>
                        <a:gs pos="0">
                          <a:schemeClr val="accent4"/>
                        </a:gs>
                        <a:gs pos="73000">
                          <a:schemeClr val="accent5">
                            <a:alpha val="0"/>
                          </a:schemeClr>
                        </a:gs>
                      </a:gsLst>
                      <a:lin ang="5400000" scaled="1"/>
                    </a:gradFill>
                    <a:latin typeface="+mj-lt"/>
                    <a:ea typeface="思源宋体 CN Heavy" panose="02020900000000000000" pitchFamily="18" charset="-122"/>
                  </a:rPr>
                  <a:t>Thank you</a:t>
                </a:r>
                <a:endParaRPr lang="zh-CN" altLang="en-US" sz="8000" b="1" dirty="0">
                  <a:gradFill>
                    <a:gsLst>
                      <a:gs pos="0">
                        <a:schemeClr val="accent4"/>
                      </a:gs>
                      <a:gs pos="73000">
                        <a:schemeClr val="accent5">
                          <a:alpha val="0"/>
                        </a:schemeClr>
                      </a:gs>
                    </a:gsLst>
                    <a:lin ang="5400000" scaled="1"/>
                  </a:gradFill>
                  <a:latin typeface="+mj-lt"/>
                  <a:ea typeface="思源宋体 CN Heavy" panose="02020900000000000000" pitchFamily="18" charset="-122"/>
                </a:endParaRPr>
              </a:p>
            </p:txBody>
          </p:sp>
          <p:sp>
            <p:nvSpPr>
              <p:cNvPr id="68" name="文本框 67">
                <a:extLst>
                  <a:ext uri="{FF2B5EF4-FFF2-40B4-BE49-F238E27FC236}">
                    <a16:creationId xmlns:a16="http://schemas.microsoft.com/office/drawing/2014/main" id="{05DB8174-AB9F-8A35-6551-7ECEC4E72A86}"/>
                  </a:ext>
                </a:extLst>
              </p:cNvPr>
              <p:cNvSpPr txBox="1"/>
              <p:nvPr/>
            </p:nvSpPr>
            <p:spPr>
              <a:xfrm>
                <a:off x="806110" y="3664663"/>
                <a:ext cx="8639845" cy="338554"/>
              </a:xfrm>
              <a:prstGeom prst="rect">
                <a:avLst/>
              </a:prstGeom>
              <a:noFill/>
            </p:spPr>
            <p:txBody>
              <a:bodyPr wrap="square" rtlCol="0">
                <a:spAutoFit/>
              </a:bodyPr>
              <a:lstStyle/>
              <a:p>
                <a:r>
                  <a:rPr lang="en-US" altLang="zh-CN" sz="1600" dirty="0">
                    <a:solidFill>
                      <a:schemeClr val="bg1"/>
                    </a:solidFill>
                    <a:ea typeface="阿里巴巴普惠体 2.0 45 Light" panose="00020600040101010101" pitchFamily="18" charset="-122"/>
                    <a:cs typeface="阿里巴巴普惠体 2.0 45 Light" panose="00020600040101010101" pitchFamily="18" charset="-122"/>
                  </a:rPr>
                  <a:t>Thank you for listening</a:t>
                </a:r>
                <a:endParaRPr lang="zh-CN" altLang="en-US" sz="1600" dirty="0">
                  <a:solidFill>
                    <a:schemeClr val="bg1"/>
                  </a:solidFill>
                  <a:ea typeface="阿里巴巴普惠体 2.0 45 Light" panose="00020600040101010101" pitchFamily="18" charset="-122"/>
                  <a:cs typeface="阿里巴巴普惠体 2.0 45 Light" panose="00020600040101010101" pitchFamily="18" charset="-122"/>
                </a:endParaRPr>
              </a:p>
            </p:txBody>
          </p:sp>
          <p:cxnSp>
            <p:nvCxnSpPr>
              <p:cNvPr id="70" name="直接连接符 69">
                <a:extLst>
                  <a:ext uri="{FF2B5EF4-FFF2-40B4-BE49-F238E27FC236}">
                    <a16:creationId xmlns:a16="http://schemas.microsoft.com/office/drawing/2014/main" id="{569917E5-4EF9-73D4-2299-F55DC3BA6AD0}"/>
                  </a:ext>
                </a:extLst>
              </p:cNvPr>
              <p:cNvCxnSpPr>
                <a:cxnSpLocks/>
              </p:cNvCxnSpPr>
              <p:nvPr/>
            </p:nvCxnSpPr>
            <p:spPr>
              <a:xfrm>
                <a:off x="886120" y="4046008"/>
                <a:ext cx="2076536" cy="0"/>
              </a:xfrm>
              <a:prstGeom prst="line">
                <a:avLst/>
              </a:prstGeom>
              <a:ln>
                <a:solidFill>
                  <a:srgbClr val="F6E6DE"/>
                </a:solidFill>
              </a:ln>
            </p:spPr>
            <p:style>
              <a:lnRef idx="1">
                <a:schemeClr val="accent1"/>
              </a:lnRef>
              <a:fillRef idx="0">
                <a:schemeClr val="accent1"/>
              </a:fillRef>
              <a:effectRef idx="0">
                <a:schemeClr val="accent1"/>
              </a:effectRef>
              <a:fontRef idx="minor">
                <a:schemeClr val="tx1"/>
              </a:fontRef>
            </p:style>
          </p:cxnSp>
        </p:grpSp>
        <p:pic>
          <p:nvPicPr>
            <p:cNvPr id="77" name="图片 76">
              <a:extLst>
                <a:ext uri="{FF2B5EF4-FFF2-40B4-BE49-F238E27FC236}">
                  <a16:creationId xmlns:a16="http://schemas.microsoft.com/office/drawing/2014/main" id="{B7CCCA4D-8338-B510-B8A3-D417BE4E1F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800000" flipH="1">
              <a:off x="393282" y="2438273"/>
              <a:ext cx="6177200" cy="2122674"/>
            </a:xfrm>
            <a:prstGeom prst="rect">
              <a:avLst/>
            </a:prstGeom>
          </p:spPr>
        </p:pic>
      </p:grpSp>
      <p:pic>
        <p:nvPicPr>
          <p:cNvPr id="104" name="图片 103">
            <a:extLst>
              <a:ext uri="{FF2B5EF4-FFF2-40B4-BE49-F238E27FC236}">
                <a16:creationId xmlns:a16="http://schemas.microsoft.com/office/drawing/2014/main" id="{1C99868E-E80A-D92C-6EB3-96D54D7EDD6B}"/>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23603" y="12230"/>
            <a:ext cx="3217715" cy="1881980"/>
          </a:xfrm>
          <a:custGeom>
            <a:avLst/>
            <a:gdLst>
              <a:gd name="connsiteX0" fmla="*/ 0 w 3217715"/>
              <a:gd name="connsiteY0" fmla="*/ 0 h 1881980"/>
              <a:gd name="connsiteX1" fmla="*/ 3217715 w 3217715"/>
              <a:gd name="connsiteY1" fmla="*/ 0 h 1881980"/>
              <a:gd name="connsiteX2" fmla="*/ 3217715 w 3217715"/>
              <a:gd name="connsiteY2" fmla="*/ 1881980 h 1881980"/>
              <a:gd name="connsiteX3" fmla="*/ 0 w 3217715"/>
              <a:gd name="connsiteY3" fmla="*/ 1881980 h 1881980"/>
            </a:gdLst>
            <a:ahLst/>
            <a:cxnLst>
              <a:cxn ang="0">
                <a:pos x="connsiteX0" y="connsiteY0"/>
              </a:cxn>
              <a:cxn ang="0">
                <a:pos x="connsiteX1" y="connsiteY1"/>
              </a:cxn>
              <a:cxn ang="0">
                <a:pos x="connsiteX2" y="connsiteY2"/>
              </a:cxn>
              <a:cxn ang="0">
                <a:pos x="connsiteX3" y="connsiteY3"/>
              </a:cxn>
            </a:cxnLst>
            <a:rect l="l" t="t" r="r" b="b"/>
            <a:pathLst>
              <a:path w="3217715" h="1881980">
                <a:moveTo>
                  <a:pt x="0" y="0"/>
                </a:moveTo>
                <a:lnTo>
                  <a:pt x="3217715" y="0"/>
                </a:lnTo>
                <a:lnTo>
                  <a:pt x="3217715" y="1881980"/>
                </a:lnTo>
                <a:lnTo>
                  <a:pt x="0" y="1881980"/>
                </a:lnTo>
                <a:close/>
              </a:path>
            </a:pathLst>
          </a:custGeom>
        </p:spPr>
      </p:pic>
      <p:sp>
        <p:nvSpPr>
          <p:cNvPr id="107" name="矩形 106">
            <a:extLst>
              <a:ext uri="{FF2B5EF4-FFF2-40B4-BE49-F238E27FC236}">
                <a16:creationId xmlns:a16="http://schemas.microsoft.com/office/drawing/2014/main" id="{6B2B53C7-64D6-C2B2-477C-AE6A516B4DA9}"/>
              </a:ext>
            </a:extLst>
          </p:cNvPr>
          <p:cNvSpPr/>
          <p:nvPr/>
        </p:nvSpPr>
        <p:spPr>
          <a:xfrm>
            <a:off x="0" y="0"/>
            <a:ext cx="347241" cy="6858000"/>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图形 95">
            <a:extLst>
              <a:ext uri="{FF2B5EF4-FFF2-40B4-BE49-F238E27FC236}">
                <a16:creationId xmlns:a16="http://schemas.microsoft.com/office/drawing/2014/main" id="{1FF92B54-F158-1C62-30A9-C081B6340A4F}"/>
              </a:ext>
            </a:extLst>
          </p:cNvPr>
          <p:cNvGrpSpPr/>
          <p:nvPr/>
        </p:nvGrpSpPr>
        <p:grpSpPr>
          <a:xfrm flipV="1">
            <a:off x="-859" y="3617006"/>
            <a:ext cx="12192000" cy="3218252"/>
            <a:chOff x="-267024" y="7903290"/>
            <a:chExt cx="12724352" cy="3358773"/>
          </a:xfrm>
          <a:noFill/>
        </p:grpSpPr>
        <p:sp>
          <p:nvSpPr>
            <p:cNvPr id="109" name="任意多边形: 形状 108">
              <a:extLst>
                <a:ext uri="{FF2B5EF4-FFF2-40B4-BE49-F238E27FC236}">
                  <a16:creationId xmlns:a16="http://schemas.microsoft.com/office/drawing/2014/main" id="{F8E362E5-D713-1DFA-498F-0821289A201B}"/>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任意多边形: 形状 109">
              <a:extLst>
                <a:ext uri="{FF2B5EF4-FFF2-40B4-BE49-F238E27FC236}">
                  <a16:creationId xmlns:a16="http://schemas.microsoft.com/office/drawing/2014/main" id="{7953322A-E7F8-43C7-6842-BAD2CB02CB59}"/>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任意多边形: 形状 110">
              <a:extLst>
                <a:ext uri="{FF2B5EF4-FFF2-40B4-BE49-F238E27FC236}">
                  <a16:creationId xmlns:a16="http://schemas.microsoft.com/office/drawing/2014/main" id="{5D789ABB-D111-8026-E48D-A4F0B867BE0E}"/>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任意多边形: 形状 111">
              <a:extLst>
                <a:ext uri="{FF2B5EF4-FFF2-40B4-BE49-F238E27FC236}">
                  <a16:creationId xmlns:a16="http://schemas.microsoft.com/office/drawing/2014/main" id="{442D06F3-14D2-8241-9D0F-DD179E373E7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任意多边形: 形状 112">
              <a:extLst>
                <a:ext uri="{FF2B5EF4-FFF2-40B4-BE49-F238E27FC236}">
                  <a16:creationId xmlns:a16="http://schemas.microsoft.com/office/drawing/2014/main" id="{4CB00612-B86C-8AFF-F4AB-68CF43399595}"/>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任意多边形: 形状 113">
              <a:extLst>
                <a:ext uri="{FF2B5EF4-FFF2-40B4-BE49-F238E27FC236}">
                  <a16:creationId xmlns:a16="http://schemas.microsoft.com/office/drawing/2014/main" id="{35C3D448-0406-55A5-23C8-BBBA53D518E4}"/>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任意多边形: 形状 114">
              <a:extLst>
                <a:ext uri="{FF2B5EF4-FFF2-40B4-BE49-F238E27FC236}">
                  <a16:creationId xmlns:a16="http://schemas.microsoft.com/office/drawing/2014/main" id="{484DC1B5-AFDC-11F6-9806-1B9712407613}"/>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任意多边形: 形状 115">
              <a:extLst>
                <a:ext uri="{FF2B5EF4-FFF2-40B4-BE49-F238E27FC236}">
                  <a16:creationId xmlns:a16="http://schemas.microsoft.com/office/drawing/2014/main" id="{D3168BB5-986C-35BA-DEF5-EA788DAB27F0}"/>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任意多边形: 形状 116">
              <a:extLst>
                <a:ext uri="{FF2B5EF4-FFF2-40B4-BE49-F238E27FC236}">
                  <a16:creationId xmlns:a16="http://schemas.microsoft.com/office/drawing/2014/main" id="{9B61447D-B2F3-89DB-0361-1A9C01D60F67}"/>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任意多边形: 形状 117">
              <a:extLst>
                <a:ext uri="{FF2B5EF4-FFF2-40B4-BE49-F238E27FC236}">
                  <a16:creationId xmlns:a16="http://schemas.microsoft.com/office/drawing/2014/main" id="{5A05E9F9-AFB6-9BBA-40E3-32BE6A64B99E}"/>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任意多边形: 形状 118">
              <a:extLst>
                <a:ext uri="{FF2B5EF4-FFF2-40B4-BE49-F238E27FC236}">
                  <a16:creationId xmlns:a16="http://schemas.microsoft.com/office/drawing/2014/main" id="{BDAC2F07-9A65-5B6D-B78B-810B56B6A4C4}"/>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任意多边形: 形状 119">
              <a:extLst>
                <a:ext uri="{FF2B5EF4-FFF2-40B4-BE49-F238E27FC236}">
                  <a16:creationId xmlns:a16="http://schemas.microsoft.com/office/drawing/2014/main" id="{26FD8FEE-F56C-D5DD-C458-8BC0F5C07CA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任意多边形: 形状 120">
              <a:extLst>
                <a:ext uri="{FF2B5EF4-FFF2-40B4-BE49-F238E27FC236}">
                  <a16:creationId xmlns:a16="http://schemas.microsoft.com/office/drawing/2014/main" id="{08BF61E9-6CEE-C091-5E53-B09077CBD6E3}"/>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任意多边形: 形状 121">
              <a:extLst>
                <a:ext uri="{FF2B5EF4-FFF2-40B4-BE49-F238E27FC236}">
                  <a16:creationId xmlns:a16="http://schemas.microsoft.com/office/drawing/2014/main" id="{FCFE0057-03FE-C986-50AB-48552AA175B7}"/>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任意多边形: 形状 122">
              <a:extLst>
                <a:ext uri="{FF2B5EF4-FFF2-40B4-BE49-F238E27FC236}">
                  <a16:creationId xmlns:a16="http://schemas.microsoft.com/office/drawing/2014/main" id="{DF3CFCB5-D5F1-64CA-02F6-869FDA04D546}"/>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任意多边形: 形状 123">
              <a:extLst>
                <a:ext uri="{FF2B5EF4-FFF2-40B4-BE49-F238E27FC236}">
                  <a16:creationId xmlns:a16="http://schemas.microsoft.com/office/drawing/2014/main" id="{F558AD47-CDE4-6F1D-CDAC-D02738CFD4E8}"/>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任意多边形: 形状 124">
              <a:extLst>
                <a:ext uri="{FF2B5EF4-FFF2-40B4-BE49-F238E27FC236}">
                  <a16:creationId xmlns:a16="http://schemas.microsoft.com/office/drawing/2014/main" id="{32464E41-849E-C935-E629-A69ED74D1EC9}"/>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40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1" name="平行四边形 70">
            <a:extLst>
              <a:ext uri="{FF2B5EF4-FFF2-40B4-BE49-F238E27FC236}">
                <a16:creationId xmlns:a16="http://schemas.microsoft.com/office/drawing/2014/main" id="{AD7ECDEF-8E9A-3859-1E62-A829772DF716}"/>
              </a:ext>
            </a:extLst>
          </p:cNvPr>
          <p:cNvSpPr/>
          <p:nvPr/>
        </p:nvSpPr>
        <p:spPr>
          <a:xfrm>
            <a:off x="959735" y="4426544"/>
            <a:ext cx="2307992" cy="449347"/>
          </a:xfrm>
          <a:prstGeom prst="parallelogram">
            <a:avLst>
              <a:gd name="adj" fmla="val 0"/>
            </a:avLst>
          </a:prstGeom>
          <a:gradFill flip="none" rotWithShape="1">
            <a:gsLst>
              <a:gs pos="50000">
                <a:schemeClr val="accent5">
                  <a:alpha val="53000"/>
                </a:schemeClr>
              </a:gs>
              <a:gs pos="0">
                <a:schemeClr val="accent6"/>
              </a:gs>
              <a:gs pos="100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a:extLst>
              <a:ext uri="{FF2B5EF4-FFF2-40B4-BE49-F238E27FC236}">
                <a16:creationId xmlns:a16="http://schemas.microsoft.com/office/drawing/2014/main" id="{7A297A6D-4CD1-1C8C-1F83-9E4789023BF6}"/>
              </a:ext>
            </a:extLst>
          </p:cNvPr>
          <p:cNvSpPr/>
          <p:nvPr/>
        </p:nvSpPr>
        <p:spPr>
          <a:xfrm>
            <a:off x="3639635" y="4426544"/>
            <a:ext cx="2307992" cy="449347"/>
          </a:xfrm>
          <a:prstGeom prst="parallelogram">
            <a:avLst>
              <a:gd name="adj" fmla="val 0"/>
            </a:avLst>
          </a:prstGeom>
          <a:gradFill flip="none" rotWithShape="1">
            <a:gsLst>
              <a:gs pos="50000">
                <a:schemeClr val="accent5">
                  <a:alpha val="53000"/>
                </a:schemeClr>
              </a:gs>
              <a:gs pos="0">
                <a:schemeClr val="accent6"/>
              </a:gs>
              <a:gs pos="100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a:extLst>
              <a:ext uri="{FF2B5EF4-FFF2-40B4-BE49-F238E27FC236}">
                <a16:creationId xmlns:a16="http://schemas.microsoft.com/office/drawing/2014/main" id="{0187ADFE-C532-6BC1-89EF-15E048AFAFD1}"/>
              </a:ext>
            </a:extLst>
          </p:cNvPr>
          <p:cNvSpPr txBox="1"/>
          <p:nvPr/>
        </p:nvSpPr>
        <p:spPr>
          <a:xfrm>
            <a:off x="983848" y="4477647"/>
            <a:ext cx="1931290" cy="369332"/>
          </a:xfrm>
          <a:prstGeom prst="rect">
            <a:avLst/>
          </a:prstGeom>
          <a:noFill/>
        </p:spPr>
        <p:txBody>
          <a:bodyPr wrap="square" rtlCol="0">
            <a:spAutoFit/>
          </a:bodyPr>
          <a:lstStyle/>
          <a:p>
            <a:r>
              <a:rPr lang="zh-CN" altLang="en-US">
                <a:solidFill>
                  <a:schemeClr val="bg1"/>
                </a:solidFill>
                <a:latin typeface="+mn-ea"/>
              </a:rPr>
              <a:t>汇报人：追逐</a:t>
            </a:r>
            <a:endParaRPr lang="zh-CN" altLang="en-US" dirty="0">
              <a:solidFill>
                <a:schemeClr val="bg1"/>
              </a:solidFill>
              <a:latin typeface="+mn-ea"/>
            </a:endParaRPr>
          </a:p>
        </p:txBody>
      </p:sp>
      <p:sp>
        <p:nvSpPr>
          <p:cNvPr id="127" name="文本框 126">
            <a:extLst>
              <a:ext uri="{FF2B5EF4-FFF2-40B4-BE49-F238E27FC236}">
                <a16:creationId xmlns:a16="http://schemas.microsoft.com/office/drawing/2014/main" id="{30193DFC-839B-6369-B2F4-606E4D3EC75E}"/>
              </a:ext>
            </a:extLst>
          </p:cNvPr>
          <p:cNvSpPr txBox="1"/>
          <p:nvPr/>
        </p:nvSpPr>
        <p:spPr>
          <a:xfrm>
            <a:off x="3806162" y="4477647"/>
            <a:ext cx="1931290" cy="369332"/>
          </a:xfrm>
          <a:prstGeom prst="rect">
            <a:avLst/>
          </a:prstGeom>
          <a:noFill/>
        </p:spPr>
        <p:txBody>
          <a:bodyPr wrap="square" rtlCol="0">
            <a:spAutoFit/>
          </a:bodyPr>
          <a:lstStyle/>
          <a:p>
            <a:r>
              <a:rPr lang="zh-CN" altLang="en-US" dirty="0">
                <a:solidFill>
                  <a:schemeClr val="bg1"/>
                </a:solidFill>
                <a:latin typeface="+mn-ea"/>
              </a:rPr>
              <a:t>时间：</a:t>
            </a:r>
            <a:r>
              <a:rPr lang="en-US" altLang="zh-CN" dirty="0">
                <a:solidFill>
                  <a:schemeClr val="bg1"/>
                </a:solidFill>
                <a:latin typeface="+mn-ea"/>
              </a:rPr>
              <a:t>2022.11</a:t>
            </a:r>
            <a:endParaRPr lang="zh-CN" altLang="en-US" dirty="0">
              <a:solidFill>
                <a:schemeClr val="bg1"/>
              </a:solidFill>
              <a:latin typeface="+mn-ea"/>
            </a:endParaRPr>
          </a:p>
        </p:txBody>
      </p:sp>
    </p:spTree>
    <p:extLst>
      <p:ext uri="{BB962C8B-B14F-4D97-AF65-F5344CB8AC3E}">
        <p14:creationId xmlns:p14="http://schemas.microsoft.com/office/powerpoint/2010/main" val="3025019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矩形 7">
            <a:extLst>
              <a:ext uri="{FF2B5EF4-FFF2-40B4-BE49-F238E27FC236}">
                <a16:creationId xmlns:a16="http://schemas.microsoft.com/office/drawing/2014/main" id="{306ACEBD-9F9A-5C0D-B008-339061A366B3}"/>
              </a:ext>
            </a:extLst>
          </p:cNvPr>
          <p:cNvSpPr/>
          <p:nvPr/>
        </p:nvSpPr>
        <p:spPr>
          <a:xfrm flipH="1" flipV="1">
            <a:off x="-107358" y="5627230"/>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3223378" y="5672996"/>
            <a:ext cx="1376175" cy="157104"/>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8568D9EB-6127-7509-03EE-0D8361AB85D4}"/>
              </a:ext>
            </a:extLst>
          </p:cNvPr>
          <p:cNvSpPr txBox="1"/>
          <p:nvPr/>
        </p:nvSpPr>
        <p:spPr>
          <a:xfrm>
            <a:off x="5687024" y="3513604"/>
            <a:ext cx="2986750" cy="356214"/>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5722298"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5722298"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579962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579962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587695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587695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5955728"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5955728"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603305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603305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611038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611038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618771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618771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6264317"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6264317"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634164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634164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6421142"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6421142"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649847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649847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657507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657507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665240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665240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672973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672973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680706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680706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6885833" y="1159062"/>
            <a:ext cx="4336"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6885833" y="1159062"/>
            <a:ext cx="4336"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696316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696316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70404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70404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71178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71178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719514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719514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727247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727247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7351247" y="1197384"/>
            <a:ext cx="4336"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7351247" y="1197384"/>
            <a:ext cx="4336"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742857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742857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7505903"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7505903"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758323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758323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766055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766055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773716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773716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7816661"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7816661"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78939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78939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79713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79713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804792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804792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8125251"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8125251"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820257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820257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8282074"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8282074"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835868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835868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8436008"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8436008"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851333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851333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859066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859066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8667993"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8667993"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7254329" y="3588274"/>
            <a:ext cx="1395519" cy="0"/>
          </a:xfrm>
          <a:prstGeom prst="line">
            <a:avLst/>
          </a:prstGeom>
          <a:solidFill>
            <a:srgbClr val="00FFFF"/>
          </a:solid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896096" y="593693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7" name="文本框 6">
            <a:extLst>
              <a:ext uri="{FF2B5EF4-FFF2-40B4-BE49-F238E27FC236}">
                <a16:creationId xmlns:a16="http://schemas.microsoft.com/office/drawing/2014/main" id="{C459F7AD-A120-EAFD-E374-9166AE60E3B7}"/>
              </a:ext>
            </a:extLst>
          </p:cNvPr>
          <p:cNvSpPr txBox="1"/>
          <p:nvPr/>
        </p:nvSpPr>
        <p:spPr>
          <a:xfrm>
            <a:off x="5683568" y="736641"/>
            <a:ext cx="696245" cy="337626"/>
          </a:xfrm>
          <a:custGeom>
            <a:avLst/>
            <a:gdLst/>
            <a:ahLst/>
            <a:cxnLst/>
            <a:rect l="l" t="t" r="r" b="b"/>
            <a:pathLst>
              <a:path w="696245" h="337626">
                <a:moveTo>
                  <a:pt x="144549" y="197207"/>
                </a:moveTo>
                <a:lnTo>
                  <a:pt x="144549" y="249520"/>
                </a:lnTo>
                <a:lnTo>
                  <a:pt x="286001" y="249520"/>
                </a:lnTo>
                <a:lnTo>
                  <a:pt x="286001" y="197207"/>
                </a:lnTo>
                <a:close/>
                <a:moveTo>
                  <a:pt x="3441" y="125620"/>
                </a:moveTo>
                <a:lnTo>
                  <a:pt x="69521" y="125620"/>
                </a:lnTo>
                <a:lnTo>
                  <a:pt x="69521" y="276192"/>
                </a:lnTo>
                <a:cubicBezTo>
                  <a:pt x="86041" y="296383"/>
                  <a:pt x="110190" y="307053"/>
                  <a:pt x="141968" y="308200"/>
                </a:cubicBezTo>
                <a:lnTo>
                  <a:pt x="221298" y="309749"/>
                </a:lnTo>
                <a:lnTo>
                  <a:pt x="343132" y="306651"/>
                </a:lnTo>
                <a:cubicBezTo>
                  <a:pt x="339232" y="315829"/>
                  <a:pt x="335446" y="324662"/>
                  <a:pt x="331775" y="333152"/>
                </a:cubicBezTo>
                <a:lnTo>
                  <a:pt x="214759" y="334873"/>
                </a:lnTo>
                <a:lnTo>
                  <a:pt x="139903" y="332808"/>
                </a:lnTo>
                <a:cubicBezTo>
                  <a:pt x="101471" y="332349"/>
                  <a:pt x="73192" y="319271"/>
                  <a:pt x="55066" y="293573"/>
                </a:cubicBezTo>
                <a:cubicBezTo>
                  <a:pt x="48412" y="298850"/>
                  <a:pt x="34990" y="313534"/>
                  <a:pt x="14799" y="337626"/>
                </a:cubicBezTo>
                <a:lnTo>
                  <a:pt x="0" y="308372"/>
                </a:lnTo>
                <a:cubicBezTo>
                  <a:pt x="14340" y="295408"/>
                  <a:pt x="28565" y="282904"/>
                  <a:pt x="42676" y="270858"/>
                </a:cubicBezTo>
                <a:lnTo>
                  <a:pt x="42676" y="150744"/>
                </a:lnTo>
                <a:lnTo>
                  <a:pt x="3441" y="150744"/>
                </a:lnTo>
                <a:close/>
                <a:moveTo>
                  <a:pt x="354834" y="125276"/>
                </a:moveTo>
                <a:lnTo>
                  <a:pt x="420569" y="125276"/>
                </a:lnTo>
                <a:lnTo>
                  <a:pt x="420569" y="269481"/>
                </a:lnTo>
                <a:cubicBezTo>
                  <a:pt x="434336" y="294261"/>
                  <a:pt x="459345" y="306881"/>
                  <a:pt x="495597" y="307339"/>
                </a:cubicBezTo>
                <a:lnTo>
                  <a:pt x="576132" y="308716"/>
                </a:lnTo>
                <a:lnTo>
                  <a:pt x="694525" y="305274"/>
                </a:lnTo>
                <a:cubicBezTo>
                  <a:pt x="692001" y="312846"/>
                  <a:pt x="688789" y="321909"/>
                  <a:pt x="684888" y="332463"/>
                </a:cubicBezTo>
                <a:lnTo>
                  <a:pt x="569248" y="333496"/>
                </a:lnTo>
                <a:lnTo>
                  <a:pt x="486993" y="331431"/>
                </a:lnTo>
                <a:cubicBezTo>
                  <a:pt x="449594" y="330743"/>
                  <a:pt x="422978" y="317320"/>
                  <a:pt x="407147" y="291164"/>
                </a:cubicBezTo>
                <a:cubicBezTo>
                  <a:pt x="397740" y="299882"/>
                  <a:pt x="383973" y="315255"/>
                  <a:pt x="365847" y="337282"/>
                </a:cubicBezTo>
                <a:lnTo>
                  <a:pt x="351736" y="308716"/>
                </a:lnTo>
                <a:cubicBezTo>
                  <a:pt x="370780" y="290361"/>
                  <a:pt x="384891" y="276881"/>
                  <a:pt x="394069" y="268277"/>
                </a:cubicBezTo>
                <a:lnTo>
                  <a:pt x="394069" y="150744"/>
                </a:lnTo>
                <a:lnTo>
                  <a:pt x="354834" y="150744"/>
                </a:lnTo>
                <a:close/>
                <a:moveTo>
                  <a:pt x="144549" y="64703"/>
                </a:moveTo>
                <a:lnTo>
                  <a:pt x="144549" y="112886"/>
                </a:lnTo>
                <a:lnTo>
                  <a:pt x="279117" y="112886"/>
                </a:lnTo>
                <a:lnTo>
                  <a:pt x="279117" y="64703"/>
                </a:lnTo>
                <a:close/>
                <a:moveTo>
                  <a:pt x="459116" y="21682"/>
                </a:moveTo>
                <a:lnTo>
                  <a:pt x="684544" y="21682"/>
                </a:lnTo>
                <a:lnTo>
                  <a:pt x="684544" y="46462"/>
                </a:lnTo>
                <a:lnTo>
                  <a:pt x="581122" y="46462"/>
                </a:lnTo>
                <a:cubicBezTo>
                  <a:pt x="572862" y="56099"/>
                  <a:pt x="563799" y="65277"/>
                  <a:pt x="553933" y="73995"/>
                </a:cubicBezTo>
                <a:cubicBezTo>
                  <a:pt x="568503" y="89827"/>
                  <a:pt x="580204" y="106863"/>
                  <a:pt x="589038" y="125104"/>
                </a:cubicBezTo>
                <a:cubicBezTo>
                  <a:pt x="612900" y="107093"/>
                  <a:pt x="634984" y="88336"/>
                  <a:pt x="655290" y="68833"/>
                </a:cubicBezTo>
                <a:lnTo>
                  <a:pt x="675595" y="88450"/>
                </a:lnTo>
                <a:cubicBezTo>
                  <a:pt x="652307" y="108527"/>
                  <a:pt x="626896" y="128259"/>
                  <a:pt x="599363" y="147647"/>
                </a:cubicBezTo>
                <a:cubicBezTo>
                  <a:pt x="634009" y="171279"/>
                  <a:pt x="666303" y="194453"/>
                  <a:pt x="696245" y="217168"/>
                </a:cubicBezTo>
                <a:lnTo>
                  <a:pt x="677316" y="241260"/>
                </a:lnTo>
                <a:cubicBezTo>
                  <a:pt x="654257" y="221413"/>
                  <a:pt x="630911" y="202312"/>
                  <a:pt x="607279" y="183956"/>
                </a:cubicBezTo>
                <a:cubicBezTo>
                  <a:pt x="609229" y="195887"/>
                  <a:pt x="610204" y="208220"/>
                  <a:pt x="610204" y="220954"/>
                </a:cubicBezTo>
                <a:cubicBezTo>
                  <a:pt x="610204" y="266613"/>
                  <a:pt x="589669" y="289443"/>
                  <a:pt x="548599" y="289443"/>
                </a:cubicBezTo>
                <a:cubicBezTo>
                  <a:pt x="538044" y="289443"/>
                  <a:pt x="525884" y="288984"/>
                  <a:pt x="512117" y="288066"/>
                </a:cubicBezTo>
                <a:cubicBezTo>
                  <a:pt x="510740" y="279118"/>
                  <a:pt x="509020" y="269711"/>
                  <a:pt x="506955" y="259845"/>
                </a:cubicBezTo>
                <a:cubicBezTo>
                  <a:pt x="522786" y="262139"/>
                  <a:pt x="536438" y="263286"/>
                  <a:pt x="547910" y="263286"/>
                </a:cubicBezTo>
                <a:cubicBezTo>
                  <a:pt x="571772" y="263286"/>
                  <a:pt x="583703" y="248717"/>
                  <a:pt x="583703" y="219577"/>
                </a:cubicBezTo>
                <a:cubicBezTo>
                  <a:pt x="583589" y="207532"/>
                  <a:pt x="582556" y="195830"/>
                  <a:pt x="580606" y="184472"/>
                </a:cubicBezTo>
                <a:cubicBezTo>
                  <a:pt x="543551" y="221872"/>
                  <a:pt x="499612" y="250667"/>
                  <a:pt x="448791" y="270858"/>
                </a:cubicBezTo>
                <a:cubicBezTo>
                  <a:pt x="445120" y="262139"/>
                  <a:pt x="440531" y="253994"/>
                  <a:pt x="435024" y="246422"/>
                </a:cubicBezTo>
                <a:cubicBezTo>
                  <a:pt x="487567" y="228755"/>
                  <a:pt x="533685" y="198411"/>
                  <a:pt x="573378" y="155391"/>
                </a:cubicBezTo>
                <a:cubicBezTo>
                  <a:pt x="570281" y="146213"/>
                  <a:pt x="566438" y="137322"/>
                  <a:pt x="561849" y="128718"/>
                </a:cubicBezTo>
                <a:cubicBezTo>
                  <a:pt x="533168" y="158545"/>
                  <a:pt x="497892" y="181490"/>
                  <a:pt x="456018" y="197551"/>
                </a:cubicBezTo>
                <a:cubicBezTo>
                  <a:pt x="453035" y="189979"/>
                  <a:pt x="448217" y="181949"/>
                  <a:pt x="441563" y="173459"/>
                </a:cubicBezTo>
                <a:cubicBezTo>
                  <a:pt x="486419" y="159234"/>
                  <a:pt x="521868" y="136806"/>
                  <a:pt x="547910" y="106175"/>
                </a:cubicBezTo>
                <a:cubicBezTo>
                  <a:pt x="543895" y="100439"/>
                  <a:pt x="539478" y="94932"/>
                  <a:pt x="534660" y="89655"/>
                </a:cubicBezTo>
                <a:cubicBezTo>
                  <a:pt x="511027" y="107207"/>
                  <a:pt x="483781" y="122293"/>
                  <a:pt x="452921" y="134913"/>
                </a:cubicBezTo>
                <a:cubicBezTo>
                  <a:pt x="449479" y="126194"/>
                  <a:pt x="444546" y="118049"/>
                  <a:pt x="438122" y="110477"/>
                </a:cubicBezTo>
                <a:cubicBezTo>
                  <a:pt x="482289" y="96710"/>
                  <a:pt x="518943" y="75372"/>
                  <a:pt x="548082" y="46462"/>
                </a:cubicBezTo>
                <a:lnTo>
                  <a:pt x="459116" y="46462"/>
                </a:lnTo>
                <a:close/>
                <a:moveTo>
                  <a:pt x="394757" y="9637"/>
                </a:moveTo>
                <a:cubicBezTo>
                  <a:pt x="406458" y="23862"/>
                  <a:pt x="422519" y="45545"/>
                  <a:pt x="442940" y="74684"/>
                </a:cubicBezTo>
                <a:lnTo>
                  <a:pt x="418504" y="91892"/>
                </a:lnTo>
                <a:cubicBezTo>
                  <a:pt x="399919" y="62753"/>
                  <a:pt x="384661" y="40267"/>
                  <a:pt x="372730" y="24436"/>
                </a:cubicBezTo>
                <a:close/>
                <a:moveTo>
                  <a:pt x="35449" y="6195"/>
                </a:moveTo>
                <a:cubicBezTo>
                  <a:pt x="52427" y="26157"/>
                  <a:pt x="70095" y="48527"/>
                  <a:pt x="88450" y="73307"/>
                </a:cubicBezTo>
                <a:lnTo>
                  <a:pt x="63670" y="89827"/>
                </a:lnTo>
                <a:cubicBezTo>
                  <a:pt x="48756" y="66883"/>
                  <a:pt x="32236" y="44168"/>
                  <a:pt x="14110" y="21682"/>
                </a:cubicBezTo>
                <a:close/>
                <a:moveTo>
                  <a:pt x="185849" y="0"/>
                </a:moveTo>
                <a:lnTo>
                  <a:pt x="212349" y="4818"/>
                </a:lnTo>
                <a:cubicBezTo>
                  <a:pt x="207990" y="18011"/>
                  <a:pt x="203286" y="30401"/>
                  <a:pt x="198239" y="41988"/>
                </a:cubicBezTo>
                <a:lnTo>
                  <a:pt x="304586" y="41988"/>
                </a:lnTo>
                <a:lnTo>
                  <a:pt x="304586" y="148679"/>
                </a:lnTo>
                <a:lnTo>
                  <a:pt x="279117" y="148679"/>
                </a:lnTo>
                <a:lnTo>
                  <a:pt x="279117" y="135601"/>
                </a:lnTo>
                <a:lnTo>
                  <a:pt x="144549" y="135601"/>
                </a:lnTo>
                <a:lnTo>
                  <a:pt x="144549" y="174492"/>
                </a:lnTo>
                <a:lnTo>
                  <a:pt x="311469" y="174492"/>
                </a:lnTo>
                <a:lnTo>
                  <a:pt x="311469" y="290131"/>
                </a:lnTo>
                <a:lnTo>
                  <a:pt x="286001" y="290131"/>
                </a:lnTo>
                <a:lnTo>
                  <a:pt x="286001" y="272235"/>
                </a:lnTo>
                <a:lnTo>
                  <a:pt x="144549" y="272235"/>
                </a:lnTo>
                <a:lnTo>
                  <a:pt x="144549" y="292540"/>
                </a:lnTo>
                <a:lnTo>
                  <a:pt x="118392" y="292540"/>
                </a:lnTo>
                <a:lnTo>
                  <a:pt x="118392" y="41988"/>
                </a:lnTo>
                <a:lnTo>
                  <a:pt x="173115" y="41988"/>
                </a:lnTo>
                <a:cubicBezTo>
                  <a:pt x="178621" y="27533"/>
                  <a:pt x="182866" y="13537"/>
                  <a:pt x="185849" y="0"/>
                </a:cubicBezTo>
                <a:close/>
              </a:path>
            </a:pathLst>
          </a:custGeom>
          <a:gradFill>
            <a:gsLst>
              <a:gs pos="0">
                <a:prstClr val="white"/>
              </a:gs>
              <a:gs pos="100000">
                <a:srgbClr val="00FFFF"/>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ZHUIZHU</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8" name="文本框 7">
            <a:extLst>
              <a:ext uri="{FF2B5EF4-FFF2-40B4-BE49-F238E27FC236}">
                <a16:creationId xmlns:a16="http://schemas.microsoft.com/office/drawing/2014/main" id="{F3DA25B5-920B-0AA9-DD90-F043FBB8E194}"/>
              </a:ext>
            </a:extLst>
          </p:cNvPr>
          <p:cNvSpPr txBox="1"/>
          <p:nvPr/>
        </p:nvSpPr>
        <p:spPr>
          <a:xfrm>
            <a:off x="5696973" y="1472614"/>
            <a:ext cx="3355218" cy="1051694"/>
          </a:xfrm>
          <a:custGeom>
            <a:avLst/>
            <a:gdLst/>
            <a:ahLst/>
            <a:cxnLst/>
            <a:rect l="l" t="t" r="r" b="b"/>
            <a:pathLst>
              <a:path w="3355218" h="1051694">
                <a:moveTo>
                  <a:pt x="326715" y="979810"/>
                </a:moveTo>
                <a:lnTo>
                  <a:pt x="326715" y="1023342"/>
                </a:lnTo>
                <a:lnTo>
                  <a:pt x="449498" y="1023342"/>
                </a:lnTo>
                <a:lnTo>
                  <a:pt x="449498" y="979810"/>
                </a:lnTo>
                <a:close/>
                <a:moveTo>
                  <a:pt x="309302" y="964183"/>
                </a:moveTo>
                <a:lnTo>
                  <a:pt x="466911" y="964183"/>
                </a:lnTo>
                <a:lnTo>
                  <a:pt x="466911" y="1051247"/>
                </a:lnTo>
                <a:lnTo>
                  <a:pt x="449498" y="1051247"/>
                </a:lnTo>
                <a:lnTo>
                  <a:pt x="449498" y="1038969"/>
                </a:lnTo>
                <a:lnTo>
                  <a:pt x="326715" y="1038969"/>
                </a:lnTo>
                <a:lnTo>
                  <a:pt x="326715" y="1051694"/>
                </a:lnTo>
                <a:lnTo>
                  <a:pt x="309302" y="1051694"/>
                </a:lnTo>
                <a:close/>
                <a:moveTo>
                  <a:pt x="612837" y="958378"/>
                </a:moveTo>
                <a:lnTo>
                  <a:pt x="612837" y="987177"/>
                </a:lnTo>
                <a:lnTo>
                  <a:pt x="662397" y="987177"/>
                </a:lnTo>
                <a:lnTo>
                  <a:pt x="662397" y="958378"/>
                </a:lnTo>
                <a:close/>
                <a:moveTo>
                  <a:pt x="612837" y="915739"/>
                </a:moveTo>
                <a:lnTo>
                  <a:pt x="612837" y="943644"/>
                </a:lnTo>
                <a:lnTo>
                  <a:pt x="662397" y="943644"/>
                </a:lnTo>
                <a:lnTo>
                  <a:pt x="662397" y="915739"/>
                </a:lnTo>
                <a:close/>
                <a:moveTo>
                  <a:pt x="28240" y="911944"/>
                </a:moveTo>
                <a:cubicBezTo>
                  <a:pt x="36054" y="911944"/>
                  <a:pt x="42732" y="914697"/>
                  <a:pt x="48276" y="920204"/>
                </a:cubicBezTo>
                <a:cubicBezTo>
                  <a:pt x="53820" y="925711"/>
                  <a:pt x="56592" y="932371"/>
                  <a:pt x="56592" y="940184"/>
                </a:cubicBezTo>
                <a:cubicBezTo>
                  <a:pt x="56592" y="947998"/>
                  <a:pt x="53820" y="954676"/>
                  <a:pt x="48276" y="960220"/>
                </a:cubicBezTo>
                <a:cubicBezTo>
                  <a:pt x="42732" y="965764"/>
                  <a:pt x="36054" y="968536"/>
                  <a:pt x="28240" y="968536"/>
                </a:cubicBezTo>
                <a:cubicBezTo>
                  <a:pt x="20501" y="968536"/>
                  <a:pt x="13860" y="965764"/>
                  <a:pt x="8316" y="960220"/>
                </a:cubicBezTo>
                <a:cubicBezTo>
                  <a:pt x="2772" y="954676"/>
                  <a:pt x="0" y="947998"/>
                  <a:pt x="0" y="940184"/>
                </a:cubicBezTo>
                <a:cubicBezTo>
                  <a:pt x="0" y="932371"/>
                  <a:pt x="2772" y="925711"/>
                  <a:pt x="8316" y="920204"/>
                </a:cubicBezTo>
                <a:cubicBezTo>
                  <a:pt x="13860" y="914697"/>
                  <a:pt x="20501" y="911944"/>
                  <a:pt x="28240" y="911944"/>
                </a:cubicBezTo>
                <a:close/>
                <a:moveTo>
                  <a:pt x="515280" y="907256"/>
                </a:moveTo>
                <a:lnTo>
                  <a:pt x="558589" y="907256"/>
                </a:lnTo>
                <a:lnTo>
                  <a:pt x="558589" y="1015082"/>
                </a:lnTo>
                <a:cubicBezTo>
                  <a:pt x="567072" y="1009427"/>
                  <a:pt x="575630" y="1003473"/>
                  <a:pt x="584262" y="997223"/>
                </a:cubicBezTo>
                <a:cubicBezTo>
                  <a:pt x="584708" y="1004962"/>
                  <a:pt x="585229" y="1011361"/>
                  <a:pt x="585825" y="1016421"/>
                </a:cubicBezTo>
                <a:cubicBezTo>
                  <a:pt x="566923" y="1028774"/>
                  <a:pt x="553082" y="1038671"/>
                  <a:pt x="544302" y="1046113"/>
                </a:cubicBezTo>
                <a:lnTo>
                  <a:pt x="533809" y="1031155"/>
                </a:lnTo>
                <a:cubicBezTo>
                  <a:pt x="538869" y="1026839"/>
                  <a:pt x="541399" y="1020440"/>
                  <a:pt x="541399" y="1011957"/>
                </a:cubicBezTo>
                <a:lnTo>
                  <a:pt x="541399" y="923329"/>
                </a:lnTo>
                <a:lnTo>
                  <a:pt x="515280" y="923329"/>
                </a:lnTo>
                <a:close/>
                <a:moveTo>
                  <a:pt x="596763" y="900559"/>
                </a:moveTo>
                <a:lnTo>
                  <a:pt x="678470" y="900559"/>
                </a:lnTo>
                <a:lnTo>
                  <a:pt x="678470" y="1002357"/>
                </a:lnTo>
                <a:lnTo>
                  <a:pt x="612837" y="1002357"/>
                </a:lnTo>
                <a:lnTo>
                  <a:pt x="612837" y="1015529"/>
                </a:lnTo>
                <a:lnTo>
                  <a:pt x="596763" y="1015529"/>
                </a:lnTo>
                <a:close/>
                <a:moveTo>
                  <a:pt x="320687" y="885378"/>
                </a:moveTo>
                <a:cubicBezTo>
                  <a:pt x="325599" y="889843"/>
                  <a:pt x="330584" y="893936"/>
                  <a:pt x="335645" y="897657"/>
                </a:cubicBezTo>
                <a:cubicBezTo>
                  <a:pt x="322548" y="916855"/>
                  <a:pt x="308781" y="937691"/>
                  <a:pt x="294345" y="960164"/>
                </a:cubicBezTo>
                <a:lnTo>
                  <a:pt x="278495" y="948333"/>
                </a:lnTo>
                <a:cubicBezTo>
                  <a:pt x="292633" y="929878"/>
                  <a:pt x="306698" y="908893"/>
                  <a:pt x="320687" y="885378"/>
                </a:cubicBezTo>
                <a:close/>
                <a:moveTo>
                  <a:pt x="898289" y="876672"/>
                </a:moveTo>
                <a:lnTo>
                  <a:pt x="898289" y="1005483"/>
                </a:lnTo>
                <a:lnTo>
                  <a:pt x="947849" y="1005483"/>
                </a:lnTo>
                <a:lnTo>
                  <a:pt x="947849" y="876672"/>
                </a:lnTo>
                <a:close/>
                <a:moveTo>
                  <a:pt x="403287" y="873770"/>
                </a:moveTo>
                <a:cubicBezTo>
                  <a:pt x="408496" y="873770"/>
                  <a:pt x="413705" y="873770"/>
                  <a:pt x="418914" y="873770"/>
                </a:cubicBezTo>
                <a:cubicBezTo>
                  <a:pt x="418765" y="875258"/>
                  <a:pt x="418393" y="878160"/>
                  <a:pt x="417798" y="882476"/>
                </a:cubicBezTo>
                <a:cubicBezTo>
                  <a:pt x="431936" y="915069"/>
                  <a:pt x="459321" y="935236"/>
                  <a:pt x="499951" y="942975"/>
                </a:cubicBezTo>
                <a:cubicBezTo>
                  <a:pt x="496230" y="948630"/>
                  <a:pt x="492658" y="954360"/>
                  <a:pt x="489235" y="960164"/>
                </a:cubicBezTo>
                <a:cubicBezTo>
                  <a:pt x="451284" y="948407"/>
                  <a:pt x="425686" y="929134"/>
                  <a:pt x="412440" y="902345"/>
                </a:cubicBezTo>
                <a:cubicBezTo>
                  <a:pt x="400236" y="930324"/>
                  <a:pt x="373968" y="949672"/>
                  <a:pt x="333635" y="960388"/>
                </a:cubicBezTo>
                <a:cubicBezTo>
                  <a:pt x="331254" y="955774"/>
                  <a:pt x="327831" y="950267"/>
                  <a:pt x="323366" y="943868"/>
                </a:cubicBezTo>
                <a:cubicBezTo>
                  <a:pt x="372033" y="933896"/>
                  <a:pt x="398673" y="910530"/>
                  <a:pt x="403287" y="873770"/>
                </a:cubicBezTo>
                <a:close/>
                <a:moveTo>
                  <a:pt x="880653" y="860152"/>
                </a:moveTo>
                <a:lnTo>
                  <a:pt x="965485" y="860152"/>
                </a:lnTo>
                <a:lnTo>
                  <a:pt x="965485" y="1044104"/>
                </a:lnTo>
                <a:lnTo>
                  <a:pt x="947849" y="1044104"/>
                </a:lnTo>
                <a:lnTo>
                  <a:pt x="947849" y="1021556"/>
                </a:lnTo>
                <a:lnTo>
                  <a:pt x="898289" y="1021556"/>
                </a:lnTo>
                <a:lnTo>
                  <a:pt x="898289" y="1044104"/>
                </a:lnTo>
                <a:lnTo>
                  <a:pt x="880653" y="1044104"/>
                </a:lnTo>
                <a:close/>
                <a:moveTo>
                  <a:pt x="991307" y="858031"/>
                </a:moveTo>
                <a:lnTo>
                  <a:pt x="1012180" y="858031"/>
                </a:lnTo>
                <a:lnTo>
                  <a:pt x="1055042" y="991418"/>
                </a:lnTo>
                <a:lnTo>
                  <a:pt x="1097905" y="858031"/>
                </a:lnTo>
                <a:lnTo>
                  <a:pt x="1118778" y="858031"/>
                </a:lnTo>
                <a:lnTo>
                  <a:pt x="1064195" y="1020328"/>
                </a:lnTo>
                <a:lnTo>
                  <a:pt x="1045890" y="1020328"/>
                </a:lnTo>
                <a:close/>
                <a:moveTo>
                  <a:pt x="537604" y="834256"/>
                </a:moveTo>
                <a:cubicBezTo>
                  <a:pt x="553827" y="850925"/>
                  <a:pt x="565584" y="863277"/>
                  <a:pt x="572877" y="871314"/>
                </a:cubicBezTo>
                <a:lnTo>
                  <a:pt x="557696" y="884039"/>
                </a:lnTo>
                <a:cubicBezTo>
                  <a:pt x="548320" y="871686"/>
                  <a:pt x="537232" y="858887"/>
                  <a:pt x="524433" y="845641"/>
                </a:cubicBezTo>
                <a:close/>
                <a:moveTo>
                  <a:pt x="299033" y="831354"/>
                </a:moveTo>
                <a:cubicBezTo>
                  <a:pt x="311386" y="841772"/>
                  <a:pt x="322994" y="852115"/>
                  <a:pt x="333859" y="862384"/>
                </a:cubicBezTo>
                <a:cubicBezTo>
                  <a:pt x="328798" y="867147"/>
                  <a:pt x="324185" y="871537"/>
                  <a:pt x="320018" y="875556"/>
                </a:cubicBezTo>
                <a:cubicBezTo>
                  <a:pt x="309600" y="864394"/>
                  <a:pt x="298438" y="853455"/>
                  <a:pt x="286531" y="842739"/>
                </a:cubicBezTo>
                <a:close/>
                <a:moveTo>
                  <a:pt x="789347" y="831130"/>
                </a:moveTo>
                <a:lnTo>
                  <a:pt x="806983" y="831130"/>
                </a:lnTo>
                <a:cubicBezTo>
                  <a:pt x="806983" y="845939"/>
                  <a:pt x="806909" y="859259"/>
                  <a:pt x="806760" y="871091"/>
                </a:cubicBezTo>
                <a:lnTo>
                  <a:pt x="858775" y="871091"/>
                </a:lnTo>
                <a:cubicBezTo>
                  <a:pt x="858031" y="928241"/>
                  <a:pt x="857064" y="973112"/>
                  <a:pt x="855873" y="1005706"/>
                </a:cubicBezTo>
                <a:cubicBezTo>
                  <a:pt x="855278" y="1032495"/>
                  <a:pt x="845158" y="1045369"/>
                  <a:pt x="825512" y="1044327"/>
                </a:cubicBezTo>
                <a:cubicBezTo>
                  <a:pt x="819708" y="1044327"/>
                  <a:pt x="811150" y="1044104"/>
                  <a:pt x="799839" y="1043657"/>
                </a:cubicBezTo>
                <a:cubicBezTo>
                  <a:pt x="798798" y="1037406"/>
                  <a:pt x="797607" y="1030932"/>
                  <a:pt x="796268" y="1024235"/>
                </a:cubicBezTo>
                <a:cubicBezTo>
                  <a:pt x="806686" y="1025574"/>
                  <a:pt x="815169" y="1026244"/>
                  <a:pt x="821717" y="1026244"/>
                </a:cubicBezTo>
                <a:cubicBezTo>
                  <a:pt x="831689" y="1026542"/>
                  <a:pt x="837121" y="1019472"/>
                  <a:pt x="838014" y="1005036"/>
                </a:cubicBezTo>
                <a:cubicBezTo>
                  <a:pt x="839651" y="969764"/>
                  <a:pt x="840618" y="930771"/>
                  <a:pt x="840916" y="888057"/>
                </a:cubicBezTo>
                <a:lnTo>
                  <a:pt x="806537" y="888057"/>
                </a:lnTo>
                <a:cubicBezTo>
                  <a:pt x="806388" y="899443"/>
                  <a:pt x="806165" y="909116"/>
                  <a:pt x="805867" y="917079"/>
                </a:cubicBezTo>
                <a:cubicBezTo>
                  <a:pt x="805272" y="975270"/>
                  <a:pt x="791282" y="1020068"/>
                  <a:pt x="763897" y="1051471"/>
                </a:cubicBezTo>
                <a:cubicBezTo>
                  <a:pt x="760177" y="1046857"/>
                  <a:pt x="755786" y="1041871"/>
                  <a:pt x="750726" y="1036513"/>
                </a:cubicBezTo>
                <a:cubicBezTo>
                  <a:pt x="775432" y="1009427"/>
                  <a:pt x="788008" y="969020"/>
                  <a:pt x="788454" y="915293"/>
                </a:cubicBezTo>
                <a:cubicBezTo>
                  <a:pt x="788752" y="907479"/>
                  <a:pt x="788975" y="898401"/>
                  <a:pt x="789124" y="888057"/>
                </a:cubicBezTo>
                <a:lnTo>
                  <a:pt x="758093" y="888057"/>
                </a:lnTo>
                <a:lnTo>
                  <a:pt x="758093" y="871091"/>
                </a:lnTo>
                <a:lnTo>
                  <a:pt x="789235" y="871091"/>
                </a:lnTo>
                <a:cubicBezTo>
                  <a:pt x="789384" y="859110"/>
                  <a:pt x="789421" y="845790"/>
                  <a:pt x="789347" y="831130"/>
                </a:cubicBezTo>
                <a:close/>
                <a:moveTo>
                  <a:pt x="372256" y="830684"/>
                </a:moveTo>
                <a:lnTo>
                  <a:pt x="390339" y="830684"/>
                </a:lnTo>
                <a:cubicBezTo>
                  <a:pt x="387958" y="838869"/>
                  <a:pt x="385279" y="846683"/>
                  <a:pt x="382302" y="854124"/>
                </a:cubicBezTo>
                <a:lnTo>
                  <a:pt x="486780" y="854124"/>
                </a:lnTo>
                <a:lnTo>
                  <a:pt x="486780" y="869528"/>
                </a:lnTo>
                <a:cubicBezTo>
                  <a:pt x="480975" y="878904"/>
                  <a:pt x="474799" y="889248"/>
                  <a:pt x="468250" y="900559"/>
                </a:cubicBezTo>
                <a:cubicBezTo>
                  <a:pt x="462148" y="898029"/>
                  <a:pt x="456419" y="896168"/>
                  <a:pt x="451061" y="894978"/>
                </a:cubicBezTo>
                <a:cubicBezTo>
                  <a:pt x="456865" y="886494"/>
                  <a:pt x="462148" y="878011"/>
                  <a:pt x="466911" y="869528"/>
                </a:cubicBezTo>
                <a:lnTo>
                  <a:pt x="375382" y="869528"/>
                </a:lnTo>
                <a:cubicBezTo>
                  <a:pt x="368982" y="882327"/>
                  <a:pt x="361466" y="893713"/>
                  <a:pt x="352834" y="903684"/>
                </a:cubicBezTo>
                <a:cubicBezTo>
                  <a:pt x="348965" y="900112"/>
                  <a:pt x="343756" y="896392"/>
                  <a:pt x="337207" y="892522"/>
                </a:cubicBezTo>
                <a:cubicBezTo>
                  <a:pt x="354025" y="875258"/>
                  <a:pt x="365708" y="854645"/>
                  <a:pt x="372256" y="830684"/>
                </a:cubicBezTo>
                <a:close/>
                <a:moveTo>
                  <a:pt x="615069" y="828675"/>
                </a:moveTo>
                <a:lnTo>
                  <a:pt x="632036" y="835149"/>
                </a:lnTo>
                <a:cubicBezTo>
                  <a:pt x="628092" y="843186"/>
                  <a:pt x="624111" y="850850"/>
                  <a:pt x="620092" y="858143"/>
                </a:cubicBezTo>
                <a:lnTo>
                  <a:pt x="728923" y="858143"/>
                </a:lnTo>
                <a:cubicBezTo>
                  <a:pt x="727137" y="926157"/>
                  <a:pt x="725649" y="975419"/>
                  <a:pt x="724458" y="1005929"/>
                </a:cubicBezTo>
                <a:cubicBezTo>
                  <a:pt x="723267" y="1032718"/>
                  <a:pt x="711659" y="1046113"/>
                  <a:pt x="689632" y="1046113"/>
                </a:cubicBezTo>
                <a:cubicBezTo>
                  <a:pt x="676089" y="1046113"/>
                  <a:pt x="663959" y="1045741"/>
                  <a:pt x="653244" y="1044996"/>
                </a:cubicBezTo>
                <a:cubicBezTo>
                  <a:pt x="652351" y="1039043"/>
                  <a:pt x="651086" y="1032495"/>
                  <a:pt x="649449" y="1025351"/>
                </a:cubicBezTo>
                <a:cubicBezTo>
                  <a:pt x="662694" y="1027435"/>
                  <a:pt x="674675" y="1028477"/>
                  <a:pt x="685391" y="1028477"/>
                </a:cubicBezTo>
                <a:cubicBezTo>
                  <a:pt x="698785" y="1028477"/>
                  <a:pt x="706003" y="1019845"/>
                  <a:pt x="707045" y="1002580"/>
                </a:cubicBezTo>
                <a:cubicBezTo>
                  <a:pt x="708533" y="969094"/>
                  <a:pt x="709798" y="926306"/>
                  <a:pt x="710840" y="874216"/>
                </a:cubicBezTo>
                <a:lnTo>
                  <a:pt x="610828" y="874216"/>
                </a:lnTo>
                <a:cubicBezTo>
                  <a:pt x="601972" y="888801"/>
                  <a:pt x="592820" y="901824"/>
                  <a:pt x="583369" y="913284"/>
                </a:cubicBezTo>
                <a:cubicBezTo>
                  <a:pt x="579797" y="910307"/>
                  <a:pt x="574960" y="906958"/>
                  <a:pt x="568858" y="903238"/>
                </a:cubicBezTo>
                <a:cubicBezTo>
                  <a:pt x="587313" y="881806"/>
                  <a:pt x="602717" y="856952"/>
                  <a:pt x="615069" y="828675"/>
                </a:cubicBezTo>
                <a:close/>
                <a:moveTo>
                  <a:pt x="1286731" y="668536"/>
                </a:moveTo>
                <a:cubicBezTo>
                  <a:pt x="1294247" y="687511"/>
                  <a:pt x="1306041" y="704217"/>
                  <a:pt x="1322115" y="718654"/>
                </a:cubicBezTo>
                <a:cubicBezTo>
                  <a:pt x="1337890" y="706450"/>
                  <a:pt x="1350504" y="689744"/>
                  <a:pt x="1359954" y="668536"/>
                </a:cubicBezTo>
                <a:close/>
                <a:moveTo>
                  <a:pt x="807579" y="658267"/>
                </a:moveTo>
                <a:lnTo>
                  <a:pt x="807579" y="675010"/>
                </a:lnTo>
                <a:lnTo>
                  <a:pt x="894866" y="675010"/>
                </a:lnTo>
                <a:lnTo>
                  <a:pt x="894866" y="658267"/>
                </a:lnTo>
                <a:close/>
                <a:moveTo>
                  <a:pt x="1258156" y="653132"/>
                </a:moveTo>
                <a:lnTo>
                  <a:pt x="1379823" y="653132"/>
                </a:lnTo>
                <a:lnTo>
                  <a:pt x="1379823" y="668536"/>
                </a:lnTo>
                <a:cubicBezTo>
                  <a:pt x="1368065" y="694357"/>
                  <a:pt x="1353555" y="714598"/>
                  <a:pt x="1336290" y="729258"/>
                </a:cubicBezTo>
                <a:cubicBezTo>
                  <a:pt x="1355266" y="741759"/>
                  <a:pt x="1378111" y="750466"/>
                  <a:pt x="1404826" y="755377"/>
                </a:cubicBezTo>
                <a:cubicBezTo>
                  <a:pt x="1399617" y="762074"/>
                  <a:pt x="1395078" y="768102"/>
                  <a:pt x="1391208" y="773460"/>
                </a:cubicBezTo>
                <a:cubicBezTo>
                  <a:pt x="1364642" y="765795"/>
                  <a:pt x="1341499" y="754670"/>
                  <a:pt x="1321780" y="740085"/>
                </a:cubicBezTo>
                <a:cubicBezTo>
                  <a:pt x="1301539" y="753777"/>
                  <a:pt x="1275941" y="765497"/>
                  <a:pt x="1244984" y="775245"/>
                </a:cubicBezTo>
                <a:cubicBezTo>
                  <a:pt x="1241115" y="769739"/>
                  <a:pt x="1237245" y="764381"/>
                  <a:pt x="1233376" y="759172"/>
                </a:cubicBezTo>
                <a:cubicBezTo>
                  <a:pt x="1262918" y="751210"/>
                  <a:pt x="1287624" y="741052"/>
                  <a:pt x="1307492" y="728699"/>
                </a:cubicBezTo>
                <a:cubicBezTo>
                  <a:pt x="1290228" y="712031"/>
                  <a:pt x="1277689" y="691976"/>
                  <a:pt x="1269876" y="668536"/>
                </a:cubicBezTo>
                <a:lnTo>
                  <a:pt x="1258156" y="668536"/>
                </a:lnTo>
                <a:close/>
                <a:moveTo>
                  <a:pt x="1076957" y="639291"/>
                </a:moveTo>
                <a:cubicBezTo>
                  <a:pt x="1080976" y="667568"/>
                  <a:pt x="1090501" y="690860"/>
                  <a:pt x="1105532" y="709166"/>
                </a:cubicBezTo>
                <a:cubicBezTo>
                  <a:pt x="1119969" y="691009"/>
                  <a:pt x="1129717" y="667717"/>
                  <a:pt x="1134777" y="639291"/>
                </a:cubicBezTo>
                <a:close/>
                <a:moveTo>
                  <a:pt x="28240" y="635719"/>
                </a:moveTo>
                <a:cubicBezTo>
                  <a:pt x="36054" y="635719"/>
                  <a:pt x="42732" y="638472"/>
                  <a:pt x="48276" y="643979"/>
                </a:cubicBezTo>
                <a:cubicBezTo>
                  <a:pt x="53820" y="649486"/>
                  <a:pt x="56592" y="656146"/>
                  <a:pt x="56592" y="663959"/>
                </a:cubicBezTo>
                <a:cubicBezTo>
                  <a:pt x="56592" y="671773"/>
                  <a:pt x="53820" y="678451"/>
                  <a:pt x="48276" y="683995"/>
                </a:cubicBezTo>
                <a:cubicBezTo>
                  <a:pt x="42732" y="689539"/>
                  <a:pt x="36054" y="692311"/>
                  <a:pt x="28240" y="692311"/>
                </a:cubicBezTo>
                <a:cubicBezTo>
                  <a:pt x="20501" y="692311"/>
                  <a:pt x="13860" y="689539"/>
                  <a:pt x="8316" y="683995"/>
                </a:cubicBezTo>
                <a:cubicBezTo>
                  <a:pt x="2772" y="678451"/>
                  <a:pt x="0" y="671773"/>
                  <a:pt x="0" y="663959"/>
                </a:cubicBezTo>
                <a:cubicBezTo>
                  <a:pt x="0" y="656146"/>
                  <a:pt x="2772" y="649486"/>
                  <a:pt x="8316" y="643979"/>
                </a:cubicBezTo>
                <a:cubicBezTo>
                  <a:pt x="13860" y="638472"/>
                  <a:pt x="20501" y="635719"/>
                  <a:pt x="28240" y="635719"/>
                </a:cubicBezTo>
                <a:close/>
                <a:moveTo>
                  <a:pt x="1420155" y="630138"/>
                </a:moveTo>
                <a:lnTo>
                  <a:pt x="1469715" y="630138"/>
                </a:lnTo>
                <a:lnTo>
                  <a:pt x="1469715" y="738634"/>
                </a:lnTo>
                <a:cubicBezTo>
                  <a:pt x="1482663" y="730746"/>
                  <a:pt x="1496802" y="721816"/>
                  <a:pt x="1512131" y="711845"/>
                </a:cubicBezTo>
                <a:cubicBezTo>
                  <a:pt x="1512577" y="719584"/>
                  <a:pt x="1513098" y="726058"/>
                  <a:pt x="1513694" y="731267"/>
                </a:cubicBezTo>
                <a:cubicBezTo>
                  <a:pt x="1489881" y="746150"/>
                  <a:pt x="1470236" y="759098"/>
                  <a:pt x="1454758" y="770111"/>
                </a:cubicBezTo>
                <a:lnTo>
                  <a:pt x="1444042" y="754930"/>
                </a:lnTo>
                <a:cubicBezTo>
                  <a:pt x="1449251" y="750466"/>
                  <a:pt x="1451856" y="743694"/>
                  <a:pt x="1451856" y="734615"/>
                </a:cubicBezTo>
                <a:lnTo>
                  <a:pt x="1451856" y="646211"/>
                </a:lnTo>
                <a:lnTo>
                  <a:pt x="1420155" y="646211"/>
                </a:lnTo>
                <a:close/>
                <a:moveTo>
                  <a:pt x="1183370" y="628799"/>
                </a:moveTo>
                <a:lnTo>
                  <a:pt x="1228688" y="628799"/>
                </a:lnTo>
                <a:lnTo>
                  <a:pt x="1228688" y="727918"/>
                </a:lnTo>
                <a:cubicBezTo>
                  <a:pt x="1238362" y="721519"/>
                  <a:pt x="1248407" y="714672"/>
                  <a:pt x="1258825" y="707380"/>
                </a:cubicBezTo>
                <a:cubicBezTo>
                  <a:pt x="1259123" y="714375"/>
                  <a:pt x="1259644" y="720998"/>
                  <a:pt x="1260388" y="727248"/>
                </a:cubicBezTo>
                <a:cubicBezTo>
                  <a:pt x="1239999" y="740494"/>
                  <a:pt x="1224818" y="751135"/>
                  <a:pt x="1214847" y="759172"/>
                </a:cubicBezTo>
                <a:lnTo>
                  <a:pt x="1204131" y="744438"/>
                </a:lnTo>
                <a:cubicBezTo>
                  <a:pt x="1209191" y="739527"/>
                  <a:pt x="1211721" y="732829"/>
                  <a:pt x="1211721" y="724346"/>
                </a:cubicBezTo>
                <a:lnTo>
                  <a:pt x="1211721" y="644872"/>
                </a:lnTo>
                <a:lnTo>
                  <a:pt x="1183370" y="644872"/>
                </a:lnTo>
                <a:close/>
                <a:moveTo>
                  <a:pt x="807579" y="628129"/>
                </a:moveTo>
                <a:lnTo>
                  <a:pt x="807579" y="644872"/>
                </a:lnTo>
                <a:lnTo>
                  <a:pt x="894866" y="644872"/>
                </a:lnTo>
                <a:lnTo>
                  <a:pt x="894866" y="628129"/>
                </a:lnTo>
                <a:close/>
                <a:moveTo>
                  <a:pt x="791505" y="614288"/>
                </a:moveTo>
                <a:lnTo>
                  <a:pt x="910940" y="614288"/>
                </a:lnTo>
                <a:lnTo>
                  <a:pt x="910940" y="695102"/>
                </a:lnTo>
                <a:lnTo>
                  <a:pt x="894866" y="695102"/>
                </a:lnTo>
                <a:lnTo>
                  <a:pt x="894866" y="688851"/>
                </a:lnTo>
                <a:lnTo>
                  <a:pt x="857362" y="688851"/>
                </a:lnTo>
                <a:cubicBezTo>
                  <a:pt x="856915" y="697036"/>
                  <a:pt x="856245" y="703734"/>
                  <a:pt x="855352" y="708943"/>
                </a:cubicBezTo>
                <a:lnTo>
                  <a:pt x="925450" y="708943"/>
                </a:lnTo>
                <a:lnTo>
                  <a:pt x="925450" y="723230"/>
                </a:lnTo>
                <a:lnTo>
                  <a:pt x="863836" y="723230"/>
                </a:lnTo>
                <a:cubicBezTo>
                  <a:pt x="879983" y="741313"/>
                  <a:pt x="901340" y="752326"/>
                  <a:pt x="927906" y="756270"/>
                </a:cubicBezTo>
                <a:cubicBezTo>
                  <a:pt x="923739" y="761777"/>
                  <a:pt x="920093" y="767358"/>
                  <a:pt x="916967" y="773013"/>
                </a:cubicBezTo>
                <a:cubicBezTo>
                  <a:pt x="888169" y="764604"/>
                  <a:pt x="865733" y="749424"/>
                  <a:pt x="849660" y="727472"/>
                </a:cubicBezTo>
                <a:cubicBezTo>
                  <a:pt x="839018" y="748828"/>
                  <a:pt x="814573" y="764455"/>
                  <a:pt x="776325" y="774353"/>
                </a:cubicBezTo>
                <a:cubicBezTo>
                  <a:pt x="773795" y="769144"/>
                  <a:pt x="770892" y="764009"/>
                  <a:pt x="767618" y="758949"/>
                </a:cubicBezTo>
                <a:cubicBezTo>
                  <a:pt x="802667" y="751582"/>
                  <a:pt x="825066" y="739676"/>
                  <a:pt x="834814" y="723230"/>
                </a:cubicBezTo>
                <a:lnTo>
                  <a:pt x="775432" y="723230"/>
                </a:lnTo>
                <a:lnTo>
                  <a:pt x="775432" y="708943"/>
                </a:lnTo>
                <a:lnTo>
                  <a:pt x="840060" y="708943"/>
                </a:lnTo>
                <a:cubicBezTo>
                  <a:pt x="841028" y="703510"/>
                  <a:pt x="841660" y="696813"/>
                  <a:pt x="841958" y="688851"/>
                </a:cubicBezTo>
                <a:lnTo>
                  <a:pt x="807579" y="688851"/>
                </a:lnTo>
                <a:lnTo>
                  <a:pt x="807579" y="695102"/>
                </a:lnTo>
                <a:lnTo>
                  <a:pt x="791505" y="695102"/>
                </a:lnTo>
                <a:close/>
                <a:moveTo>
                  <a:pt x="465497" y="600112"/>
                </a:moveTo>
                <a:lnTo>
                  <a:pt x="465497" y="662843"/>
                </a:lnTo>
                <a:lnTo>
                  <a:pt x="509699" y="662843"/>
                </a:lnTo>
                <a:cubicBezTo>
                  <a:pt x="515354" y="662843"/>
                  <a:pt x="520322" y="661541"/>
                  <a:pt x="524600" y="658936"/>
                </a:cubicBezTo>
                <a:cubicBezTo>
                  <a:pt x="528879" y="656332"/>
                  <a:pt x="532191" y="652667"/>
                  <a:pt x="534535" y="647942"/>
                </a:cubicBezTo>
                <a:cubicBezTo>
                  <a:pt x="536879" y="643216"/>
                  <a:pt x="538051" y="637765"/>
                  <a:pt x="538051" y="631589"/>
                </a:cubicBezTo>
                <a:cubicBezTo>
                  <a:pt x="538051" y="625338"/>
                  <a:pt x="536879" y="619832"/>
                  <a:pt x="534535" y="615069"/>
                </a:cubicBezTo>
                <a:cubicBezTo>
                  <a:pt x="532191" y="610307"/>
                  <a:pt x="528879" y="606623"/>
                  <a:pt x="524600" y="604019"/>
                </a:cubicBezTo>
                <a:cubicBezTo>
                  <a:pt x="520322" y="601414"/>
                  <a:pt x="515354" y="600112"/>
                  <a:pt x="509699" y="600112"/>
                </a:cubicBezTo>
                <a:close/>
                <a:moveTo>
                  <a:pt x="313097" y="600112"/>
                </a:moveTo>
                <a:lnTo>
                  <a:pt x="313097" y="662843"/>
                </a:lnTo>
                <a:lnTo>
                  <a:pt x="357299" y="662843"/>
                </a:lnTo>
                <a:cubicBezTo>
                  <a:pt x="362955" y="662843"/>
                  <a:pt x="367922" y="661541"/>
                  <a:pt x="372200" y="658936"/>
                </a:cubicBezTo>
                <a:cubicBezTo>
                  <a:pt x="376479" y="656332"/>
                  <a:pt x="379791" y="652667"/>
                  <a:pt x="382135" y="647942"/>
                </a:cubicBezTo>
                <a:cubicBezTo>
                  <a:pt x="384479" y="643216"/>
                  <a:pt x="385651" y="637765"/>
                  <a:pt x="385651" y="631589"/>
                </a:cubicBezTo>
                <a:cubicBezTo>
                  <a:pt x="385651" y="625338"/>
                  <a:pt x="384479" y="619832"/>
                  <a:pt x="382135" y="615069"/>
                </a:cubicBezTo>
                <a:cubicBezTo>
                  <a:pt x="379791" y="610307"/>
                  <a:pt x="376479" y="606623"/>
                  <a:pt x="372200" y="604019"/>
                </a:cubicBezTo>
                <a:cubicBezTo>
                  <a:pt x="367922" y="601414"/>
                  <a:pt x="362955" y="600112"/>
                  <a:pt x="357299" y="600112"/>
                </a:cubicBezTo>
                <a:close/>
                <a:moveTo>
                  <a:pt x="576151" y="581806"/>
                </a:moveTo>
                <a:lnTo>
                  <a:pt x="690674" y="581806"/>
                </a:lnTo>
                <a:lnTo>
                  <a:pt x="690674" y="600112"/>
                </a:lnTo>
                <a:lnTo>
                  <a:pt x="643123" y="600112"/>
                </a:lnTo>
                <a:lnTo>
                  <a:pt x="643123" y="744103"/>
                </a:lnTo>
                <a:lnTo>
                  <a:pt x="623701" y="744103"/>
                </a:lnTo>
                <a:lnTo>
                  <a:pt x="623701" y="600112"/>
                </a:lnTo>
                <a:lnTo>
                  <a:pt x="576151" y="600112"/>
                </a:lnTo>
                <a:close/>
                <a:moveTo>
                  <a:pt x="446075" y="581806"/>
                </a:moveTo>
                <a:lnTo>
                  <a:pt x="457795" y="581806"/>
                </a:lnTo>
                <a:lnTo>
                  <a:pt x="465497" y="581806"/>
                </a:lnTo>
                <a:lnTo>
                  <a:pt x="508918" y="581806"/>
                </a:lnTo>
                <a:cubicBezTo>
                  <a:pt x="518592" y="581806"/>
                  <a:pt x="527112" y="583871"/>
                  <a:pt x="534479" y="588001"/>
                </a:cubicBezTo>
                <a:cubicBezTo>
                  <a:pt x="541846" y="592131"/>
                  <a:pt x="547557" y="597954"/>
                  <a:pt x="551613" y="605470"/>
                </a:cubicBezTo>
                <a:cubicBezTo>
                  <a:pt x="555668" y="612986"/>
                  <a:pt x="557696" y="621692"/>
                  <a:pt x="557696" y="631589"/>
                </a:cubicBezTo>
                <a:cubicBezTo>
                  <a:pt x="557696" y="641412"/>
                  <a:pt x="555668" y="650062"/>
                  <a:pt x="551613" y="657541"/>
                </a:cubicBezTo>
                <a:cubicBezTo>
                  <a:pt x="547557" y="665020"/>
                  <a:pt x="541846" y="670824"/>
                  <a:pt x="534479" y="674954"/>
                </a:cubicBezTo>
                <a:cubicBezTo>
                  <a:pt x="527112" y="679084"/>
                  <a:pt x="518592" y="681149"/>
                  <a:pt x="508918" y="681149"/>
                </a:cubicBezTo>
                <a:lnTo>
                  <a:pt x="465497" y="681149"/>
                </a:lnTo>
                <a:lnTo>
                  <a:pt x="465497" y="744103"/>
                </a:lnTo>
                <a:lnTo>
                  <a:pt x="446075" y="744103"/>
                </a:lnTo>
                <a:close/>
                <a:moveTo>
                  <a:pt x="293675" y="581806"/>
                </a:moveTo>
                <a:lnTo>
                  <a:pt x="305395" y="581806"/>
                </a:lnTo>
                <a:lnTo>
                  <a:pt x="313097" y="581806"/>
                </a:lnTo>
                <a:lnTo>
                  <a:pt x="356518" y="581806"/>
                </a:lnTo>
                <a:cubicBezTo>
                  <a:pt x="366192" y="581806"/>
                  <a:pt x="374712" y="583871"/>
                  <a:pt x="382079" y="588001"/>
                </a:cubicBezTo>
                <a:cubicBezTo>
                  <a:pt x="389446" y="592131"/>
                  <a:pt x="395157" y="597954"/>
                  <a:pt x="399213" y="605470"/>
                </a:cubicBezTo>
                <a:cubicBezTo>
                  <a:pt x="403268" y="612986"/>
                  <a:pt x="405296" y="621692"/>
                  <a:pt x="405296" y="631589"/>
                </a:cubicBezTo>
                <a:cubicBezTo>
                  <a:pt x="405296" y="641412"/>
                  <a:pt x="403268" y="650062"/>
                  <a:pt x="399213" y="657541"/>
                </a:cubicBezTo>
                <a:cubicBezTo>
                  <a:pt x="395157" y="665020"/>
                  <a:pt x="389446" y="670824"/>
                  <a:pt x="382079" y="674954"/>
                </a:cubicBezTo>
                <a:cubicBezTo>
                  <a:pt x="374712" y="679084"/>
                  <a:pt x="366192" y="681149"/>
                  <a:pt x="356518" y="681149"/>
                </a:cubicBezTo>
                <a:lnTo>
                  <a:pt x="313097" y="681149"/>
                </a:lnTo>
                <a:lnTo>
                  <a:pt x="313097" y="744103"/>
                </a:lnTo>
                <a:lnTo>
                  <a:pt x="293675" y="744103"/>
                </a:lnTo>
                <a:close/>
                <a:moveTo>
                  <a:pt x="1669554" y="570867"/>
                </a:moveTo>
                <a:lnTo>
                  <a:pt x="1686074" y="570867"/>
                </a:lnTo>
                <a:lnTo>
                  <a:pt x="1686074" y="717314"/>
                </a:lnTo>
                <a:lnTo>
                  <a:pt x="1669554" y="717314"/>
                </a:lnTo>
                <a:close/>
                <a:moveTo>
                  <a:pt x="1278694" y="564951"/>
                </a:moveTo>
                <a:lnTo>
                  <a:pt x="1369330" y="564951"/>
                </a:lnTo>
                <a:lnTo>
                  <a:pt x="1369330" y="610493"/>
                </a:lnTo>
                <a:cubicBezTo>
                  <a:pt x="1369330" y="617190"/>
                  <a:pt x="1372753" y="620539"/>
                  <a:pt x="1379599" y="620539"/>
                </a:cubicBezTo>
                <a:lnTo>
                  <a:pt x="1404156" y="620539"/>
                </a:lnTo>
                <a:cubicBezTo>
                  <a:pt x="1403412" y="626641"/>
                  <a:pt x="1402817" y="632147"/>
                  <a:pt x="1402370" y="637059"/>
                </a:cubicBezTo>
                <a:lnTo>
                  <a:pt x="1372902" y="637059"/>
                </a:lnTo>
                <a:cubicBezTo>
                  <a:pt x="1358912" y="637059"/>
                  <a:pt x="1351917" y="629319"/>
                  <a:pt x="1351917" y="613841"/>
                </a:cubicBezTo>
                <a:lnTo>
                  <a:pt x="1351917" y="581471"/>
                </a:lnTo>
                <a:lnTo>
                  <a:pt x="1296107" y="581471"/>
                </a:lnTo>
                <a:lnTo>
                  <a:pt x="1296107" y="587945"/>
                </a:lnTo>
                <a:cubicBezTo>
                  <a:pt x="1296107" y="615330"/>
                  <a:pt x="1283605" y="635719"/>
                  <a:pt x="1258602" y="649114"/>
                </a:cubicBezTo>
                <a:cubicBezTo>
                  <a:pt x="1254584" y="644202"/>
                  <a:pt x="1250268" y="639589"/>
                  <a:pt x="1245654" y="635273"/>
                </a:cubicBezTo>
                <a:cubicBezTo>
                  <a:pt x="1267681" y="623962"/>
                  <a:pt x="1278694" y="608335"/>
                  <a:pt x="1278694" y="588392"/>
                </a:cubicBezTo>
                <a:close/>
                <a:moveTo>
                  <a:pt x="1742777" y="564393"/>
                </a:moveTo>
                <a:lnTo>
                  <a:pt x="1879178" y="564393"/>
                </a:lnTo>
                <a:lnTo>
                  <a:pt x="1879178" y="579797"/>
                </a:lnTo>
                <a:lnTo>
                  <a:pt x="1817787" y="579797"/>
                </a:lnTo>
                <a:lnTo>
                  <a:pt x="1817787" y="612613"/>
                </a:lnTo>
                <a:lnTo>
                  <a:pt x="1868686" y="612613"/>
                </a:lnTo>
                <a:lnTo>
                  <a:pt x="1868686" y="713073"/>
                </a:lnTo>
                <a:cubicBezTo>
                  <a:pt x="1868686" y="729592"/>
                  <a:pt x="1860947" y="737852"/>
                  <a:pt x="1845469" y="737852"/>
                </a:cubicBezTo>
                <a:cubicBezTo>
                  <a:pt x="1839664" y="737852"/>
                  <a:pt x="1832744" y="737629"/>
                  <a:pt x="1824707" y="737183"/>
                </a:cubicBezTo>
                <a:cubicBezTo>
                  <a:pt x="1823963" y="731527"/>
                  <a:pt x="1822847" y="725797"/>
                  <a:pt x="1821359" y="719993"/>
                </a:cubicBezTo>
                <a:cubicBezTo>
                  <a:pt x="1829693" y="721035"/>
                  <a:pt x="1835795" y="721556"/>
                  <a:pt x="1839664" y="721556"/>
                </a:cubicBezTo>
                <a:cubicBezTo>
                  <a:pt x="1847999" y="721556"/>
                  <a:pt x="1852166" y="718058"/>
                  <a:pt x="1852166" y="711063"/>
                </a:cubicBezTo>
                <a:lnTo>
                  <a:pt x="1852166" y="628017"/>
                </a:lnTo>
                <a:lnTo>
                  <a:pt x="1817787" y="628017"/>
                </a:lnTo>
                <a:lnTo>
                  <a:pt x="1817787" y="773794"/>
                </a:lnTo>
                <a:lnTo>
                  <a:pt x="1801043" y="773794"/>
                </a:lnTo>
                <a:lnTo>
                  <a:pt x="1801043" y="628017"/>
                </a:lnTo>
                <a:lnTo>
                  <a:pt x="1767334" y="628017"/>
                </a:lnTo>
                <a:lnTo>
                  <a:pt x="1767334" y="741201"/>
                </a:lnTo>
                <a:lnTo>
                  <a:pt x="1750814" y="741201"/>
                </a:lnTo>
                <a:lnTo>
                  <a:pt x="1750814" y="612613"/>
                </a:lnTo>
                <a:lnTo>
                  <a:pt x="1801043" y="612613"/>
                </a:lnTo>
                <a:lnTo>
                  <a:pt x="1801043" y="579797"/>
                </a:lnTo>
                <a:lnTo>
                  <a:pt x="1742777" y="579797"/>
                </a:lnTo>
                <a:close/>
                <a:moveTo>
                  <a:pt x="1156655" y="563165"/>
                </a:moveTo>
                <a:lnTo>
                  <a:pt x="1162682" y="580578"/>
                </a:lnTo>
                <a:cubicBezTo>
                  <a:pt x="1119671" y="585043"/>
                  <a:pt x="1081571" y="587648"/>
                  <a:pt x="1048382" y="588392"/>
                </a:cubicBezTo>
                <a:lnTo>
                  <a:pt x="1048382" y="624557"/>
                </a:lnTo>
                <a:lnTo>
                  <a:pt x="1152413" y="624557"/>
                </a:lnTo>
                <a:lnTo>
                  <a:pt x="1152413" y="637952"/>
                </a:lnTo>
                <a:cubicBezTo>
                  <a:pt x="1145865" y="671438"/>
                  <a:pt x="1133735" y="699045"/>
                  <a:pt x="1116025" y="720774"/>
                </a:cubicBezTo>
                <a:cubicBezTo>
                  <a:pt x="1130015" y="734467"/>
                  <a:pt x="1146758" y="745926"/>
                  <a:pt x="1166254" y="755154"/>
                </a:cubicBezTo>
                <a:cubicBezTo>
                  <a:pt x="1159855" y="762000"/>
                  <a:pt x="1155167" y="767506"/>
                  <a:pt x="1152190" y="771674"/>
                </a:cubicBezTo>
                <a:cubicBezTo>
                  <a:pt x="1136563" y="761404"/>
                  <a:pt x="1120936" y="748456"/>
                  <a:pt x="1105309" y="732829"/>
                </a:cubicBezTo>
                <a:cubicBezTo>
                  <a:pt x="1090873" y="747117"/>
                  <a:pt x="1071451" y="760884"/>
                  <a:pt x="1047043" y="774129"/>
                </a:cubicBezTo>
                <a:cubicBezTo>
                  <a:pt x="1044215" y="769516"/>
                  <a:pt x="1040346" y="764455"/>
                  <a:pt x="1035434" y="758949"/>
                </a:cubicBezTo>
                <a:cubicBezTo>
                  <a:pt x="1060140" y="747936"/>
                  <a:pt x="1079860" y="735285"/>
                  <a:pt x="1094594" y="720998"/>
                </a:cubicBezTo>
                <a:cubicBezTo>
                  <a:pt x="1077627" y="699864"/>
                  <a:pt x="1066837" y="672628"/>
                  <a:pt x="1062223" y="639291"/>
                </a:cubicBezTo>
                <a:lnTo>
                  <a:pt x="1048382" y="639291"/>
                </a:lnTo>
                <a:lnTo>
                  <a:pt x="1048382" y="675903"/>
                </a:lnTo>
                <a:cubicBezTo>
                  <a:pt x="1048382" y="717128"/>
                  <a:pt x="1036551" y="750019"/>
                  <a:pt x="1012887" y="774576"/>
                </a:cubicBezTo>
                <a:cubicBezTo>
                  <a:pt x="1009166" y="769516"/>
                  <a:pt x="1005297" y="764753"/>
                  <a:pt x="1001278" y="760288"/>
                </a:cubicBezTo>
                <a:cubicBezTo>
                  <a:pt x="1022114" y="739155"/>
                  <a:pt x="1032532" y="710282"/>
                  <a:pt x="1032532" y="673670"/>
                </a:cubicBezTo>
                <a:lnTo>
                  <a:pt x="1032532" y="572765"/>
                </a:lnTo>
                <a:cubicBezTo>
                  <a:pt x="1066763" y="573211"/>
                  <a:pt x="1108137" y="570011"/>
                  <a:pt x="1156655" y="563165"/>
                </a:cubicBezTo>
                <a:close/>
                <a:moveTo>
                  <a:pt x="1213731" y="560933"/>
                </a:moveTo>
                <a:cubicBezTo>
                  <a:pt x="1225190" y="572244"/>
                  <a:pt x="1236129" y="583704"/>
                  <a:pt x="1246547" y="595312"/>
                </a:cubicBezTo>
                <a:lnTo>
                  <a:pt x="1230920" y="608260"/>
                </a:lnTo>
                <a:cubicBezTo>
                  <a:pt x="1220056" y="594270"/>
                  <a:pt x="1209861" y="582364"/>
                  <a:pt x="1200336" y="572542"/>
                </a:cubicBezTo>
                <a:close/>
                <a:moveTo>
                  <a:pt x="1442926" y="557584"/>
                </a:moveTo>
                <a:cubicBezTo>
                  <a:pt x="1459148" y="574253"/>
                  <a:pt x="1470906" y="586606"/>
                  <a:pt x="1478198" y="594642"/>
                </a:cubicBezTo>
                <a:lnTo>
                  <a:pt x="1462571" y="607814"/>
                </a:lnTo>
                <a:cubicBezTo>
                  <a:pt x="1453195" y="595461"/>
                  <a:pt x="1442107" y="582662"/>
                  <a:pt x="1429308" y="569416"/>
                </a:cubicBezTo>
                <a:close/>
                <a:moveTo>
                  <a:pt x="978508" y="555798"/>
                </a:moveTo>
                <a:lnTo>
                  <a:pt x="994135" y="555798"/>
                </a:lnTo>
                <a:lnTo>
                  <a:pt x="994135" y="599554"/>
                </a:lnTo>
                <a:lnTo>
                  <a:pt x="1024495" y="599554"/>
                </a:lnTo>
                <a:lnTo>
                  <a:pt x="1024495" y="614734"/>
                </a:lnTo>
                <a:lnTo>
                  <a:pt x="994135" y="614734"/>
                </a:lnTo>
                <a:lnTo>
                  <a:pt x="994135" y="648890"/>
                </a:lnTo>
                <a:lnTo>
                  <a:pt x="1002171" y="640854"/>
                </a:lnTo>
                <a:cubicBezTo>
                  <a:pt x="1012589" y="650676"/>
                  <a:pt x="1021519" y="659383"/>
                  <a:pt x="1028960" y="666973"/>
                </a:cubicBezTo>
                <a:lnTo>
                  <a:pt x="1017128" y="679251"/>
                </a:lnTo>
                <a:cubicBezTo>
                  <a:pt x="1009687" y="670917"/>
                  <a:pt x="1002022" y="662731"/>
                  <a:pt x="994135" y="654695"/>
                </a:cubicBezTo>
                <a:lnTo>
                  <a:pt x="994135" y="773460"/>
                </a:lnTo>
                <a:lnTo>
                  <a:pt x="978508" y="773460"/>
                </a:lnTo>
                <a:lnTo>
                  <a:pt x="978508" y="653355"/>
                </a:lnTo>
                <a:cubicBezTo>
                  <a:pt x="970620" y="679251"/>
                  <a:pt x="961244" y="699566"/>
                  <a:pt x="950379" y="714300"/>
                </a:cubicBezTo>
                <a:cubicBezTo>
                  <a:pt x="948295" y="707901"/>
                  <a:pt x="945840" y="701352"/>
                  <a:pt x="943012" y="694655"/>
                </a:cubicBezTo>
                <a:cubicBezTo>
                  <a:pt x="959532" y="669652"/>
                  <a:pt x="970843" y="643012"/>
                  <a:pt x="976945" y="614734"/>
                </a:cubicBezTo>
                <a:lnTo>
                  <a:pt x="944575" y="614734"/>
                </a:lnTo>
                <a:lnTo>
                  <a:pt x="944575" y="599554"/>
                </a:lnTo>
                <a:lnTo>
                  <a:pt x="978508" y="599554"/>
                </a:lnTo>
                <a:close/>
                <a:moveTo>
                  <a:pt x="1711300" y="554794"/>
                </a:moveTo>
                <a:lnTo>
                  <a:pt x="1728043" y="554794"/>
                </a:lnTo>
                <a:lnTo>
                  <a:pt x="1728043" y="664182"/>
                </a:lnTo>
                <a:cubicBezTo>
                  <a:pt x="1728043" y="712700"/>
                  <a:pt x="1715467" y="749684"/>
                  <a:pt x="1690315" y="775134"/>
                </a:cubicBezTo>
                <a:cubicBezTo>
                  <a:pt x="1685106" y="770074"/>
                  <a:pt x="1680269" y="766130"/>
                  <a:pt x="1675805" y="763302"/>
                </a:cubicBezTo>
                <a:cubicBezTo>
                  <a:pt x="1699319" y="740382"/>
                  <a:pt x="1711151" y="707194"/>
                  <a:pt x="1711300" y="663736"/>
                </a:cubicBezTo>
                <a:close/>
                <a:moveTo>
                  <a:pt x="1556556" y="554682"/>
                </a:moveTo>
                <a:lnTo>
                  <a:pt x="1575755" y="554682"/>
                </a:lnTo>
                <a:lnTo>
                  <a:pt x="1575755" y="631478"/>
                </a:lnTo>
                <a:lnTo>
                  <a:pt x="1641165" y="631478"/>
                </a:lnTo>
                <a:lnTo>
                  <a:pt x="1641165" y="647551"/>
                </a:lnTo>
                <a:lnTo>
                  <a:pt x="1575755" y="647551"/>
                </a:lnTo>
                <a:lnTo>
                  <a:pt x="1575755" y="773460"/>
                </a:lnTo>
                <a:lnTo>
                  <a:pt x="1556556" y="773460"/>
                </a:lnTo>
                <a:lnTo>
                  <a:pt x="1556556" y="647551"/>
                </a:lnTo>
                <a:lnTo>
                  <a:pt x="1491593" y="647551"/>
                </a:lnTo>
                <a:lnTo>
                  <a:pt x="1491593" y="631478"/>
                </a:lnTo>
                <a:lnTo>
                  <a:pt x="1556556" y="631478"/>
                </a:lnTo>
                <a:close/>
                <a:moveTo>
                  <a:pt x="815169" y="554459"/>
                </a:moveTo>
                <a:lnTo>
                  <a:pt x="830796" y="554459"/>
                </a:lnTo>
                <a:lnTo>
                  <a:pt x="830796" y="576113"/>
                </a:lnTo>
                <a:lnTo>
                  <a:pt x="870533" y="576113"/>
                </a:lnTo>
                <a:lnTo>
                  <a:pt x="870533" y="554682"/>
                </a:lnTo>
                <a:lnTo>
                  <a:pt x="886160" y="554682"/>
                </a:lnTo>
                <a:lnTo>
                  <a:pt x="886160" y="576113"/>
                </a:lnTo>
                <a:lnTo>
                  <a:pt x="924557" y="576113"/>
                </a:lnTo>
                <a:lnTo>
                  <a:pt x="924557" y="590401"/>
                </a:lnTo>
                <a:lnTo>
                  <a:pt x="886160" y="590401"/>
                </a:lnTo>
                <a:lnTo>
                  <a:pt x="886160" y="608483"/>
                </a:lnTo>
                <a:lnTo>
                  <a:pt x="870533" y="608483"/>
                </a:lnTo>
                <a:lnTo>
                  <a:pt x="870533" y="590401"/>
                </a:lnTo>
                <a:lnTo>
                  <a:pt x="830796" y="590401"/>
                </a:lnTo>
                <a:lnTo>
                  <a:pt x="830796" y="608483"/>
                </a:lnTo>
                <a:lnTo>
                  <a:pt x="815169" y="608483"/>
                </a:lnTo>
                <a:lnTo>
                  <a:pt x="815169" y="590401"/>
                </a:lnTo>
                <a:lnTo>
                  <a:pt x="779896" y="590401"/>
                </a:lnTo>
                <a:lnTo>
                  <a:pt x="779896" y="576113"/>
                </a:lnTo>
                <a:lnTo>
                  <a:pt x="815169" y="576113"/>
                </a:lnTo>
                <a:close/>
                <a:moveTo>
                  <a:pt x="738150" y="554459"/>
                </a:moveTo>
                <a:lnTo>
                  <a:pt x="753777" y="554459"/>
                </a:lnTo>
                <a:lnTo>
                  <a:pt x="753777" y="604019"/>
                </a:lnTo>
                <a:lnTo>
                  <a:pt x="782799" y="604019"/>
                </a:lnTo>
                <a:lnTo>
                  <a:pt x="782799" y="618753"/>
                </a:lnTo>
                <a:lnTo>
                  <a:pt x="753777" y="618753"/>
                </a:lnTo>
                <a:lnTo>
                  <a:pt x="753777" y="648221"/>
                </a:lnTo>
                <a:lnTo>
                  <a:pt x="762484" y="641077"/>
                </a:lnTo>
                <a:cubicBezTo>
                  <a:pt x="770967" y="650155"/>
                  <a:pt x="778855" y="659308"/>
                  <a:pt x="786147" y="668536"/>
                </a:cubicBezTo>
                <a:lnTo>
                  <a:pt x="773869" y="678805"/>
                </a:lnTo>
                <a:cubicBezTo>
                  <a:pt x="767023" y="668908"/>
                  <a:pt x="760326" y="660164"/>
                  <a:pt x="753777" y="652574"/>
                </a:cubicBezTo>
                <a:lnTo>
                  <a:pt x="753777" y="773460"/>
                </a:lnTo>
                <a:lnTo>
                  <a:pt x="738150" y="773460"/>
                </a:lnTo>
                <a:lnTo>
                  <a:pt x="738150" y="651904"/>
                </a:lnTo>
                <a:cubicBezTo>
                  <a:pt x="730188" y="679140"/>
                  <a:pt x="721481" y="699641"/>
                  <a:pt x="712031" y="713407"/>
                </a:cubicBezTo>
                <a:cubicBezTo>
                  <a:pt x="709947" y="707008"/>
                  <a:pt x="707417" y="700459"/>
                  <a:pt x="704441" y="693762"/>
                </a:cubicBezTo>
                <a:cubicBezTo>
                  <a:pt x="717314" y="672182"/>
                  <a:pt x="727546" y="647179"/>
                  <a:pt x="735136" y="618753"/>
                </a:cubicBezTo>
                <a:lnTo>
                  <a:pt x="707120" y="618753"/>
                </a:lnTo>
                <a:lnTo>
                  <a:pt x="707120" y="604019"/>
                </a:lnTo>
                <a:lnTo>
                  <a:pt x="738150" y="604019"/>
                </a:lnTo>
                <a:close/>
                <a:moveTo>
                  <a:pt x="1286731" y="392311"/>
                </a:moveTo>
                <a:cubicBezTo>
                  <a:pt x="1294247" y="411286"/>
                  <a:pt x="1306041" y="427992"/>
                  <a:pt x="1322115" y="442428"/>
                </a:cubicBezTo>
                <a:cubicBezTo>
                  <a:pt x="1337890" y="430225"/>
                  <a:pt x="1350504" y="413519"/>
                  <a:pt x="1359954" y="392311"/>
                </a:cubicBezTo>
                <a:close/>
                <a:moveTo>
                  <a:pt x="1258156" y="376907"/>
                </a:moveTo>
                <a:lnTo>
                  <a:pt x="1379823" y="376907"/>
                </a:lnTo>
                <a:lnTo>
                  <a:pt x="1379823" y="392311"/>
                </a:lnTo>
                <a:cubicBezTo>
                  <a:pt x="1368065" y="418132"/>
                  <a:pt x="1353555" y="438373"/>
                  <a:pt x="1336290" y="453032"/>
                </a:cubicBezTo>
                <a:cubicBezTo>
                  <a:pt x="1355266" y="465534"/>
                  <a:pt x="1378111" y="474240"/>
                  <a:pt x="1404826" y="479152"/>
                </a:cubicBezTo>
                <a:cubicBezTo>
                  <a:pt x="1399617" y="485849"/>
                  <a:pt x="1395078" y="491877"/>
                  <a:pt x="1391208" y="497234"/>
                </a:cubicBezTo>
                <a:cubicBezTo>
                  <a:pt x="1364642" y="489570"/>
                  <a:pt x="1341499" y="478445"/>
                  <a:pt x="1321780" y="463860"/>
                </a:cubicBezTo>
                <a:cubicBezTo>
                  <a:pt x="1301539" y="477552"/>
                  <a:pt x="1275941" y="489272"/>
                  <a:pt x="1244984" y="499020"/>
                </a:cubicBezTo>
                <a:cubicBezTo>
                  <a:pt x="1241115" y="493514"/>
                  <a:pt x="1237245" y="488156"/>
                  <a:pt x="1233376" y="482947"/>
                </a:cubicBezTo>
                <a:cubicBezTo>
                  <a:pt x="1262918" y="474985"/>
                  <a:pt x="1287624" y="464827"/>
                  <a:pt x="1307492" y="452474"/>
                </a:cubicBezTo>
                <a:cubicBezTo>
                  <a:pt x="1290228" y="435806"/>
                  <a:pt x="1277689" y="415751"/>
                  <a:pt x="1269876" y="392311"/>
                </a:cubicBezTo>
                <a:lnTo>
                  <a:pt x="1258156" y="392311"/>
                </a:lnTo>
                <a:close/>
                <a:moveTo>
                  <a:pt x="28240" y="359494"/>
                </a:moveTo>
                <a:cubicBezTo>
                  <a:pt x="36054" y="359494"/>
                  <a:pt x="42732" y="362247"/>
                  <a:pt x="48276" y="367754"/>
                </a:cubicBezTo>
                <a:cubicBezTo>
                  <a:pt x="53820" y="373261"/>
                  <a:pt x="56592" y="379921"/>
                  <a:pt x="56592" y="387734"/>
                </a:cubicBezTo>
                <a:cubicBezTo>
                  <a:pt x="56592" y="395548"/>
                  <a:pt x="53820" y="402226"/>
                  <a:pt x="48276" y="407770"/>
                </a:cubicBezTo>
                <a:cubicBezTo>
                  <a:pt x="42732" y="413314"/>
                  <a:pt x="36054" y="416086"/>
                  <a:pt x="28240" y="416086"/>
                </a:cubicBezTo>
                <a:cubicBezTo>
                  <a:pt x="20501" y="416086"/>
                  <a:pt x="13860" y="413314"/>
                  <a:pt x="8316" y="407770"/>
                </a:cubicBezTo>
                <a:cubicBezTo>
                  <a:pt x="2772" y="402226"/>
                  <a:pt x="0" y="395548"/>
                  <a:pt x="0" y="387734"/>
                </a:cubicBezTo>
                <a:cubicBezTo>
                  <a:pt x="0" y="379921"/>
                  <a:pt x="2772" y="373261"/>
                  <a:pt x="8316" y="367754"/>
                </a:cubicBezTo>
                <a:cubicBezTo>
                  <a:pt x="13860" y="362247"/>
                  <a:pt x="20501" y="359494"/>
                  <a:pt x="28240" y="359494"/>
                </a:cubicBezTo>
                <a:close/>
                <a:moveTo>
                  <a:pt x="710245" y="356592"/>
                </a:moveTo>
                <a:lnTo>
                  <a:pt x="922325" y="356592"/>
                </a:lnTo>
                <a:lnTo>
                  <a:pt x="922325" y="373335"/>
                </a:lnTo>
                <a:lnTo>
                  <a:pt x="830796" y="373335"/>
                </a:lnTo>
                <a:lnTo>
                  <a:pt x="830796" y="409500"/>
                </a:lnTo>
                <a:lnTo>
                  <a:pt x="908484" y="409500"/>
                </a:lnTo>
                <a:lnTo>
                  <a:pt x="908484" y="426020"/>
                </a:lnTo>
                <a:lnTo>
                  <a:pt x="830796" y="426020"/>
                </a:lnTo>
                <a:lnTo>
                  <a:pt x="830796" y="472789"/>
                </a:lnTo>
                <a:cubicBezTo>
                  <a:pt x="860413" y="473534"/>
                  <a:pt x="892634" y="473273"/>
                  <a:pt x="927460" y="472008"/>
                </a:cubicBezTo>
                <a:cubicBezTo>
                  <a:pt x="924929" y="477812"/>
                  <a:pt x="922771" y="483989"/>
                  <a:pt x="920986" y="490537"/>
                </a:cubicBezTo>
                <a:cubicBezTo>
                  <a:pt x="884523" y="490984"/>
                  <a:pt x="852673" y="490760"/>
                  <a:pt x="825438" y="489867"/>
                </a:cubicBezTo>
                <a:cubicBezTo>
                  <a:pt x="791877" y="489867"/>
                  <a:pt x="767209" y="476250"/>
                  <a:pt x="751433" y="449014"/>
                </a:cubicBezTo>
                <a:cubicBezTo>
                  <a:pt x="742950" y="468734"/>
                  <a:pt x="731453" y="485403"/>
                  <a:pt x="716942" y="499020"/>
                </a:cubicBezTo>
                <a:cubicBezTo>
                  <a:pt x="713519" y="493216"/>
                  <a:pt x="709575" y="487412"/>
                  <a:pt x="705110" y="481607"/>
                </a:cubicBezTo>
                <a:cubicBezTo>
                  <a:pt x="729816" y="460325"/>
                  <a:pt x="744103" y="429071"/>
                  <a:pt x="747973" y="387846"/>
                </a:cubicBezTo>
                <a:lnTo>
                  <a:pt x="766725" y="390748"/>
                </a:lnTo>
                <a:cubicBezTo>
                  <a:pt x="764939" y="404514"/>
                  <a:pt x="762223" y="417351"/>
                  <a:pt x="758577" y="429257"/>
                </a:cubicBezTo>
                <a:cubicBezTo>
                  <a:pt x="770111" y="453814"/>
                  <a:pt x="788008" y="467915"/>
                  <a:pt x="812267" y="471562"/>
                </a:cubicBezTo>
                <a:lnTo>
                  <a:pt x="812267" y="373335"/>
                </a:lnTo>
                <a:lnTo>
                  <a:pt x="710245" y="373335"/>
                </a:lnTo>
                <a:close/>
                <a:moveTo>
                  <a:pt x="1420155" y="353913"/>
                </a:moveTo>
                <a:lnTo>
                  <a:pt x="1469715" y="353913"/>
                </a:lnTo>
                <a:lnTo>
                  <a:pt x="1469715" y="462409"/>
                </a:lnTo>
                <a:cubicBezTo>
                  <a:pt x="1482663" y="454521"/>
                  <a:pt x="1496802" y="445591"/>
                  <a:pt x="1512131" y="435620"/>
                </a:cubicBezTo>
                <a:cubicBezTo>
                  <a:pt x="1512577" y="443359"/>
                  <a:pt x="1513098" y="449833"/>
                  <a:pt x="1513694" y="455042"/>
                </a:cubicBezTo>
                <a:cubicBezTo>
                  <a:pt x="1489881" y="469924"/>
                  <a:pt x="1470236" y="482873"/>
                  <a:pt x="1454758" y="493886"/>
                </a:cubicBezTo>
                <a:lnTo>
                  <a:pt x="1444042" y="478705"/>
                </a:lnTo>
                <a:cubicBezTo>
                  <a:pt x="1449251" y="474240"/>
                  <a:pt x="1451856" y="467469"/>
                  <a:pt x="1451856" y="458390"/>
                </a:cubicBezTo>
                <a:lnTo>
                  <a:pt x="1451856" y="369986"/>
                </a:lnTo>
                <a:lnTo>
                  <a:pt x="1420155" y="369986"/>
                </a:lnTo>
                <a:close/>
                <a:moveTo>
                  <a:pt x="1183370" y="352573"/>
                </a:moveTo>
                <a:lnTo>
                  <a:pt x="1228688" y="352573"/>
                </a:lnTo>
                <a:lnTo>
                  <a:pt x="1228688" y="451693"/>
                </a:lnTo>
                <a:cubicBezTo>
                  <a:pt x="1238362" y="445293"/>
                  <a:pt x="1248407" y="438447"/>
                  <a:pt x="1258825" y="431155"/>
                </a:cubicBezTo>
                <a:cubicBezTo>
                  <a:pt x="1259123" y="438150"/>
                  <a:pt x="1259644" y="444773"/>
                  <a:pt x="1260388" y="451023"/>
                </a:cubicBezTo>
                <a:cubicBezTo>
                  <a:pt x="1239999" y="464269"/>
                  <a:pt x="1224818" y="474910"/>
                  <a:pt x="1214847" y="482947"/>
                </a:cubicBezTo>
                <a:lnTo>
                  <a:pt x="1204131" y="468213"/>
                </a:lnTo>
                <a:cubicBezTo>
                  <a:pt x="1209191" y="463302"/>
                  <a:pt x="1211721" y="456604"/>
                  <a:pt x="1211721" y="448121"/>
                </a:cubicBezTo>
                <a:lnTo>
                  <a:pt x="1211721" y="368647"/>
                </a:lnTo>
                <a:lnTo>
                  <a:pt x="1183370" y="368647"/>
                </a:lnTo>
                <a:close/>
                <a:moveTo>
                  <a:pt x="465497" y="323887"/>
                </a:moveTo>
                <a:lnTo>
                  <a:pt x="465497" y="386618"/>
                </a:lnTo>
                <a:lnTo>
                  <a:pt x="509699" y="386618"/>
                </a:lnTo>
                <a:cubicBezTo>
                  <a:pt x="515354" y="386618"/>
                  <a:pt x="520322" y="385316"/>
                  <a:pt x="524600" y="382711"/>
                </a:cubicBezTo>
                <a:cubicBezTo>
                  <a:pt x="528879" y="380107"/>
                  <a:pt x="532191" y="376442"/>
                  <a:pt x="534535" y="371716"/>
                </a:cubicBezTo>
                <a:cubicBezTo>
                  <a:pt x="536879" y="366991"/>
                  <a:pt x="538051" y="361540"/>
                  <a:pt x="538051" y="355364"/>
                </a:cubicBezTo>
                <a:cubicBezTo>
                  <a:pt x="538051" y="349113"/>
                  <a:pt x="536879" y="343607"/>
                  <a:pt x="534535" y="338844"/>
                </a:cubicBezTo>
                <a:cubicBezTo>
                  <a:pt x="532191" y="334082"/>
                  <a:pt x="528879" y="330398"/>
                  <a:pt x="524600" y="327794"/>
                </a:cubicBezTo>
                <a:cubicBezTo>
                  <a:pt x="520322" y="325189"/>
                  <a:pt x="515354" y="323887"/>
                  <a:pt x="509699" y="323887"/>
                </a:cubicBezTo>
                <a:close/>
                <a:moveTo>
                  <a:pt x="313097" y="323887"/>
                </a:moveTo>
                <a:lnTo>
                  <a:pt x="313097" y="386618"/>
                </a:lnTo>
                <a:lnTo>
                  <a:pt x="357299" y="386618"/>
                </a:lnTo>
                <a:cubicBezTo>
                  <a:pt x="362955" y="386618"/>
                  <a:pt x="367922" y="385316"/>
                  <a:pt x="372200" y="382711"/>
                </a:cubicBezTo>
                <a:cubicBezTo>
                  <a:pt x="376479" y="380107"/>
                  <a:pt x="379791" y="376442"/>
                  <a:pt x="382135" y="371716"/>
                </a:cubicBezTo>
                <a:cubicBezTo>
                  <a:pt x="384479" y="366991"/>
                  <a:pt x="385651" y="361540"/>
                  <a:pt x="385651" y="355364"/>
                </a:cubicBezTo>
                <a:cubicBezTo>
                  <a:pt x="385651" y="349113"/>
                  <a:pt x="384479" y="343607"/>
                  <a:pt x="382135" y="338844"/>
                </a:cubicBezTo>
                <a:cubicBezTo>
                  <a:pt x="379791" y="334082"/>
                  <a:pt x="376479" y="330398"/>
                  <a:pt x="372200" y="327794"/>
                </a:cubicBezTo>
                <a:cubicBezTo>
                  <a:pt x="367922" y="325189"/>
                  <a:pt x="362955" y="323887"/>
                  <a:pt x="357299" y="323887"/>
                </a:cubicBezTo>
                <a:close/>
                <a:moveTo>
                  <a:pt x="576151" y="305581"/>
                </a:moveTo>
                <a:lnTo>
                  <a:pt x="690674" y="305581"/>
                </a:lnTo>
                <a:lnTo>
                  <a:pt x="690674" y="323887"/>
                </a:lnTo>
                <a:lnTo>
                  <a:pt x="643123" y="323887"/>
                </a:lnTo>
                <a:lnTo>
                  <a:pt x="643123" y="467878"/>
                </a:lnTo>
                <a:lnTo>
                  <a:pt x="623701" y="467878"/>
                </a:lnTo>
                <a:lnTo>
                  <a:pt x="623701" y="323887"/>
                </a:lnTo>
                <a:lnTo>
                  <a:pt x="576151" y="323887"/>
                </a:lnTo>
                <a:close/>
                <a:moveTo>
                  <a:pt x="446075" y="305581"/>
                </a:moveTo>
                <a:lnTo>
                  <a:pt x="457795" y="305581"/>
                </a:lnTo>
                <a:lnTo>
                  <a:pt x="465497" y="305581"/>
                </a:lnTo>
                <a:lnTo>
                  <a:pt x="508918" y="305581"/>
                </a:lnTo>
                <a:cubicBezTo>
                  <a:pt x="518592" y="305581"/>
                  <a:pt x="527112" y="307646"/>
                  <a:pt x="534479" y="311776"/>
                </a:cubicBezTo>
                <a:cubicBezTo>
                  <a:pt x="541846" y="315906"/>
                  <a:pt x="547557" y="321729"/>
                  <a:pt x="551613" y="329245"/>
                </a:cubicBezTo>
                <a:cubicBezTo>
                  <a:pt x="555668" y="336760"/>
                  <a:pt x="557696" y="345467"/>
                  <a:pt x="557696" y="355364"/>
                </a:cubicBezTo>
                <a:cubicBezTo>
                  <a:pt x="557696" y="365187"/>
                  <a:pt x="555668" y="373837"/>
                  <a:pt x="551613" y="381316"/>
                </a:cubicBezTo>
                <a:cubicBezTo>
                  <a:pt x="547557" y="388795"/>
                  <a:pt x="541846" y="394599"/>
                  <a:pt x="534479" y="398729"/>
                </a:cubicBezTo>
                <a:cubicBezTo>
                  <a:pt x="527112" y="402859"/>
                  <a:pt x="518592" y="404924"/>
                  <a:pt x="508918" y="404924"/>
                </a:cubicBezTo>
                <a:lnTo>
                  <a:pt x="465497" y="404924"/>
                </a:lnTo>
                <a:lnTo>
                  <a:pt x="465497" y="467878"/>
                </a:lnTo>
                <a:lnTo>
                  <a:pt x="446075" y="467878"/>
                </a:lnTo>
                <a:close/>
                <a:moveTo>
                  <a:pt x="293675" y="305581"/>
                </a:moveTo>
                <a:lnTo>
                  <a:pt x="305395" y="305581"/>
                </a:lnTo>
                <a:lnTo>
                  <a:pt x="313097" y="305581"/>
                </a:lnTo>
                <a:lnTo>
                  <a:pt x="356518" y="305581"/>
                </a:lnTo>
                <a:cubicBezTo>
                  <a:pt x="366192" y="305581"/>
                  <a:pt x="374712" y="307646"/>
                  <a:pt x="382079" y="311776"/>
                </a:cubicBezTo>
                <a:cubicBezTo>
                  <a:pt x="389446" y="315906"/>
                  <a:pt x="395157" y="321729"/>
                  <a:pt x="399213" y="329245"/>
                </a:cubicBezTo>
                <a:cubicBezTo>
                  <a:pt x="403268" y="336760"/>
                  <a:pt x="405296" y="345467"/>
                  <a:pt x="405296" y="355364"/>
                </a:cubicBezTo>
                <a:cubicBezTo>
                  <a:pt x="405296" y="365187"/>
                  <a:pt x="403268" y="373837"/>
                  <a:pt x="399213" y="381316"/>
                </a:cubicBezTo>
                <a:cubicBezTo>
                  <a:pt x="395157" y="388795"/>
                  <a:pt x="389446" y="394599"/>
                  <a:pt x="382079" y="398729"/>
                </a:cubicBezTo>
                <a:cubicBezTo>
                  <a:pt x="374712" y="402859"/>
                  <a:pt x="366192" y="404924"/>
                  <a:pt x="356518" y="404924"/>
                </a:cubicBezTo>
                <a:lnTo>
                  <a:pt x="313097" y="404924"/>
                </a:lnTo>
                <a:lnTo>
                  <a:pt x="313097" y="467878"/>
                </a:lnTo>
                <a:lnTo>
                  <a:pt x="293675" y="467878"/>
                </a:lnTo>
                <a:close/>
                <a:moveTo>
                  <a:pt x="1092808" y="301005"/>
                </a:moveTo>
                <a:lnTo>
                  <a:pt x="1109997" y="301005"/>
                </a:lnTo>
                <a:lnTo>
                  <a:pt x="1109997" y="438522"/>
                </a:lnTo>
                <a:lnTo>
                  <a:pt x="1092808" y="438522"/>
                </a:lnTo>
                <a:close/>
                <a:moveTo>
                  <a:pt x="1669554" y="294642"/>
                </a:moveTo>
                <a:lnTo>
                  <a:pt x="1686074" y="294642"/>
                </a:lnTo>
                <a:lnTo>
                  <a:pt x="1686074" y="441089"/>
                </a:lnTo>
                <a:lnTo>
                  <a:pt x="1669554" y="441089"/>
                </a:lnTo>
                <a:close/>
                <a:moveTo>
                  <a:pt x="1278694" y="288726"/>
                </a:moveTo>
                <a:lnTo>
                  <a:pt x="1369330" y="288726"/>
                </a:lnTo>
                <a:lnTo>
                  <a:pt x="1369330" y="334268"/>
                </a:lnTo>
                <a:cubicBezTo>
                  <a:pt x="1369330" y="340965"/>
                  <a:pt x="1372753" y="344314"/>
                  <a:pt x="1379599" y="344314"/>
                </a:cubicBezTo>
                <a:lnTo>
                  <a:pt x="1404156" y="344314"/>
                </a:lnTo>
                <a:cubicBezTo>
                  <a:pt x="1403412" y="350415"/>
                  <a:pt x="1402817" y="355922"/>
                  <a:pt x="1402370" y="360833"/>
                </a:cubicBezTo>
                <a:lnTo>
                  <a:pt x="1372902" y="360833"/>
                </a:lnTo>
                <a:cubicBezTo>
                  <a:pt x="1358912" y="360833"/>
                  <a:pt x="1351917" y="353094"/>
                  <a:pt x="1351917" y="337616"/>
                </a:cubicBezTo>
                <a:lnTo>
                  <a:pt x="1351917" y="305246"/>
                </a:lnTo>
                <a:lnTo>
                  <a:pt x="1296107" y="305246"/>
                </a:lnTo>
                <a:lnTo>
                  <a:pt x="1296107" y="311720"/>
                </a:lnTo>
                <a:cubicBezTo>
                  <a:pt x="1296107" y="339105"/>
                  <a:pt x="1283605" y="359494"/>
                  <a:pt x="1258602" y="372889"/>
                </a:cubicBezTo>
                <a:cubicBezTo>
                  <a:pt x="1254584" y="367977"/>
                  <a:pt x="1250268" y="363364"/>
                  <a:pt x="1245654" y="359048"/>
                </a:cubicBezTo>
                <a:cubicBezTo>
                  <a:pt x="1267681" y="347737"/>
                  <a:pt x="1278694" y="332110"/>
                  <a:pt x="1278694" y="312167"/>
                </a:cubicBezTo>
                <a:close/>
                <a:moveTo>
                  <a:pt x="1742777" y="288168"/>
                </a:moveTo>
                <a:lnTo>
                  <a:pt x="1879178" y="288168"/>
                </a:lnTo>
                <a:lnTo>
                  <a:pt x="1879178" y="303572"/>
                </a:lnTo>
                <a:lnTo>
                  <a:pt x="1817787" y="303572"/>
                </a:lnTo>
                <a:lnTo>
                  <a:pt x="1817787" y="336388"/>
                </a:lnTo>
                <a:lnTo>
                  <a:pt x="1868686" y="336388"/>
                </a:lnTo>
                <a:lnTo>
                  <a:pt x="1868686" y="436847"/>
                </a:lnTo>
                <a:cubicBezTo>
                  <a:pt x="1868686" y="453367"/>
                  <a:pt x="1860947" y="461627"/>
                  <a:pt x="1845469" y="461627"/>
                </a:cubicBezTo>
                <a:cubicBezTo>
                  <a:pt x="1839664" y="461627"/>
                  <a:pt x="1832744" y="461404"/>
                  <a:pt x="1824707" y="460958"/>
                </a:cubicBezTo>
                <a:cubicBezTo>
                  <a:pt x="1823963" y="455302"/>
                  <a:pt x="1822847" y="449572"/>
                  <a:pt x="1821359" y="443768"/>
                </a:cubicBezTo>
                <a:cubicBezTo>
                  <a:pt x="1829693" y="444810"/>
                  <a:pt x="1835795" y="445331"/>
                  <a:pt x="1839664" y="445331"/>
                </a:cubicBezTo>
                <a:cubicBezTo>
                  <a:pt x="1847999" y="445331"/>
                  <a:pt x="1852166" y="441833"/>
                  <a:pt x="1852166" y="434838"/>
                </a:cubicBezTo>
                <a:lnTo>
                  <a:pt x="1852166" y="351792"/>
                </a:lnTo>
                <a:lnTo>
                  <a:pt x="1817787" y="351792"/>
                </a:lnTo>
                <a:lnTo>
                  <a:pt x="1817787" y="497569"/>
                </a:lnTo>
                <a:lnTo>
                  <a:pt x="1801043" y="497569"/>
                </a:lnTo>
                <a:lnTo>
                  <a:pt x="1801043" y="351792"/>
                </a:lnTo>
                <a:lnTo>
                  <a:pt x="1767334" y="351792"/>
                </a:lnTo>
                <a:lnTo>
                  <a:pt x="1767334" y="464976"/>
                </a:lnTo>
                <a:lnTo>
                  <a:pt x="1750814" y="464976"/>
                </a:lnTo>
                <a:lnTo>
                  <a:pt x="1750814" y="336388"/>
                </a:lnTo>
                <a:lnTo>
                  <a:pt x="1801043" y="336388"/>
                </a:lnTo>
                <a:lnTo>
                  <a:pt x="1801043" y="303572"/>
                </a:lnTo>
                <a:lnTo>
                  <a:pt x="1742777" y="303572"/>
                </a:lnTo>
                <a:close/>
                <a:moveTo>
                  <a:pt x="1213731" y="284708"/>
                </a:moveTo>
                <a:cubicBezTo>
                  <a:pt x="1225190" y="296019"/>
                  <a:pt x="1236129" y="307479"/>
                  <a:pt x="1246547" y="319087"/>
                </a:cubicBezTo>
                <a:lnTo>
                  <a:pt x="1230920" y="332035"/>
                </a:lnTo>
                <a:cubicBezTo>
                  <a:pt x="1220056" y="318045"/>
                  <a:pt x="1209861" y="306139"/>
                  <a:pt x="1200336" y="296316"/>
                </a:cubicBezTo>
                <a:close/>
                <a:moveTo>
                  <a:pt x="1442926" y="281359"/>
                </a:moveTo>
                <a:cubicBezTo>
                  <a:pt x="1459148" y="298028"/>
                  <a:pt x="1470906" y="310381"/>
                  <a:pt x="1478198" y="318417"/>
                </a:cubicBezTo>
                <a:lnTo>
                  <a:pt x="1462571" y="331589"/>
                </a:lnTo>
                <a:cubicBezTo>
                  <a:pt x="1453195" y="319236"/>
                  <a:pt x="1442107" y="306437"/>
                  <a:pt x="1429308" y="293191"/>
                </a:cubicBezTo>
                <a:close/>
                <a:moveTo>
                  <a:pt x="1008422" y="279797"/>
                </a:moveTo>
                <a:lnTo>
                  <a:pt x="1025835" y="279797"/>
                </a:lnTo>
                <a:lnTo>
                  <a:pt x="1025835" y="313953"/>
                </a:lnTo>
                <a:lnTo>
                  <a:pt x="1074279" y="313953"/>
                </a:lnTo>
                <a:lnTo>
                  <a:pt x="1074279" y="329580"/>
                </a:lnTo>
                <a:lnTo>
                  <a:pt x="1025835" y="329580"/>
                </a:lnTo>
                <a:lnTo>
                  <a:pt x="1025835" y="359494"/>
                </a:lnTo>
                <a:lnTo>
                  <a:pt x="1084101" y="359494"/>
                </a:lnTo>
                <a:lnTo>
                  <a:pt x="1084101" y="375121"/>
                </a:lnTo>
                <a:lnTo>
                  <a:pt x="1025835" y="375121"/>
                </a:lnTo>
                <a:lnTo>
                  <a:pt x="1025835" y="400124"/>
                </a:lnTo>
                <a:lnTo>
                  <a:pt x="1074725" y="400124"/>
                </a:lnTo>
                <a:lnTo>
                  <a:pt x="1074725" y="453256"/>
                </a:lnTo>
                <a:cubicBezTo>
                  <a:pt x="1074725" y="469329"/>
                  <a:pt x="1067432" y="477440"/>
                  <a:pt x="1052847" y="477589"/>
                </a:cubicBezTo>
                <a:cubicBezTo>
                  <a:pt x="1048234" y="477738"/>
                  <a:pt x="1042057" y="477738"/>
                  <a:pt x="1034318" y="477589"/>
                </a:cubicBezTo>
                <a:cubicBezTo>
                  <a:pt x="1033574" y="472827"/>
                  <a:pt x="1032458" y="467469"/>
                  <a:pt x="1030970" y="461516"/>
                </a:cubicBezTo>
                <a:cubicBezTo>
                  <a:pt x="1038262" y="461962"/>
                  <a:pt x="1044215" y="462185"/>
                  <a:pt x="1048829" y="462185"/>
                </a:cubicBezTo>
                <a:cubicBezTo>
                  <a:pt x="1055080" y="462185"/>
                  <a:pt x="1058205" y="458465"/>
                  <a:pt x="1058205" y="451023"/>
                </a:cubicBezTo>
                <a:lnTo>
                  <a:pt x="1058205" y="415305"/>
                </a:lnTo>
                <a:lnTo>
                  <a:pt x="1025835" y="415305"/>
                </a:lnTo>
                <a:lnTo>
                  <a:pt x="1025835" y="498127"/>
                </a:lnTo>
                <a:lnTo>
                  <a:pt x="1008422" y="498127"/>
                </a:lnTo>
                <a:lnTo>
                  <a:pt x="1008422" y="415305"/>
                </a:lnTo>
                <a:lnTo>
                  <a:pt x="977615" y="415305"/>
                </a:lnTo>
                <a:lnTo>
                  <a:pt x="977615" y="481384"/>
                </a:lnTo>
                <a:lnTo>
                  <a:pt x="961095" y="481384"/>
                </a:lnTo>
                <a:lnTo>
                  <a:pt x="961095" y="400124"/>
                </a:lnTo>
                <a:lnTo>
                  <a:pt x="1008422" y="400124"/>
                </a:lnTo>
                <a:lnTo>
                  <a:pt x="1008422" y="375121"/>
                </a:lnTo>
                <a:lnTo>
                  <a:pt x="944352" y="375121"/>
                </a:lnTo>
                <a:lnTo>
                  <a:pt x="944352" y="359494"/>
                </a:lnTo>
                <a:lnTo>
                  <a:pt x="1008422" y="359494"/>
                </a:lnTo>
                <a:lnTo>
                  <a:pt x="1008422" y="329580"/>
                </a:lnTo>
                <a:lnTo>
                  <a:pt x="975382" y="329580"/>
                </a:lnTo>
                <a:cubicBezTo>
                  <a:pt x="971587" y="338137"/>
                  <a:pt x="967271" y="346248"/>
                  <a:pt x="962434" y="353913"/>
                </a:cubicBezTo>
                <a:cubicBezTo>
                  <a:pt x="957523" y="351085"/>
                  <a:pt x="952463" y="348257"/>
                  <a:pt x="947254" y="345430"/>
                </a:cubicBezTo>
                <a:cubicBezTo>
                  <a:pt x="959011" y="327719"/>
                  <a:pt x="967197" y="308520"/>
                  <a:pt x="971810" y="287833"/>
                </a:cubicBezTo>
                <a:lnTo>
                  <a:pt x="988330" y="292075"/>
                </a:lnTo>
                <a:cubicBezTo>
                  <a:pt x="986395" y="299665"/>
                  <a:pt x="984200" y="306958"/>
                  <a:pt x="981745" y="313953"/>
                </a:cubicBezTo>
                <a:lnTo>
                  <a:pt x="1008422" y="313953"/>
                </a:lnTo>
                <a:close/>
                <a:moveTo>
                  <a:pt x="1135670" y="279573"/>
                </a:moveTo>
                <a:lnTo>
                  <a:pt x="1153530" y="279573"/>
                </a:lnTo>
                <a:lnTo>
                  <a:pt x="1153530" y="463525"/>
                </a:lnTo>
                <a:cubicBezTo>
                  <a:pt x="1153530" y="483617"/>
                  <a:pt x="1144674" y="493663"/>
                  <a:pt x="1126964" y="493663"/>
                </a:cubicBezTo>
                <a:cubicBezTo>
                  <a:pt x="1121159" y="493663"/>
                  <a:pt x="1111188" y="493588"/>
                  <a:pt x="1097049" y="493439"/>
                </a:cubicBezTo>
                <a:cubicBezTo>
                  <a:pt x="1096156" y="487635"/>
                  <a:pt x="1094966" y="481161"/>
                  <a:pt x="1093477" y="474017"/>
                </a:cubicBezTo>
                <a:cubicBezTo>
                  <a:pt x="1105979" y="475208"/>
                  <a:pt x="1115355" y="475803"/>
                  <a:pt x="1121606" y="475803"/>
                </a:cubicBezTo>
                <a:cubicBezTo>
                  <a:pt x="1130982" y="475803"/>
                  <a:pt x="1135670" y="470520"/>
                  <a:pt x="1135670" y="459953"/>
                </a:cubicBezTo>
                <a:close/>
                <a:moveTo>
                  <a:pt x="1711300" y="278569"/>
                </a:moveTo>
                <a:lnTo>
                  <a:pt x="1728043" y="278569"/>
                </a:lnTo>
                <a:lnTo>
                  <a:pt x="1728043" y="387957"/>
                </a:lnTo>
                <a:cubicBezTo>
                  <a:pt x="1728043" y="436475"/>
                  <a:pt x="1715467" y="473459"/>
                  <a:pt x="1690315" y="498909"/>
                </a:cubicBezTo>
                <a:cubicBezTo>
                  <a:pt x="1685106" y="493849"/>
                  <a:pt x="1680269" y="489905"/>
                  <a:pt x="1675805" y="487077"/>
                </a:cubicBezTo>
                <a:cubicBezTo>
                  <a:pt x="1699319" y="464157"/>
                  <a:pt x="1711151" y="430969"/>
                  <a:pt x="1711300" y="387511"/>
                </a:cubicBezTo>
                <a:close/>
                <a:moveTo>
                  <a:pt x="1556556" y="278457"/>
                </a:moveTo>
                <a:lnTo>
                  <a:pt x="1575755" y="278457"/>
                </a:lnTo>
                <a:lnTo>
                  <a:pt x="1575755" y="355252"/>
                </a:lnTo>
                <a:lnTo>
                  <a:pt x="1641165" y="355252"/>
                </a:lnTo>
                <a:lnTo>
                  <a:pt x="1641165" y="371326"/>
                </a:lnTo>
                <a:lnTo>
                  <a:pt x="1575755" y="371326"/>
                </a:lnTo>
                <a:lnTo>
                  <a:pt x="1575755" y="497234"/>
                </a:lnTo>
                <a:lnTo>
                  <a:pt x="1556556" y="497234"/>
                </a:lnTo>
                <a:lnTo>
                  <a:pt x="1556556" y="371326"/>
                </a:lnTo>
                <a:lnTo>
                  <a:pt x="1491593" y="371326"/>
                </a:lnTo>
                <a:lnTo>
                  <a:pt x="1491593" y="355252"/>
                </a:lnTo>
                <a:lnTo>
                  <a:pt x="1556556" y="355252"/>
                </a:lnTo>
                <a:close/>
                <a:moveTo>
                  <a:pt x="816508" y="276894"/>
                </a:moveTo>
                <a:cubicBezTo>
                  <a:pt x="822313" y="283592"/>
                  <a:pt x="828638" y="291107"/>
                  <a:pt x="835484" y="299442"/>
                </a:cubicBezTo>
                <a:lnTo>
                  <a:pt x="825438" y="304800"/>
                </a:lnTo>
                <a:lnTo>
                  <a:pt x="915851" y="304800"/>
                </a:lnTo>
                <a:lnTo>
                  <a:pt x="915851" y="347216"/>
                </a:lnTo>
                <a:lnTo>
                  <a:pt x="898215" y="347216"/>
                </a:lnTo>
                <a:lnTo>
                  <a:pt x="898215" y="321543"/>
                </a:lnTo>
                <a:lnTo>
                  <a:pt x="735918" y="321543"/>
                </a:lnTo>
                <a:lnTo>
                  <a:pt x="735918" y="346992"/>
                </a:lnTo>
                <a:lnTo>
                  <a:pt x="718282" y="346992"/>
                </a:lnTo>
                <a:lnTo>
                  <a:pt x="718282" y="304800"/>
                </a:lnTo>
                <a:lnTo>
                  <a:pt x="813494" y="304800"/>
                </a:lnTo>
                <a:cubicBezTo>
                  <a:pt x="809104" y="298400"/>
                  <a:pt x="804453" y="292149"/>
                  <a:pt x="799542" y="286047"/>
                </a:cubicBezTo>
                <a:close/>
                <a:moveTo>
                  <a:pt x="1781584" y="171673"/>
                </a:moveTo>
                <a:cubicBezTo>
                  <a:pt x="1781138" y="177477"/>
                  <a:pt x="1780989" y="183207"/>
                  <a:pt x="1781138" y="188863"/>
                </a:cubicBezTo>
                <a:cubicBezTo>
                  <a:pt x="1757921" y="193179"/>
                  <a:pt x="1734257" y="198313"/>
                  <a:pt x="1710147" y="204266"/>
                </a:cubicBezTo>
                <a:lnTo>
                  <a:pt x="1705682" y="187300"/>
                </a:lnTo>
                <a:cubicBezTo>
                  <a:pt x="1728006" y="183281"/>
                  <a:pt x="1753307" y="178072"/>
                  <a:pt x="1781584" y="171673"/>
                </a:cubicBezTo>
                <a:close/>
                <a:moveTo>
                  <a:pt x="2696803" y="170333"/>
                </a:moveTo>
                <a:lnTo>
                  <a:pt x="2710420" y="181049"/>
                </a:lnTo>
                <a:cubicBezTo>
                  <a:pt x="2695389" y="197271"/>
                  <a:pt x="2681697" y="210889"/>
                  <a:pt x="2669344" y="221902"/>
                </a:cubicBezTo>
                <a:cubicBezTo>
                  <a:pt x="2666219" y="218331"/>
                  <a:pt x="2662275" y="214387"/>
                  <a:pt x="2657512" y="210071"/>
                </a:cubicBezTo>
                <a:cubicBezTo>
                  <a:pt x="2671651" y="198015"/>
                  <a:pt x="2684748" y="184770"/>
                  <a:pt x="2696803" y="170333"/>
                </a:cubicBezTo>
                <a:close/>
                <a:moveTo>
                  <a:pt x="2736763" y="169887"/>
                </a:moveTo>
                <a:cubicBezTo>
                  <a:pt x="2747181" y="177626"/>
                  <a:pt x="2757003" y="185439"/>
                  <a:pt x="2766231" y="193327"/>
                </a:cubicBezTo>
                <a:lnTo>
                  <a:pt x="2754399" y="206052"/>
                </a:lnTo>
                <a:cubicBezTo>
                  <a:pt x="2746065" y="197718"/>
                  <a:pt x="2736614" y="189309"/>
                  <a:pt x="2726047" y="180826"/>
                </a:cubicBezTo>
                <a:close/>
                <a:moveTo>
                  <a:pt x="1988232" y="167655"/>
                </a:moveTo>
                <a:lnTo>
                  <a:pt x="1988232" y="196899"/>
                </a:lnTo>
                <a:lnTo>
                  <a:pt x="2121284" y="196899"/>
                </a:lnTo>
                <a:lnTo>
                  <a:pt x="2121284" y="167655"/>
                </a:lnTo>
                <a:close/>
                <a:moveTo>
                  <a:pt x="863687" y="154260"/>
                </a:moveTo>
                <a:lnTo>
                  <a:pt x="934008" y="154260"/>
                </a:lnTo>
                <a:lnTo>
                  <a:pt x="934008" y="169440"/>
                </a:lnTo>
                <a:lnTo>
                  <a:pt x="863687" y="169440"/>
                </a:lnTo>
                <a:close/>
                <a:moveTo>
                  <a:pt x="1971266" y="153814"/>
                </a:moveTo>
                <a:lnTo>
                  <a:pt x="2138251" y="153814"/>
                </a:lnTo>
                <a:lnTo>
                  <a:pt x="2138251" y="221902"/>
                </a:lnTo>
                <a:lnTo>
                  <a:pt x="2121284" y="221902"/>
                </a:lnTo>
                <a:lnTo>
                  <a:pt x="2121284" y="210740"/>
                </a:lnTo>
                <a:lnTo>
                  <a:pt x="1988232" y="210740"/>
                </a:lnTo>
                <a:lnTo>
                  <a:pt x="1988232" y="221902"/>
                </a:lnTo>
                <a:lnTo>
                  <a:pt x="1971266" y="221902"/>
                </a:lnTo>
                <a:close/>
                <a:moveTo>
                  <a:pt x="1816410" y="146223"/>
                </a:moveTo>
                <a:lnTo>
                  <a:pt x="1832260" y="153590"/>
                </a:lnTo>
                <a:cubicBezTo>
                  <a:pt x="1821693" y="174129"/>
                  <a:pt x="1810531" y="193327"/>
                  <a:pt x="1798774" y="211187"/>
                </a:cubicBezTo>
                <a:cubicBezTo>
                  <a:pt x="1794011" y="207615"/>
                  <a:pt x="1788951" y="204415"/>
                  <a:pt x="1783593" y="201587"/>
                </a:cubicBezTo>
                <a:cubicBezTo>
                  <a:pt x="1796393" y="184026"/>
                  <a:pt x="1807331" y="165571"/>
                  <a:pt x="1816410" y="146223"/>
                </a:cubicBezTo>
                <a:close/>
                <a:moveTo>
                  <a:pt x="1898786" y="146000"/>
                </a:moveTo>
                <a:cubicBezTo>
                  <a:pt x="1909800" y="162669"/>
                  <a:pt x="1920292" y="179338"/>
                  <a:pt x="1930264" y="196006"/>
                </a:cubicBezTo>
                <a:lnTo>
                  <a:pt x="1914860" y="205606"/>
                </a:lnTo>
                <a:cubicBezTo>
                  <a:pt x="1905186" y="187597"/>
                  <a:pt x="1894991" y="170557"/>
                  <a:pt x="1884276" y="154483"/>
                </a:cubicBezTo>
                <a:close/>
                <a:moveTo>
                  <a:pt x="2696803" y="125908"/>
                </a:moveTo>
                <a:lnTo>
                  <a:pt x="2696803" y="150911"/>
                </a:lnTo>
                <a:lnTo>
                  <a:pt x="2743237" y="150911"/>
                </a:lnTo>
                <a:lnTo>
                  <a:pt x="2743237" y="125908"/>
                </a:lnTo>
                <a:close/>
                <a:moveTo>
                  <a:pt x="1254658" y="124122"/>
                </a:moveTo>
                <a:lnTo>
                  <a:pt x="1254658" y="183058"/>
                </a:lnTo>
                <a:lnTo>
                  <a:pt x="1309799" y="183058"/>
                </a:lnTo>
                <a:lnTo>
                  <a:pt x="1309799" y="124122"/>
                </a:lnTo>
                <a:close/>
                <a:moveTo>
                  <a:pt x="2223232" y="116309"/>
                </a:moveTo>
                <a:lnTo>
                  <a:pt x="2216981" y="138633"/>
                </a:lnTo>
                <a:lnTo>
                  <a:pt x="2283284" y="138633"/>
                </a:lnTo>
                <a:lnTo>
                  <a:pt x="2283284" y="116309"/>
                </a:lnTo>
                <a:close/>
                <a:moveTo>
                  <a:pt x="3235114" y="116086"/>
                </a:moveTo>
                <a:lnTo>
                  <a:pt x="3253197" y="116086"/>
                </a:lnTo>
                <a:cubicBezTo>
                  <a:pt x="3253345" y="124122"/>
                  <a:pt x="3253122" y="132829"/>
                  <a:pt x="3252527" y="142205"/>
                </a:cubicBezTo>
                <a:cubicBezTo>
                  <a:pt x="3252080" y="148902"/>
                  <a:pt x="3251187" y="155079"/>
                  <a:pt x="3249848" y="160734"/>
                </a:cubicBezTo>
                <a:cubicBezTo>
                  <a:pt x="3281995" y="173384"/>
                  <a:pt x="3317118" y="188565"/>
                  <a:pt x="3355218" y="206275"/>
                </a:cubicBezTo>
                <a:lnTo>
                  <a:pt x="3345172" y="223019"/>
                </a:lnTo>
                <a:cubicBezTo>
                  <a:pt x="3316151" y="207987"/>
                  <a:pt x="3282441" y="192360"/>
                  <a:pt x="3244043" y="176138"/>
                </a:cubicBezTo>
                <a:cubicBezTo>
                  <a:pt x="3241365" y="181496"/>
                  <a:pt x="3237942" y="186184"/>
                  <a:pt x="3233775" y="190202"/>
                </a:cubicBezTo>
                <a:cubicBezTo>
                  <a:pt x="3216511" y="206275"/>
                  <a:pt x="3187340" y="217586"/>
                  <a:pt x="3146263" y="224135"/>
                </a:cubicBezTo>
                <a:cubicBezTo>
                  <a:pt x="3143733" y="217884"/>
                  <a:pt x="3140459" y="212229"/>
                  <a:pt x="3136441" y="207168"/>
                </a:cubicBezTo>
                <a:cubicBezTo>
                  <a:pt x="3178261" y="200769"/>
                  <a:pt x="3205943" y="190872"/>
                  <a:pt x="3219487" y="177477"/>
                </a:cubicBezTo>
                <a:cubicBezTo>
                  <a:pt x="3228565" y="169143"/>
                  <a:pt x="3233551" y="156865"/>
                  <a:pt x="3234444" y="140642"/>
                </a:cubicBezTo>
                <a:cubicBezTo>
                  <a:pt x="3235039" y="132308"/>
                  <a:pt x="3235263" y="124122"/>
                  <a:pt x="3235114" y="116086"/>
                </a:cubicBezTo>
                <a:close/>
                <a:moveTo>
                  <a:pt x="663066" y="111621"/>
                </a:moveTo>
                <a:lnTo>
                  <a:pt x="663066" y="156939"/>
                </a:lnTo>
                <a:lnTo>
                  <a:pt x="703250" y="156939"/>
                </a:lnTo>
                <a:lnTo>
                  <a:pt x="703250" y="111621"/>
                </a:lnTo>
                <a:close/>
                <a:moveTo>
                  <a:pt x="606363" y="111621"/>
                </a:moveTo>
                <a:lnTo>
                  <a:pt x="606363" y="156939"/>
                </a:lnTo>
                <a:lnTo>
                  <a:pt x="646547" y="156939"/>
                </a:lnTo>
                <a:lnTo>
                  <a:pt x="646547" y="111621"/>
                </a:lnTo>
                <a:close/>
                <a:moveTo>
                  <a:pt x="2004305" y="98896"/>
                </a:moveTo>
                <a:lnTo>
                  <a:pt x="2004305" y="121890"/>
                </a:lnTo>
                <a:lnTo>
                  <a:pt x="2105211" y="121890"/>
                </a:lnTo>
                <a:lnTo>
                  <a:pt x="2105211" y="98896"/>
                </a:lnTo>
                <a:close/>
                <a:moveTo>
                  <a:pt x="1027249" y="93985"/>
                </a:moveTo>
                <a:cubicBezTo>
                  <a:pt x="1044364" y="101724"/>
                  <a:pt x="1060438" y="109835"/>
                  <a:pt x="1075469" y="118318"/>
                </a:cubicBezTo>
                <a:lnTo>
                  <a:pt x="1065870" y="133722"/>
                </a:lnTo>
                <a:cubicBezTo>
                  <a:pt x="1050987" y="124643"/>
                  <a:pt x="1035286" y="116160"/>
                  <a:pt x="1018766" y="108272"/>
                </a:cubicBezTo>
                <a:close/>
                <a:moveTo>
                  <a:pt x="3158095" y="93761"/>
                </a:moveTo>
                <a:lnTo>
                  <a:pt x="3332894" y="93761"/>
                </a:lnTo>
                <a:lnTo>
                  <a:pt x="3332894" y="175245"/>
                </a:lnTo>
                <a:lnTo>
                  <a:pt x="3315035" y="175245"/>
                </a:lnTo>
                <a:lnTo>
                  <a:pt x="3315035" y="109388"/>
                </a:lnTo>
                <a:lnTo>
                  <a:pt x="3175955" y="109388"/>
                </a:lnTo>
                <a:lnTo>
                  <a:pt x="3175955" y="176584"/>
                </a:lnTo>
                <a:lnTo>
                  <a:pt x="3158095" y="176584"/>
                </a:lnTo>
                <a:close/>
                <a:moveTo>
                  <a:pt x="2940285" y="90189"/>
                </a:moveTo>
                <a:lnTo>
                  <a:pt x="3071329" y="90189"/>
                </a:lnTo>
                <a:lnTo>
                  <a:pt x="3071329" y="108942"/>
                </a:lnTo>
                <a:lnTo>
                  <a:pt x="3020653" y="138187"/>
                </a:lnTo>
                <a:lnTo>
                  <a:pt x="3020653" y="143098"/>
                </a:lnTo>
                <a:lnTo>
                  <a:pt x="3116647" y="143098"/>
                </a:lnTo>
                <a:lnTo>
                  <a:pt x="3116647" y="159395"/>
                </a:lnTo>
                <a:lnTo>
                  <a:pt x="3020653" y="159395"/>
                </a:lnTo>
                <a:lnTo>
                  <a:pt x="3020653" y="193104"/>
                </a:lnTo>
                <a:cubicBezTo>
                  <a:pt x="3020653" y="210666"/>
                  <a:pt x="3011797" y="219447"/>
                  <a:pt x="2994087" y="219447"/>
                </a:cubicBezTo>
                <a:cubicBezTo>
                  <a:pt x="2984264" y="219447"/>
                  <a:pt x="2972730" y="219298"/>
                  <a:pt x="2959484" y="219000"/>
                </a:cubicBezTo>
                <a:cubicBezTo>
                  <a:pt x="2959038" y="213940"/>
                  <a:pt x="2958145" y="207615"/>
                  <a:pt x="2956805" y="200025"/>
                </a:cubicBezTo>
                <a:cubicBezTo>
                  <a:pt x="2968711" y="201215"/>
                  <a:pt x="2980097" y="201885"/>
                  <a:pt x="2990961" y="202034"/>
                </a:cubicBezTo>
                <a:cubicBezTo>
                  <a:pt x="2998701" y="202183"/>
                  <a:pt x="3002570" y="198090"/>
                  <a:pt x="3002570" y="189756"/>
                </a:cubicBezTo>
                <a:lnTo>
                  <a:pt x="3002570" y="159395"/>
                </a:lnTo>
                <a:lnTo>
                  <a:pt x="2898093" y="159395"/>
                </a:lnTo>
                <a:lnTo>
                  <a:pt x="2898093" y="143098"/>
                </a:lnTo>
                <a:lnTo>
                  <a:pt x="3002570" y="143098"/>
                </a:lnTo>
                <a:lnTo>
                  <a:pt x="3002570" y="130596"/>
                </a:lnTo>
                <a:lnTo>
                  <a:pt x="3045209" y="106486"/>
                </a:lnTo>
                <a:lnTo>
                  <a:pt x="2940285" y="106486"/>
                </a:lnTo>
                <a:close/>
                <a:moveTo>
                  <a:pt x="2696803" y="86841"/>
                </a:moveTo>
                <a:lnTo>
                  <a:pt x="2696803" y="111621"/>
                </a:lnTo>
                <a:lnTo>
                  <a:pt x="2743237" y="111621"/>
                </a:lnTo>
                <a:lnTo>
                  <a:pt x="2743237" y="86841"/>
                </a:lnTo>
                <a:close/>
                <a:moveTo>
                  <a:pt x="1823554" y="85278"/>
                </a:moveTo>
                <a:cubicBezTo>
                  <a:pt x="1819014" y="97036"/>
                  <a:pt x="1814475" y="108495"/>
                  <a:pt x="1809936" y="119657"/>
                </a:cubicBezTo>
                <a:lnTo>
                  <a:pt x="1855924" y="119657"/>
                </a:lnTo>
                <a:lnTo>
                  <a:pt x="1855924" y="85278"/>
                </a:lnTo>
                <a:close/>
                <a:moveTo>
                  <a:pt x="1987339" y="85055"/>
                </a:moveTo>
                <a:lnTo>
                  <a:pt x="2122177" y="85055"/>
                </a:lnTo>
                <a:lnTo>
                  <a:pt x="2122177" y="140865"/>
                </a:lnTo>
                <a:lnTo>
                  <a:pt x="2105211" y="140865"/>
                </a:lnTo>
                <a:lnTo>
                  <a:pt x="2105211" y="135731"/>
                </a:lnTo>
                <a:lnTo>
                  <a:pt x="2004305" y="135731"/>
                </a:lnTo>
                <a:lnTo>
                  <a:pt x="2004305" y="140865"/>
                </a:lnTo>
                <a:lnTo>
                  <a:pt x="1987339" y="140865"/>
                </a:lnTo>
                <a:close/>
                <a:moveTo>
                  <a:pt x="2805968" y="84162"/>
                </a:moveTo>
                <a:cubicBezTo>
                  <a:pt x="2806117" y="103361"/>
                  <a:pt x="2805857" y="117946"/>
                  <a:pt x="2805187" y="127917"/>
                </a:cubicBezTo>
                <a:lnTo>
                  <a:pt x="2851956" y="127917"/>
                </a:lnTo>
                <a:lnTo>
                  <a:pt x="2851956" y="84162"/>
                </a:lnTo>
                <a:close/>
                <a:moveTo>
                  <a:pt x="28240" y="83269"/>
                </a:moveTo>
                <a:cubicBezTo>
                  <a:pt x="36054" y="83269"/>
                  <a:pt x="42732" y="86022"/>
                  <a:pt x="48276" y="91529"/>
                </a:cubicBezTo>
                <a:cubicBezTo>
                  <a:pt x="53820" y="97036"/>
                  <a:pt x="56592" y="103696"/>
                  <a:pt x="56592" y="111509"/>
                </a:cubicBezTo>
                <a:cubicBezTo>
                  <a:pt x="56592" y="119323"/>
                  <a:pt x="53820" y="126001"/>
                  <a:pt x="48276" y="131545"/>
                </a:cubicBezTo>
                <a:cubicBezTo>
                  <a:pt x="42732" y="137089"/>
                  <a:pt x="36054" y="139861"/>
                  <a:pt x="28240" y="139861"/>
                </a:cubicBezTo>
                <a:cubicBezTo>
                  <a:pt x="20501" y="139861"/>
                  <a:pt x="13860" y="137089"/>
                  <a:pt x="8316" y="131545"/>
                </a:cubicBezTo>
                <a:cubicBezTo>
                  <a:pt x="2772" y="126001"/>
                  <a:pt x="0" y="119323"/>
                  <a:pt x="0" y="111509"/>
                </a:cubicBezTo>
                <a:cubicBezTo>
                  <a:pt x="0" y="103696"/>
                  <a:pt x="2772" y="97036"/>
                  <a:pt x="8316" y="91529"/>
                </a:cubicBezTo>
                <a:cubicBezTo>
                  <a:pt x="13860" y="86022"/>
                  <a:pt x="20501" y="83269"/>
                  <a:pt x="28240" y="83269"/>
                </a:cubicBezTo>
                <a:close/>
                <a:moveTo>
                  <a:pt x="517066" y="81037"/>
                </a:moveTo>
                <a:lnTo>
                  <a:pt x="559929" y="81037"/>
                </a:lnTo>
                <a:lnTo>
                  <a:pt x="559929" y="178593"/>
                </a:lnTo>
                <a:cubicBezTo>
                  <a:pt x="570867" y="192062"/>
                  <a:pt x="588318" y="199020"/>
                  <a:pt x="612279" y="199467"/>
                </a:cubicBezTo>
                <a:lnTo>
                  <a:pt x="661950" y="200248"/>
                </a:lnTo>
                <a:lnTo>
                  <a:pt x="737406" y="198462"/>
                </a:lnTo>
                <a:cubicBezTo>
                  <a:pt x="734876" y="204415"/>
                  <a:pt x="732420" y="210145"/>
                  <a:pt x="730039" y="215652"/>
                </a:cubicBezTo>
                <a:lnTo>
                  <a:pt x="671103" y="216098"/>
                </a:lnTo>
                <a:lnTo>
                  <a:pt x="613283" y="215540"/>
                </a:lnTo>
                <a:cubicBezTo>
                  <a:pt x="583369" y="215168"/>
                  <a:pt x="562459" y="206648"/>
                  <a:pt x="550552" y="189979"/>
                </a:cubicBezTo>
                <a:cubicBezTo>
                  <a:pt x="546236" y="193402"/>
                  <a:pt x="537530" y="202927"/>
                  <a:pt x="524433" y="218554"/>
                </a:cubicBezTo>
                <a:lnTo>
                  <a:pt x="514834" y="199578"/>
                </a:lnTo>
                <a:cubicBezTo>
                  <a:pt x="524135" y="191169"/>
                  <a:pt x="533363" y="183058"/>
                  <a:pt x="542516" y="175245"/>
                </a:cubicBezTo>
                <a:lnTo>
                  <a:pt x="542516" y="97333"/>
                </a:lnTo>
                <a:lnTo>
                  <a:pt x="517066" y="97333"/>
                </a:lnTo>
                <a:close/>
                <a:moveTo>
                  <a:pt x="2301143" y="79920"/>
                </a:moveTo>
                <a:lnTo>
                  <a:pt x="2301143" y="101128"/>
                </a:lnTo>
                <a:lnTo>
                  <a:pt x="2361865" y="101128"/>
                </a:lnTo>
                <a:lnTo>
                  <a:pt x="2361865" y="79920"/>
                </a:lnTo>
                <a:close/>
                <a:moveTo>
                  <a:pt x="437443" y="77465"/>
                </a:moveTo>
                <a:lnTo>
                  <a:pt x="455302" y="86841"/>
                </a:lnTo>
                <a:cubicBezTo>
                  <a:pt x="439452" y="119360"/>
                  <a:pt x="421853" y="144884"/>
                  <a:pt x="402506" y="163413"/>
                </a:cubicBezTo>
                <a:cubicBezTo>
                  <a:pt x="428625" y="182091"/>
                  <a:pt x="460660" y="194295"/>
                  <a:pt x="498611" y="200025"/>
                </a:cubicBezTo>
                <a:cubicBezTo>
                  <a:pt x="493700" y="207913"/>
                  <a:pt x="489756" y="214610"/>
                  <a:pt x="486780" y="220116"/>
                </a:cubicBezTo>
                <a:cubicBezTo>
                  <a:pt x="446075" y="211857"/>
                  <a:pt x="412663" y="197457"/>
                  <a:pt x="386544" y="176919"/>
                </a:cubicBezTo>
                <a:cubicBezTo>
                  <a:pt x="361615" y="195820"/>
                  <a:pt x="329319" y="210666"/>
                  <a:pt x="289657" y="221456"/>
                </a:cubicBezTo>
                <a:cubicBezTo>
                  <a:pt x="286382" y="215503"/>
                  <a:pt x="282662" y="209550"/>
                  <a:pt x="278495" y="203597"/>
                </a:cubicBezTo>
                <a:cubicBezTo>
                  <a:pt x="314511" y="195560"/>
                  <a:pt x="345467" y="182240"/>
                  <a:pt x="371363" y="163636"/>
                </a:cubicBezTo>
                <a:cubicBezTo>
                  <a:pt x="352388" y="144958"/>
                  <a:pt x="334826" y="119881"/>
                  <a:pt x="318678" y="88404"/>
                </a:cubicBezTo>
                <a:lnTo>
                  <a:pt x="335645" y="79474"/>
                </a:lnTo>
                <a:cubicBezTo>
                  <a:pt x="350900" y="109537"/>
                  <a:pt x="368052" y="133387"/>
                  <a:pt x="387102" y="151023"/>
                </a:cubicBezTo>
                <a:cubicBezTo>
                  <a:pt x="407491" y="132643"/>
                  <a:pt x="424272" y="108123"/>
                  <a:pt x="437443" y="77465"/>
                </a:cubicBezTo>
                <a:close/>
                <a:moveTo>
                  <a:pt x="1467110" y="75456"/>
                </a:moveTo>
                <a:lnTo>
                  <a:pt x="1511089" y="75456"/>
                </a:lnTo>
                <a:lnTo>
                  <a:pt x="1511089" y="166315"/>
                </a:lnTo>
                <a:cubicBezTo>
                  <a:pt x="1519126" y="159171"/>
                  <a:pt x="1527609" y="151283"/>
                  <a:pt x="1536539" y="142651"/>
                </a:cubicBezTo>
                <a:cubicBezTo>
                  <a:pt x="1536539" y="150093"/>
                  <a:pt x="1537060" y="157088"/>
                  <a:pt x="1538101" y="163636"/>
                </a:cubicBezTo>
                <a:cubicBezTo>
                  <a:pt x="1523070" y="176435"/>
                  <a:pt x="1509303" y="189160"/>
                  <a:pt x="1496802" y="201811"/>
                </a:cubicBezTo>
                <a:lnTo>
                  <a:pt x="1486532" y="187523"/>
                </a:lnTo>
                <a:cubicBezTo>
                  <a:pt x="1491593" y="182761"/>
                  <a:pt x="1494123" y="175914"/>
                  <a:pt x="1494123" y="166985"/>
                </a:cubicBezTo>
                <a:lnTo>
                  <a:pt x="1494123" y="91529"/>
                </a:lnTo>
                <a:lnTo>
                  <a:pt x="1467110" y="91529"/>
                </a:lnTo>
                <a:close/>
                <a:moveTo>
                  <a:pt x="1047341" y="59829"/>
                </a:moveTo>
                <a:cubicBezTo>
                  <a:pt x="1064605" y="68163"/>
                  <a:pt x="1080306" y="76572"/>
                  <a:pt x="1094445" y="85055"/>
                </a:cubicBezTo>
                <a:lnTo>
                  <a:pt x="1084399" y="100235"/>
                </a:lnTo>
                <a:cubicBezTo>
                  <a:pt x="1070558" y="91306"/>
                  <a:pt x="1055303" y="82227"/>
                  <a:pt x="1038634" y="73000"/>
                </a:cubicBezTo>
                <a:close/>
                <a:moveTo>
                  <a:pt x="1113197" y="59382"/>
                </a:moveTo>
                <a:lnTo>
                  <a:pt x="1131949" y="59382"/>
                </a:lnTo>
                <a:cubicBezTo>
                  <a:pt x="1131949" y="97631"/>
                  <a:pt x="1129866" y="124643"/>
                  <a:pt x="1125699" y="140419"/>
                </a:cubicBezTo>
                <a:lnTo>
                  <a:pt x="1210307" y="140419"/>
                </a:lnTo>
                <a:lnTo>
                  <a:pt x="1210307" y="156939"/>
                </a:lnTo>
                <a:lnTo>
                  <a:pt x="1119448" y="156939"/>
                </a:lnTo>
                <a:cubicBezTo>
                  <a:pt x="1118257" y="159320"/>
                  <a:pt x="1116843" y="161850"/>
                  <a:pt x="1115206" y="164529"/>
                </a:cubicBezTo>
                <a:cubicBezTo>
                  <a:pt x="1147056" y="177924"/>
                  <a:pt x="1178235" y="191765"/>
                  <a:pt x="1208745" y="206052"/>
                </a:cubicBezTo>
                <a:lnTo>
                  <a:pt x="1198922" y="223019"/>
                </a:lnTo>
                <a:cubicBezTo>
                  <a:pt x="1167073" y="206796"/>
                  <a:pt x="1135596" y="191690"/>
                  <a:pt x="1104491" y="177700"/>
                </a:cubicBezTo>
                <a:cubicBezTo>
                  <a:pt x="1084250" y="197495"/>
                  <a:pt x="1050317" y="212749"/>
                  <a:pt x="1002692" y="223465"/>
                </a:cubicBezTo>
                <a:cubicBezTo>
                  <a:pt x="999269" y="216917"/>
                  <a:pt x="995697" y="211038"/>
                  <a:pt x="991977" y="205829"/>
                </a:cubicBezTo>
                <a:cubicBezTo>
                  <a:pt x="1046894" y="195560"/>
                  <a:pt x="1082241" y="179263"/>
                  <a:pt x="1098017" y="156939"/>
                </a:cubicBezTo>
                <a:lnTo>
                  <a:pt x="995548" y="156939"/>
                </a:lnTo>
                <a:lnTo>
                  <a:pt x="995548" y="140419"/>
                </a:lnTo>
                <a:lnTo>
                  <a:pt x="1106277" y="140419"/>
                </a:lnTo>
                <a:cubicBezTo>
                  <a:pt x="1111337" y="124941"/>
                  <a:pt x="1113644" y="97929"/>
                  <a:pt x="1113197" y="59382"/>
                </a:cubicBezTo>
                <a:close/>
                <a:moveTo>
                  <a:pt x="1952513" y="53801"/>
                </a:moveTo>
                <a:lnTo>
                  <a:pt x="2157003" y="53801"/>
                </a:lnTo>
                <a:lnTo>
                  <a:pt x="2157003" y="94654"/>
                </a:lnTo>
                <a:lnTo>
                  <a:pt x="2140037" y="94654"/>
                </a:lnTo>
                <a:lnTo>
                  <a:pt x="2140037" y="68535"/>
                </a:lnTo>
                <a:lnTo>
                  <a:pt x="1969480" y="68535"/>
                </a:lnTo>
                <a:lnTo>
                  <a:pt x="1969480" y="94654"/>
                </a:lnTo>
                <a:lnTo>
                  <a:pt x="1952513" y="94654"/>
                </a:lnTo>
                <a:close/>
                <a:moveTo>
                  <a:pt x="2905683" y="52015"/>
                </a:moveTo>
                <a:lnTo>
                  <a:pt x="3109280" y="52015"/>
                </a:lnTo>
                <a:lnTo>
                  <a:pt x="3109280" y="97110"/>
                </a:lnTo>
                <a:lnTo>
                  <a:pt x="3091643" y="97110"/>
                </a:lnTo>
                <a:lnTo>
                  <a:pt x="3091643" y="68312"/>
                </a:lnTo>
                <a:lnTo>
                  <a:pt x="2923319" y="68312"/>
                </a:lnTo>
                <a:lnTo>
                  <a:pt x="2923319" y="97110"/>
                </a:lnTo>
                <a:lnTo>
                  <a:pt x="2905683" y="97110"/>
                </a:lnTo>
                <a:close/>
                <a:moveTo>
                  <a:pt x="663066" y="52015"/>
                </a:moveTo>
                <a:lnTo>
                  <a:pt x="663066" y="97333"/>
                </a:lnTo>
                <a:lnTo>
                  <a:pt x="703250" y="97333"/>
                </a:lnTo>
                <a:lnTo>
                  <a:pt x="703250" y="52015"/>
                </a:lnTo>
                <a:close/>
                <a:moveTo>
                  <a:pt x="606363" y="52015"/>
                </a:moveTo>
                <a:lnTo>
                  <a:pt x="606363" y="97333"/>
                </a:lnTo>
                <a:lnTo>
                  <a:pt x="646547" y="97333"/>
                </a:lnTo>
                <a:lnTo>
                  <a:pt x="646547" y="52015"/>
                </a:lnTo>
                <a:close/>
                <a:moveTo>
                  <a:pt x="2696803" y="47773"/>
                </a:moveTo>
                <a:lnTo>
                  <a:pt x="2696803" y="72553"/>
                </a:lnTo>
                <a:lnTo>
                  <a:pt x="2743237" y="72553"/>
                </a:lnTo>
                <a:lnTo>
                  <a:pt x="2743237" y="47773"/>
                </a:lnTo>
                <a:close/>
                <a:moveTo>
                  <a:pt x="907666" y="46881"/>
                </a:moveTo>
                <a:cubicBezTo>
                  <a:pt x="915107" y="53727"/>
                  <a:pt x="923739" y="62359"/>
                  <a:pt x="933562" y="72777"/>
                </a:cubicBezTo>
                <a:lnTo>
                  <a:pt x="920837" y="83939"/>
                </a:lnTo>
                <a:cubicBezTo>
                  <a:pt x="911758" y="73223"/>
                  <a:pt x="903647" y="64293"/>
                  <a:pt x="896503" y="57150"/>
                </a:cubicBezTo>
                <a:close/>
                <a:moveTo>
                  <a:pt x="2456222" y="35942"/>
                </a:moveTo>
                <a:lnTo>
                  <a:pt x="2456222" y="189532"/>
                </a:lnTo>
                <a:lnTo>
                  <a:pt x="2610929" y="189532"/>
                </a:lnTo>
                <a:lnTo>
                  <a:pt x="2610929" y="35942"/>
                </a:lnTo>
                <a:lnTo>
                  <a:pt x="2567620" y="35942"/>
                </a:lnTo>
                <a:lnTo>
                  <a:pt x="2567620" y="117648"/>
                </a:lnTo>
                <a:cubicBezTo>
                  <a:pt x="2567620" y="125387"/>
                  <a:pt x="2572382" y="129257"/>
                  <a:pt x="2581907" y="129257"/>
                </a:cubicBezTo>
                <a:cubicBezTo>
                  <a:pt x="2588902" y="129257"/>
                  <a:pt x="2597609" y="129108"/>
                  <a:pt x="2608027" y="128810"/>
                </a:cubicBezTo>
                <a:lnTo>
                  <a:pt x="2604678" y="147116"/>
                </a:lnTo>
                <a:lnTo>
                  <a:pt x="2579005" y="147116"/>
                </a:lnTo>
                <a:cubicBezTo>
                  <a:pt x="2559211" y="147116"/>
                  <a:pt x="2549314" y="138112"/>
                  <a:pt x="2549314" y="120104"/>
                </a:cubicBezTo>
                <a:lnTo>
                  <a:pt x="2549314" y="35942"/>
                </a:lnTo>
                <a:lnTo>
                  <a:pt x="2517390" y="35942"/>
                </a:lnTo>
                <a:cubicBezTo>
                  <a:pt x="2517167" y="77911"/>
                  <a:pt x="2514712" y="105519"/>
                  <a:pt x="2510023" y="118764"/>
                </a:cubicBezTo>
                <a:cubicBezTo>
                  <a:pt x="2505112" y="135433"/>
                  <a:pt x="2492015" y="150614"/>
                  <a:pt x="2470733" y="164306"/>
                </a:cubicBezTo>
                <a:cubicBezTo>
                  <a:pt x="2466863" y="159692"/>
                  <a:pt x="2462250" y="154930"/>
                  <a:pt x="2456892" y="150018"/>
                </a:cubicBezTo>
                <a:cubicBezTo>
                  <a:pt x="2476984" y="137963"/>
                  <a:pt x="2488964" y="124941"/>
                  <a:pt x="2492834" y="110951"/>
                </a:cubicBezTo>
                <a:cubicBezTo>
                  <a:pt x="2496778" y="101277"/>
                  <a:pt x="2498861" y="76274"/>
                  <a:pt x="2499085" y="35942"/>
                </a:cubicBezTo>
                <a:close/>
                <a:moveTo>
                  <a:pt x="3188233" y="27235"/>
                </a:moveTo>
                <a:lnTo>
                  <a:pt x="3188233" y="57150"/>
                </a:lnTo>
                <a:lnTo>
                  <a:pt x="3302533" y="57150"/>
                </a:lnTo>
                <a:lnTo>
                  <a:pt x="3302533" y="27235"/>
                </a:lnTo>
                <a:close/>
                <a:moveTo>
                  <a:pt x="2805968" y="25896"/>
                </a:moveTo>
                <a:lnTo>
                  <a:pt x="2805968" y="69428"/>
                </a:lnTo>
                <a:lnTo>
                  <a:pt x="2851956" y="69428"/>
                </a:lnTo>
                <a:lnTo>
                  <a:pt x="2851956" y="25896"/>
                </a:lnTo>
                <a:close/>
                <a:moveTo>
                  <a:pt x="2437470" y="18082"/>
                </a:moveTo>
                <a:lnTo>
                  <a:pt x="2629681" y="18082"/>
                </a:lnTo>
                <a:lnTo>
                  <a:pt x="2629681" y="220340"/>
                </a:lnTo>
                <a:lnTo>
                  <a:pt x="2610929" y="220340"/>
                </a:lnTo>
                <a:lnTo>
                  <a:pt x="2610929" y="206945"/>
                </a:lnTo>
                <a:lnTo>
                  <a:pt x="2456222" y="206945"/>
                </a:lnTo>
                <a:lnTo>
                  <a:pt x="2456222" y="220340"/>
                </a:lnTo>
                <a:lnTo>
                  <a:pt x="2437470" y="220340"/>
                </a:lnTo>
                <a:close/>
                <a:moveTo>
                  <a:pt x="846497" y="17413"/>
                </a:moveTo>
                <a:cubicBezTo>
                  <a:pt x="853641" y="25449"/>
                  <a:pt x="861157" y="34528"/>
                  <a:pt x="869045" y="44648"/>
                </a:cubicBezTo>
                <a:lnTo>
                  <a:pt x="855427" y="54694"/>
                </a:lnTo>
                <a:cubicBezTo>
                  <a:pt x="848134" y="43830"/>
                  <a:pt x="841214" y="34379"/>
                  <a:pt x="834665" y="26342"/>
                </a:cubicBezTo>
                <a:close/>
                <a:moveTo>
                  <a:pt x="1608423" y="14734"/>
                </a:moveTo>
                <a:lnTo>
                  <a:pt x="1625389" y="14734"/>
                </a:lnTo>
                <a:lnTo>
                  <a:pt x="1625389" y="206052"/>
                </a:lnTo>
                <a:lnTo>
                  <a:pt x="1608423" y="206052"/>
                </a:lnTo>
                <a:close/>
                <a:moveTo>
                  <a:pt x="3170374" y="11608"/>
                </a:moveTo>
                <a:lnTo>
                  <a:pt x="3320393" y="11608"/>
                </a:lnTo>
                <a:lnTo>
                  <a:pt x="3320393" y="81037"/>
                </a:lnTo>
                <a:lnTo>
                  <a:pt x="3302533" y="81037"/>
                </a:lnTo>
                <a:lnTo>
                  <a:pt x="3302533" y="72777"/>
                </a:lnTo>
                <a:lnTo>
                  <a:pt x="3188233" y="72777"/>
                </a:lnTo>
                <a:lnTo>
                  <a:pt x="3188233" y="81037"/>
                </a:lnTo>
                <a:lnTo>
                  <a:pt x="3170374" y="81037"/>
                </a:lnTo>
                <a:close/>
                <a:moveTo>
                  <a:pt x="2789448" y="10715"/>
                </a:moveTo>
                <a:lnTo>
                  <a:pt x="2868476" y="10715"/>
                </a:lnTo>
                <a:lnTo>
                  <a:pt x="2868476" y="191765"/>
                </a:lnTo>
                <a:cubicBezTo>
                  <a:pt x="2868476" y="209326"/>
                  <a:pt x="2860141" y="218107"/>
                  <a:pt x="2843473" y="218107"/>
                </a:cubicBezTo>
                <a:cubicBezTo>
                  <a:pt x="2835138" y="218107"/>
                  <a:pt x="2826953" y="217884"/>
                  <a:pt x="2818916" y="217438"/>
                </a:cubicBezTo>
                <a:cubicBezTo>
                  <a:pt x="2818321" y="212526"/>
                  <a:pt x="2817428" y="206796"/>
                  <a:pt x="2816237" y="200248"/>
                </a:cubicBezTo>
                <a:cubicBezTo>
                  <a:pt x="2827101" y="201290"/>
                  <a:pt x="2834915" y="201811"/>
                  <a:pt x="2839677" y="201811"/>
                </a:cubicBezTo>
                <a:cubicBezTo>
                  <a:pt x="2847863" y="201811"/>
                  <a:pt x="2851956" y="197718"/>
                  <a:pt x="2851956" y="189532"/>
                </a:cubicBezTo>
                <a:lnTo>
                  <a:pt x="2851956" y="142651"/>
                </a:lnTo>
                <a:lnTo>
                  <a:pt x="2804182" y="142651"/>
                </a:lnTo>
                <a:cubicBezTo>
                  <a:pt x="2802545" y="175245"/>
                  <a:pt x="2792648" y="202331"/>
                  <a:pt x="2774491" y="223912"/>
                </a:cubicBezTo>
                <a:cubicBezTo>
                  <a:pt x="2770473" y="219744"/>
                  <a:pt x="2766008" y="215577"/>
                  <a:pt x="2761096" y="211410"/>
                </a:cubicBezTo>
                <a:cubicBezTo>
                  <a:pt x="2773151" y="197569"/>
                  <a:pt x="2780816" y="183207"/>
                  <a:pt x="2784090" y="168324"/>
                </a:cubicBezTo>
                <a:cubicBezTo>
                  <a:pt x="2787662" y="154037"/>
                  <a:pt x="2789448" y="129182"/>
                  <a:pt x="2789448" y="93761"/>
                </a:cubicBezTo>
                <a:close/>
                <a:moveTo>
                  <a:pt x="1556407" y="6697"/>
                </a:moveTo>
                <a:lnTo>
                  <a:pt x="1573374" y="6697"/>
                </a:lnTo>
                <a:lnTo>
                  <a:pt x="1573374" y="94431"/>
                </a:lnTo>
                <a:cubicBezTo>
                  <a:pt x="1573374" y="128959"/>
                  <a:pt x="1570695" y="155823"/>
                  <a:pt x="1565337" y="175022"/>
                </a:cubicBezTo>
                <a:cubicBezTo>
                  <a:pt x="1560128" y="193179"/>
                  <a:pt x="1550008" y="209103"/>
                  <a:pt x="1534976" y="222795"/>
                </a:cubicBezTo>
                <a:cubicBezTo>
                  <a:pt x="1529916" y="218182"/>
                  <a:pt x="1524781" y="214163"/>
                  <a:pt x="1519572" y="210740"/>
                </a:cubicBezTo>
                <a:cubicBezTo>
                  <a:pt x="1534009" y="199578"/>
                  <a:pt x="1543831" y="185514"/>
                  <a:pt x="1549040" y="168547"/>
                </a:cubicBezTo>
                <a:cubicBezTo>
                  <a:pt x="1553952" y="151730"/>
                  <a:pt x="1556407" y="127545"/>
                  <a:pt x="1556407" y="95994"/>
                </a:cubicBezTo>
                <a:close/>
                <a:moveTo>
                  <a:pt x="1660885" y="6474"/>
                </a:moveTo>
                <a:lnTo>
                  <a:pt x="1677851" y="6474"/>
                </a:lnTo>
                <a:lnTo>
                  <a:pt x="1677851" y="219223"/>
                </a:lnTo>
                <a:lnTo>
                  <a:pt x="1660885" y="219223"/>
                </a:lnTo>
                <a:close/>
                <a:moveTo>
                  <a:pt x="1495462" y="6250"/>
                </a:moveTo>
                <a:cubicBezTo>
                  <a:pt x="1508857" y="19645"/>
                  <a:pt x="1520465" y="31849"/>
                  <a:pt x="1530288" y="42862"/>
                </a:cubicBezTo>
                <a:lnTo>
                  <a:pt x="1514661" y="56033"/>
                </a:lnTo>
                <a:cubicBezTo>
                  <a:pt x="1505582" y="43978"/>
                  <a:pt x="1494718" y="31179"/>
                  <a:pt x="1482068" y="17636"/>
                </a:cubicBezTo>
                <a:close/>
                <a:moveTo>
                  <a:pt x="1403338" y="6250"/>
                </a:moveTo>
                <a:cubicBezTo>
                  <a:pt x="1415244" y="14287"/>
                  <a:pt x="1426778" y="22770"/>
                  <a:pt x="1437940" y="31700"/>
                </a:cubicBezTo>
                <a:lnTo>
                  <a:pt x="1427001" y="44425"/>
                </a:lnTo>
                <a:cubicBezTo>
                  <a:pt x="1416732" y="35198"/>
                  <a:pt x="1405570" y="26193"/>
                  <a:pt x="1393515" y="17413"/>
                </a:cubicBezTo>
                <a:close/>
                <a:moveTo>
                  <a:pt x="2936490" y="6027"/>
                </a:moveTo>
                <a:cubicBezTo>
                  <a:pt x="2945569" y="15999"/>
                  <a:pt x="2954499" y="26789"/>
                  <a:pt x="2963279" y="38397"/>
                </a:cubicBezTo>
                <a:lnTo>
                  <a:pt x="2948099" y="49113"/>
                </a:lnTo>
                <a:cubicBezTo>
                  <a:pt x="2939765" y="36463"/>
                  <a:pt x="2931505" y="25300"/>
                  <a:pt x="2923319" y="15627"/>
                </a:cubicBezTo>
                <a:close/>
                <a:moveTo>
                  <a:pt x="3075124" y="4464"/>
                </a:moveTo>
                <a:lnTo>
                  <a:pt x="3091197" y="16296"/>
                </a:lnTo>
                <a:cubicBezTo>
                  <a:pt x="3081523" y="27310"/>
                  <a:pt x="3071180" y="38844"/>
                  <a:pt x="3060167" y="50899"/>
                </a:cubicBezTo>
                <a:lnTo>
                  <a:pt x="3046995" y="39067"/>
                </a:lnTo>
                <a:cubicBezTo>
                  <a:pt x="3056967" y="28351"/>
                  <a:pt x="3066343" y="16817"/>
                  <a:pt x="3075124" y="4464"/>
                </a:cubicBezTo>
                <a:close/>
                <a:moveTo>
                  <a:pt x="2743237" y="4464"/>
                </a:moveTo>
                <a:lnTo>
                  <a:pt x="2759757" y="4464"/>
                </a:lnTo>
                <a:lnTo>
                  <a:pt x="2759757" y="32593"/>
                </a:lnTo>
                <a:lnTo>
                  <a:pt x="2777839" y="32593"/>
                </a:lnTo>
                <a:lnTo>
                  <a:pt x="2777839" y="47773"/>
                </a:lnTo>
                <a:lnTo>
                  <a:pt x="2759757" y="47773"/>
                </a:lnTo>
                <a:lnTo>
                  <a:pt x="2759757" y="150911"/>
                </a:lnTo>
                <a:lnTo>
                  <a:pt x="2777616" y="150911"/>
                </a:lnTo>
                <a:lnTo>
                  <a:pt x="2777616" y="166092"/>
                </a:lnTo>
                <a:lnTo>
                  <a:pt x="2659298" y="166092"/>
                </a:lnTo>
                <a:lnTo>
                  <a:pt x="2659298" y="150911"/>
                </a:lnTo>
                <a:lnTo>
                  <a:pt x="2680283" y="150911"/>
                </a:lnTo>
                <a:lnTo>
                  <a:pt x="2680283" y="47773"/>
                </a:lnTo>
                <a:lnTo>
                  <a:pt x="2661977" y="47773"/>
                </a:lnTo>
                <a:lnTo>
                  <a:pt x="2661977" y="32593"/>
                </a:lnTo>
                <a:lnTo>
                  <a:pt x="2680283" y="32593"/>
                </a:lnTo>
                <a:lnTo>
                  <a:pt x="2680283" y="5357"/>
                </a:lnTo>
                <a:lnTo>
                  <a:pt x="2696803" y="5357"/>
                </a:lnTo>
                <a:lnTo>
                  <a:pt x="2696803" y="32593"/>
                </a:lnTo>
                <a:lnTo>
                  <a:pt x="2743237" y="32593"/>
                </a:lnTo>
                <a:close/>
                <a:moveTo>
                  <a:pt x="537828" y="3572"/>
                </a:moveTo>
                <a:cubicBezTo>
                  <a:pt x="548841" y="16520"/>
                  <a:pt x="560301" y="31030"/>
                  <a:pt x="572207" y="47104"/>
                </a:cubicBezTo>
                <a:lnTo>
                  <a:pt x="556133" y="57819"/>
                </a:lnTo>
                <a:cubicBezTo>
                  <a:pt x="546460" y="42937"/>
                  <a:pt x="535744" y="28203"/>
                  <a:pt x="523987" y="13617"/>
                </a:cubicBezTo>
                <a:close/>
                <a:moveTo>
                  <a:pt x="817252" y="3125"/>
                </a:moveTo>
                <a:lnTo>
                  <a:pt x="832433" y="3125"/>
                </a:lnTo>
                <a:cubicBezTo>
                  <a:pt x="832433" y="29021"/>
                  <a:pt x="832656" y="52313"/>
                  <a:pt x="833103" y="73000"/>
                </a:cubicBezTo>
                <a:lnTo>
                  <a:pt x="866366" y="73000"/>
                </a:lnTo>
                <a:lnTo>
                  <a:pt x="866366" y="88180"/>
                </a:lnTo>
                <a:lnTo>
                  <a:pt x="833549" y="88180"/>
                </a:lnTo>
                <a:cubicBezTo>
                  <a:pt x="834144" y="110058"/>
                  <a:pt x="835037" y="128662"/>
                  <a:pt x="836228" y="143991"/>
                </a:cubicBezTo>
                <a:cubicBezTo>
                  <a:pt x="843074" y="131489"/>
                  <a:pt x="848432" y="117723"/>
                  <a:pt x="852301" y="102691"/>
                </a:cubicBezTo>
                <a:lnTo>
                  <a:pt x="866812" y="107379"/>
                </a:lnTo>
                <a:cubicBezTo>
                  <a:pt x="860264" y="130001"/>
                  <a:pt x="850962" y="150093"/>
                  <a:pt x="838907" y="167655"/>
                </a:cubicBezTo>
                <a:cubicBezTo>
                  <a:pt x="841288" y="181198"/>
                  <a:pt x="845009" y="190723"/>
                  <a:pt x="850069" y="196230"/>
                </a:cubicBezTo>
                <a:cubicBezTo>
                  <a:pt x="855129" y="200843"/>
                  <a:pt x="858478" y="199355"/>
                  <a:pt x="860115" y="191765"/>
                </a:cubicBezTo>
                <a:cubicBezTo>
                  <a:pt x="861157" y="185663"/>
                  <a:pt x="861826" y="179040"/>
                  <a:pt x="862124" y="171896"/>
                </a:cubicBezTo>
                <a:cubicBezTo>
                  <a:pt x="866887" y="174426"/>
                  <a:pt x="871872" y="176510"/>
                  <a:pt x="877081" y="178147"/>
                </a:cubicBezTo>
                <a:cubicBezTo>
                  <a:pt x="876635" y="183356"/>
                  <a:pt x="875816" y="188937"/>
                  <a:pt x="874626" y="194890"/>
                </a:cubicBezTo>
                <a:cubicBezTo>
                  <a:pt x="871947" y="209326"/>
                  <a:pt x="865919" y="216545"/>
                  <a:pt x="856543" y="216545"/>
                </a:cubicBezTo>
                <a:cubicBezTo>
                  <a:pt x="842851" y="216545"/>
                  <a:pt x="833028" y="205457"/>
                  <a:pt x="827075" y="183281"/>
                </a:cubicBezTo>
                <a:cubicBezTo>
                  <a:pt x="820824" y="190276"/>
                  <a:pt x="814053" y="196899"/>
                  <a:pt x="806760" y="203150"/>
                </a:cubicBezTo>
                <a:cubicBezTo>
                  <a:pt x="801998" y="198090"/>
                  <a:pt x="798128" y="194518"/>
                  <a:pt x="795151" y="192434"/>
                </a:cubicBezTo>
                <a:cubicBezTo>
                  <a:pt x="806016" y="184100"/>
                  <a:pt x="815466" y="174501"/>
                  <a:pt x="823503" y="163636"/>
                </a:cubicBezTo>
                <a:cubicBezTo>
                  <a:pt x="821122" y="144289"/>
                  <a:pt x="819410" y="119137"/>
                  <a:pt x="818369" y="88180"/>
                </a:cubicBezTo>
                <a:lnTo>
                  <a:pt x="794482" y="88180"/>
                </a:lnTo>
                <a:lnTo>
                  <a:pt x="794482" y="126131"/>
                </a:lnTo>
                <a:cubicBezTo>
                  <a:pt x="800286" y="124494"/>
                  <a:pt x="806165" y="122783"/>
                  <a:pt x="812118" y="120997"/>
                </a:cubicBezTo>
                <a:cubicBezTo>
                  <a:pt x="812416" y="125015"/>
                  <a:pt x="812936" y="130299"/>
                  <a:pt x="813681" y="136847"/>
                </a:cubicBezTo>
                <a:cubicBezTo>
                  <a:pt x="807430" y="138633"/>
                  <a:pt x="801030" y="140419"/>
                  <a:pt x="794482" y="142205"/>
                </a:cubicBezTo>
                <a:lnTo>
                  <a:pt x="794482" y="191541"/>
                </a:lnTo>
                <a:cubicBezTo>
                  <a:pt x="794482" y="208210"/>
                  <a:pt x="787487" y="216545"/>
                  <a:pt x="773497" y="216545"/>
                </a:cubicBezTo>
                <a:cubicBezTo>
                  <a:pt x="768734" y="216545"/>
                  <a:pt x="763451" y="216396"/>
                  <a:pt x="757647" y="216098"/>
                </a:cubicBezTo>
                <a:cubicBezTo>
                  <a:pt x="756903" y="210443"/>
                  <a:pt x="755786" y="204564"/>
                  <a:pt x="754298" y="198462"/>
                </a:cubicBezTo>
                <a:cubicBezTo>
                  <a:pt x="760549" y="199355"/>
                  <a:pt x="765832" y="199801"/>
                  <a:pt x="770148" y="199801"/>
                </a:cubicBezTo>
                <a:cubicBezTo>
                  <a:pt x="776548" y="199801"/>
                  <a:pt x="779748" y="196304"/>
                  <a:pt x="779748" y="189309"/>
                </a:cubicBezTo>
                <a:lnTo>
                  <a:pt x="779748" y="146670"/>
                </a:lnTo>
                <a:cubicBezTo>
                  <a:pt x="772902" y="148753"/>
                  <a:pt x="765907" y="150911"/>
                  <a:pt x="758763" y="153144"/>
                </a:cubicBezTo>
                <a:lnTo>
                  <a:pt x="754075" y="136401"/>
                </a:lnTo>
                <a:cubicBezTo>
                  <a:pt x="762409" y="134466"/>
                  <a:pt x="770967" y="132382"/>
                  <a:pt x="779748" y="130150"/>
                </a:cubicBezTo>
                <a:lnTo>
                  <a:pt x="779748" y="88180"/>
                </a:lnTo>
                <a:lnTo>
                  <a:pt x="754745" y="88180"/>
                </a:lnTo>
                <a:lnTo>
                  <a:pt x="754745" y="73000"/>
                </a:lnTo>
                <a:lnTo>
                  <a:pt x="779748" y="73000"/>
                </a:lnTo>
                <a:lnTo>
                  <a:pt x="779748" y="41299"/>
                </a:lnTo>
                <a:cubicBezTo>
                  <a:pt x="773050" y="42341"/>
                  <a:pt x="766130" y="43383"/>
                  <a:pt x="758986" y="44425"/>
                </a:cubicBezTo>
                <a:cubicBezTo>
                  <a:pt x="757647" y="38174"/>
                  <a:pt x="756233" y="33039"/>
                  <a:pt x="754745" y="29021"/>
                </a:cubicBezTo>
                <a:cubicBezTo>
                  <a:pt x="772902" y="27384"/>
                  <a:pt x="790910" y="24035"/>
                  <a:pt x="808769" y="18975"/>
                </a:cubicBezTo>
                <a:lnTo>
                  <a:pt x="813681" y="34156"/>
                </a:lnTo>
                <a:cubicBezTo>
                  <a:pt x="807579" y="35644"/>
                  <a:pt x="801179" y="37132"/>
                  <a:pt x="794482" y="38621"/>
                </a:cubicBezTo>
                <a:lnTo>
                  <a:pt x="794482" y="73000"/>
                </a:lnTo>
                <a:lnTo>
                  <a:pt x="817922" y="73000"/>
                </a:lnTo>
                <a:cubicBezTo>
                  <a:pt x="817476" y="52908"/>
                  <a:pt x="817252" y="29616"/>
                  <a:pt x="817252" y="3125"/>
                </a:cubicBezTo>
                <a:close/>
                <a:moveTo>
                  <a:pt x="341672" y="2232"/>
                </a:moveTo>
                <a:lnTo>
                  <a:pt x="359531" y="2232"/>
                </a:lnTo>
                <a:lnTo>
                  <a:pt x="359531" y="34825"/>
                </a:lnTo>
                <a:lnTo>
                  <a:pt x="416235" y="34825"/>
                </a:lnTo>
                <a:lnTo>
                  <a:pt x="416235" y="2232"/>
                </a:lnTo>
                <a:lnTo>
                  <a:pt x="434094" y="2232"/>
                </a:lnTo>
                <a:lnTo>
                  <a:pt x="434094" y="34825"/>
                </a:lnTo>
                <a:lnTo>
                  <a:pt x="497272" y="34825"/>
                </a:lnTo>
                <a:lnTo>
                  <a:pt x="497272" y="51122"/>
                </a:lnTo>
                <a:lnTo>
                  <a:pt x="434094" y="51122"/>
                </a:lnTo>
                <a:lnTo>
                  <a:pt x="434094" y="73000"/>
                </a:lnTo>
                <a:lnTo>
                  <a:pt x="416235" y="73000"/>
                </a:lnTo>
                <a:lnTo>
                  <a:pt x="416235" y="51122"/>
                </a:lnTo>
                <a:lnTo>
                  <a:pt x="359531" y="51122"/>
                </a:lnTo>
                <a:lnTo>
                  <a:pt x="359531" y="72777"/>
                </a:lnTo>
                <a:lnTo>
                  <a:pt x="341672" y="72777"/>
                </a:lnTo>
                <a:lnTo>
                  <a:pt x="341672" y="51122"/>
                </a:lnTo>
                <a:lnTo>
                  <a:pt x="278048" y="51122"/>
                </a:lnTo>
                <a:lnTo>
                  <a:pt x="278048" y="34825"/>
                </a:lnTo>
                <a:lnTo>
                  <a:pt x="341672" y="34825"/>
                </a:lnTo>
                <a:close/>
                <a:moveTo>
                  <a:pt x="1272294" y="1786"/>
                </a:moveTo>
                <a:lnTo>
                  <a:pt x="1289707" y="1786"/>
                </a:lnTo>
                <a:lnTo>
                  <a:pt x="1289707" y="43978"/>
                </a:lnTo>
                <a:lnTo>
                  <a:pt x="1339490" y="43978"/>
                </a:lnTo>
                <a:lnTo>
                  <a:pt x="1339490" y="60052"/>
                </a:lnTo>
                <a:lnTo>
                  <a:pt x="1289707" y="60052"/>
                </a:lnTo>
                <a:lnTo>
                  <a:pt x="1289707" y="108942"/>
                </a:lnTo>
                <a:lnTo>
                  <a:pt x="1326765" y="108942"/>
                </a:lnTo>
                <a:lnTo>
                  <a:pt x="1326765" y="210740"/>
                </a:lnTo>
                <a:lnTo>
                  <a:pt x="1309799" y="210740"/>
                </a:lnTo>
                <a:lnTo>
                  <a:pt x="1309799" y="197792"/>
                </a:lnTo>
                <a:lnTo>
                  <a:pt x="1254658" y="197792"/>
                </a:lnTo>
                <a:lnTo>
                  <a:pt x="1254658" y="213419"/>
                </a:lnTo>
                <a:lnTo>
                  <a:pt x="1237692" y="213419"/>
                </a:lnTo>
                <a:lnTo>
                  <a:pt x="1237692" y="108942"/>
                </a:lnTo>
                <a:lnTo>
                  <a:pt x="1272294" y="108942"/>
                </a:lnTo>
                <a:close/>
                <a:moveTo>
                  <a:pt x="2011896" y="1339"/>
                </a:moveTo>
                <a:lnTo>
                  <a:pt x="2028192" y="1339"/>
                </a:lnTo>
                <a:lnTo>
                  <a:pt x="2028192" y="19645"/>
                </a:lnTo>
                <a:lnTo>
                  <a:pt x="2081101" y="19645"/>
                </a:lnTo>
                <a:lnTo>
                  <a:pt x="2081101" y="1339"/>
                </a:lnTo>
                <a:lnTo>
                  <a:pt x="2097397" y="1339"/>
                </a:lnTo>
                <a:lnTo>
                  <a:pt x="2097397" y="19645"/>
                </a:lnTo>
                <a:lnTo>
                  <a:pt x="2164370" y="19645"/>
                </a:lnTo>
                <a:lnTo>
                  <a:pt x="2164370" y="34379"/>
                </a:lnTo>
                <a:lnTo>
                  <a:pt x="2097397" y="34379"/>
                </a:lnTo>
                <a:lnTo>
                  <a:pt x="2097397" y="47773"/>
                </a:lnTo>
                <a:lnTo>
                  <a:pt x="2081101" y="47773"/>
                </a:lnTo>
                <a:lnTo>
                  <a:pt x="2081101" y="34379"/>
                </a:lnTo>
                <a:lnTo>
                  <a:pt x="2028192" y="34379"/>
                </a:lnTo>
                <a:lnTo>
                  <a:pt x="2028192" y="47773"/>
                </a:lnTo>
                <a:lnTo>
                  <a:pt x="2011896" y="47773"/>
                </a:lnTo>
                <a:lnTo>
                  <a:pt x="2011896" y="34379"/>
                </a:lnTo>
                <a:lnTo>
                  <a:pt x="1945816" y="34379"/>
                </a:lnTo>
                <a:lnTo>
                  <a:pt x="1945816" y="19645"/>
                </a:lnTo>
                <a:lnTo>
                  <a:pt x="2011896" y="19645"/>
                </a:lnTo>
                <a:close/>
                <a:moveTo>
                  <a:pt x="1360698" y="1339"/>
                </a:moveTo>
                <a:lnTo>
                  <a:pt x="1378558" y="1339"/>
                </a:lnTo>
                <a:cubicBezTo>
                  <a:pt x="1378930" y="25152"/>
                  <a:pt x="1379525" y="46322"/>
                  <a:pt x="1380344" y="64852"/>
                </a:cubicBezTo>
                <a:lnTo>
                  <a:pt x="1445530" y="57373"/>
                </a:lnTo>
                <a:lnTo>
                  <a:pt x="1447539" y="73446"/>
                </a:lnTo>
                <a:lnTo>
                  <a:pt x="1381125" y="81260"/>
                </a:lnTo>
                <a:cubicBezTo>
                  <a:pt x="1382688" y="106486"/>
                  <a:pt x="1385553" y="127769"/>
                  <a:pt x="1389720" y="145107"/>
                </a:cubicBezTo>
                <a:cubicBezTo>
                  <a:pt x="1405198" y="129406"/>
                  <a:pt x="1418072" y="111621"/>
                  <a:pt x="1428341" y="91752"/>
                </a:cubicBezTo>
                <a:lnTo>
                  <a:pt x="1443968" y="100682"/>
                </a:lnTo>
                <a:cubicBezTo>
                  <a:pt x="1430648" y="124643"/>
                  <a:pt x="1414425" y="145740"/>
                  <a:pt x="1395301" y="163971"/>
                </a:cubicBezTo>
                <a:cubicBezTo>
                  <a:pt x="1401180" y="180044"/>
                  <a:pt x="1408695" y="191095"/>
                  <a:pt x="1417848" y="197123"/>
                </a:cubicBezTo>
                <a:cubicBezTo>
                  <a:pt x="1424992" y="201587"/>
                  <a:pt x="1429680" y="199355"/>
                  <a:pt x="1431913" y="190425"/>
                </a:cubicBezTo>
                <a:cubicBezTo>
                  <a:pt x="1433847" y="181347"/>
                  <a:pt x="1435559" y="170036"/>
                  <a:pt x="1437047" y="156492"/>
                </a:cubicBezTo>
                <a:cubicBezTo>
                  <a:pt x="1443893" y="159469"/>
                  <a:pt x="1449623" y="161627"/>
                  <a:pt x="1454237" y="162966"/>
                </a:cubicBezTo>
                <a:cubicBezTo>
                  <a:pt x="1451707" y="178891"/>
                  <a:pt x="1449102" y="191616"/>
                  <a:pt x="1446423" y="201141"/>
                </a:cubicBezTo>
                <a:cubicBezTo>
                  <a:pt x="1442554" y="213345"/>
                  <a:pt x="1435856" y="219447"/>
                  <a:pt x="1426331" y="219447"/>
                </a:cubicBezTo>
                <a:cubicBezTo>
                  <a:pt x="1418741" y="219447"/>
                  <a:pt x="1411523" y="216396"/>
                  <a:pt x="1404677" y="210294"/>
                </a:cubicBezTo>
                <a:cubicBezTo>
                  <a:pt x="1395673" y="202480"/>
                  <a:pt x="1388083" y="191021"/>
                  <a:pt x="1381906" y="175914"/>
                </a:cubicBezTo>
                <a:cubicBezTo>
                  <a:pt x="1369554" y="186184"/>
                  <a:pt x="1356085" y="195411"/>
                  <a:pt x="1341499" y="203597"/>
                </a:cubicBezTo>
                <a:cubicBezTo>
                  <a:pt x="1338374" y="198983"/>
                  <a:pt x="1334505" y="194072"/>
                  <a:pt x="1329891" y="188863"/>
                </a:cubicBezTo>
                <a:cubicBezTo>
                  <a:pt x="1346932" y="179933"/>
                  <a:pt x="1362261" y="169627"/>
                  <a:pt x="1375879" y="157943"/>
                </a:cubicBezTo>
                <a:cubicBezTo>
                  <a:pt x="1370149" y="137777"/>
                  <a:pt x="1366279" y="112849"/>
                  <a:pt x="1364270" y="83157"/>
                </a:cubicBezTo>
                <a:lnTo>
                  <a:pt x="1328775" y="87287"/>
                </a:lnTo>
                <a:lnTo>
                  <a:pt x="1326096" y="70991"/>
                </a:lnTo>
                <a:lnTo>
                  <a:pt x="1363266" y="66749"/>
                </a:lnTo>
                <a:cubicBezTo>
                  <a:pt x="1362447" y="48592"/>
                  <a:pt x="1361591" y="26789"/>
                  <a:pt x="1360698" y="1339"/>
                </a:cubicBezTo>
                <a:close/>
                <a:moveTo>
                  <a:pt x="646547" y="1339"/>
                </a:moveTo>
                <a:lnTo>
                  <a:pt x="663066" y="1339"/>
                </a:lnTo>
                <a:lnTo>
                  <a:pt x="663066" y="37281"/>
                </a:lnTo>
                <a:lnTo>
                  <a:pt x="719324" y="37281"/>
                </a:lnTo>
                <a:lnTo>
                  <a:pt x="719324" y="180379"/>
                </a:lnTo>
                <a:lnTo>
                  <a:pt x="703250" y="180379"/>
                </a:lnTo>
                <a:lnTo>
                  <a:pt x="703250" y="171673"/>
                </a:lnTo>
                <a:lnTo>
                  <a:pt x="606363" y="171673"/>
                </a:lnTo>
                <a:lnTo>
                  <a:pt x="606363" y="181719"/>
                </a:lnTo>
                <a:lnTo>
                  <a:pt x="590290" y="181719"/>
                </a:lnTo>
                <a:lnTo>
                  <a:pt x="590290" y="37281"/>
                </a:lnTo>
                <a:lnTo>
                  <a:pt x="646547" y="37281"/>
                </a:lnTo>
                <a:close/>
                <a:moveTo>
                  <a:pt x="1103374" y="1116"/>
                </a:moveTo>
                <a:cubicBezTo>
                  <a:pt x="1108286" y="7664"/>
                  <a:pt x="1114239" y="16296"/>
                  <a:pt x="1121234" y="27012"/>
                </a:cubicBezTo>
                <a:lnTo>
                  <a:pt x="1108955" y="33709"/>
                </a:lnTo>
                <a:lnTo>
                  <a:pt x="1204503" y="33709"/>
                </a:lnTo>
                <a:lnTo>
                  <a:pt x="1204503" y="73670"/>
                </a:lnTo>
                <a:lnTo>
                  <a:pt x="1186644" y="73670"/>
                </a:lnTo>
                <a:lnTo>
                  <a:pt x="1186644" y="50229"/>
                </a:lnTo>
                <a:lnTo>
                  <a:pt x="1017649" y="50229"/>
                </a:lnTo>
                <a:lnTo>
                  <a:pt x="1017649" y="73670"/>
                </a:lnTo>
                <a:lnTo>
                  <a:pt x="999790" y="73670"/>
                </a:lnTo>
                <a:lnTo>
                  <a:pt x="999790" y="33709"/>
                </a:lnTo>
                <a:lnTo>
                  <a:pt x="1102035" y="33709"/>
                </a:lnTo>
                <a:cubicBezTo>
                  <a:pt x="1098314" y="27012"/>
                  <a:pt x="1093329" y="19198"/>
                  <a:pt x="1087078" y="10269"/>
                </a:cubicBezTo>
                <a:close/>
                <a:moveTo>
                  <a:pt x="2224794" y="669"/>
                </a:moveTo>
                <a:lnTo>
                  <a:pt x="2243993" y="669"/>
                </a:lnTo>
                <a:cubicBezTo>
                  <a:pt x="2240570" y="7962"/>
                  <a:pt x="2236775" y="14957"/>
                  <a:pt x="2232608" y="21654"/>
                </a:cubicBezTo>
                <a:lnTo>
                  <a:pt x="2297348" y="21654"/>
                </a:lnTo>
                <a:lnTo>
                  <a:pt x="2297348" y="35495"/>
                </a:lnTo>
                <a:lnTo>
                  <a:pt x="2243770" y="35495"/>
                </a:lnTo>
                <a:cubicBezTo>
                  <a:pt x="2249723" y="41523"/>
                  <a:pt x="2255751" y="47997"/>
                  <a:pt x="2261853" y="54917"/>
                </a:cubicBezTo>
                <a:lnTo>
                  <a:pt x="2249351" y="64740"/>
                </a:lnTo>
                <a:lnTo>
                  <a:pt x="2349810" y="64740"/>
                </a:lnTo>
                <a:cubicBezTo>
                  <a:pt x="2343782" y="56629"/>
                  <a:pt x="2337829" y="49187"/>
                  <a:pt x="2331951" y="42416"/>
                </a:cubicBezTo>
                <a:lnTo>
                  <a:pt x="2341438" y="35495"/>
                </a:lnTo>
                <a:lnTo>
                  <a:pt x="2322463" y="35495"/>
                </a:lnTo>
                <a:cubicBezTo>
                  <a:pt x="2316658" y="44723"/>
                  <a:pt x="2310445" y="53057"/>
                  <a:pt x="2303822" y="60498"/>
                </a:cubicBezTo>
                <a:cubicBezTo>
                  <a:pt x="2300548" y="57224"/>
                  <a:pt x="2296009" y="53578"/>
                  <a:pt x="2290204" y="49559"/>
                </a:cubicBezTo>
                <a:cubicBezTo>
                  <a:pt x="2302706" y="36760"/>
                  <a:pt x="2313198" y="20464"/>
                  <a:pt x="2321681" y="669"/>
                </a:cubicBezTo>
                <a:lnTo>
                  <a:pt x="2340880" y="669"/>
                </a:lnTo>
                <a:cubicBezTo>
                  <a:pt x="2337606" y="8036"/>
                  <a:pt x="2334183" y="15031"/>
                  <a:pt x="2330611" y="21654"/>
                </a:cubicBezTo>
                <a:lnTo>
                  <a:pt x="2400932" y="21654"/>
                </a:lnTo>
                <a:lnTo>
                  <a:pt x="2400932" y="35495"/>
                </a:lnTo>
                <a:lnTo>
                  <a:pt x="2344675" y="35495"/>
                </a:lnTo>
                <a:cubicBezTo>
                  <a:pt x="2351149" y="41820"/>
                  <a:pt x="2357251" y="48369"/>
                  <a:pt x="2362981" y="55140"/>
                </a:cubicBezTo>
                <a:lnTo>
                  <a:pt x="2350256" y="64740"/>
                </a:lnTo>
                <a:lnTo>
                  <a:pt x="2379055" y="64740"/>
                </a:lnTo>
                <a:lnTo>
                  <a:pt x="2379055" y="124346"/>
                </a:lnTo>
                <a:lnTo>
                  <a:pt x="2361865" y="124346"/>
                </a:lnTo>
                <a:lnTo>
                  <a:pt x="2361865" y="116309"/>
                </a:lnTo>
                <a:lnTo>
                  <a:pt x="2301143" y="116309"/>
                </a:lnTo>
                <a:lnTo>
                  <a:pt x="2301143" y="138633"/>
                </a:lnTo>
                <a:lnTo>
                  <a:pt x="2390887" y="138633"/>
                </a:lnTo>
                <a:cubicBezTo>
                  <a:pt x="2390291" y="152028"/>
                  <a:pt x="2389547" y="164752"/>
                  <a:pt x="2388654" y="176807"/>
                </a:cubicBezTo>
                <a:cubicBezTo>
                  <a:pt x="2387612" y="195560"/>
                  <a:pt x="2378087" y="204936"/>
                  <a:pt x="2360079" y="204936"/>
                </a:cubicBezTo>
                <a:cubicBezTo>
                  <a:pt x="2351001" y="204936"/>
                  <a:pt x="2339764" y="204862"/>
                  <a:pt x="2326370" y="204713"/>
                </a:cubicBezTo>
                <a:cubicBezTo>
                  <a:pt x="2325328" y="199206"/>
                  <a:pt x="2324063" y="193327"/>
                  <a:pt x="2322574" y="187077"/>
                </a:cubicBezTo>
                <a:cubicBezTo>
                  <a:pt x="2337160" y="187821"/>
                  <a:pt x="2348545" y="188193"/>
                  <a:pt x="2356730" y="188193"/>
                </a:cubicBezTo>
                <a:cubicBezTo>
                  <a:pt x="2365511" y="188193"/>
                  <a:pt x="2370274" y="183802"/>
                  <a:pt x="2371018" y="175022"/>
                </a:cubicBezTo>
                <a:cubicBezTo>
                  <a:pt x="2371762" y="168027"/>
                  <a:pt x="2372283" y="160957"/>
                  <a:pt x="2372581" y="153814"/>
                </a:cubicBezTo>
                <a:lnTo>
                  <a:pt x="2301143" y="153814"/>
                </a:lnTo>
                <a:lnTo>
                  <a:pt x="2301143" y="222126"/>
                </a:lnTo>
                <a:lnTo>
                  <a:pt x="2283284" y="222126"/>
                </a:lnTo>
                <a:lnTo>
                  <a:pt x="2283284" y="159171"/>
                </a:lnTo>
                <a:cubicBezTo>
                  <a:pt x="2262522" y="184323"/>
                  <a:pt x="2231268" y="203522"/>
                  <a:pt x="2189522" y="216768"/>
                </a:cubicBezTo>
                <a:cubicBezTo>
                  <a:pt x="2186843" y="212452"/>
                  <a:pt x="2183718" y="207689"/>
                  <a:pt x="2180146" y="202480"/>
                </a:cubicBezTo>
                <a:cubicBezTo>
                  <a:pt x="2216386" y="191839"/>
                  <a:pt x="2245184" y="175617"/>
                  <a:pt x="2266541" y="153814"/>
                </a:cubicBezTo>
                <a:lnTo>
                  <a:pt x="2198675" y="153814"/>
                </a:lnTo>
                <a:lnTo>
                  <a:pt x="2198675" y="138633"/>
                </a:lnTo>
                <a:lnTo>
                  <a:pt x="2209391" y="101128"/>
                </a:lnTo>
                <a:lnTo>
                  <a:pt x="2283284" y="101128"/>
                </a:lnTo>
                <a:lnTo>
                  <a:pt x="2283284" y="79920"/>
                </a:lnTo>
                <a:lnTo>
                  <a:pt x="2205149" y="79920"/>
                </a:lnTo>
                <a:lnTo>
                  <a:pt x="2205149" y="64740"/>
                </a:lnTo>
                <a:lnTo>
                  <a:pt x="2249016" y="64740"/>
                </a:lnTo>
                <a:cubicBezTo>
                  <a:pt x="2242840" y="56703"/>
                  <a:pt x="2236701" y="49187"/>
                  <a:pt x="2230599" y="42192"/>
                </a:cubicBezTo>
                <a:lnTo>
                  <a:pt x="2239528" y="35495"/>
                </a:lnTo>
                <a:lnTo>
                  <a:pt x="2223120" y="35495"/>
                </a:lnTo>
                <a:cubicBezTo>
                  <a:pt x="2214265" y="47327"/>
                  <a:pt x="2204033" y="58191"/>
                  <a:pt x="2192424" y="68089"/>
                </a:cubicBezTo>
                <a:cubicBezTo>
                  <a:pt x="2189448" y="64517"/>
                  <a:pt x="2185727" y="60498"/>
                  <a:pt x="2181262" y="56033"/>
                </a:cubicBezTo>
                <a:cubicBezTo>
                  <a:pt x="2200163" y="40704"/>
                  <a:pt x="2214674" y="22249"/>
                  <a:pt x="2224794" y="669"/>
                </a:cubicBezTo>
                <a:close/>
                <a:moveTo>
                  <a:pt x="904987" y="669"/>
                </a:moveTo>
                <a:lnTo>
                  <a:pt x="922176" y="5804"/>
                </a:lnTo>
                <a:cubicBezTo>
                  <a:pt x="919795" y="11757"/>
                  <a:pt x="917414" y="17413"/>
                  <a:pt x="915032" y="22770"/>
                </a:cubicBezTo>
                <a:lnTo>
                  <a:pt x="960127" y="22770"/>
                </a:lnTo>
                <a:cubicBezTo>
                  <a:pt x="959978" y="43606"/>
                  <a:pt x="959606" y="61987"/>
                  <a:pt x="959011" y="77911"/>
                </a:cubicBezTo>
                <a:cubicBezTo>
                  <a:pt x="958416" y="95771"/>
                  <a:pt x="949784" y="104700"/>
                  <a:pt x="933115" y="104700"/>
                </a:cubicBezTo>
                <a:lnTo>
                  <a:pt x="905433" y="104700"/>
                </a:lnTo>
                <a:cubicBezTo>
                  <a:pt x="904540" y="99640"/>
                  <a:pt x="903424" y="94431"/>
                  <a:pt x="902084" y="89073"/>
                </a:cubicBezTo>
                <a:cubicBezTo>
                  <a:pt x="912205" y="89669"/>
                  <a:pt x="922027" y="89966"/>
                  <a:pt x="931552" y="89966"/>
                </a:cubicBezTo>
                <a:cubicBezTo>
                  <a:pt x="939589" y="89966"/>
                  <a:pt x="943831" y="85278"/>
                  <a:pt x="944277" y="75902"/>
                </a:cubicBezTo>
                <a:cubicBezTo>
                  <a:pt x="944873" y="64442"/>
                  <a:pt x="945170" y="51643"/>
                  <a:pt x="945170" y="37504"/>
                </a:cubicBezTo>
                <a:lnTo>
                  <a:pt x="889136" y="37504"/>
                </a:lnTo>
                <a:lnTo>
                  <a:pt x="889136" y="118541"/>
                </a:lnTo>
                <a:lnTo>
                  <a:pt x="966601" y="118541"/>
                </a:lnTo>
                <a:cubicBezTo>
                  <a:pt x="966155" y="142651"/>
                  <a:pt x="965560" y="163339"/>
                  <a:pt x="964815" y="180603"/>
                </a:cubicBezTo>
                <a:cubicBezTo>
                  <a:pt x="963625" y="205308"/>
                  <a:pt x="951049" y="217661"/>
                  <a:pt x="927088" y="217661"/>
                </a:cubicBezTo>
                <a:cubicBezTo>
                  <a:pt x="916074" y="217661"/>
                  <a:pt x="902531" y="217512"/>
                  <a:pt x="886457" y="217214"/>
                </a:cubicBezTo>
                <a:cubicBezTo>
                  <a:pt x="885267" y="210517"/>
                  <a:pt x="884002" y="204713"/>
                  <a:pt x="882662" y="199801"/>
                </a:cubicBezTo>
                <a:cubicBezTo>
                  <a:pt x="898587" y="200694"/>
                  <a:pt x="913098" y="201141"/>
                  <a:pt x="926195" y="201141"/>
                </a:cubicBezTo>
                <a:cubicBezTo>
                  <a:pt x="940333" y="201141"/>
                  <a:pt x="947775" y="194369"/>
                  <a:pt x="948519" y="180826"/>
                </a:cubicBezTo>
                <a:cubicBezTo>
                  <a:pt x="949412" y="166687"/>
                  <a:pt x="949933" y="151135"/>
                  <a:pt x="950081" y="134168"/>
                </a:cubicBezTo>
                <a:lnTo>
                  <a:pt x="873956" y="134168"/>
                </a:lnTo>
                <a:lnTo>
                  <a:pt x="873956" y="22770"/>
                </a:lnTo>
                <a:lnTo>
                  <a:pt x="897620" y="22770"/>
                </a:lnTo>
                <a:cubicBezTo>
                  <a:pt x="900447" y="14882"/>
                  <a:pt x="902903" y="7515"/>
                  <a:pt x="904987" y="669"/>
                </a:cubicBezTo>
                <a:close/>
                <a:moveTo>
                  <a:pt x="2998105" y="446"/>
                </a:moveTo>
                <a:cubicBezTo>
                  <a:pt x="3007184" y="12352"/>
                  <a:pt x="3015593" y="24482"/>
                  <a:pt x="3023331" y="36835"/>
                </a:cubicBezTo>
                <a:lnTo>
                  <a:pt x="3007258" y="45988"/>
                </a:lnTo>
                <a:cubicBezTo>
                  <a:pt x="3000709" y="34379"/>
                  <a:pt x="2992822" y="22026"/>
                  <a:pt x="2983595" y="8929"/>
                </a:cubicBezTo>
                <a:close/>
                <a:moveTo>
                  <a:pt x="1835162" y="446"/>
                </a:moveTo>
                <a:lnTo>
                  <a:pt x="1853022" y="4018"/>
                </a:lnTo>
                <a:cubicBezTo>
                  <a:pt x="1850417" y="11683"/>
                  <a:pt x="1847813" y="19198"/>
                  <a:pt x="1845208" y="26565"/>
                </a:cubicBezTo>
                <a:lnTo>
                  <a:pt x="1916646" y="26565"/>
                </a:lnTo>
                <a:lnTo>
                  <a:pt x="1916646" y="41746"/>
                </a:lnTo>
                <a:lnTo>
                  <a:pt x="1839739" y="41746"/>
                </a:lnTo>
                <a:cubicBezTo>
                  <a:pt x="1836241" y="51420"/>
                  <a:pt x="1832744" y="60870"/>
                  <a:pt x="1829246" y="70098"/>
                </a:cubicBezTo>
                <a:lnTo>
                  <a:pt x="1872444" y="70098"/>
                </a:lnTo>
                <a:lnTo>
                  <a:pt x="1872444" y="119657"/>
                </a:lnTo>
                <a:lnTo>
                  <a:pt x="1917539" y="119657"/>
                </a:lnTo>
                <a:lnTo>
                  <a:pt x="1917539" y="134838"/>
                </a:lnTo>
                <a:lnTo>
                  <a:pt x="1872444" y="134838"/>
                </a:lnTo>
                <a:lnTo>
                  <a:pt x="1872444" y="191541"/>
                </a:lnTo>
                <a:cubicBezTo>
                  <a:pt x="1872444" y="209103"/>
                  <a:pt x="1864035" y="217884"/>
                  <a:pt x="1847217" y="217884"/>
                </a:cubicBezTo>
                <a:cubicBezTo>
                  <a:pt x="1840818" y="217884"/>
                  <a:pt x="1832632" y="217810"/>
                  <a:pt x="1822661" y="217661"/>
                </a:cubicBezTo>
                <a:cubicBezTo>
                  <a:pt x="1821768" y="212601"/>
                  <a:pt x="1820503" y="206796"/>
                  <a:pt x="1818866" y="200248"/>
                </a:cubicBezTo>
                <a:cubicBezTo>
                  <a:pt x="1827795" y="201290"/>
                  <a:pt x="1835758" y="201811"/>
                  <a:pt x="1842753" y="201811"/>
                </a:cubicBezTo>
                <a:cubicBezTo>
                  <a:pt x="1851533" y="201811"/>
                  <a:pt x="1855924" y="197123"/>
                  <a:pt x="1855924" y="187746"/>
                </a:cubicBezTo>
                <a:lnTo>
                  <a:pt x="1855924" y="134838"/>
                </a:lnTo>
                <a:lnTo>
                  <a:pt x="1790737" y="134838"/>
                </a:lnTo>
                <a:lnTo>
                  <a:pt x="1790737" y="120327"/>
                </a:lnTo>
                <a:cubicBezTo>
                  <a:pt x="1795797" y="109537"/>
                  <a:pt x="1800820" y="97854"/>
                  <a:pt x="1805806" y="85278"/>
                </a:cubicBezTo>
                <a:lnTo>
                  <a:pt x="1786719" y="85278"/>
                </a:lnTo>
                <a:lnTo>
                  <a:pt x="1786719" y="70098"/>
                </a:lnTo>
                <a:lnTo>
                  <a:pt x="1811610" y="70098"/>
                </a:lnTo>
                <a:cubicBezTo>
                  <a:pt x="1815033" y="61094"/>
                  <a:pt x="1818419" y="51643"/>
                  <a:pt x="1821768" y="41746"/>
                </a:cubicBezTo>
                <a:lnTo>
                  <a:pt x="1781361" y="41746"/>
                </a:lnTo>
                <a:lnTo>
                  <a:pt x="1781361" y="26565"/>
                </a:lnTo>
                <a:lnTo>
                  <a:pt x="1826902" y="26565"/>
                </a:lnTo>
                <a:cubicBezTo>
                  <a:pt x="1829656" y="18157"/>
                  <a:pt x="1832409" y="9450"/>
                  <a:pt x="1835162" y="446"/>
                </a:cubicBezTo>
                <a:close/>
                <a:moveTo>
                  <a:pt x="1748544" y="0"/>
                </a:moveTo>
                <a:lnTo>
                  <a:pt x="1764841" y="6697"/>
                </a:lnTo>
                <a:cubicBezTo>
                  <a:pt x="1749065" y="37653"/>
                  <a:pt x="1735894" y="61391"/>
                  <a:pt x="1725327" y="77911"/>
                </a:cubicBezTo>
                <a:cubicBezTo>
                  <a:pt x="1735671" y="77688"/>
                  <a:pt x="1744898" y="77465"/>
                  <a:pt x="1753009" y="77241"/>
                </a:cubicBezTo>
                <a:cubicBezTo>
                  <a:pt x="1758962" y="66898"/>
                  <a:pt x="1765064" y="55661"/>
                  <a:pt x="1771315" y="43532"/>
                </a:cubicBezTo>
                <a:lnTo>
                  <a:pt x="1787612" y="51792"/>
                </a:lnTo>
                <a:cubicBezTo>
                  <a:pt x="1770199" y="81706"/>
                  <a:pt x="1752339" y="109686"/>
                  <a:pt x="1734034" y="135731"/>
                </a:cubicBezTo>
                <a:cubicBezTo>
                  <a:pt x="1749363" y="133498"/>
                  <a:pt x="1765213" y="130968"/>
                  <a:pt x="1781584" y="128141"/>
                </a:cubicBezTo>
                <a:cubicBezTo>
                  <a:pt x="1780691" y="133647"/>
                  <a:pt x="1780022" y="139377"/>
                  <a:pt x="1779575" y="145330"/>
                </a:cubicBezTo>
                <a:cubicBezTo>
                  <a:pt x="1766181" y="147265"/>
                  <a:pt x="1744228" y="150763"/>
                  <a:pt x="1713719" y="155823"/>
                </a:cubicBezTo>
                <a:lnTo>
                  <a:pt x="1710147" y="139080"/>
                </a:lnTo>
                <a:cubicBezTo>
                  <a:pt x="1720862" y="127248"/>
                  <a:pt x="1732248" y="111509"/>
                  <a:pt x="1744303" y="91864"/>
                </a:cubicBezTo>
                <a:cubicBezTo>
                  <a:pt x="1732173" y="92608"/>
                  <a:pt x="1720788" y="93464"/>
                  <a:pt x="1710147" y="94431"/>
                </a:cubicBezTo>
                <a:lnTo>
                  <a:pt x="1705905" y="79251"/>
                </a:lnTo>
                <a:cubicBezTo>
                  <a:pt x="1720193" y="59754"/>
                  <a:pt x="1734406" y="33337"/>
                  <a:pt x="1748544" y="0"/>
                </a:cubicBezTo>
                <a:close/>
              </a:path>
            </a:pathLst>
          </a:custGeom>
          <a:gradFill>
            <a:gsLst>
              <a:gs pos="0">
                <a:prstClr val="white"/>
              </a:gs>
              <a:gs pos="100000">
                <a:srgbClr val="00FFFF"/>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mj-ea"/>
                <a:ea typeface="+mj-ea"/>
                <a:cs typeface="+mn-cs"/>
              </a:rPr>
              <a:t>微信：</a:t>
            </a:r>
            <a:r>
              <a:rPr kumimoji="0" lang="en-US" altLang="zh-CN" sz="1400" b="0" i="0" u="none" strike="noStrike" kern="1200" cap="none" spc="100" normalizeH="0" baseline="0" noProof="0" dirty="0">
                <a:ln>
                  <a:noFill/>
                </a:ln>
                <a:solidFill>
                  <a:srgbClr val="00FFFF"/>
                </a:solidFill>
                <a:effectLst/>
                <a:uLnTx/>
                <a:uFillTx/>
                <a:latin typeface="+mj-ea"/>
                <a:ea typeface="+mj-ea"/>
                <a:cs typeface="+mn-cs"/>
                <a:sym typeface="阿里巴巴普惠体 M" panose="00020600040101010101" pitchFamily="18" charset="-122"/>
              </a:rPr>
              <a:t>15565180381</a:t>
            </a:r>
            <a:endParaRPr kumimoji="0" lang="zh-CN" altLang="en-US" sz="1400" b="0" i="0" u="none" strike="noStrike" kern="1200" cap="none" spc="100" normalizeH="0" baseline="0" noProof="0" dirty="0">
              <a:ln>
                <a:noFill/>
              </a:ln>
              <a:solidFill>
                <a:srgbClr val="00FFFF"/>
              </a:solidFill>
              <a:effectLst/>
              <a:uLnTx/>
              <a:uFillTx/>
              <a:latin typeface="+mj-ea"/>
              <a:ea typeface="+mj-ea"/>
              <a:cs typeface="+mn-cs"/>
              <a:sym typeface="阿里巴巴普惠体 M" panose="00020600040101010101" pitchFamily="18" charset="-122"/>
            </a:endParaRPr>
          </a:p>
        </p:txBody>
      </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619427"/>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704678"/>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619427"/>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2434984"/>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2434984"/>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id="{7A980307-3990-FEDF-0455-A7A0B81B9C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92116" y="732587"/>
            <a:ext cx="1851973" cy="1767199"/>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1820796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6380714-F61B-915D-806C-BD609E215CE5}"/>
              </a:ext>
            </a:extLst>
          </p:cNvPr>
          <p:cNvSpPr/>
          <p:nvPr/>
        </p:nvSpPr>
        <p:spPr>
          <a:xfrm>
            <a:off x="1222098" y="484290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追逐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0F97D7C0-F360-8739-2D7E-37474DCDCD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522945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A953A0A-8BA7-B741-9116-03948761B9DF}"/>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4333" y="-49302"/>
            <a:ext cx="3217715" cy="1881980"/>
          </a:xfrm>
          <a:custGeom>
            <a:avLst/>
            <a:gdLst>
              <a:gd name="connsiteX0" fmla="*/ 0 w 3217715"/>
              <a:gd name="connsiteY0" fmla="*/ 0 h 1881980"/>
              <a:gd name="connsiteX1" fmla="*/ 3217715 w 3217715"/>
              <a:gd name="connsiteY1" fmla="*/ 0 h 1881980"/>
              <a:gd name="connsiteX2" fmla="*/ 3217715 w 3217715"/>
              <a:gd name="connsiteY2" fmla="*/ 1881980 h 1881980"/>
              <a:gd name="connsiteX3" fmla="*/ 0 w 3217715"/>
              <a:gd name="connsiteY3" fmla="*/ 1881980 h 1881980"/>
            </a:gdLst>
            <a:ahLst/>
            <a:cxnLst>
              <a:cxn ang="0">
                <a:pos x="connsiteX0" y="connsiteY0"/>
              </a:cxn>
              <a:cxn ang="0">
                <a:pos x="connsiteX1" y="connsiteY1"/>
              </a:cxn>
              <a:cxn ang="0">
                <a:pos x="connsiteX2" y="connsiteY2"/>
              </a:cxn>
              <a:cxn ang="0">
                <a:pos x="connsiteX3" y="connsiteY3"/>
              </a:cxn>
            </a:cxnLst>
            <a:rect l="l" t="t" r="r" b="b"/>
            <a:pathLst>
              <a:path w="3217715" h="1881980">
                <a:moveTo>
                  <a:pt x="0" y="0"/>
                </a:moveTo>
                <a:lnTo>
                  <a:pt x="3217715" y="0"/>
                </a:lnTo>
                <a:lnTo>
                  <a:pt x="3217715" y="1881980"/>
                </a:lnTo>
                <a:lnTo>
                  <a:pt x="0" y="1881980"/>
                </a:lnTo>
                <a:close/>
              </a:path>
            </a:pathLst>
          </a:custGeom>
        </p:spPr>
      </p:pic>
      <p:pic>
        <p:nvPicPr>
          <p:cNvPr id="4" name="图片 3">
            <a:extLst>
              <a:ext uri="{FF2B5EF4-FFF2-40B4-BE49-F238E27FC236}">
                <a16:creationId xmlns:a16="http://schemas.microsoft.com/office/drawing/2014/main" id="{4F4F5B47-CDE7-0AEE-C21B-FB28511A2F59}"/>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441882" y="19038"/>
            <a:ext cx="5794450" cy="2088990"/>
          </a:xfrm>
          <a:custGeom>
            <a:avLst/>
            <a:gdLst>
              <a:gd name="connsiteX0" fmla="*/ 0 w 5794450"/>
              <a:gd name="connsiteY0" fmla="*/ 0 h 2088990"/>
              <a:gd name="connsiteX1" fmla="*/ 5794450 w 5794450"/>
              <a:gd name="connsiteY1" fmla="*/ 0 h 2088990"/>
              <a:gd name="connsiteX2" fmla="*/ 5794450 w 5794450"/>
              <a:gd name="connsiteY2" fmla="*/ 2088990 h 2088990"/>
              <a:gd name="connsiteX3" fmla="*/ 0 w 5794450"/>
              <a:gd name="connsiteY3" fmla="*/ 2088990 h 2088990"/>
            </a:gdLst>
            <a:ahLst/>
            <a:cxnLst>
              <a:cxn ang="0">
                <a:pos x="connsiteX0" y="connsiteY0"/>
              </a:cxn>
              <a:cxn ang="0">
                <a:pos x="connsiteX1" y="connsiteY1"/>
              </a:cxn>
              <a:cxn ang="0">
                <a:pos x="connsiteX2" y="connsiteY2"/>
              </a:cxn>
              <a:cxn ang="0">
                <a:pos x="connsiteX3" y="connsiteY3"/>
              </a:cxn>
            </a:cxnLst>
            <a:rect l="l" t="t" r="r" b="b"/>
            <a:pathLst>
              <a:path w="5794450" h="2088990">
                <a:moveTo>
                  <a:pt x="0" y="0"/>
                </a:moveTo>
                <a:lnTo>
                  <a:pt x="5794450" y="0"/>
                </a:lnTo>
                <a:lnTo>
                  <a:pt x="5794450" y="2088990"/>
                </a:lnTo>
                <a:lnTo>
                  <a:pt x="0" y="2088990"/>
                </a:lnTo>
                <a:close/>
              </a:path>
            </a:pathLst>
          </a:custGeom>
        </p:spPr>
      </p:pic>
      <p:grpSp>
        <p:nvGrpSpPr>
          <p:cNvPr id="5" name="图形 95">
            <a:extLst>
              <a:ext uri="{FF2B5EF4-FFF2-40B4-BE49-F238E27FC236}">
                <a16:creationId xmlns:a16="http://schemas.microsoft.com/office/drawing/2014/main" id="{25D35232-1D65-7006-F39E-6B49389F8524}"/>
              </a:ext>
            </a:extLst>
          </p:cNvPr>
          <p:cNvGrpSpPr/>
          <p:nvPr/>
        </p:nvGrpSpPr>
        <p:grpSpPr>
          <a:xfrm>
            <a:off x="-44333" y="5277000"/>
            <a:ext cx="12193718" cy="1549016"/>
            <a:chOff x="-267024" y="7903290"/>
            <a:chExt cx="12724352" cy="3358773"/>
          </a:xfrm>
          <a:noFill/>
        </p:grpSpPr>
        <p:sp>
          <p:nvSpPr>
            <p:cNvPr id="6" name="任意多边形: 形状 5">
              <a:extLst>
                <a:ext uri="{FF2B5EF4-FFF2-40B4-BE49-F238E27FC236}">
                  <a16:creationId xmlns:a16="http://schemas.microsoft.com/office/drawing/2014/main" id="{D7CB694A-80CA-4C83-D4CE-8EC7DDE571D8}"/>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a:extLst>
                <a:ext uri="{FF2B5EF4-FFF2-40B4-BE49-F238E27FC236}">
                  <a16:creationId xmlns:a16="http://schemas.microsoft.com/office/drawing/2014/main" id="{7AC1732B-23A1-940F-9235-16D343EE6B34}"/>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7">
              <a:extLst>
                <a:ext uri="{FF2B5EF4-FFF2-40B4-BE49-F238E27FC236}">
                  <a16:creationId xmlns:a16="http://schemas.microsoft.com/office/drawing/2014/main" id="{5C76EC63-AD8D-6944-2CBA-DBBE1A809D09}"/>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8">
              <a:extLst>
                <a:ext uri="{FF2B5EF4-FFF2-40B4-BE49-F238E27FC236}">
                  <a16:creationId xmlns:a16="http://schemas.microsoft.com/office/drawing/2014/main" id="{AD5C0064-19EB-D3F3-ABBA-AE77EFD6541F}"/>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任意多边形: 形状 9">
              <a:extLst>
                <a:ext uri="{FF2B5EF4-FFF2-40B4-BE49-F238E27FC236}">
                  <a16:creationId xmlns:a16="http://schemas.microsoft.com/office/drawing/2014/main" id="{FD4BD6A1-B1BC-2935-EFC4-3D0C16FFB795}"/>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0">
              <a:extLst>
                <a:ext uri="{FF2B5EF4-FFF2-40B4-BE49-F238E27FC236}">
                  <a16:creationId xmlns:a16="http://schemas.microsoft.com/office/drawing/2014/main" id="{03608DED-E53C-F92E-2F76-C9B9D41F9CB2}"/>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任意多边形: 形状 11">
              <a:extLst>
                <a:ext uri="{FF2B5EF4-FFF2-40B4-BE49-F238E27FC236}">
                  <a16:creationId xmlns:a16="http://schemas.microsoft.com/office/drawing/2014/main" id="{58CBEDD9-FF0E-C298-D24E-CAE51F53949D}"/>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2">
              <a:extLst>
                <a:ext uri="{FF2B5EF4-FFF2-40B4-BE49-F238E27FC236}">
                  <a16:creationId xmlns:a16="http://schemas.microsoft.com/office/drawing/2014/main" id="{C5D77FA7-CAEF-3994-3C32-849EBCF03B25}"/>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任意多边形: 形状 13">
              <a:extLst>
                <a:ext uri="{FF2B5EF4-FFF2-40B4-BE49-F238E27FC236}">
                  <a16:creationId xmlns:a16="http://schemas.microsoft.com/office/drawing/2014/main" id="{A693525C-C6BB-13A2-5921-6A566E4D02B4}"/>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任意多边形: 形状 14">
              <a:extLst>
                <a:ext uri="{FF2B5EF4-FFF2-40B4-BE49-F238E27FC236}">
                  <a16:creationId xmlns:a16="http://schemas.microsoft.com/office/drawing/2014/main" id="{4AA39A9F-D42B-DC57-5EC1-CE347A82BBFA}"/>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5">
              <a:extLst>
                <a:ext uri="{FF2B5EF4-FFF2-40B4-BE49-F238E27FC236}">
                  <a16:creationId xmlns:a16="http://schemas.microsoft.com/office/drawing/2014/main" id="{A637DBB1-C720-C6E1-F50B-2B057F6D3F7B}"/>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6">
              <a:extLst>
                <a:ext uri="{FF2B5EF4-FFF2-40B4-BE49-F238E27FC236}">
                  <a16:creationId xmlns:a16="http://schemas.microsoft.com/office/drawing/2014/main" id="{9B470EB1-E175-82DB-B5E1-22053D37F486}"/>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a:extLst>
                <a:ext uri="{FF2B5EF4-FFF2-40B4-BE49-F238E27FC236}">
                  <a16:creationId xmlns:a16="http://schemas.microsoft.com/office/drawing/2014/main" id="{1BD20A93-5714-5BE3-6344-6B5554029FBE}"/>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任意多边形: 形状 18">
              <a:extLst>
                <a:ext uri="{FF2B5EF4-FFF2-40B4-BE49-F238E27FC236}">
                  <a16:creationId xmlns:a16="http://schemas.microsoft.com/office/drawing/2014/main" id="{5084FC19-0A93-F2D5-1976-33E591B3EE45}"/>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任意多边形: 形状 19">
              <a:extLst>
                <a:ext uri="{FF2B5EF4-FFF2-40B4-BE49-F238E27FC236}">
                  <a16:creationId xmlns:a16="http://schemas.microsoft.com/office/drawing/2014/main" id="{699FABB8-B7C7-3565-3891-AFECB3035757}"/>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任意多边形: 形状 20">
              <a:extLst>
                <a:ext uri="{FF2B5EF4-FFF2-40B4-BE49-F238E27FC236}">
                  <a16:creationId xmlns:a16="http://schemas.microsoft.com/office/drawing/2014/main" id="{B41C82E6-3439-78B8-B9FA-E35BCB67CA8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任意多边形: 形状 21">
              <a:extLst>
                <a:ext uri="{FF2B5EF4-FFF2-40B4-BE49-F238E27FC236}">
                  <a16:creationId xmlns:a16="http://schemas.microsoft.com/office/drawing/2014/main" id="{C59701EE-92B6-93CF-CDFC-D563DD7F343B}"/>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90" name="组合 89">
            <a:extLst>
              <a:ext uri="{FF2B5EF4-FFF2-40B4-BE49-F238E27FC236}">
                <a16:creationId xmlns:a16="http://schemas.microsoft.com/office/drawing/2014/main" id="{41ED5493-D2B0-4B6A-87C9-589F20237382}"/>
              </a:ext>
            </a:extLst>
          </p:cNvPr>
          <p:cNvGrpSpPr/>
          <p:nvPr/>
        </p:nvGrpSpPr>
        <p:grpSpPr>
          <a:xfrm>
            <a:off x="1246589" y="566266"/>
            <a:ext cx="7569329" cy="1200329"/>
            <a:chOff x="424789" y="632349"/>
            <a:chExt cx="7569329" cy="1200329"/>
          </a:xfrm>
        </p:grpSpPr>
        <p:sp>
          <p:nvSpPr>
            <p:cNvPr id="24" name="文本框 23">
              <a:extLst>
                <a:ext uri="{FF2B5EF4-FFF2-40B4-BE49-F238E27FC236}">
                  <a16:creationId xmlns:a16="http://schemas.microsoft.com/office/drawing/2014/main" id="{61D5A694-8AE2-D408-A6CA-BEF375FDEFA3}"/>
                </a:ext>
              </a:extLst>
            </p:cNvPr>
            <p:cNvSpPr txBox="1"/>
            <p:nvPr/>
          </p:nvSpPr>
          <p:spPr>
            <a:xfrm>
              <a:off x="424789" y="632349"/>
              <a:ext cx="7569329" cy="1200329"/>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7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目录</a:t>
              </a:r>
            </a:p>
          </p:txBody>
        </p:sp>
        <p:sp>
          <p:nvSpPr>
            <p:cNvPr id="25" name="文本框 71">
              <a:extLst>
                <a:ext uri="{FF2B5EF4-FFF2-40B4-BE49-F238E27FC236}">
                  <a16:creationId xmlns:a16="http://schemas.microsoft.com/office/drawing/2014/main" id="{099CCF73-B809-952E-0499-E205C3C7063E}"/>
                </a:ext>
              </a:extLst>
            </p:cNvPr>
            <p:cNvSpPr txBox="1"/>
            <p:nvPr/>
          </p:nvSpPr>
          <p:spPr>
            <a:xfrm>
              <a:off x="2470835" y="724681"/>
              <a:ext cx="3477234" cy="1015663"/>
            </a:xfrm>
            <a:prstGeom prst="rect">
              <a:avLst/>
            </a:prstGeom>
            <a:noFill/>
          </p:spPr>
          <p:txBody>
            <a:bodyPr wrap="none" rtlCol="0">
              <a:spAutoFit/>
            </a:bodyPr>
            <a:lstStyle>
              <a:defPPr>
                <a:defRPr lang="zh-CN"/>
              </a:defPPr>
              <a:lvl1pPr algn="ctr">
                <a:defRPr sz="6000">
                  <a:gradFill>
                    <a:gsLst>
                      <a:gs pos="0">
                        <a:srgbClr val="FFC991"/>
                      </a:gs>
                      <a:gs pos="69381">
                        <a:srgbClr val="FFD4A0"/>
                      </a:gs>
                      <a:gs pos="33000">
                        <a:srgbClr val="92673D"/>
                      </a:gs>
                      <a:gs pos="100000">
                        <a:srgbClr val="FFD193"/>
                      </a:gs>
                    </a:gsLst>
                    <a:path path="circle">
                      <a:fillToRect r="100000" b="100000"/>
                    </a:path>
                  </a:gradFill>
                  <a:effectLst>
                    <a:outerShdw blurRad="63500" dist="190500" dir="2700000" sx="96000" sy="96000" algn="tl">
                      <a:srgbClr val="000000">
                        <a:alpha val="30000"/>
                      </a:srgbClr>
                    </a:outerShdw>
                  </a:effectLst>
                  <a:latin typeface="思源黑体 CN Bold" panose="020B0800000000000000" pitchFamily="34" charset="-122"/>
                  <a:ea typeface="思源黑体 CN Bold" panose="020B0800000000000000" pitchFamily="34" charset="-122"/>
                </a:defRPr>
              </a:lvl1pPr>
            </a:lstStyle>
            <a:p>
              <a:r>
                <a:rPr lang="en-US" altLang="zh-CN" dirty="0">
                  <a:ln>
                    <a:gradFill>
                      <a:gsLst>
                        <a:gs pos="0">
                          <a:schemeClr val="accent6"/>
                        </a:gs>
                        <a:gs pos="100000">
                          <a:schemeClr val="accent5"/>
                        </a:gs>
                      </a:gsLst>
                      <a:lin ang="5400000" scaled="1"/>
                    </a:gradFill>
                  </a:ln>
                  <a:noFill/>
                  <a:latin typeface="+mn-lt"/>
                </a:rPr>
                <a:t>CONENTS</a:t>
              </a:r>
            </a:p>
          </p:txBody>
        </p:sp>
        <p:cxnSp>
          <p:nvCxnSpPr>
            <p:cNvPr id="27" name="直接连接符 26">
              <a:extLst>
                <a:ext uri="{FF2B5EF4-FFF2-40B4-BE49-F238E27FC236}">
                  <a16:creationId xmlns:a16="http://schemas.microsoft.com/office/drawing/2014/main" id="{FCDC1682-E6FE-CE01-837C-2A473DCEC94F}"/>
                </a:ext>
              </a:extLst>
            </p:cNvPr>
            <p:cNvCxnSpPr>
              <a:cxnSpLocks/>
            </p:cNvCxnSpPr>
            <p:nvPr/>
          </p:nvCxnSpPr>
          <p:spPr>
            <a:xfrm>
              <a:off x="658813" y="1832678"/>
              <a:ext cx="5437187" cy="0"/>
            </a:xfrm>
            <a:prstGeom prst="line">
              <a:avLst/>
            </a:prstGeom>
            <a:ln>
              <a:solidFill>
                <a:srgbClr val="F6E6DE"/>
              </a:solidFill>
            </a:ln>
          </p:spPr>
          <p:style>
            <a:lnRef idx="1">
              <a:schemeClr val="accent1"/>
            </a:lnRef>
            <a:fillRef idx="0">
              <a:schemeClr val="accent1"/>
            </a:fillRef>
            <a:effectRef idx="0">
              <a:schemeClr val="accent1"/>
            </a:effectRef>
            <a:fontRef idx="minor">
              <a:schemeClr val="tx1"/>
            </a:fontRef>
          </p:style>
        </p:cxnSp>
      </p:grpSp>
      <p:sp>
        <p:nvSpPr>
          <p:cNvPr id="73" name="矩形 72">
            <a:extLst>
              <a:ext uri="{FF2B5EF4-FFF2-40B4-BE49-F238E27FC236}">
                <a16:creationId xmlns:a16="http://schemas.microsoft.com/office/drawing/2014/main" id="{0C6BA0DF-76D0-4190-04F5-8EEF584F4B26}"/>
              </a:ext>
            </a:extLst>
          </p:cNvPr>
          <p:cNvSpPr/>
          <p:nvPr/>
        </p:nvSpPr>
        <p:spPr>
          <a:xfrm>
            <a:off x="0" y="0"/>
            <a:ext cx="347241" cy="6858000"/>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a:extLst>
              <a:ext uri="{FF2B5EF4-FFF2-40B4-BE49-F238E27FC236}">
                <a16:creationId xmlns:a16="http://schemas.microsoft.com/office/drawing/2014/main" id="{2F2F40B5-301B-D88D-4EF1-9BF30E036CB5}"/>
              </a:ext>
            </a:extLst>
          </p:cNvPr>
          <p:cNvGrpSpPr/>
          <p:nvPr/>
        </p:nvGrpSpPr>
        <p:grpSpPr>
          <a:xfrm>
            <a:off x="1185814" y="2703988"/>
            <a:ext cx="2155851" cy="2573012"/>
            <a:chOff x="426233" y="2703988"/>
            <a:chExt cx="2155851" cy="2573012"/>
          </a:xfrm>
        </p:grpSpPr>
        <p:sp>
          <p:nvSpPr>
            <p:cNvPr id="30" name="矩形 29">
              <a:extLst>
                <a:ext uri="{FF2B5EF4-FFF2-40B4-BE49-F238E27FC236}">
                  <a16:creationId xmlns:a16="http://schemas.microsoft.com/office/drawing/2014/main" id="{871C674B-F82F-A707-F7C9-B2A597222DEE}"/>
                </a:ext>
              </a:extLst>
            </p:cNvPr>
            <p:cNvSpPr/>
            <p:nvPr/>
          </p:nvSpPr>
          <p:spPr>
            <a:xfrm>
              <a:off x="850046" y="2868773"/>
              <a:ext cx="1308224" cy="1308224"/>
            </a:xfrm>
            <a:prstGeom prst="rect">
              <a:avLst/>
            </a:prstGeom>
            <a:gradFill>
              <a:gsLst>
                <a:gs pos="0">
                  <a:schemeClr val="accent6"/>
                </a:gs>
                <a:gs pos="100000">
                  <a:schemeClr val="accent5">
                    <a:alpha val="1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4EE401B6-A009-C8A9-5341-EAB5383A165F}"/>
                </a:ext>
              </a:extLst>
            </p:cNvPr>
            <p:cNvSpPr/>
            <p:nvPr/>
          </p:nvSpPr>
          <p:spPr>
            <a:xfrm>
              <a:off x="685261" y="2703988"/>
              <a:ext cx="1637794" cy="1637794"/>
            </a:xfrm>
            <a:prstGeom prst="rect">
              <a:avLst/>
            </a:prstGeom>
            <a:noFill/>
            <a:ln>
              <a:gradFill>
                <a:gsLst>
                  <a:gs pos="1000">
                    <a:schemeClr val="accent6"/>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图形 10">
              <a:extLst>
                <a:ext uri="{FF2B5EF4-FFF2-40B4-BE49-F238E27FC236}">
                  <a16:creationId xmlns:a16="http://schemas.microsoft.com/office/drawing/2014/main" id="{09BBA365-B1D1-9375-E2BC-D45B125ED1AC}"/>
                </a:ext>
              </a:extLst>
            </p:cNvPr>
            <p:cNvSpPr/>
            <p:nvPr/>
          </p:nvSpPr>
          <p:spPr>
            <a:xfrm>
              <a:off x="1076374" y="3113710"/>
              <a:ext cx="827731" cy="786887"/>
            </a:xfrm>
            <a:custGeom>
              <a:avLst/>
              <a:gdLst>
                <a:gd name="connsiteX0" fmla="*/ 629959 w 815638"/>
                <a:gd name="connsiteY0" fmla="*/ 683164 h 775390"/>
                <a:gd name="connsiteX1" fmla="*/ 601454 w 815638"/>
                <a:gd name="connsiteY1" fmla="*/ 658769 h 775390"/>
                <a:gd name="connsiteX2" fmla="*/ 212667 w 815638"/>
                <a:gd name="connsiteY2" fmla="*/ 658769 h 775390"/>
                <a:gd name="connsiteX3" fmla="*/ 184163 w 815638"/>
                <a:gd name="connsiteY3" fmla="*/ 683144 h 775390"/>
                <a:gd name="connsiteX4" fmla="*/ 174909 w 815638"/>
                <a:gd name="connsiteY4" fmla="*/ 742093 h 775390"/>
                <a:gd name="connsiteX5" fmla="*/ 199046 w 815638"/>
                <a:gd name="connsiteY5" fmla="*/ 775051 h 775390"/>
                <a:gd name="connsiteX6" fmla="*/ 203434 w 815638"/>
                <a:gd name="connsiteY6" fmla="*/ 775390 h 775390"/>
                <a:gd name="connsiteX7" fmla="*/ 610678 w 815638"/>
                <a:gd name="connsiteY7" fmla="*/ 775390 h 775390"/>
                <a:gd name="connsiteX8" fmla="*/ 615159 w 815638"/>
                <a:gd name="connsiteY8" fmla="*/ 775038 h 775390"/>
                <a:gd name="connsiteX9" fmla="*/ 639183 w 815638"/>
                <a:gd name="connsiteY9" fmla="*/ 742053 h 775390"/>
                <a:gd name="connsiteX10" fmla="*/ 212677 w 815638"/>
                <a:gd name="connsiteY10" fmla="*/ 673197 h 775390"/>
                <a:gd name="connsiteX11" fmla="*/ 212677 w 815638"/>
                <a:gd name="connsiteY11" fmla="*/ 687625 h 775390"/>
                <a:gd name="connsiteX12" fmla="*/ 203424 w 815638"/>
                <a:gd name="connsiteY12" fmla="*/ 746544 h 775390"/>
                <a:gd name="connsiteX13" fmla="*/ 212677 w 815638"/>
                <a:gd name="connsiteY13" fmla="*/ 687635 h 775390"/>
                <a:gd name="connsiteX14" fmla="*/ 601444 w 815638"/>
                <a:gd name="connsiteY14" fmla="*/ 687635 h 775390"/>
                <a:gd name="connsiteX15" fmla="*/ 610678 w 815638"/>
                <a:gd name="connsiteY15" fmla="*/ 746534 h 775390"/>
                <a:gd name="connsiteX16" fmla="*/ 802725 w 815638"/>
                <a:gd name="connsiteY16" fmla="*/ 429988 h 775390"/>
                <a:gd name="connsiteX17" fmla="*/ 686566 w 815638"/>
                <a:gd name="connsiteY17" fmla="*/ 81904 h 775390"/>
                <a:gd name="connsiteX18" fmla="*/ 650094 w 815638"/>
                <a:gd name="connsiteY18" fmla="*/ 81904 h 775390"/>
                <a:gd name="connsiteX19" fmla="*/ 650094 w 815638"/>
                <a:gd name="connsiteY19" fmla="*/ 81964 h 775390"/>
                <a:gd name="connsiteX20" fmla="*/ 449054 w 815638"/>
                <a:gd name="connsiteY20" fmla="*/ 81964 h 775390"/>
                <a:gd name="connsiteX21" fmla="*/ 449054 w 815638"/>
                <a:gd name="connsiteY21" fmla="*/ 42648 h 775390"/>
                <a:gd name="connsiteX22" fmla="*/ 407710 w 815638"/>
                <a:gd name="connsiteY22" fmla="*/ 5 h 775390"/>
                <a:gd name="connsiteX23" fmla="*/ 365067 w 815638"/>
                <a:gd name="connsiteY23" fmla="*/ 41349 h 775390"/>
                <a:gd name="connsiteX24" fmla="*/ 365067 w 815638"/>
                <a:gd name="connsiteY24" fmla="*/ 42648 h 775390"/>
                <a:gd name="connsiteX25" fmla="*/ 365067 w 815638"/>
                <a:gd name="connsiteY25" fmla="*/ 81964 h 775390"/>
                <a:gd name="connsiteX26" fmla="*/ 128007 w 815638"/>
                <a:gd name="connsiteY26" fmla="*/ 81964 h 775390"/>
                <a:gd name="connsiteX27" fmla="*/ 11517 w 815638"/>
                <a:gd name="connsiteY27" fmla="*/ 430983 h 775390"/>
                <a:gd name="connsiteX28" fmla="*/ 796 w 815638"/>
                <a:gd name="connsiteY28" fmla="*/ 460794 h 775390"/>
                <a:gd name="connsiteX29" fmla="*/ 1108 w 815638"/>
                <a:gd name="connsiteY29" fmla="*/ 462100 h 775390"/>
                <a:gd name="connsiteX30" fmla="*/ 656 w 815638"/>
                <a:gd name="connsiteY30" fmla="*/ 463466 h 775390"/>
                <a:gd name="connsiteX31" fmla="*/ 1510 w 815638"/>
                <a:gd name="connsiteY31" fmla="*/ 463748 h 775390"/>
                <a:gd name="connsiteX32" fmla="*/ 13979 w 815638"/>
                <a:gd name="connsiteY32" fmla="*/ 515301 h 775390"/>
                <a:gd name="connsiteX33" fmla="*/ 41991 w 815638"/>
                <a:gd name="connsiteY33" fmla="*/ 537406 h 775390"/>
                <a:gd name="connsiteX34" fmla="*/ 237515 w 815638"/>
                <a:gd name="connsiteY34" fmla="*/ 537406 h 775390"/>
                <a:gd name="connsiteX35" fmla="*/ 265567 w 815638"/>
                <a:gd name="connsiteY35" fmla="*/ 515301 h 775390"/>
                <a:gd name="connsiteX36" fmla="*/ 278709 w 815638"/>
                <a:gd name="connsiteY36" fmla="*/ 460894 h 775390"/>
                <a:gd name="connsiteX37" fmla="*/ 266582 w 815638"/>
                <a:gd name="connsiteY37" fmla="*/ 429998 h 775390"/>
                <a:gd name="connsiteX38" fmla="*/ 175512 w 815638"/>
                <a:gd name="connsiteY38" fmla="*/ 110830 h 775390"/>
                <a:gd name="connsiteX39" fmla="*/ 365067 w 815638"/>
                <a:gd name="connsiteY39" fmla="*/ 110830 h 775390"/>
                <a:gd name="connsiteX40" fmla="*/ 365067 w 815638"/>
                <a:gd name="connsiteY40" fmla="*/ 582941 h 775390"/>
                <a:gd name="connsiteX41" fmla="*/ 296946 w 815638"/>
                <a:gd name="connsiteY41" fmla="*/ 582941 h 775390"/>
                <a:gd name="connsiteX42" fmla="*/ 255841 w 815638"/>
                <a:gd name="connsiteY42" fmla="*/ 608632 h 775390"/>
                <a:gd name="connsiteX43" fmla="*/ 247904 w 815638"/>
                <a:gd name="connsiteY43" fmla="*/ 644029 h 775390"/>
                <a:gd name="connsiteX44" fmla="*/ 247552 w 815638"/>
                <a:gd name="connsiteY44" fmla="*/ 652067 h 775390"/>
                <a:gd name="connsiteX45" fmla="*/ 276409 w 815638"/>
                <a:gd name="connsiteY45" fmla="*/ 652067 h 775390"/>
                <a:gd name="connsiteX46" fmla="*/ 283633 w 815638"/>
                <a:gd name="connsiteY46" fmla="*/ 616248 h 775390"/>
                <a:gd name="connsiteX47" fmla="*/ 296936 w 815638"/>
                <a:gd name="connsiteY47" fmla="*/ 611837 h 775390"/>
                <a:gd name="connsiteX48" fmla="*/ 517176 w 815638"/>
                <a:gd name="connsiteY48" fmla="*/ 611837 h 775390"/>
                <a:gd name="connsiteX49" fmla="*/ 530127 w 815638"/>
                <a:gd name="connsiteY49" fmla="*/ 614982 h 775390"/>
                <a:gd name="connsiteX50" fmla="*/ 537713 w 815638"/>
                <a:gd name="connsiteY50" fmla="*/ 648772 h 775390"/>
                <a:gd name="connsiteX51" fmla="*/ 537713 w 815638"/>
                <a:gd name="connsiteY51" fmla="*/ 652067 h 775390"/>
                <a:gd name="connsiteX52" fmla="*/ 566569 w 815638"/>
                <a:gd name="connsiteY52" fmla="*/ 652067 h 775390"/>
                <a:gd name="connsiteX53" fmla="*/ 566569 w 815638"/>
                <a:gd name="connsiteY53" fmla="*/ 647164 h 775390"/>
                <a:gd name="connsiteX54" fmla="*/ 557999 w 815638"/>
                <a:gd name="connsiteY54" fmla="*/ 607577 h 775390"/>
                <a:gd name="connsiteX55" fmla="*/ 517176 w 815638"/>
                <a:gd name="connsiteY55" fmla="*/ 582971 h 775390"/>
                <a:gd name="connsiteX56" fmla="*/ 449054 w 815638"/>
                <a:gd name="connsiteY56" fmla="*/ 582971 h 775390"/>
                <a:gd name="connsiteX57" fmla="*/ 449054 w 815638"/>
                <a:gd name="connsiteY57" fmla="*/ 110830 h 775390"/>
                <a:gd name="connsiteX58" fmla="*/ 641624 w 815638"/>
                <a:gd name="connsiteY58" fmla="*/ 110830 h 775390"/>
                <a:gd name="connsiteX59" fmla="*/ 548032 w 815638"/>
                <a:gd name="connsiteY59" fmla="*/ 430641 h 775390"/>
                <a:gd name="connsiteX60" fmla="*/ 536909 w 815638"/>
                <a:gd name="connsiteY60" fmla="*/ 460784 h 775390"/>
                <a:gd name="connsiteX61" fmla="*/ 550082 w 815638"/>
                <a:gd name="connsiteY61" fmla="*/ 515301 h 775390"/>
                <a:gd name="connsiteX62" fmla="*/ 578134 w 815638"/>
                <a:gd name="connsiteY62" fmla="*/ 537406 h 775390"/>
                <a:gd name="connsiteX63" fmla="*/ 773618 w 815638"/>
                <a:gd name="connsiteY63" fmla="*/ 537406 h 775390"/>
                <a:gd name="connsiteX64" fmla="*/ 801670 w 815638"/>
                <a:gd name="connsiteY64" fmla="*/ 515301 h 775390"/>
                <a:gd name="connsiteX65" fmla="*/ 814832 w 815638"/>
                <a:gd name="connsiteY65" fmla="*/ 460804 h 775390"/>
                <a:gd name="connsiteX66" fmla="*/ 802715 w 815638"/>
                <a:gd name="connsiteY66" fmla="*/ 430008 h 775390"/>
                <a:gd name="connsiteX67" fmla="*/ 147027 w 815638"/>
                <a:gd name="connsiteY67" fmla="*/ 116165 h 775390"/>
                <a:gd name="connsiteX68" fmla="*/ 235204 w 815638"/>
                <a:gd name="connsiteY68" fmla="*/ 425165 h 775390"/>
                <a:gd name="connsiteX69" fmla="*/ 43890 w 815638"/>
                <a:gd name="connsiteY69" fmla="*/ 425165 h 775390"/>
                <a:gd name="connsiteX70" fmla="*/ 237515 w 815638"/>
                <a:gd name="connsiteY70" fmla="*/ 508499 h 775390"/>
                <a:gd name="connsiteX71" fmla="*/ 41991 w 815638"/>
                <a:gd name="connsiteY71" fmla="*/ 508499 h 775390"/>
                <a:gd name="connsiteX72" fmla="*/ 31090 w 815638"/>
                <a:gd name="connsiteY72" fmla="*/ 463376 h 775390"/>
                <a:gd name="connsiteX73" fmla="*/ 34254 w 815638"/>
                <a:gd name="connsiteY73" fmla="*/ 454012 h 775390"/>
                <a:gd name="connsiteX74" fmla="*/ 243433 w 815638"/>
                <a:gd name="connsiteY74" fmla="*/ 454012 h 775390"/>
                <a:gd name="connsiteX75" fmla="*/ 247351 w 815638"/>
                <a:gd name="connsiteY75" fmla="*/ 467747 h 775390"/>
                <a:gd name="connsiteX76" fmla="*/ 237515 w 815638"/>
                <a:gd name="connsiteY76" fmla="*/ 522927 h 775390"/>
                <a:gd name="connsiteX77" fmla="*/ 237515 w 815638"/>
                <a:gd name="connsiteY77" fmla="*/ 508499 h 775390"/>
                <a:gd name="connsiteX78" fmla="*/ 393924 w 815638"/>
                <a:gd name="connsiteY78" fmla="*/ 42658 h 775390"/>
                <a:gd name="connsiteX79" fmla="*/ 407056 w 815638"/>
                <a:gd name="connsiteY79" fmla="*/ 29526 h 775390"/>
                <a:gd name="connsiteX80" fmla="*/ 420188 w 815638"/>
                <a:gd name="connsiteY80" fmla="*/ 42658 h 775390"/>
                <a:gd name="connsiteX81" fmla="*/ 420188 w 815638"/>
                <a:gd name="connsiteY81" fmla="*/ 81974 h 775390"/>
                <a:gd name="connsiteX82" fmla="*/ 393924 w 815638"/>
                <a:gd name="connsiteY82" fmla="*/ 81974 h 775390"/>
                <a:gd name="connsiteX83" fmla="*/ 420188 w 815638"/>
                <a:gd name="connsiteY83" fmla="*/ 582951 h 775390"/>
                <a:gd name="connsiteX84" fmla="*/ 393924 w 815638"/>
                <a:gd name="connsiteY84" fmla="*/ 582951 h 775390"/>
                <a:gd name="connsiteX85" fmla="*/ 393924 w 815638"/>
                <a:gd name="connsiteY85" fmla="*/ 110830 h 775390"/>
                <a:gd name="connsiteX86" fmla="*/ 420188 w 815638"/>
                <a:gd name="connsiteY86" fmla="*/ 110830 h 775390"/>
                <a:gd name="connsiteX87" fmla="*/ 770674 w 815638"/>
                <a:gd name="connsiteY87" fmla="*/ 425206 h 775390"/>
                <a:gd name="connsiteX88" fmla="*/ 579722 w 815638"/>
                <a:gd name="connsiteY88" fmla="*/ 425206 h 775390"/>
                <a:gd name="connsiteX89" fmla="*/ 668953 w 815638"/>
                <a:gd name="connsiteY89" fmla="*/ 120265 h 775390"/>
                <a:gd name="connsiteX90" fmla="*/ 773618 w 815638"/>
                <a:gd name="connsiteY90" fmla="*/ 508539 h 775390"/>
                <a:gd name="connsiteX91" fmla="*/ 578144 w 815638"/>
                <a:gd name="connsiteY91" fmla="*/ 508539 h 775390"/>
                <a:gd name="connsiteX92" fmla="*/ 567825 w 815638"/>
                <a:gd name="connsiteY92" fmla="*/ 465848 h 775390"/>
                <a:gd name="connsiteX93" fmla="*/ 571272 w 815638"/>
                <a:gd name="connsiteY93" fmla="*/ 454012 h 775390"/>
                <a:gd name="connsiteX94" fmla="*/ 780309 w 815638"/>
                <a:gd name="connsiteY94" fmla="*/ 454012 h 775390"/>
                <a:gd name="connsiteX95" fmla="*/ 784067 w 815638"/>
                <a:gd name="connsiteY95" fmla="*/ 465255 h 775390"/>
                <a:gd name="connsiteX96" fmla="*/ 773628 w 815638"/>
                <a:gd name="connsiteY96" fmla="*/ 508459 h 775390"/>
                <a:gd name="connsiteX97" fmla="*/ 773618 w 815638"/>
                <a:gd name="connsiteY97" fmla="*/ 508499 h 7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815638" h="775390">
                  <a:moveTo>
                    <a:pt x="629959" y="683164"/>
                  </a:moveTo>
                  <a:cubicBezTo>
                    <a:pt x="627817" y="669091"/>
                    <a:pt x="615689" y="658712"/>
                    <a:pt x="601454" y="658769"/>
                  </a:cubicBezTo>
                  <a:lnTo>
                    <a:pt x="212667" y="658769"/>
                  </a:lnTo>
                  <a:cubicBezTo>
                    <a:pt x="198441" y="658714"/>
                    <a:pt x="186317" y="669082"/>
                    <a:pt x="184163" y="683144"/>
                  </a:cubicBezTo>
                  <a:lnTo>
                    <a:pt x="174909" y="742093"/>
                  </a:lnTo>
                  <a:cubicBezTo>
                    <a:pt x="172473" y="757859"/>
                    <a:pt x="183279" y="772615"/>
                    <a:pt x="199046" y="775051"/>
                  </a:cubicBezTo>
                  <a:cubicBezTo>
                    <a:pt x="200498" y="775276"/>
                    <a:pt x="201965" y="775389"/>
                    <a:pt x="203434" y="775390"/>
                  </a:cubicBezTo>
                  <a:lnTo>
                    <a:pt x="610678" y="775390"/>
                  </a:lnTo>
                  <a:cubicBezTo>
                    <a:pt x="612178" y="775383"/>
                    <a:pt x="613676" y="775265"/>
                    <a:pt x="615159" y="775038"/>
                  </a:cubicBezTo>
                  <a:cubicBezTo>
                    <a:pt x="630886" y="772537"/>
                    <a:pt x="641627" y="757788"/>
                    <a:pt x="639183" y="742053"/>
                  </a:cubicBezTo>
                  <a:close/>
                  <a:moveTo>
                    <a:pt x="212677" y="673197"/>
                  </a:moveTo>
                  <a:lnTo>
                    <a:pt x="212677" y="687625"/>
                  </a:lnTo>
                  <a:close/>
                  <a:moveTo>
                    <a:pt x="203424" y="746544"/>
                  </a:moveTo>
                  <a:lnTo>
                    <a:pt x="212677" y="687635"/>
                  </a:lnTo>
                  <a:lnTo>
                    <a:pt x="601444" y="687635"/>
                  </a:lnTo>
                  <a:lnTo>
                    <a:pt x="610678" y="746534"/>
                  </a:lnTo>
                  <a:close/>
                  <a:moveTo>
                    <a:pt x="802725" y="429988"/>
                  </a:moveTo>
                  <a:lnTo>
                    <a:pt x="686566" y="81904"/>
                  </a:lnTo>
                  <a:lnTo>
                    <a:pt x="650094" y="81904"/>
                  </a:lnTo>
                  <a:lnTo>
                    <a:pt x="650094" y="81964"/>
                  </a:lnTo>
                  <a:lnTo>
                    <a:pt x="449054" y="81964"/>
                  </a:lnTo>
                  <a:lnTo>
                    <a:pt x="449054" y="42648"/>
                  </a:lnTo>
                  <a:cubicBezTo>
                    <a:pt x="449413" y="19456"/>
                    <a:pt x="430903" y="364"/>
                    <a:pt x="407710" y="5"/>
                  </a:cubicBezTo>
                  <a:cubicBezTo>
                    <a:pt x="384518" y="-354"/>
                    <a:pt x="365426" y="18157"/>
                    <a:pt x="365067" y="41349"/>
                  </a:cubicBezTo>
                  <a:cubicBezTo>
                    <a:pt x="365061" y="41782"/>
                    <a:pt x="365061" y="42215"/>
                    <a:pt x="365067" y="42648"/>
                  </a:cubicBezTo>
                  <a:lnTo>
                    <a:pt x="365067" y="81964"/>
                  </a:lnTo>
                  <a:lnTo>
                    <a:pt x="128007" y="81964"/>
                  </a:lnTo>
                  <a:lnTo>
                    <a:pt x="11517" y="430983"/>
                  </a:lnTo>
                  <a:cubicBezTo>
                    <a:pt x="2327" y="437899"/>
                    <a:pt x="-1884" y="449609"/>
                    <a:pt x="796" y="460794"/>
                  </a:cubicBezTo>
                  <a:lnTo>
                    <a:pt x="1108" y="462100"/>
                  </a:lnTo>
                  <a:lnTo>
                    <a:pt x="656" y="463466"/>
                  </a:lnTo>
                  <a:lnTo>
                    <a:pt x="1510" y="463748"/>
                  </a:lnTo>
                  <a:lnTo>
                    <a:pt x="13979" y="515301"/>
                  </a:lnTo>
                  <a:cubicBezTo>
                    <a:pt x="17069" y="528268"/>
                    <a:pt x="28661" y="537415"/>
                    <a:pt x="41991" y="537406"/>
                  </a:cubicBezTo>
                  <a:lnTo>
                    <a:pt x="237515" y="537406"/>
                  </a:lnTo>
                  <a:cubicBezTo>
                    <a:pt x="250860" y="537434"/>
                    <a:pt x="262473" y="528283"/>
                    <a:pt x="265567" y="515301"/>
                  </a:cubicBezTo>
                  <a:lnTo>
                    <a:pt x="278709" y="460894"/>
                  </a:lnTo>
                  <a:cubicBezTo>
                    <a:pt x="281618" y="449066"/>
                    <a:pt x="276760" y="436689"/>
                    <a:pt x="266582" y="429998"/>
                  </a:cubicBezTo>
                  <a:lnTo>
                    <a:pt x="175512" y="110830"/>
                  </a:lnTo>
                  <a:lnTo>
                    <a:pt x="365067" y="110830"/>
                  </a:lnTo>
                  <a:lnTo>
                    <a:pt x="365067" y="582941"/>
                  </a:lnTo>
                  <a:lnTo>
                    <a:pt x="296946" y="582941"/>
                  </a:lnTo>
                  <a:cubicBezTo>
                    <a:pt x="277052" y="582941"/>
                    <a:pt x="260654" y="592838"/>
                    <a:pt x="255841" y="608632"/>
                  </a:cubicBezTo>
                  <a:lnTo>
                    <a:pt x="247904" y="644029"/>
                  </a:lnTo>
                  <a:lnTo>
                    <a:pt x="247552" y="652067"/>
                  </a:lnTo>
                  <a:lnTo>
                    <a:pt x="276409" y="652067"/>
                  </a:lnTo>
                  <a:lnTo>
                    <a:pt x="283633" y="616248"/>
                  </a:lnTo>
                  <a:cubicBezTo>
                    <a:pt x="284336" y="614952"/>
                    <a:pt x="289179" y="611837"/>
                    <a:pt x="296936" y="611837"/>
                  </a:cubicBezTo>
                  <a:lnTo>
                    <a:pt x="517176" y="611837"/>
                  </a:lnTo>
                  <a:cubicBezTo>
                    <a:pt x="521682" y="611843"/>
                    <a:pt x="526121" y="612921"/>
                    <a:pt x="530127" y="614982"/>
                  </a:cubicBezTo>
                  <a:lnTo>
                    <a:pt x="537713" y="648772"/>
                  </a:lnTo>
                  <a:lnTo>
                    <a:pt x="537713" y="652067"/>
                  </a:lnTo>
                  <a:lnTo>
                    <a:pt x="566569" y="652067"/>
                  </a:lnTo>
                  <a:lnTo>
                    <a:pt x="566569" y="647164"/>
                  </a:lnTo>
                  <a:lnTo>
                    <a:pt x="557999" y="607577"/>
                  </a:lnTo>
                  <a:cubicBezTo>
                    <a:pt x="553468" y="592868"/>
                    <a:pt x="537070" y="582971"/>
                    <a:pt x="517176" y="582971"/>
                  </a:cubicBezTo>
                  <a:lnTo>
                    <a:pt x="449054" y="582971"/>
                  </a:lnTo>
                  <a:lnTo>
                    <a:pt x="449054" y="110830"/>
                  </a:lnTo>
                  <a:lnTo>
                    <a:pt x="641624" y="110830"/>
                  </a:lnTo>
                  <a:lnTo>
                    <a:pt x="548032" y="430641"/>
                  </a:lnTo>
                  <a:cubicBezTo>
                    <a:pt x="538566" y="437512"/>
                    <a:pt x="534175" y="449411"/>
                    <a:pt x="536909" y="460784"/>
                  </a:cubicBezTo>
                  <a:lnTo>
                    <a:pt x="550082" y="515301"/>
                  </a:lnTo>
                  <a:cubicBezTo>
                    <a:pt x="553179" y="528281"/>
                    <a:pt x="564790" y="537430"/>
                    <a:pt x="578134" y="537406"/>
                  </a:cubicBezTo>
                  <a:lnTo>
                    <a:pt x="773618" y="537406"/>
                  </a:lnTo>
                  <a:cubicBezTo>
                    <a:pt x="786962" y="537430"/>
                    <a:pt x="798573" y="528281"/>
                    <a:pt x="801670" y="515301"/>
                  </a:cubicBezTo>
                  <a:lnTo>
                    <a:pt x="814832" y="460804"/>
                  </a:lnTo>
                  <a:cubicBezTo>
                    <a:pt x="817678" y="449011"/>
                    <a:pt x="812834" y="436700"/>
                    <a:pt x="802715" y="430008"/>
                  </a:cubicBezTo>
                  <a:close/>
                  <a:moveTo>
                    <a:pt x="147027" y="116165"/>
                  </a:moveTo>
                  <a:lnTo>
                    <a:pt x="235204" y="425165"/>
                  </a:lnTo>
                  <a:lnTo>
                    <a:pt x="43890" y="425165"/>
                  </a:lnTo>
                  <a:close/>
                  <a:moveTo>
                    <a:pt x="237515" y="508499"/>
                  </a:moveTo>
                  <a:lnTo>
                    <a:pt x="41991" y="508499"/>
                  </a:lnTo>
                  <a:lnTo>
                    <a:pt x="31090" y="463376"/>
                  </a:lnTo>
                  <a:lnTo>
                    <a:pt x="34254" y="454012"/>
                  </a:lnTo>
                  <a:lnTo>
                    <a:pt x="243433" y="454012"/>
                  </a:lnTo>
                  <a:lnTo>
                    <a:pt x="247351" y="467747"/>
                  </a:lnTo>
                  <a:close/>
                  <a:moveTo>
                    <a:pt x="237515" y="522927"/>
                  </a:moveTo>
                  <a:lnTo>
                    <a:pt x="237515" y="508499"/>
                  </a:lnTo>
                  <a:close/>
                  <a:moveTo>
                    <a:pt x="393924" y="42658"/>
                  </a:moveTo>
                  <a:cubicBezTo>
                    <a:pt x="393924" y="35406"/>
                    <a:pt x="399803" y="29526"/>
                    <a:pt x="407056" y="29526"/>
                  </a:cubicBezTo>
                  <a:cubicBezTo>
                    <a:pt x="414308" y="29526"/>
                    <a:pt x="420188" y="35406"/>
                    <a:pt x="420188" y="42658"/>
                  </a:cubicBezTo>
                  <a:lnTo>
                    <a:pt x="420188" y="81974"/>
                  </a:lnTo>
                  <a:lnTo>
                    <a:pt x="393924" y="81974"/>
                  </a:lnTo>
                  <a:close/>
                  <a:moveTo>
                    <a:pt x="420188" y="582951"/>
                  </a:moveTo>
                  <a:lnTo>
                    <a:pt x="393924" y="582951"/>
                  </a:lnTo>
                  <a:lnTo>
                    <a:pt x="393924" y="110830"/>
                  </a:lnTo>
                  <a:lnTo>
                    <a:pt x="420188" y="110830"/>
                  </a:lnTo>
                  <a:close/>
                  <a:moveTo>
                    <a:pt x="770674" y="425206"/>
                  </a:moveTo>
                  <a:lnTo>
                    <a:pt x="579722" y="425206"/>
                  </a:lnTo>
                  <a:lnTo>
                    <a:pt x="668953" y="120265"/>
                  </a:lnTo>
                  <a:close/>
                  <a:moveTo>
                    <a:pt x="773618" y="508539"/>
                  </a:moveTo>
                  <a:lnTo>
                    <a:pt x="578144" y="508539"/>
                  </a:lnTo>
                  <a:lnTo>
                    <a:pt x="567825" y="465848"/>
                  </a:lnTo>
                  <a:lnTo>
                    <a:pt x="571272" y="454012"/>
                  </a:lnTo>
                  <a:lnTo>
                    <a:pt x="780309" y="454012"/>
                  </a:lnTo>
                  <a:lnTo>
                    <a:pt x="784067" y="465255"/>
                  </a:lnTo>
                  <a:lnTo>
                    <a:pt x="773628" y="508459"/>
                  </a:lnTo>
                  <a:cubicBezTo>
                    <a:pt x="773628" y="508459"/>
                    <a:pt x="773628" y="508499"/>
                    <a:pt x="773618" y="508499"/>
                  </a:cubicBezTo>
                  <a:close/>
                </a:path>
              </a:pathLst>
            </a:custGeom>
            <a:solidFill>
              <a:schemeClr val="bg1"/>
            </a:solidFill>
            <a:ln w="1005" cap="flat">
              <a:noFill/>
              <a:prstDash val="solid"/>
              <a:miter/>
            </a:ln>
          </p:spPr>
          <p:txBody>
            <a:bodyPr rtlCol="0" anchor="ctr"/>
            <a:lstStyle/>
            <a:p>
              <a:endParaRPr lang="zh-CN" altLang="en-US"/>
            </a:p>
          </p:txBody>
        </p:sp>
        <p:sp>
          <p:nvSpPr>
            <p:cNvPr id="74" name="文本框 73">
              <a:extLst>
                <a:ext uri="{FF2B5EF4-FFF2-40B4-BE49-F238E27FC236}">
                  <a16:creationId xmlns:a16="http://schemas.microsoft.com/office/drawing/2014/main" id="{8A718C5A-B55F-EAFB-B0E7-00ACB1ABFE58}"/>
                </a:ext>
              </a:extLst>
            </p:cNvPr>
            <p:cNvSpPr txBox="1"/>
            <p:nvPr/>
          </p:nvSpPr>
          <p:spPr>
            <a:xfrm>
              <a:off x="426233" y="4412673"/>
              <a:ext cx="2155851" cy="584775"/>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pPr algn="ctr"/>
              <a:r>
                <a:rPr lang="zh-CN" altLang="en-US" sz="3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AABF2AE0-A051-5897-732B-15437AC46E92}"/>
                </a:ext>
              </a:extLst>
            </p:cNvPr>
            <p:cNvSpPr txBox="1"/>
            <p:nvPr/>
          </p:nvSpPr>
          <p:spPr>
            <a:xfrm>
              <a:off x="626064" y="4969223"/>
              <a:ext cx="1756189" cy="307777"/>
            </a:xfrm>
            <a:prstGeom prst="rect">
              <a:avLst/>
            </a:prstGeom>
            <a:noFill/>
          </p:spPr>
          <p:txBody>
            <a:bodyPr wrap="square" rtlCol="0">
              <a:spAutoFit/>
            </a:bodyPr>
            <a:lstStyle/>
            <a:p>
              <a:pPr algn="ctr"/>
              <a:r>
                <a:rPr lang="en-US" altLang="zh-CN" sz="1400" dirty="0">
                  <a:solidFill>
                    <a:schemeClr val="bg1"/>
                  </a:solidFill>
                </a:rPr>
                <a:t>Review of Work</a:t>
              </a:r>
              <a:endParaRPr lang="zh-CN" altLang="en-US" sz="1400" dirty="0">
                <a:solidFill>
                  <a:schemeClr val="bg1"/>
                </a:solidFill>
              </a:endParaRPr>
            </a:p>
          </p:txBody>
        </p:sp>
      </p:grpSp>
      <p:grpSp>
        <p:nvGrpSpPr>
          <p:cNvPr id="85" name="组合 84">
            <a:extLst>
              <a:ext uri="{FF2B5EF4-FFF2-40B4-BE49-F238E27FC236}">
                <a16:creationId xmlns:a16="http://schemas.microsoft.com/office/drawing/2014/main" id="{87E792F0-82D9-EC97-5EAF-0A066312C480}"/>
              </a:ext>
            </a:extLst>
          </p:cNvPr>
          <p:cNvGrpSpPr/>
          <p:nvPr/>
        </p:nvGrpSpPr>
        <p:grpSpPr>
          <a:xfrm>
            <a:off x="3722956" y="2703988"/>
            <a:ext cx="2155852" cy="2573012"/>
            <a:chOff x="3483870" y="2414109"/>
            <a:chExt cx="2155852" cy="2573012"/>
          </a:xfrm>
        </p:grpSpPr>
        <p:grpSp>
          <p:nvGrpSpPr>
            <p:cNvPr id="71" name="组合 70">
              <a:extLst>
                <a:ext uri="{FF2B5EF4-FFF2-40B4-BE49-F238E27FC236}">
                  <a16:creationId xmlns:a16="http://schemas.microsoft.com/office/drawing/2014/main" id="{C9C95409-6C7A-4EFB-7BCA-791B5B45365A}"/>
                </a:ext>
              </a:extLst>
            </p:cNvPr>
            <p:cNvGrpSpPr/>
            <p:nvPr/>
          </p:nvGrpSpPr>
          <p:grpSpPr>
            <a:xfrm>
              <a:off x="3742899" y="2414109"/>
              <a:ext cx="1637794" cy="1637794"/>
              <a:chOff x="3631913" y="2247183"/>
              <a:chExt cx="1971646" cy="1971646"/>
            </a:xfrm>
          </p:grpSpPr>
          <p:sp>
            <p:nvSpPr>
              <p:cNvPr id="48" name="矩形 47">
                <a:extLst>
                  <a:ext uri="{FF2B5EF4-FFF2-40B4-BE49-F238E27FC236}">
                    <a16:creationId xmlns:a16="http://schemas.microsoft.com/office/drawing/2014/main" id="{3E62A357-4400-D37C-1F33-79F23F46B081}"/>
                  </a:ext>
                </a:extLst>
              </p:cNvPr>
              <p:cNvSpPr/>
              <p:nvPr/>
            </p:nvSpPr>
            <p:spPr>
              <a:xfrm>
                <a:off x="3830288" y="2445558"/>
                <a:ext cx="1574896" cy="1574896"/>
              </a:xfrm>
              <a:prstGeom prst="rect">
                <a:avLst/>
              </a:prstGeom>
              <a:gradFill>
                <a:gsLst>
                  <a:gs pos="0">
                    <a:schemeClr val="accent6"/>
                  </a:gs>
                  <a:gs pos="100000">
                    <a:schemeClr val="accent5">
                      <a:alpha val="1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8BA7190B-2231-7FAE-3527-97D524D9C322}"/>
                  </a:ext>
                </a:extLst>
              </p:cNvPr>
              <p:cNvSpPr/>
              <p:nvPr/>
            </p:nvSpPr>
            <p:spPr>
              <a:xfrm>
                <a:off x="3631913" y="2247183"/>
                <a:ext cx="1971646" cy="1971646"/>
              </a:xfrm>
              <a:prstGeom prst="rect">
                <a:avLst/>
              </a:prstGeom>
              <a:noFill/>
              <a:ln>
                <a:gradFill>
                  <a:gsLst>
                    <a:gs pos="1000">
                      <a:schemeClr val="accent6"/>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图形 20">
                <a:extLst>
                  <a:ext uri="{FF2B5EF4-FFF2-40B4-BE49-F238E27FC236}">
                    <a16:creationId xmlns:a16="http://schemas.microsoft.com/office/drawing/2014/main" id="{2B05207B-205C-65AE-438C-4F1888266505}"/>
                  </a:ext>
                </a:extLst>
              </p:cNvPr>
              <p:cNvGrpSpPr/>
              <p:nvPr/>
            </p:nvGrpSpPr>
            <p:grpSpPr>
              <a:xfrm>
                <a:off x="3989260" y="2585592"/>
                <a:ext cx="1256952" cy="1256952"/>
                <a:chOff x="5067139" y="1885709"/>
                <a:chExt cx="1028861" cy="1028861"/>
              </a:xfrm>
              <a:solidFill>
                <a:schemeClr val="bg1"/>
              </a:solidFill>
            </p:grpSpPr>
            <p:sp>
              <p:nvSpPr>
                <p:cNvPr id="60" name="任意多边形: 形状 59">
                  <a:extLst>
                    <a:ext uri="{FF2B5EF4-FFF2-40B4-BE49-F238E27FC236}">
                      <a16:creationId xmlns:a16="http://schemas.microsoft.com/office/drawing/2014/main" id="{AFAD9AB1-BD32-49EE-8D37-82A030AF992D}"/>
                    </a:ext>
                  </a:extLst>
                </p:cNvPr>
                <p:cNvSpPr/>
                <p:nvPr/>
              </p:nvSpPr>
              <p:spPr>
                <a:xfrm>
                  <a:off x="5323610" y="2137558"/>
                  <a:ext cx="517304" cy="517314"/>
                </a:xfrm>
                <a:custGeom>
                  <a:avLst/>
                  <a:gdLst>
                    <a:gd name="connsiteX0" fmla="*/ 517304 w 517304"/>
                    <a:gd name="connsiteY0" fmla="*/ 258652 h 517314"/>
                    <a:gd name="connsiteX1" fmla="*/ 258652 w 517304"/>
                    <a:gd name="connsiteY1" fmla="*/ 0 h 517314"/>
                    <a:gd name="connsiteX2" fmla="*/ 0 w 517304"/>
                    <a:gd name="connsiteY2" fmla="*/ 258652 h 517314"/>
                    <a:gd name="connsiteX3" fmla="*/ 258652 w 517304"/>
                    <a:gd name="connsiteY3" fmla="*/ 517314 h 517314"/>
                    <a:gd name="connsiteX4" fmla="*/ 517304 w 517304"/>
                    <a:gd name="connsiteY4" fmla="*/ 258652 h 517314"/>
                    <a:gd name="connsiteX5" fmla="*/ 29238 w 517304"/>
                    <a:gd name="connsiteY5" fmla="*/ 258652 h 517314"/>
                    <a:gd name="connsiteX6" fmla="*/ 258652 w 517304"/>
                    <a:gd name="connsiteY6" fmla="*/ 29238 h 517314"/>
                    <a:gd name="connsiteX7" fmla="*/ 488046 w 517304"/>
                    <a:gd name="connsiteY7" fmla="*/ 258652 h 517314"/>
                    <a:gd name="connsiteX8" fmla="*/ 258652 w 517304"/>
                    <a:gd name="connsiteY8" fmla="*/ 488076 h 517314"/>
                    <a:gd name="connsiteX9" fmla="*/ 29238 w 517304"/>
                    <a:gd name="connsiteY9" fmla="*/ 258652 h 51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304" h="517314">
                      <a:moveTo>
                        <a:pt x="517304" y="258652"/>
                      </a:moveTo>
                      <a:cubicBezTo>
                        <a:pt x="517304" y="115978"/>
                        <a:pt x="401276" y="0"/>
                        <a:pt x="258652" y="0"/>
                      </a:cubicBezTo>
                      <a:cubicBezTo>
                        <a:pt x="116028" y="0"/>
                        <a:pt x="0" y="116028"/>
                        <a:pt x="0" y="258652"/>
                      </a:cubicBezTo>
                      <a:cubicBezTo>
                        <a:pt x="0" y="401276"/>
                        <a:pt x="116028" y="517314"/>
                        <a:pt x="258652" y="517314"/>
                      </a:cubicBezTo>
                      <a:cubicBezTo>
                        <a:pt x="401276" y="517314"/>
                        <a:pt x="517304" y="401286"/>
                        <a:pt x="517304" y="258652"/>
                      </a:cubicBezTo>
                      <a:close/>
                      <a:moveTo>
                        <a:pt x="29238" y="258652"/>
                      </a:moveTo>
                      <a:cubicBezTo>
                        <a:pt x="29238" y="132154"/>
                        <a:pt x="132154" y="29238"/>
                        <a:pt x="258652" y="29238"/>
                      </a:cubicBezTo>
                      <a:cubicBezTo>
                        <a:pt x="385150" y="29238"/>
                        <a:pt x="488046" y="132154"/>
                        <a:pt x="488046" y="258652"/>
                      </a:cubicBezTo>
                      <a:cubicBezTo>
                        <a:pt x="488046" y="385150"/>
                        <a:pt x="385150" y="488076"/>
                        <a:pt x="258652" y="488076"/>
                      </a:cubicBezTo>
                      <a:cubicBezTo>
                        <a:pt x="132154" y="488076"/>
                        <a:pt x="29238" y="385160"/>
                        <a:pt x="29238" y="258652"/>
                      </a:cubicBezTo>
                      <a:close/>
                    </a:path>
                  </a:pathLst>
                </a:custGeom>
                <a:grpFill/>
                <a:ln w="100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2F0986D-CA1F-F404-3F9E-2154DF26BFE1}"/>
                    </a:ext>
                  </a:extLst>
                </p:cNvPr>
                <p:cNvSpPr/>
                <p:nvPr/>
              </p:nvSpPr>
              <p:spPr>
                <a:xfrm>
                  <a:off x="5510133" y="2246347"/>
                  <a:ext cx="144192" cy="300871"/>
                </a:xfrm>
                <a:custGeom>
                  <a:avLst/>
                  <a:gdLst>
                    <a:gd name="connsiteX0" fmla="*/ 86748 w 144192"/>
                    <a:gd name="connsiteY0" fmla="*/ 286247 h 300871"/>
                    <a:gd name="connsiteX1" fmla="*/ 86748 w 144192"/>
                    <a:gd name="connsiteY1" fmla="*/ 277828 h 300871"/>
                    <a:gd name="connsiteX2" fmla="*/ 142681 w 144192"/>
                    <a:gd name="connsiteY2" fmla="*/ 192674 h 300871"/>
                    <a:gd name="connsiteX3" fmla="*/ 86748 w 144192"/>
                    <a:gd name="connsiteY3" fmla="*/ 136741 h 300871"/>
                    <a:gd name="connsiteX4" fmla="*/ 86748 w 144192"/>
                    <a:gd name="connsiteY4" fmla="*/ 52342 h 300871"/>
                    <a:gd name="connsiteX5" fmla="*/ 114881 w 144192"/>
                    <a:gd name="connsiteY5" fmla="*/ 92402 h 300871"/>
                    <a:gd name="connsiteX6" fmla="*/ 129505 w 144192"/>
                    <a:gd name="connsiteY6" fmla="*/ 107026 h 300871"/>
                    <a:gd name="connsiteX7" fmla="*/ 144129 w 144192"/>
                    <a:gd name="connsiteY7" fmla="*/ 92402 h 300871"/>
                    <a:gd name="connsiteX8" fmla="*/ 86708 w 144192"/>
                    <a:gd name="connsiteY8" fmla="*/ 21868 h 300871"/>
                    <a:gd name="connsiteX9" fmla="*/ 86708 w 144192"/>
                    <a:gd name="connsiteY9" fmla="*/ 14624 h 300871"/>
                    <a:gd name="connsiteX10" fmla="*/ 72084 w 144192"/>
                    <a:gd name="connsiteY10" fmla="*/ 0 h 300871"/>
                    <a:gd name="connsiteX11" fmla="*/ 57460 w 144192"/>
                    <a:gd name="connsiteY11" fmla="*/ 14624 h 300871"/>
                    <a:gd name="connsiteX12" fmla="*/ 57460 w 144192"/>
                    <a:gd name="connsiteY12" fmla="*/ 21868 h 300871"/>
                    <a:gd name="connsiteX13" fmla="*/ 1506 w 144192"/>
                    <a:gd name="connsiteY13" fmla="*/ 106992 h 300871"/>
                    <a:gd name="connsiteX14" fmla="*/ 57460 w 144192"/>
                    <a:gd name="connsiteY14" fmla="*/ 162945 h 300871"/>
                    <a:gd name="connsiteX15" fmla="*/ 57460 w 144192"/>
                    <a:gd name="connsiteY15" fmla="*/ 247344 h 300871"/>
                    <a:gd name="connsiteX16" fmla="*/ 29327 w 144192"/>
                    <a:gd name="connsiteY16" fmla="*/ 207284 h 300871"/>
                    <a:gd name="connsiteX17" fmla="*/ 14703 w 144192"/>
                    <a:gd name="connsiteY17" fmla="*/ 192660 h 300871"/>
                    <a:gd name="connsiteX18" fmla="*/ 79 w 144192"/>
                    <a:gd name="connsiteY18" fmla="*/ 207284 h 300871"/>
                    <a:gd name="connsiteX19" fmla="*/ 57500 w 144192"/>
                    <a:gd name="connsiteY19" fmla="*/ 277828 h 300871"/>
                    <a:gd name="connsiteX20" fmla="*/ 57500 w 144192"/>
                    <a:gd name="connsiteY20" fmla="*/ 286247 h 300871"/>
                    <a:gd name="connsiteX21" fmla="*/ 72124 w 144192"/>
                    <a:gd name="connsiteY21" fmla="*/ 300872 h 300871"/>
                    <a:gd name="connsiteX22" fmla="*/ 86748 w 144192"/>
                    <a:gd name="connsiteY22" fmla="*/ 286247 h 300871"/>
                    <a:gd name="connsiteX23" fmla="*/ 114881 w 144192"/>
                    <a:gd name="connsiteY23" fmla="*/ 207294 h 300871"/>
                    <a:gd name="connsiteX24" fmla="*/ 86748 w 144192"/>
                    <a:gd name="connsiteY24" fmla="*/ 247354 h 300871"/>
                    <a:gd name="connsiteX25" fmla="*/ 86748 w 144192"/>
                    <a:gd name="connsiteY25" fmla="*/ 167225 h 300871"/>
                    <a:gd name="connsiteX26" fmla="*/ 114931 w 144192"/>
                    <a:gd name="connsiteY26" fmla="*/ 207284 h 300871"/>
                    <a:gd name="connsiteX27" fmla="*/ 29277 w 144192"/>
                    <a:gd name="connsiteY27" fmla="*/ 92452 h 300871"/>
                    <a:gd name="connsiteX28" fmla="*/ 57410 w 144192"/>
                    <a:gd name="connsiteY28" fmla="*/ 52393 h 300871"/>
                    <a:gd name="connsiteX29" fmla="*/ 57410 w 144192"/>
                    <a:gd name="connsiteY29" fmla="*/ 132511 h 300871"/>
                    <a:gd name="connsiteX30" fmla="*/ 29327 w 144192"/>
                    <a:gd name="connsiteY30" fmla="*/ 92442 h 30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4192" h="300871">
                      <a:moveTo>
                        <a:pt x="86748" y="286247"/>
                      </a:moveTo>
                      <a:lnTo>
                        <a:pt x="86748" y="277828"/>
                      </a:lnTo>
                      <a:cubicBezTo>
                        <a:pt x="125708" y="269759"/>
                        <a:pt x="150750" y="231634"/>
                        <a:pt x="142681" y="192674"/>
                      </a:cubicBezTo>
                      <a:cubicBezTo>
                        <a:pt x="136856" y="164546"/>
                        <a:pt x="114876" y="142567"/>
                        <a:pt x="86748" y="136741"/>
                      </a:cubicBezTo>
                      <a:lnTo>
                        <a:pt x="86748" y="52342"/>
                      </a:lnTo>
                      <a:cubicBezTo>
                        <a:pt x="103601" y="58472"/>
                        <a:pt x="114836" y="74469"/>
                        <a:pt x="114881" y="92402"/>
                      </a:cubicBezTo>
                      <a:cubicBezTo>
                        <a:pt x="114881" y="100478"/>
                        <a:pt x="121428" y="107026"/>
                        <a:pt x="129505" y="107026"/>
                      </a:cubicBezTo>
                      <a:cubicBezTo>
                        <a:pt x="137582" y="107026"/>
                        <a:pt x="144129" y="100478"/>
                        <a:pt x="144129" y="92402"/>
                      </a:cubicBezTo>
                      <a:cubicBezTo>
                        <a:pt x="144083" y="58268"/>
                        <a:pt x="120123" y="28837"/>
                        <a:pt x="86708" y="21868"/>
                      </a:cubicBezTo>
                      <a:lnTo>
                        <a:pt x="86708" y="14624"/>
                      </a:lnTo>
                      <a:cubicBezTo>
                        <a:pt x="86708" y="6547"/>
                        <a:pt x="80161" y="0"/>
                        <a:pt x="72084" y="0"/>
                      </a:cubicBezTo>
                      <a:cubicBezTo>
                        <a:pt x="64007" y="0"/>
                        <a:pt x="57460" y="6547"/>
                        <a:pt x="57460" y="14624"/>
                      </a:cubicBezTo>
                      <a:lnTo>
                        <a:pt x="57460" y="21868"/>
                      </a:lnTo>
                      <a:cubicBezTo>
                        <a:pt x="18503" y="29923"/>
                        <a:pt x="-6549" y="68034"/>
                        <a:pt x="1506" y="106992"/>
                      </a:cubicBezTo>
                      <a:cubicBezTo>
                        <a:pt x="7325" y="135135"/>
                        <a:pt x="29317" y="157126"/>
                        <a:pt x="57460" y="162945"/>
                      </a:cubicBezTo>
                      <a:lnTo>
                        <a:pt x="57460" y="247344"/>
                      </a:lnTo>
                      <a:cubicBezTo>
                        <a:pt x="40609" y="241212"/>
                        <a:pt x="29375" y="225216"/>
                        <a:pt x="29327" y="207284"/>
                      </a:cubicBezTo>
                      <a:cubicBezTo>
                        <a:pt x="29327" y="199208"/>
                        <a:pt x="22779" y="192660"/>
                        <a:pt x="14703" y="192660"/>
                      </a:cubicBezTo>
                      <a:cubicBezTo>
                        <a:pt x="6626" y="192660"/>
                        <a:pt x="79" y="199208"/>
                        <a:pt x="79" y="207284"/>
                      </a:cubicBezTo>
                      <a:cubicBezTo>
                        <a:pt x="124" y="241421"/>
                        <a:pt x="24083" y="270855"/>
                        <a:pt x="57500" y="277828"/>
                      </a:cubicBezTo>
                      <a:lnTo>
                        <a:pt x="57500" y="286247"/>
                      </a:lnTo>
                      <a:cubicBezTo>
                        <a:pt x="57500" y="294324"/>
                        <a:pt x="64047" y="300872"/>
                        <a:pt x="72124" y="300872"/>
                      </a:cubicBezTo>
                      <a:cubicBezTo>
                        <a:pt x="80201" y="300872"/>
                        <a:pt x="86748" y="294324"/>
                        <a:pt x="86748" y="286247"/>
                      </a:cubicBezTo>
                      <a:close/>
                      <a:moveTo>
                        <a:pt x="114881" y="207294"/>
                      </a:moveTo>
                      <a:cubicBezTo>
                        <a:pt x="114833" y="225226"/>
                        <a:pt x="103599" y="241222"/>
                        <a:pt x="86748" y="247354"/>
                      </a:cubicBezTo>
                      <a:lnTo>
                        <a:pt x="86748" y="167225"/>
                      </a:lnTo>
                      <a:cubicBezTo>
                        <a:pt x="103621" y="173338"/>
                        <a:pt x="114878" y="189339"/>
                        <a:pt x="114931" y="207284"/>
                      </a:cubicBezTo>
                      <a:close/>
                      <a:moveTo>
                        <a:pt x="29277" y="92452"/>
                      </a:moveTo>
                      <a:cubicBezTo>
                        <a:pt x="29322" y="74519"/>
                        <a:pt x="40557" y="58522"/>
                        <a:pt x="57410" y="52393"/>
                      </a:cubicBezTo>
                      <a:lnTo>
                        <a:pt x="57410" y="132511"/>
                      </a:lnTo>
                      <a:cubicBezTo>
                        <a:pt x="40573" y="126364"/>
                        <a:pt x="29361" y="110365"/>
                        <a:pt x="29327" y="92442"/>
                      </a:cubicBezTo>
                      <a:close/>
                    </a:path>
                  </a:pathLst>
                </a:custGeom>
                <a:grpFill/>
                <a:ln w="100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9B7F157A-F084-637B-0A8A-35FEF3529B4B}"/>
                    </a:ext>
                  </a:extLst>
                </p:cNvPr>
                <p:cNvSpPr/>
                <p:nvPr/>
              </p:nvSpPr>
              <p:spPr>
                <a:xfrm>
                  <a:off x="5180052" y="1994000"/>
                  <a:ext cx="804421" cy="804420"/>
                </a:xfrm>
                <a:custGeom>
                  <a:avLst/>
                  <a:gdLst>
                    <a:gd name="connsiteX0" fmla="*/ 605089 w 804421"/>
                    <a:gd name="connsiteY0" fmla="*/ 659546 h 804420"/>
                    <a:gd name="connsiteX1" fmla="*/ 619708 w 804421"/>
                    <a:gd name="connsiteY1" fmla="*/ 674165 h 804420"/>
                    <a:gd name="connsiteX2" fmla="*/ 657236 w 804421"/>
                    <a:gd name="connsiteY2" fmla="*/ 674165 h 804420"/>
                    <a:gd name="connsiteX3" fmla="*/ 402211 w 804421"/>
                    <a:gd name="connsiteY3" fmla="*/ 775182 h 804420"/>
                    <a:gd name="connsiteX4" fmla="*/ 29249 w 804421"/>
                    <a:gd name="connsiteY4" fmla="*/ 402220 h 804420"/>
                    <a:gd name="connsiteX5" fmla="*/ 89895 w 804421"/>
                    <a:gd name="connsiteY5" fmla="*/ 198257 h 804420"/>
                    <a:gd name="connsiteX6" fmla="*/ 85660 w 804421"/>
                    <a:gd name="connsiteY6" fmla="*/ 178016 h 804420"/>
                    <a:gd name="connsiteX7" fmla="*/ 65419 w 804421"/>
                    <a:gd name="connsiteY7" fmla="*/ 182251 h 804420"/>
                    <a:gd name="connsiteX8" fmla="*/ 0 w 804421"/>
                    <a:gd name="connsiteY8" fmla="*/ 402210 h 804420"/>
                    <a:gd name="connsiteX9" fmla="*/ 402211 w 804421"/>
                    <a:gd name="connsiteY9" fmla="*/ 804421 h 804420"/>
                    <a:gd name="connsiteX10" fmla="*/ 676818 w 804421"/>
                    <a:gd name="connsiteY10" fmla="*/ 695858 h 804420"/>
                    <a:gd name="connsiteX11" fmla="*/ 676818 w 804421"/>
                    <a:gd name="connsiteY11" fmla="*/ 731325 h 804420"/>
                    <a:gd name="connsiteX12" fmla="*/ 691442 w 804421"/>
                    <a:gd name="connsiteY12" fmla="*/ 745949 h 804420"/>
                    <a:gd name="connsiteX13" fmla="*/ 706066 w 804421"/>
                    <a:gd name="connsiteY13" fmla="*/ 731325 h 804420"/>
                    <a:gd name="connsiteX14" fmla="*/ 706066 w 804421"/>
                    <a:gd name="connsiteY14" fmla="*/ 644917 h 804420"/>
                    <a:gd name="connsiteX15" fmla="*/ 619658 w 804421"/>
                    <a:gd name="connsiteY15" fmla="*/ 644917 h 804420"/>
                    <a:gd name="connsiteX16" fmla="*/ 605089 w 804421"/>
                    <a:gd name="connsiteY16" fmla="*/ 659546 h 804420"/>
                    <a:gd name="connsiteX17" fmla="*/ 402211 w 804421"/>
                    <a:gd name="connsiteY17" fmla="*/ 0 h 804420"/>
                    <a:gd name="connsiteX18" fmla="*/ 131039 w 804421"/>
                    <a:gd name="connsiteY18" fmla="*/ 105358 h 804420"/>
                    <a:gd name="connsiteX19" fmla="*/ 131039 w 804421"/>
                    <a:gd name="connsiteY19" fmla="*/ 71196 h 804420"/>
                    <a:gd name="connsiteX20" fmla="*/ 116415 w 804421"/>
                    <a:gd name="connsiteY20" fmla="*/ 56572 h 804420"/>
                    <a:gd name="connsiteX21" fmla="*/ 101791 w 804421"/>
                    <a:gd name="connsiteY21" fmla="*/ 71196 h 804420"/>
                    <a:gd name="connsiteX22" fmla="*/ 101791 w 804421"/>
                    <a:gd name="connsiteY22" fmla="*/ 157605 h 804420"/>
                    <a:gd name="connsiteX23" fmla="*/ 188200 w 804421"/>
                    <a:gd name="connsiteY23" fmla="*/ 157605 h 804420"/>
                    <a:gd name="connsiteX24" fmla="*/ 202824 w 804421"/>
                    <a:gd name="connsiteY24" fmla="*/ 142981 h 804420"/>
                    <a:gd name="connsiteX25" fmla="*/ 188200 w 804421"/>
                    <a:gd name="connsiteY25" fmla="*/ 128356 h 804420"/>
                    <a:gd name="connsiteX26" fmla="*/ 149246 w 804421"/>
                    <a:gd name="connsiteY26" fmla="*/ 128356 h 804420"/>
                    <a:gd name="connsiteX27" fmla="*/ 402211 w 804421"/>
                    <a:gd name="connsiteY27" fmla="*/ 29258 h 804420"/>
                    <a:gd name="connsiteX28" fmla="*/ 775173 w 804421"/>
                    <a:gd name="connsiteY28" fmla="*/ 402220 h 804420"/>
                    <a:gd name="connsiteX29" fmla="*/ 713190 w 804421"/>
                    <a:gd name="connsiteY29" fmla="*/ 608194 h 804420"/>
                    <a:gd name="connsiteX30" fmla="*/ 716876 w 804421"/>
                    <a:gd name="connsiteY30" fmla="*/ 628537 h 804420"/>
                    <a:gd name="connsiteX31" fmla="*/ 737219 w 804421"/>
                    <a:gd name="connsiteY31" fmla="*/ 624851 h 804420"/>
                    <a:gd name="connsiteX32" fmla="*/ 737545 w 804421"/>
                    <a:gd name="connsiteY32" fmla="*/ 624360 h 804420"/>
                    <a:gd name="connsiteX33" fmla="*/ 804421 w 804421"/>
                    <a:gd name="connsiteY33" fmla="*/ 402210 h 804420"/>
                    <a:gd name="connsiteX34" fmla="*/ 402211 w 804421"/>
                    <a:gd name="connsiteY34" fmla="*/ 0 h 80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04421" h="804420">
                      <a:moveTo>
                        <a:pt x="605089" y="659546"/>
                      </a:moveTo>
                      <a:cubicBezTo>
                        <a:pt x="605089" y="667620"/>
                        <a:pt x="611634" y="674165"/>
                        <a:pt x="619708" y="674165"/>
                      </a:cubicBezTo>
                      <a:lnTo>
                        <a:pt x="657236" y="674165"/>
                      </a:lnTo>
                      <a:cubicBezTo>
                        <a:pt x="588112" y="738958"/>
                        <a:pt x="496953" y="775067"/>
                        <a:pt x="402211" y="775182"/>
                      </a:cubicBezTo>
                      <a:cubicBezTo>
                        <a:pt x="196559" y="775182"/>
                        <a:pt x="29249" y="607872"/>
                        <a:pt x="29249" y="402220"/>
                      </a:cubicBezTo>
                      <a:cubicBezTo>
                        <a:pt x="29140" y="329773"/>
                        <a:pt x="50221" y="258875"/>
                        <a:pt x="89895" y="198257"/>
                      </a:cubicBezTo>
                      <a:cubicBezTo>
                        <a:pt x="94315" y="191498"/>
                        <a:pt x="92419" y="182436"/>
                        <a:pt x="85660" y="178016"/>
                      </a:cubicBezTo>
                      <a:cubicBezTo>
                        <a:pt x="78901" y="173596"/>
                        <a:pt x="69839" y="175492"/>
                        <a:pt x="65419" y="182251"/>
                      </a:cubicBezTo>
                      <a:cubicBezTo>
                        <a:pt x="22633" y="247624"/>
                        <a:pt x="-106" y="324080"/>
                        <a:pt x="0" y="402210"/>
                      </a:cubicBezTo>
                      <a:cubicBezTo>
                        <a:pt x="0" y="623988"/>
                        <a:pt x="180473" y="804421"/>
                        <a:pt x="402211" y="804421"/>
                      </a:cubicBezTo>
                      <a:cubicBezTo>
                        <a:pt x="504187" y="804289"/>
                        <a:pt x="602320" y="765493"/>
                        <a:pt x="676818" y="695858"/>
                      </a:cubicBezTo>
                      <a:lnTo>
                        <a:pt x="676818" y="731325"/>
                      </a:lnTo>
                      <a:cubicBezTo>
                        <a:pt x="676818" y="739402"/>
                        <a:pt x="683366" y="745949"/>
                        <a:pt x="691442" y="745949"/>
                      </a:cubicBezTo>
                      <a:cubicBezTo>
                        <a:pt x="699519" y="745949"/>
                        <a:pt x="706066" y="739402"/>
                        <a:pt x="706066" y="731325"/>
                      </a:cubicBezTo>
                      <a:lnTo>
                        <a:pt x="706066" y="644917"/>
                      </a:lnTo>
                      <a:lnTo>
                        <a:pt x="619658" y="644917"/>
                      </a:lnTo>
                      <a:cubicBezTo>
                        <a:pt x="611600" y="644945"/>
                        <a:pt x="605084" y="651488"/>
                        <a:pt x="605089" y="659546"/>
                      </a:cubicBezTo>
                      <a:close/>
                      <a:moveTo>
                        <a:pt x="402211" y="0"/>
                      </a:moveTo>
                      <a:cubicBezTo>
                        <a:pt x="301864" y="177"/>
                        <a:pt x="205184" y="37740"/>
                        <a:pt x="131039" y="105358"/>
                      </a:cubicBezTo>
                      <a:lnTo>
                        <a:pt x="131039" y="71196"/>
                      </a:lnTo>
                      <a:cubicBezTo>
                        <a:pt x="131039" y="63120"/>
                        <a:pt x="124492" y="56572"/>
                        <a:pt x="116415" y="56572"/>
                      </a:cubicBezTo>
                      <a:cubicBezTo>
                        <a:pt x="108339" y="56572"/>
                        <a:pt x="101791" y="63120"/>
                        <a:pt x="101791" y="71196"/>
                      </a:cubicBezTo>
                      <a:lnTo>
                        <a:pt x="101791" y="157605"/>
                      </a:lnTo>
                      <a:lnTo>
                        <a:pt x="188200" y="157605"/>
                      </a:lnTo>
                      <a:cubicBezTo>
                        <a:pt x="196276" y="157605"/>
                        <a:pt x="202824" y="151057"/>
                        <a:pt x="202824" y="142981"/>
                      </a:cubicBezTo>
                      <a:cubicBezTo>
                        <a:pt x="202824" y="134904"/>
                        <a:pt x="196276" y="128356"/>
                        <a:pt x="188200" y="128356"/>
                      </a:cubicBezTo>
                      <a:lnTo>
                        <a:pt x="149246" y="128356"/>
                      </a:lnTo>
                      <a:cubicBezTo>
                        <a:pt x="218172" y="64795"/>
                        <a:pt x="308451" y="29429"/>
                        <a:pt x="402211" y="29258"/>
                      </a:cubicBezTo>
                      <a:cubicBezTo>
                        <a:pt x="607862" y="29258"/>
                        <a:pt x="775173" y="196569"/>
                        <a:pt x="775173" y="402220"/>
                      </a:cubicBezTo>
                      <a:cubicBezTo>
                        <a:pt x="775284" y="475489"/>
                        <a:pt x="753718" y="547154"/>
                        <a:pt x="713190" y="608194"/>
                      </a:cubicBezTo>
                      <a:cubicBezTo>
                        <a:pt x="708590" y="614829"/>
                        <a:pt x="710240" y="623937"/>
                        <a:pt x="716876" y="628537"/>
                      </a:cubicBezTo>
                      <a:cubicBezTo>
                        <a:pt x="723511" y="633137"/>
                        <a:pt x="732619" y="631487"/>
                        <a:pt x="737219" y="624851"/>
                      </a:cubicBezTo>
                      <a:cubicBezTo>
                        <a:pt x="737331" y="624690"/>
                        <a:pt x="737440" y="624526"/>
                        <a:pt x="737545" y="624360"/>
                      </a:cubicBezTo>
                      <a:cubicBezTo>
                        <a:pt x="781268" y="558530"/>
                        <a:pt x="804536" y="481237"/>
                        <a:pt x="804421" y="402210"/>
                      </a:cubicBezTo>
                      <a:cubicBezTo>
                        <a:pt x="804421" y="180432"/>
                        <a:pt x="623989" y="0"/>
                        <a:pt x="402211" y="0"/>
                      </a:cubicBezTo>
                      <a:close/>
                    </a:path>
                  </a:pathLst>
                </a:custGeom>
                <a:grpFill/>
                <a:ln w="1005" cap="flat">
                  <a:noFill/>
                  <a:prstDash val="solid"/>
                  <a:miter/>
                </a:ln>
              </p:spPr>
              <p:txBody>
                <a:bodyPr rtlCol="0" anchor="ctr"/>
                <a:lstStyle/>
                <a:p>
                  <a:endParaRPr lang="zh-CN" altLang="en-US"/>
                </a:p>
              </p:txBody>
            </p:sp>
          </p:grpSp>
        </p:grpSp>
        <p:sp>
          <p:nvSpPr>
            <p:cNvPr id="75" name="文本框 74">
              <a:extLst>
                <a:ext uri="{FF2B5EF4-FFF2-40B4-BE49-F238E27FC236}">
                  <a16:creationId xmlns:a16="http://schemas.microsoft.com/office/drawing/2014/main" id="{B5744577-7196-3D41-251E-C9C825DA459C}"/>
                </a:ext>
              </a:extLst>
            </p:cNvPr>
            <p:cNvSpPr txBox="1"/>
            <p:nvPr/>
          </p:nvSpPr>
          <p:spPr>
            <a:xfrm>
              <a:off x="3483871" y="4122794"/>
              <a:ext cx="2155851" cy="584775"/>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pPr algn="ctr"/>
              <a:r>
                <a:rPr lang="zh-CN" altLang="en-US" sz="3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完成情况</a:t>
              </a:r>
            </a:p>
          </p:txBody>
        </p:sp>
        <p:sp>
          <p:nvSpPr>
            <p:cNvPr id="80" name="文本框 79">
              <a:extLst>
                <a:ext uri="{FF2B5EF4-FFF2-40B4-BE49-F238E27FC236}">
                  <a16:creationId xmlns:a16="http://schemas.microsoft.com/office/drawing/2014/main" id="{B93E5D8F-CE52-9464-7D2D-61979A367F03}"/>
                </a:ext>
              </a:extLst>
            </p:cNvPr>
            <p:cNvSpPr txBox="1"/>
            <p:nvPr/>
          </p:nvSpPr>
          <p:spPr>
            <a:xfrm>
              <a:off x="3483870" y="4679344"/>
              <a:ext cx="2155852" cy="307777"/>
            </a:xfrm>
            <a:prstGeom prst="rect">
              <a:avLst/>
            </a:prstGeom>
            <a:noFill/>
          </p:spPr>
          <p:txBody>
            <a:bodyPr wrap="square" rtlCol="0">
              <a:spAutoFit/>
            </a:bodyPr>
            <a:lstStyle/>
            <a:p>
              <a:pPr algn="ctr"/>
              <a:r>
                <a:rPr lang="en-US" altLang="zh-CN" sz="1400" dirty="0">
                  <a:solidFill>
                    <a:schemeClr val="bg1"/>
                  </a:solidFill>
                </a:rPr>
                <a:t>Status of completion</a:t>
              </a:r>
              <a:endParaRPr lang="zh-CN" altLang="en-US" sz="1400" dirty="0">
                <a:solidFill>
                  <a:schemeClr val="bg1"/>
                </a:solidFill>
              </a:endParaRPr>
            </a:p>
          </p:txBody>
        </p:sp>
      </p:grpSp>
      <p:grpSp>
        <p:nvGrpSpPr>
          <p:cNvPr id="84" name="组合 83">
            <a:extLst>
              <a:ext uri="{FF2B5EF4-FFF2-40B4-BE49-F238E27FC236}">
                <a16:creationId xmlns:a16="http://schemas.microsoft.com/office/drawing/2014/main" id="{FBC4FC4E-667D-B03C-AC96-101D2CFFCF16}"/>
              </a:ext>
            </a:extLst>
          </p:cNvPr>
          <p:cNvGrpSpPr/>
          <p:nvPr/>
        </p:nvGrpSpPr>
        <p:grpSpPr>
          <a:xfrm>
            <a:off x="6260099" y="2703988"/>
            <a:ext cx="2155852" cy="2573012"/>
            <a:chOff x="6571558" y="2414109"/>
            <a:chExt cx="2155852" cy="2573012"/>
          </a:xfrm>
        </p:grpSpPr>
        <p:grpSp>
          <p:nvGrpSpPr>
            <p:cNvPr id="70" name="组合 69">
              <a:extLst>
                <a:ext uri="{FF2B5EF4-FFF2-40B4-BE49-F238E27FC236}">
                  <a16:creationId xmlns:a16="http://schemas.microsoft.com/office/drawing/2014/main" id="{742CB75E-E92D-17C9-C78C-6BFB5D80E37E}"/>
                </a:ext>
              </a:extLst>
            </p:cNvPr>
            <p:cNvGrpSpPr/>
            <p:nvPr/>
          </p:nvGrpSpPr>
          <p:grpSpPr>
            <a:xfrm>
              <a:off x="6830587" y="2414109"/>
              <a:ext cx="1637794" cy="1637794"/>
              <a:chOff x="6605013" y="2247183"/>
              <a:chExt cx="1971646" cy="1971646"/>
            </a:xfrm>
          </p:grpSpPr>
          <p:sp>
            <p:nvSpPr>
              <p:cNvPr id="52" name="矩形 51">
                <a:extLst>
                  <a:ext uri="{FF2B5EF4-FFF2-40B4-BE49-F238E27FC236}">
                    <a16:creationId xmlns:a16="http://schemas.microsoft.com/office/drawing/2014/main" id="{D765A8B0-C3EA-CC92-0EA7-6419C68B13F9}"/>
                  </a:ext>
                </a:extLst>
              </p:cNvPr>
              <p:cNvSpPr/>
              <p:nvPr/>
            </p:nvSpPr>
            <p:spPr>
              <a:xfrm>
                <a:off x="6803388" y="2445558"/>
                <a:ext cx="1574896" cy="1574896"/>
              </a:xfrm>
              <a:prstGeom prst="rect">
                <a:avLst/>
              </a:prstGeom>
              <a:gradFill>
                <a:gsLst>
                  <a:gs pos="0">
                    <a:schemeClr val="accent6"/>
                  </a:gs>
                  <a:gs pos="100000">
                    <a:schemeClr val="accent5">
                      <a:alpha val="1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1320632A-8854-3DE8-7ABB-C97B4FA0AC6B}"/>
                  </a:ext>
                </a:extLst>
              </p:cNvPr>
              <p:cNvSpPr/>
              <p:nvPr/>
            </p:nvSpPr>
            <p:spPr>
              <a:xfrm>
                <a:off x="6605013" y="2247183"/>
                <a:ext cx="1971646" cy="1971646"/>
              </a:xfrm>
              <a:prstGeom prst="rect">
                <a:avLst/>
              </a:prstGeom>
              <a:noFill/>
              <a:ln>
                <a:gradFill>
                  <a:gsLst>
                    <a:gs pos="1000">
                      <a:schemeClr val="accent6"/>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图形 26">
                <a:extLst>
                  <a:ext uri="{FF2B5EF4-FFF2-40B4-BE49-F238E27FC236}">
                    <a16:creationId xmlns:a16="http://schemas.microsoft.com/office/drawing/2014/main" id="{EDC8BFE2-1CFA-0BE9-919F-15CF563C62DD}"/>
                  </a:ext>
                </a:extLst>
              </p:cNvPr>
              <p:cNvSpPr/>
              <p:nvPr/>
            </p:nvSpPr>
            <p:spPr>
              <a:xfrm>
                <a:off x="7194190" y="2876450"/>
                <a:ext cx="793292" cy="713112"/>
              </a:xfrm>
              <a:custGeom>
                <a:avLst/>
                <a:gdLst>
                  <a:gd name="connsiteX0" fmla="*/ 636728 w 649337"/>
                  <a:gd name="connsiteY0" fmla="*/ 556871 h 583707"/>
                  <a:gd name="connsiteX1" fmla="*/ 550059 w 649337"/>
                  <a:gd name="connsiteY1" fmla="*/ 556871 h 583707"/>
                  <a:gd name="connsiteX2" fmla="*/ 550059 w 649337"/>
                  <a:gd name="connsiteY2" fmla="*/ 83404 h 583707"/>
                  <a:gd name="connsiteX3" fmla="*/ 507458 w 649337"/>
                  <a:gd name="connsiteY3" fmla="*/ 40793 h 583707"/>
                  <a:gd name="connsiteX4" fmla="*/ 468132 w 649337"/>
                  <a:gd name="connsiteY4" fmla="*/ 40793 h 583707"/>
                  <a:gd name="connsiteX5" fmla="*/ 425541 w 649337"/>
                  <a:gd name="connsiteY5" fmla="*/ 83404 h 583707"/>
                  <a:gd name="connsiteX6" fmla="*/ 425541 w 649337"/>
                  <a:gd name="connsiteY6" fmla="*/ 556871 h 583707"/>
                  <a:gd name="connsiteX7" fmla="*/ 385009 w 649337"/>
                  <a:gd name="connsiteY7" fmla="*/ 556871 h 583707"/>
                  <a:gd name="connsiteX8" fmla="*/ 385009 w 649337"/>
                  <a:gd name="connsiteY8" fmla="*/ 210495 h 583707"/>
                  <a:gd name="connsiteX9" fmla="*/ 348175 w 649337"/>
                  <a:gd name="connsiteY9" fmla="*/ 173751 h 583707"/>
                  <a:gd name="connsiteX10" fmla="*/ 301133 w 649337"/>
                  <a:gd name="connsiteY10" fmla="*/ 173751 h 583707"/>
                  <a:gd name="connsiteX11" fmla="*/ 264339 w 649337"/>
                  <a:gd name="connsiteY11" fmla="*/ 210495 h 583707"/>
                  <a:gd name="connsiteX12" fmla="*/ 264339 w 649337"/>
                  <a:gd name="connsiteY12" fmla="*/ 556871 h 583707"/>
                  <a:gd name="connsiteX13" fmla="*/ 214102 w 649337"/>
                  <a:gd name="connsiteY13" fmla="*/ 556871 h 583707"/>
                  <a:gd name="connsiteX14" fmla="*/ 214102 w 649337"/>
                  <a:gd name="connsiteY14" fmla="*/ 291547 h 583707"/>
                  <a:gd name="connsiteX15" fmla="*/ 181598 w 649337"/>
                  <a:gd name="connsiteY15" fmla="*/ 259034 h 583707"/>
                  <a:gd name="connsiteX16" fmla="*/ 128849 w 649337"/>
                  <a:gd name="connsiteY16" fmla="*/ 259034 h 583707"/>
                  <a:gd name="connsiteX17" fmla="*/ 96345 w 649337"/>
                  <a:gd name="connsiteY17" fmla="*/ 291547 h 583707"/>
                  <a:gd name="connsiteX18" fmla="*/ 96345 w 649337"/>
                  <a:gd name="connsiteY18" fmla="*/ 556871 h 583707"/>
                  <a:gd name="connsiteX19" fmla="*/ 25219 w 649337"/>
                  <a:gd name="connsiteY19" fmla="*/ 556871 h 583707"/>
                  <a:gd name="connsiteX20" fmla="*/ 25219 w 649337"/>
                  <a:gd name="connsiteY20" fmla="*/ 12610 h 583707"/>
                  <a:gd name="connsiteX21" fmla="*/ 12610 w 649337"/>
                  <a:gd name="connsiteY21" fmla="*/ 0 h 583707"/>
                  <a:gd name="connsiteX22" fmla="*/ 0 w 649337"/>
                  <a:gd name="connsiteY22" fmla="*/ 12610 h 583707"/>
                  <a:gd name="connsiteX23" fmla="*/ 0 w 649337"/>
                  <a:gd name="connsiteY23" fmla="*/ 569611 h 583707"/>
                  <a:gd name="connsiteX24" fmla="*/ 12559 w 649337"/>
                  <a:gd name="connsiteY24" fmla="*/ 582251 h 583707"/>
                  <a:gd name="connsiteX25" fmla="*/ 12590 w 649337"/>
                  <a:gd name="connsiteY25" fmla="*/ 582251 h 583707"/>
                  <a:gd name="connsiteX26" fmla="*/ 13263 w 649337"/>
                  <a:gd name="connsiteY26" fmla="*/ 582120 h 583707"/>
                  <a:gd name="connsiteX27" fmla="*/ 425541 w 649337"/>
                  <a:gd name="connsiteY27" fmla="*/ 582120 h 583707"/>
                  <a:gd name="connsiteX28" fmla="*/ 425541 w 649337"/>
                  <a:gd name="connsiteY28" fmla="*/ 583708 h 583707"/>
                  <a:gd name="connsiteX29" fmla="*/ 550059 w 649337"/>
                  <a:gd name="connsiteY29" fmla="*/ 583708 h 583707"/>
                  <a:gd name="connsiteX30" fmla="*/ 550059 w 649337"/>
                  <a:gd name="connsiteY30" fmla="*/ 582120 h 583707"/>
                  <a:gd name="connsiteX31" fmla="*/ 636728 w 649337"/>
                  <a:gd name="connsiteY31" fmla="*/ 582120 h 583707"/>
                  <a:gd name="connsiteX32" fmla="*/ 649338 w 649337"/>
                  <a:gd name="connsiteY32" fmla="*/ 569511 h 583707"/>
                  <a:gd name="connsiteX33" fmla="*/ 636728 w 649337"/>
                  <a:gd name="connsiteY33" fmla="*/ 556901 h 583707"/>
                  <a:gd name="connsiteX34" fmla="*/ 453925 w 649337"/>
                  <a:gd name="connsiteY34" fmla="*/ 83404 h 583707"/>
                  <a:gd name="connsiteX35" fmla="*/ 468132 w 649337"/>
                  <a:gd name="connsiteY35" fmla="*/ 69197 h 583707"/>
                  <a:gd name="connsiteX36" fmla="*/ 507458 w 649337"/>
                  <a:gd name="connsiteY36" fmla="*/ 69197 h 583707"/>
                  <a:gd name="connsiteX37" fmla="*/ 521665 w 649337"/>
                  <a:gd name="connsiteY37" fmla="*/ 83404 h 583707"/>
                  <a:gd name="connsiteX38" fmla="*/ 521665 w 649337"/>
                  <a:gd name="connsiteY38" fmla="*/ 555284 h 583707"/>
                  <a:gd name="connsiteX39" fmla="*/ 453925 w 649337"/>
                  <a:gd name="connsiteY39" fmla="*/ 555284 h 583707"/>
                  <a:gd name="connsiteX40" fmla="*/ 288895 w 649337"/>
                  <a:gd name="connsiteY40" fmla="*/ 210495 h 583707"/>
                  <a:gd name="connsiteX41" fmla="*/ 301163 w 649337"/>
                  <a:gd name="connsiteY41" fmla="*/ 198227 h 583707"/>
                  <a:gd name="connsiteX42" fmla="*/ 348175 w 649337"/>
                  <a:gd name="connsiteY42" fmla="*/ 198227 h 583707"/>
                  <a:gd name="connsiteX43" fmla="*/ 360483 w 649337"/>
                  <a:gd name="connsiteY43" fmla="*/ 210474 h 583707"/>
                  <a:gd name="connsiteX44" fmla="*/ 360483 w 649337"/>
                  <a:gd name="connsiteY44" fmla="*/ 210495 h 583707"/>
                  <a:gd name="connsiteX45" fmla="*/ 360483 w 649337"/>
                  <a:gd name="connsiteY45" fmla="*/ 556871 h 583707"/>
                  <a:gd name="connsiteX46" fmla="*/ 288895 w 649337"/>
                  <a:gd name="connsiteY46" fmla="*/ 556871 h 583707"/>
                  <a:gd name="connsiteX47" fmla="*/ 118088 w 649337"/>
                  <a:gd name="connsiteY47" fmla="*/ 291507 h 583707"/>
                  <a:gd name="connsiteX48" fmla="*/ 128919 w 649337"/>
                  <a:gd name="connsiteY48" fmla="*/ 280666 h 583707"/>
                  <a:gd name="connsiteX49" fmla="*/ 181719 w 649337"/>
                  <a:gd name="connsiteY49" fmla="*/ 280666 h 583707"/>
                  <a:gd name="connsiteX50" fmla="*/ 192439 w 649337"/>
                  <a:gd name="connsiteY50" fmla="*/ 291547 h 583707"/>
                  <a:gd name="connsiteX51" fmla="*/ 192439 w 649337"/>
                  <a:gd name="connsiteY51" fmla="*/ 556871 h 583707"/>
                  <a:gd name="connsiteX52" fmla="*/ 118018 w 649337"/>
                  <a:gd name="connsiteY52" fmla="*/ 556871 h 58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49337" h="583707">
                    <a:moveTo>
                      <a:pt x="636728" y="556871"/>
                    </a:moveTo>
                    <a:lnTo>
                      <a:pt x="550059" y="556871"/>
                    </a:lnTo>
                    <a:lnTo>
                      <a:pt x="550059" y="83404"/>
                    </a:lnTo>
                    <a:cubicBezTo>
                      <a:pt x="550037" y="59884"/>
                      <a:pt x="530978" y="40820"/>
                      <a:pt x="507458" y="40793"/>
                    </a:cubicBezTo>
                    <a:lnTo>
                      <a:pt x="468132" y="40793"/>
                    </a:lnTo>
                    <a:cubicBezTo>
                      <a:pt x="444615" y="40826"/>
                      <a:pt x="425563" y="59888"/>
                      <a:pt x="425541" y="83404"/>
                    </a:cubicBezTo>
                    <a:lnTo>
                      <a:pt x="425541" y="556871"/>
                    </a:lnTo>
                    <a:lnTo>
                      <a:pt x="385009" y="556871"/>
                    </a:lnTo>
                    <a:lnTo>
                      <a:pt x="385009" y="210495"/>
                    </a:lnTo>
                    <a:cubicBezTo>
                      <a:pt x="384959" y="190187"/>
                      <a:pt x="368483" y="173751"/>
                      <a:pt x="348175" y="173751"/>
                    </a:cubicBezTo>
                    <a:lnTo>
                      <a:pt x="301133" y="173751"/>
                    </a:lnTo>
                    <a:cubicBezTo>
                      <a:pt x="280841" y="173773"/>
                      <a:pt x="264389" y="190203"/>
                      <a:pt x="264339" y="210495"/>
                    </a:cubicBezTo>
                    <a:lnTo>
                      <a:pt x="264339" y="556871"/>
                    </a:lnTo>
                    <a:lnTo>
                      <a:pt x="214102" y="556871"/>
                    </a:lnTo>
                    <a:lnTo>
                      <a:pt x="214102" y="291547"/>
                    </a:lnTo>
                    <a:cubicBezTo>
                      <a:pt x="214085" y="273602"/>
                      <a:pt x="199544" y="259056"/>
                      <a:pt x="181598" y="259034"/>
                    </a:cubicBezTo>
                    <a:lnTo>
                      <a:pt x="128849" y="259034"/>
                    </a:lnTo>
                    <a:cubicBezTo>
                      <a:pt x="110903" y="259056"/>
                      <a:pt x="96362" y="273601"/>
                      <a:pt x="96345" y="291547"/>
                    </a:cubicBezTo>
                    <a:lnTo>
                      <a:pt x="96345" y="556871"/>
                    </a:lnTo>
                    <a:lnTo>
                      <a:pt x="25219" y="556871"/>
                    </a:lnTo>
                    <a:lnTo>
                      <a:pt x="25219" y="12610"/>
                    </a:lnTo>
                    <a:cubicBezTo>
                      <a:pt x="25219" y="5646"/>
                      <a:pt x="19574" y="0"/>
                      <a:pt x="12610" y="0"/>
                    </a:cubicBezTo>
                    <a:cubicBezTo>
                      <a:pt x="5646" y="0"/>
                      <a:pt x="0" y="5645"/>
                      <a:pt x="0" y="12610"/>
                    </a:cubicBezTo>
                    <a:lnTo>
                      <a:pt x="0" y="569611"/>
                    </a:lnTo>
                    <a:cubicBezTo>
                      <a:pt x="-22" y="576570"/>
                      <a:pt x="5601" y="582229"/>
                      <a:pt x="12559" y="582251"/>
                    </a:cubicBezTo>
                    <a:cubicBezTo>
                      <a:pt x="12569" y="582251"/>
                      <a:pt x="12579" y="582251"/>
                      <a:pt x="12590" y="582251"/>
                    </a:cubicBezTo>
                    <a:cubicBezTo>
                      <a:pt x="12831" y="582251"/>
                      <a:pt x="13032" y="582130"/>
                      <a:pt x="13263" y="582120"/>
                    </a:cubicBezTo>
                    <a:lnTo>
                      <a:pt x="425541" y="582120"/>
                    </a:lnTo>
                    <a:lnTo>
                      <a:pt x="425541" y="583708"/>
                    </a:lnTo>
                    <a:lnTo>
                      <a:pt x="550059" y="583708"/>
                    </a:lnTo>
                    <a:lnTo>
                      <a:pt x="550059" y="582120"/>
                    </a:lnTo>
                    <a:lnTo>
                      <a:pt x="636728" y="582120"/>
                    </a:lnTo>
                    <a:cubicBezTo>
                      <a:pt x="643692" y="582120"/>
                      <a:pt x="649338" y="576475"/>
                      <a:pt x="649338" y="569511"/>
                    </a:cubicBezTo>
                    <a:cubicBezTo>
                      <a:pt x="649338" y="562547"/>
                      <a:pt x="643692" y="556901"/>
                      <a:pt x="636728" y="556901"/>
                    </a:cubicBezTo>
                    <a:close/>
                    <a:moveTo>
                      <a:pt x="453925" y="83404"/>
                    </a:moveTo>
                    <a:cubicBezTo>
                      <a:pt x="453936" y="75562"/>
                      <a:pt x="460290" y="69208"/>
                      <a:pt x="468132" y="69197"/>
                    </a:cubicBezTo>
                    <a:lnTo>
                      <a:pt x="507458" y="69197"/>
                    </a:lnTo>
                    <a:cubicBezTo>
                      <a:pt x="515299" y="69208"/>
                      <a:pt x="521654" y="75562"/>
                      <a:pt x="521665" y="83404"/>
                    </a:cubicBezTo>
                    <a:lnTo>
                      <a:pt x="521665" y="555284"/>
                    </a:lnTo>
                    <a:lnTo>
                      <a:pt x="453925" y="555284"/>
                    </a:lnTo>
                    <a:close/>
                    <a:moveTo>
                      <a:pt x="288895" y="210495"/>
                    </a:moveTo>
                    <a:cubicBezTo>
                      <a:pt x="288901" y="203721"/>
                      <a:pt x="294390" y="198232"/>
                      <a:pt x="301163" y="198227"/>
                    </a:cubicBezTo>
                    <a:lnTo>
                      <a:pt x="348175" y="198227"/>
                    </a:lnTo>
                    <a:cubicBezTo>
                      <a:pt x="354956" y="198210"/>
                      <a:pt x="360467" y="203693"/>
                      <a:pt x="360483" y="210474"/>
                    </a:cubicBezTo>
                    <a:cubicBezTo>
                      <a:pt x="360483" y="210481"/>
                      <a:pt x="360483" y="210488"/>
                      <a:pt x="360483" y="210495"/>
                    </a:cubicBezTo>
                    <a:lnTo>
                      <a:pt x="360483" y="556871"/>
                    </a:lnTo>
                    <a:lnTo>
                      <a:pt x="288895" y="556871"/>
                    </a:lnTo>
                    <a:close/>
                    <a:moveTo>
                      <a:pt x="118088" y="291507"/>
                    </a:moveTo>
                    <a:cubicBezTo>
                      <a:pt x="118094" y="285526"/>
                      <a:pt x="122938" y="280677"/>
                      <a:pt x="128919" y="280666"/>
                    </a:cubicBezTo>
                    <a:lnTo>
                      <a:pt x="181719" y="280666"/>
                    </a:lnTo>
                    <a:cubicBezTo>
                      <a:pt x="187672" y="280738"/>
                      <a:pt x="192456" y="285593"/>
                      <a:pt x="192439" y="291547"/>
                    </a:cubicBezTo>
                    <a:lnTo>
                      <a:pt x="192439" y="556871"/>
                    </a:lnTo>
                    <a:lnTo>
                      <a:pt x="118018" y="556871"/>
                    </a:lnTo>
                    <a:close/>
                  </a:path>
                </a:pathLst>
              </a:custGeom>
              <a:solidFill>
                <a:schemeClr val="bg1"/>
              </a:solidFill>
              <a:ln w="1005" cap="flat">
                <a:noFill/>
                <a:prstDash val="solid"/>
                <a:miter/>
              </a:ln>
            </p:spPr>
            <p:txBody>
              <a:bodyPr rtlCol="0" anchor="ctr"/>
              <a:lstStyle/>
              <a:p>
                <a:endParaRPr lang="zh-CN" altLang="en-US"/>
              </a:p>
            </p:txBody>
          </p:sp>
        </p:grpSp>
        <p:sp>
          <p:nvSpPr>
            <p:cNvPr id="76" name="文本框 75">
              <a:extLst>
                <a:ext uri="{FF2B5EF4-FFF2-40B4-BE49-F238E27FC236}">
                  <a16:creationId xmlns:a16="http://schemas.microsoft.com/office/drawing/2014/main" id="{9751451F-D6FB-4741-73A6-35B08FDE4EA8}"/>
                </a:ext>
              </a:extLst>
            </p:cNvPr>
            <p:cNvSpPr txBox="1"/>
            <p:nvPr/>
          </p:nvSpPr>
          <p:spPr>
            <a:xfrm>
              <a:off x="6571559" y="4122794"/>
              <a:ext cx="2155851" cy="584775"/>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pPr algn="ctr"/>
              <a:r>
                <a:rPr lang="zh-CN" altLang="en-US" sz="3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工作总结</a:t>
              </a:r>
            </a:p>
          </p:txBody>
        </p:sp>
        <p:sp>
          <p:nvSpPr>
            <p:cNvPr id="81" name="文本框 80">
              <a:extLst>
                <a:ext uri="{FF2B5EF4-FFF2-40B4-BE49-F238E27FC236}">
                  <a16:creationId xmlns:a16="http://schemas.microsoft.com/office/drawing/2014/main" id="{50C6433E-F63C-59F3-DFED-B77112AE5753}"/>
                </a:ext>
              </a:extLst>
            </p:cNvPr>
            <p:cNvSpPr txBox="1"/>
            <p:nvPr/>
          </p:nvSpPr>
          <p:spPr>
            <a:xfrm>
              <a:off x="6571558" y="4679344"/>
              <a:ext cx="2155852" cy="307777"/>
            </a:xfrm>
            <a:prstGeom prst="rect">
              <a:avLst/>
            </a:prstGeom>
            <a:noFill/>
          </p:spPr>
          <p:txBody>
            <a:bodyPr wrap="square" rtlCol="0">
              <a:spAutoFit/>
            </a:bodyPr>
            <a:lstStyle/>
            <a:p>
              <a:pPr algn="ctr"/>
              <a:r>
                <a:rPr lang="en-US" altLang="zh-CN" sz="1400" dirty="0">
                  <a:solidFill>
                    <a:schemeClr val="bg1"/>
                  </a:solidFill>
                </a:rPr>
                <a:t>Summary of Work</a:t>
              </a:r>
              <a:endParaRPr lang="zh-CN" altLang="en-US" sz="1400" dirty="0">
                <a:solidFill>
                  <a:schemeClr val="bg1"/>
                </a:solidFill>
              </a:endParaRPr>
            </a:p>
          </p:txBody>
        </p:sp>
      </p:grpSp>
      <p:grpSp>
        <p:nvGrpSpPr>
          <p:cNvPr id="83" name="组合 82">
            <a:extLst>
              <a:ext uri="{FF2B5EF4-FFF2-40B4-BE49-F238E27FC236}">
                <a16:creationId xmlns:a16="http://schemas.microsoft.com/office/drawing/2014/main" id="{49C71E60-316B-B77A-79EB-BA4498C8B391}"/>
              </a:ext>
            </a:extLst>
          </p:cNvPr>
          <p:cNvGrpSpPr/>
          <p:nvPr/>
        </p:nvGrpSpPr>
        <p:grpSpPr>
          <a:xfrm>
            <a:off x="8797241" y="2703988"/>
            <a:ext cx="2155852" cy="2573012"/>
            <a:chOff x="9658297" y="2414109"/>
            <a:chExt cx="2155852" cy="2573012"/>
          </a:xfrm>
        </p:grpSpPr>
        <p:grpSp>
          <p:nvGrpSpPr>
            <p:cNvPr id="69" name="组合 68">
              <a:extLst>
                <a:ext uri="{FF2B5EF4-FFF2-40B4-BE49-F238E27FC236}">
                  <a16:creationId xmlns:a16="http://schemas.microsoft.com/office/drawing/2014/main" id="{C3056CAE-FADA-37F2-206D-FB382E7A3CA0}"/>
                </a:ext>
              </a:extLst>
            </p:cNvPr>
            <p:cNvGrpSpPr/>
            <p:nvPr/>
          </p:nvGrpSpPr>
          <p:grpSpPr>
            <a:xfrm>
              <a:off x="9917326" y="2414109"/>
              <a:ext cx="1637794" cy="1637794"/>
              <a:chOff x="9578114" y="2247183"/>
              <a:chExt cx="1971646" cy="1971646"/>
            </a:xfrm>
          </p:grpSpPr>
          <p:sp>
            <p:nvSpPr>
              <p:cNvPr id="56" name="矩形 55">
                <a:extLst>
                  <a:ext uri="{FF2B5EF4-FFF2-40B4-BE49-F238E27FC236}">
                    <a16:creationId xmlns:a16="http://schemas.microsoft.com/office/drawing/2014/main" id="{EA503FA5-FADB-3E59-09AB-2C29C3D77AA3}"/>
                  </a:ext>
                </a:extLst>
              </p:cNvPr>
              <p:cNvSpPr/>
              <p:nvPr/>
            </p:nvSpPr>
            <p:spPr>
              <a:xfrm>
                <a:off x="9776489" y="2445558"/>
                <a:ext cx="1574896" cy="1574896"/>
              </a:xfrm>
              <a:prstGeom prst="rect">
                <a:avLst/>
              </a:prstGeom>
              <a:gradFill>
                <a:gsLst>
                  <a:gs pos="0">
                    <a:schemeClr val="accent6"/>
                  </a:gs>
                  <a:gs pos="100000">
                    <a:schemeClr val="accent5">
                      <a:alpha val="1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D2375CCC-EBFD-99EF-C08C-A6E93AE8F335}"/>
                  </a:ext>
                </a:extLst>
              </p:cNvPr>
              <p:cNvSpPr/>
              <p:nvPr/>
            </p:nvSpPr>
            <p:spPr>
              <a:xfrm>
                <a:off x="9578114" y="2247183"/>
                <a:ext cx="1971646" cy="1971646"/>
              </a:xfrm>
              <a:prstGeom prst="rect">
                <a:avLst/>
              </a:prstGeom>
              <a:noFill/>
              <a:ln>
                <a:gradFill>
                  <a:gsLst>
                    <a:gs pos="1000">
                      <a:schemeClr val="accent6"/>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图形 62">
                <a:extLst>
                  <a:ext uri="{FF2B5EF4-FFF2-40B4-BE49-F238E27FC236}">
                    <a16:creationId xmlns:a16="http://schemas.microsoft.com/office/drawing/2014/main" id="{E01379C5-771B-F578-001E-E07E816C4BCD}"/>
                  </a:ext>
                </a:extLst>
              </p:cNvPr>
              <p:cNvGrpSpPr/>
              <p:nvPr/>
            </p:nvGrpSpPr>
            <p:grpSpPr>
              <a:xfrm>
                <a:off x="9935461" y="2601497"/>
                <a:ext cx="1256952" cy="1256952"/>
                <a:chOff x="8153721" y="4972291"/>
                <a:chExt cx="1028861" cy="1028861"/>
              </a:xfrm>
              <a:solidFill>
                <a:schemeClr val="bg1"/>
              </a:solidFill>
            </p:grpSpPr>
            <p:sp>
              <p:nvSpPr>
                <p:cNvPr id="66" name="任意多边形: 形状 65">
                  <a:extLst>
                    <a:ext uri="{FF2B5EF4-FFF2-40B4-BE49-F238E27FC236}">
                      <a16:creationId xmlns:a16="http://schemas.microsoft.com/office/drawing/2014/main" id="{0BD3FA1A-777A-5408-264A-73D61E486BEE}"/>
                    </a:ext>
                  </a:extLst>
                </p:cNvPr>
                <p:cNvSpPr/>
                <p:nvPr/>
              </p:nvSpPr>
              <p:spPr>
                <a:xfrm>
                  <a:off x="8280530" y="5404261"/>
                  <a:ext cx="774577" cy="271100"/>
                </a:xfrm>
                <a:custGeom>
                  <a:avLst/>
                  <a:gdLst>
                    <a:gd name="connsiteX0" fmla="*/ 751239 w 774577"/>
                    <a:gd name="connsiteY0" fmla="*/ 31549 h 271100"/>
                    <a:gd name="connsiteX1" fmla="*/ 690352 w 774577"/>
                    <a:gd name="connsiteY1" fmla="*/ 0 h 271100"/>
                    <a:gd name="connsiteX2" fmla="*/ 677591 w 774577"/>
                    <a:gd name="connsiteY2" fmla="*/ 24626 h 271100"/>
                    <a:gd name="connsiteX3" fmla="*/ 738459 w 774577"/>
                    <a:gd name="connsiteY3" fmla="*/ 56175 h 271100"/>
                    <a:gd name="connsiteX4" fmla="*/ 738459 w 774577"/>
                    <a:gd name="connsiteY4" fmla="*/ 71196 h 271100"/>
                    <a:gd name="connsiteX5" fmla="*/ 419170 w 774577"/>
                    <a:gd name="connsiteY5" fmla="*/ 236678 h 271100"/>
                    <a:gd name="connsiteX6" fmla="*/ 355439 w 774577"/>
                    <a:gd name="connsiteY6" fmla="*/ 236678 h 271100"/>
                    <a:gd name="connsiteX7" fmla="*/ 36151 w 774577"/>
                    <a:gd name="connsiteY7" fmla="*/ 71196 h 271100"/>
                    <a:gd name="connsiteX8" fmla="*/ 36151 w 774577"/>
                    <a:gd name="connsiteY8" fmla="*/ 56175 h 271100"/>
                    <a:gd name="connsiteX9" fmla="*/ 91221 w 774577"/>
                    <a:gd name="connsiteY9" fmla="*/ 27621 h 271100"/>
                    <a:gd name="connsiteX10" fmla="*/ 78461 w 774577"/>
                    <a:gd name="connsiteY10" fmla="*/ 2994 h 271100"/>
                    <a:gd name="connsiteX11" fmla="*/ 23360 w 774577"/>
                    <a:gd name="connsiteY11" fmla="*/ 31549 h 271100"/>
                    <a:gd name="connsiteX12" fmla="*/ 23360 w 774577"/>
                    <a:gd name="connsiteY12" fmla="*/ 95853 h 271100"/>
                    <a:gd name="connsiteX13" fmla="*/ 342669 w 774577"/>
                    <a:gd name="connsiteY13" fmla="*/ 261305 h 271100"/>
                    <a:gd name="connsiteX14" fmla="*/ 431941 w 774577"/>
                    <a:gd name="connsiteY14" fmla="*/ 261305 h 271100"/>
                    <a:gd name="connsiteX15" fmla="*/ 751239 w 774577"/>
                    <a:gd name="connsiteY15" fmla="*/ 95823 h 271100"/>
                    <a:gd name="connsiteX16" fmla="*/ 751239 w 774577"/>
                    <a:gd name="connsiteY16" fmla="*/ 31549 h 27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4577" h="271100">
                      <a:moveTo>
                        <a:pt x="751239" y="31549"/>
                      </a:moveTo>
                      <a:lnTo>
                        <a:pt x="690352" y="0"/>
                      </a:lnTo>
                      <a:lnTo>
                        <a:pt x="677591" y="24626"/>
                      </a:lnTo>
                      <a:lnTo>
                        <a:pt x="738459" y="56175"/>
                      </a:lnTo>
                      <a:cubicBezTo>
                        <a:pt x="749612" y="61953"/>
                        <a:pt x="749612" y="65419"/>
                        <a:pt x="738459" y="71196"/>
                      </a:cubicBezTo>
                      <a:lnTo>
                        <a:pt x="419170" y="236678"/>
                      </a:lnTo>
                      <a:cubicBezTo>
                        <a:pt x="402090" y="245550"/>
                        <a:pt x="372560" y="245550"/>
                        <a:pt x="355439" y="236678"/>
                      </a:cubicBezTo>
                      <a:lnTo>
                        <a:pt x="36151" y="71196"/>
                      </a:lnTo>
                      <a:cubicBezTo>
                        <a:pt x="24998" y="65419"/>
                        <a:pt x="24998" y="61953"/>
                        <a:pt x="36151" y="56175"/>
                      </a:cubicBezTo>
                      <a:lnTo>
                        <a:pt x="91221" y="27621"/>
                      </a:lnTo>
                      <a:lnTo>
                        <a:pt x="78461" y="2994"/>
                      </a:lnTo>
                      <a:lnTo>
                        <a:pt x="23360" y="31549"/>
                      </a:lnTo>
                      <a:cubicBezTo>
                        <a:pt x="-7787" y="47625"/>
                        <a:pt x="-7787" y="79707"/>
                        <a:pt x="23360" y="95853"/>
                      </a:cubicBezTo>
                      <a:lnTo>
                        <a:pt x="342669" y="261305"/>
                      </a:lnTo>
                      <a:cubicBezTo>
                        <a:pt x="367788" y="274366"/>
                        <a:pt x="406812" y="274366"/>
                        <a:pt x="431941" y="261305"/>
                      </a:cubicBezTo>
                      <a:lnTo>
                        <a:pt x="751239" y="95823"/>
                      </a:lnTo>
                      <a:cubicBezTo>
                        <a:pt x="782356" y="79707"/>
                        <a:pt x="782356" y="47675"/>
                        <a:pt x="751239" y="31549"/>
                      </a:cubicBezTo>
                      <a:close/>
                    </a:path>
                  </a:pathLst>
                </a:custGeom>
                <a:grpFill/>
                <a:ln w="100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4A667A28-03AF-C21C-AF32-F4DF6730A5E9}"/>
                    </a:ext>
                  </a:extLst>
                </p:cNvPr>
                <p:cNvSpPr/>
                <p:nvPr/>
              </p:nvSpPr>
              <p:spPr>
                <a:xfrm>
                  <a:off x="8280550" y="5113086"/>
                  <a:ext cx="774579" cy="723036"/>
                </a:xfrm>
                <a:custGeom>
                  <a:avLst/>
                  <a:gdLst>
                    <a:gd name="connsiteX0" fmla="*/ 23360 w 774579"/>
                    <a:gd name="connsiteY0" fmla="*/ 239552 h 723036"/>
                    <a:gd name="connsiteX1" fmla="*/ 342659 w 774579"/>
                    <a:gd name="connsiteY1" fmla="*/ 405034 h 723036"/>
                    <a:gd name="connsiteX2" fmla="*/ 431931 w 774579"/>
                    <a:gd name="connsiteY2" fmla="*/ 405034 h 723036"/>
                    <a:gd name="connsiteX3" fmla="*/ 751219 w 774579"/>
                    <a:gd name="connsiteY3" fmla="*/ 239552 h 723036"/>
                    <a:gd name="connsiteX4" fmla="*/ 751219 w 774579"/>
                    <a:gd name="connsiteY4" fmla="*/ 175248 h 723036"/>
                    <a:gd name="connsiteX5" fmla="*/ 431931 w 774579"/>
                    <a:gd name="connsiteY5" fmla="*/ 9796 h 723036"/>
                    <a:gd name="connsiteX6" fmla="*/ 342659 w 774579"/>
                    <a:gd name="connsiteY6" fmla="*/ 9796 h 723036"/>
                    <a:gd name="connsiteX7" fmla="*/ 23360 w 774579"/>
                    <a:gd name="connsiteY7" fmla="*/ 175278 h 723036"/>
                    <a:gd name="connsiteX8" fmla="*/ 23360 w 774579"/>
                    <a:gd name="connsiteY8" fmla="*/ 239552 h 723036"/>
                    <a:gd name="connsiteX9" fmla="*/ 36131 w 774579"/>
                    <a:gd name="connsiteY9" fmla="*/ 199904 h 723036"/>
                    <a:gd name="connsiteX10" fmla="*/ 355449 w 774579"/>
                    <a:gd name="connsiteY10" fmla="*/ 34423 h 723036"/>
                    <a:gd name="connsiteX11" fmla="*/ 419180 w 774579"/>
                    <a:gd name="connsiteY11" fmla="*/ 34423 h 723036"/>
                    <a:gd name="connsiteX12" fmla="*/ 738479 w 774579"/>
                    <a:gd name="connsiteY12" fmla="*/ 199904 h 723036"/>
                    <a:gd name="connsiteX13" fmla="*/ 738479 w 774579"/>
                    <a:gd name="connsiteY13" fmla="*/ 214925 h 723036"/>
                    <a:gd name="connsiteX14" fmla="*/ 419150 w 774579"/>
                    <a:gd name="connsiteY14" fmla="*/ 380407 h 723036"/>
                    <a:gd name="connsiteX15" fmla="*/ 355419 w 774579"/>
                    <a:gd name="connsiteY15" fmla="*/ 380407 h 723036"/>
                    <a:gd name="connsiteX16" fmla="*/ 36131 w 774579"/>
                    <a:gd name="connsiteY16" fmla="*/ 214885 h 723036"/>
                    <a:gd name="connsiteX17" fmla="*/ 36131 w 774579"/>
                    <a:gd name="connsiteY17" fmla="*/ 199904 h 723036"/>
                    <a:gd name="connsiteX18" fmla="*/ 751219 w 774579"/>
                    <a:gd name="connsiteY18" fmla="*/ 483444 h 723036"/>
                    <a:gd name="connsiteX19" fmla="*/ 691628 w 774579"/>
                    <a:gd name="connsiteY19" fmla="*/ 452558 h 723036"/>
                    <a:gd name="connsiteX20" fmla="*/ 678867 w 774579"/>
                    <a:gd name="connsiteY20" fmla="*/ 477185 h 723036"/>
                    <a:gd name="connsiteX21" fmla="*/ 738449 w 774579"/>
                    <a:gd name="connsiteY21" fmla="*/ 508070 h 723036"/>
                    <a:gd name="connsiteX22" fmla="*/ 738449 w 774579"/>
                    <a:gd name="connsiteY22" fmla="*/ 523091 h 723036"/>
                    <a:gd name="connsiteX23" fmla="*/ 419150 w 774579"/>
                    <a:gd name="connsiteY23" fmla="*/ 688573 h 723036"/>
                    <a:gd name="connsiteX24" fmla="*/ 355419 w 774579"/>
                    <a:gd name="connsiteY24" fmla="*/ 688573 h 723036"/>
                    <a:gd name="connsiteX25" fmla="*/ 36131 w 774579"/>
                    <a:gd name="connsiteY25" fmla="*/ 523091 h 723036"/>
                    <a:gd name="connsiteX26" fmla="*/ 36131 w 774579"/>
                    <a:gd name="connsiteY26" fmla="*/ 508070 h 723036"/>
                    <a:gd name="connsiteX27" fmla="*/ 94356 w 774579"/>
                    <a:gd name="connsiteY27" fmla="*/ 477928 h 723036"/>
                    <a:gd name="connsiteX28" fmla="*/ 81585 w 774579"/>
                    <a:gd name="connsiteY28" fmla="*/ 453302 h 723036"/>
                    <a:gd name="connsiteX29" fmla="*/ 23360 w 774579"/>
                    <a:gd name="connsiteY29" fmla="*/ 483444 h 723036"/>
                    <a:gd name="connsiteX30" fmla="*/ 23360 w 774579"/>
                    <a:gd name="connsiteY30" fmla="*/ 547748 h 723036"/>
                    <a:gd name="connsiteX31" fmla="*/ 342649 w 774579"/>
                    <a:gd name="connsiteY31" fmla="*/ 713240 h 723036"/>
                    <a:gd name="connsiteX32" fmla="*/ 431921 w 774579"/>
                    <a:gd name="connsiteY32" fmla="*/ 713240 h 723036"/>
                    <a:gd name="connsiteX33" fmla="*/ 751219 w 774579"/>
                    <a:gd name="connsiteY33" fmla="*/ 547718 h 723036"/>
                    <a:gd name="connsiteX34" fmla="*/ 751219 w 774579"/>
                    <a:gd name="connsiteY34" fmla="*/ 483444 h 7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74579" h="723036">
                      <a:moveTo>
                        <a:pt x="23360" y="239552"/>
                      </a:moveTo>
                      <a:lnTo>
                        <a:pt x="342659" y="405034"/>
                      </a:lnTo>
                      <a:cubicBezTo>
                        <a:pt x="367778" y="418095"/>
                        <a:pt x="406802" y="418095"/>
                        <a:pt x="431931" y="405034"/>
                      </a:cubicBezTo>
                      <a:lnTo>
                        <a:pt x="751219" y="239552"/>
                      </a:lnTo>
                      <a:cubicBezTo>
                        <a:pt x="782366" y="223476"/>
                        <a:pt x="782366" y="191394"/>
                        <a:pt x="751219" y="175248"/>
                      </a:cubicBezTo>
                      <a:lnTo>
                        <a:pt x="431931" y="9796"/>
                      </a:lnTo>
                      <a:cubicBezTo>
                        <a:pt x="406812" y="-3265"/>
                        <a:pt x="367788" y="-3265"/>
                        <a:pt x="342659" y="9796"/>
                      </a:cubicBezTo>
                      <a:lnTo>
                        <a:pt x="23360" y="175278"/>
                      </a:lnTo>
                      <a:cubicBezTo>
                        <a:pt x="-7747" y="191394"/>
                        <a:pt x="-7747" y="223426"/>
                        <a:pt x="23360" y="239552"/>
                      </a:cubicBezTo>
                      <a:close/>
                      <a:moveTo>
                        <a:pt x="36131" y="199904"/>
                      </a:moveTo>
                      <a:lnTo>
                        <a:pt x="355449" y="34423"/>
                      </a:lnTo>
                      <a:cubicBezTo>
                        <a:pt x="372530" y="25551"/>
                        <a:pt x="402060" y="25551"/>
                        <a:pt x="419180" y="34423"/>
                      </a:cubicBezTo>
                      <a:lnTo>
                        <a:pt x="738479" y="199904"/>
                      </a:lnTo>
                      <a:cubicBezTo>
                        <a:pt x="749632" y="205682"/>
                        <a:pt x="749632" y="209148"/>
                        <a:pt x="738479" y="214925"/>
                      </a:cubicBezTo>
                      <a:lnTo>
                        <a:pt x="419150" y="380407"/>
                      </a:lnTo>
                      <a:cubicBezTo>
                        <a:pt x="402070" y="389279"/>
                        <a:pt x="372540" y="389279"/>
                        <a:pt x="355419" y="380407"/>
                      </a:cubicBezTo>
                      <a:lnTo>
                        <a:pt x="36131" y="214885"/>
                      </a:lnTo>
                      <a:cubicBezTo>
                        <a:pt x="24978" y="209148"/>
                        <a:pt x="24978" y="205682"/>
                        <a:pt x="36131" y="199904"/>
                      </a:cubicBezTo>
                      <a:close/>
                      <a:moveTo>
                        <a:pt x="751219" y="483444"/>
                      </a:moveTo>
                      <a:lnTo>
                        <a:pt x="691628" y="452558"/>
                      </a:lnTo>
                      <a:lnTo>
                        <a:pt x="678867" y="477185"/>
                      </a:lnTo>
                      <a:lnTo>
                        <a:pt x="738449" y="508070"/>
                      </a:lnTo>
                      <a:cubicBezTo>
                        <a:pt x="749602" y="513848"/>
                        <a:pt x="749602" y="517314"/>
                        <a:pt x="738449" y="523091"/>
                      </a:cubicBezTo>
                      <a:lnTo>
                        <a:pt x="419150" y="688573"/>
                      </a:lnTo>
                      <a:cubicBezTo>
                        <a:pt x="402070" y="697445"/>
                        <a:pt x="372540" y="697445"/>
                        <a:pt x="355419" y="688573"/>
                      </a:cubicBezTo>
                      <a:lnTo>
                        <a:pt x="36131" y="523091"/>
                      </a:lnTo>
                      <a:cubicBezTo>
                        <a:pt x="24978" y="517314"/>
                        <a:pt x="24978" y="513848"/>
                        <a:pt x="36131" y="508070"/>
                      </a:cubicBezTo>
                      <a:lnTo>
                        <a:pt x="94356" y="477928"/>
                      </a:lnTo>
                      <a:lnTo>
                        <a:pt x="81585" y="453302"/>
                      </a:lnTo>
                      <a:lnTo>
                        <a:pt x="23360" y="483444"/>
                      </a:lnTo>
                      <a:cubicBezTo>
                        <a:pt x="-7787" y="499520"/>
                        <a:pt x="-7787" y="531602"/>
                        <a:pt x="23360" y="547748"/>
                      </a:cubicBezTo>
                      <a:lnTo>
                        <a:pt x="342649" y="713240"/>
                      </a:lnTo>
                      <a:cubicBezTo>
                        <a:pt x="367768" y="726302"/>
                        <a:pt x="406792" y="726302"/>
                        <a:pt x="431921" y="713240"/>
                      </a:cubicBezTo>
                      <a:lnTo>
                        <a:pt x="751219" y="547718"/>
                      </a:lnTo>
                      <a:cubicBezTo>
                        <a:pt x="782336" y="531592"/>
                        <a:pt x="782336" y="499570"/>
                        <a:pt x="751219" y="483444"/>
                      </a:cubicBezTo>
                      <a:close/>
                    </a:path>
                  </a:pathLst>
                </a:custGeom>
                <a:grpFill/>
                <a:ln w="100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7A21BD11-5D1A-5CA6-FAF7-2493B51BABB1}"/>
                    </a:ext>
                  </a:extLst>
                </p:cNvPr>
                <p:cNvSpPr/>
                <p:nvPr/>
              </p:nvSpPr>
              <p:spPr>
                <a:xfrm>
                  <a:off x="8591313" y="5241955"/>
                  <a:ext cx="152832" cy="154947"/>
                </a:xfrm>
                <a:custGeom>
                  <a:avLst/>
                  <a:gdLst>
                    <a:gd name="connsiteX0" fmla="*/ 13871 w 152832"/>
                    <a:gd name="connsiteY0" fmla="*/ 27741 h 154947"/>
                    <a:gd name="connsiteX1" fmla="*/ 65273 w 152832"/>
                    <a:gd name="connsiteY1" fmla="*/ 27741 h 154947"/>
                    <a:gd name="connsiteX2" fmla="*/ 65273 w 152832"/>
                    <a:gd name="connsiteY2" fmla="*/ 141077 h 154947"/>
                    <a:gd name="connsiteX3" fmla="*/ 79144 w 152832"/>
                    <a:gd name="connsiteY3" fmla="*/ 154947 h 154947"/>
                    <a:gd name="connsiteX4" fmla="*/ 93014 w 152832"/>
                    <a:gd name="connsiteY4" fmla="*/ 141077 h 154947"/>
                    <a:gd name="connsiteX5" fmla="*/ 93014 w 152832"/>
                    <a:gd name="connsiteY5" fmla="*/ 27741 h 154947"/>
                    <a:gd name="connsiteX6" fmla="*/ 138962 w 152832"/>
                    <a:gd name="connsiteY6" fmla="*/ 27741 h 154947"/>
                    <a:gd name="connsiteX7" fmla="*/ 152832 w 152832"/>
                    <a:gd name="connsiteY7" fmla="*/ 13871 h 154947"/>
                    <a:gd name="connsiteX8" fmla="*/ 138962 w 152832"/>
                    <a:gd name="connsiteY8" fmla="*/ 0 h 154947"/>
                    <a:gd name="connsiteX9" fmla="*/ 13871 w 152832"/>
                    <a:gd name="connsiteY9" fmla="*/ 0 h 154947"/>
                    <a:gd name="connsiteX10" fmla="*/ 0 w 152832"/>
                    <a:gd name="connsiteY10" fmla="*/ 13871 h 154947"/>
                    <a:gd name="connsiteX11" fmla="*/ 13871 w 152832"/>
                    <a:gd name="connsiteY11" fmla="*/ 27741 h 15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832" h="154947">
                      <a:moveTo>
                        <a:pt x="13871" y="27741"/>
                      </a:moveTo>
                      <a:lnTo>
                        <a:pt x="65273" y="27741"/>
                      </a:lnTo>
                      <a:lnTo>
                        <a:pt x="65273" y="141077"/>
                      </a:lnTo>
                      <a:cubicBezTo>
                        <a:pt x="65273" y="148737"/>
                        <a:pt x="71483" y="154947"/>
                        <a:pt x="79144" y="154947"/>
                      </a:cubicBezTo>
                      <a:cubicBezTo>
                        <a:pt x="86804" y="154947"/>
                        <a:pt x="93014" y="148737"/>
                        <a:pt x="93014" y="141077"/>
                      </a:cubicBezTo>
                      <a:lnTo>
                        <a:pt x="93014" y="27741"/>
                      </a:lnTo>
                      <a:lnTo>
                        <a:pt x="138962" y="27741"/>
                      </a:lnTo>
                      <a:cubicBezTo>
                        <a:pt x="146622" y="27741"/>
                        <a:pt x="152832" y="21531"/>
                        <a:pt x="152832" y="13871"/>
                      </a:cubicBezTo>
                      <a:cubicBezTo>
                        <a:pt x="152832" y="6210"/>
                        <a:pt x="146622" y="0"/>
                        <a:pt x="138962" y="0"/>
                      </a:cubicBezTo>
                      <a:lnTo>
                        <a:pt x="13871" y="0"/>
                      </a:lnTo>
                      <a:cubicBezTo>
                        <a:pt x="6210" y="0"/>
                        <a:pt x="0" y="6210"/>
                        <a:pt x="0" y="13871"/>
                      </a:cubicBezTo>
                      <a:cubicBezTo>
                        <a:pt x="0" y="21531"/>
                        <a:pt x="6210" y="27741"/>
                        <a:pt x="13871" y="27741"/>
                      </a:cubicBezTo>
                      <a:close/>
                    </a:path>
                  </a:pathLst>
                </a:custGeom>
                <a:grpFill/>
                <a:ln w="1005" cap="flat">
                  <a:noFill/>
                  <a:prstDash val="solid"/>
                  <a:miter/>
                </a:ln>
              </p:spPr>
              <p:txBody>
                <a:bodyPr rtlCol="0" anchor="ctr"/>
                <a:lstStyle/>
                <a:p>
                  <a:endParaRPr lang="zh-CN" altLang="en-US"/>
                </a:p>
              </p:txBody>
            </p:sp>
          </p:grpSp>
        </p:grpSp>
        <p:sp>
          <p:nvSpPr>
            <p:cNvPr id="77" name="文本框 76">
              <a:extLst>
                <a:ext uri="{FF2B5EF4-FFF2-40B4-BE49-F238E27FC236}">
                  <a16:creationId xmlns:a16="http://schemas.microsoft.com/office/drawing/2014/main" id="{18A40F48-44B4-9FFD-EC1E-26A569F47EA6}"/>
                </a:ext>
              </a:extLst>
            </p:cNvPr>
            <p:cNvSpPr txBox="1"/>
            <p:nvPr/>
          </p:nvSpPr>
          <p:spPr>
            <a:xfrm>
              <a:off x="9658298" y="4122794"/>
              <a:ext cx="2155851" cy="584775"/>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pPr algn="ctr"/>
              <a:r>
                <a:rPr lang="zh-CN" altLang="en-US" sz="32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下步计划</a:t>
              </a:r>
            </a:p>
          </p:txBody>
        </p:sp>
        <p:sp>
          <p:nvSpPr>
            <p:cNvPr id="82" name="文本框 81">
              <a:extLst>
                <a:ext uri="{FF2B5EF4-FFF2-40B4-BE49-F238E27FC236}">
                  <a16:creationId xmlns:a16="http://schemas.microsoft.com/office/drawing/2014/main" id="{3FAE1675-2295-5A21-2C23-D9B83FE8EC23}"/>
                </a:ext>
              </a:extLst>
            </p:cNvPr>
            <p:cNvSpPr txBox="1"/>
            <p:nvPr/>
          </p:nvSpPr>
          <p:spPr>
            <a:xfrm>
              <a:off x="9658297" y="4679344"/>
              <a:ext cx="2155852" cy="307777"/>
            </a:xfrm>
            <a:prstGeom prst="rect">
              <a:avLst/>
            </a:prstGeom>
            <a:noFill/>
          </p:spPr>
          <p:txBody>
            <a:bodyPr wrap="square" rtlCol="0">
              <a:spAutoFit/>
            </a:bodyPr>
            <a:lstStyle/>
            <a:p>
              <a:pPr algn="ctr"/>
              <a:r>
                <a:rPr lang="en-US" altLang="zh-CN" sz="1400" dirty="0">
                  <a:solidFill>
                    <a:schemeClr val="bg1"/>
                  </a:solidFill>
                </a:rPr>
                <a:t>Next Step Plan</a:t>
              </a:r>
              <a:endParaRPr lang="zh-CN" altLang="en-US" sz="1400" dirty="0">
                <a:solidFill>
                  <a:schemeClr val="bg1"/>
                </a:solidFill>
              </a:endParaRPr>
            </a:p>
          </p:txBody>
        </p:sp>
      </p:grpSp>
    </p:spTree>
    <p:extLst>
      <p:ext uri="{BB962C8B-B14F-4D97-AF65-F5344CB8AC3E}">
        <p14:creationId xmlns:p14="http://schemas.microsoft.com/office/powerpoint/2010/main" val="2318140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6AB42ED-8B9C-B4E0-BE0D-B1614B189CE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3038406" y="2916534"/>
            <a:ext cx="6115187" cy="2122674"/>
          </a:xfrm>
          <a:prstGeom prst="rect">
            <a:avLst/>
          </a:prstGeom>
        </p:spPr>
      </p:pic>
      <p:sp>
        <p:nvSpPr>
          <p:cNvPr id="10" name="文本框 71">
            <a:extLst>
              <a:ext uri="{FF2B5EF4-FFF2-40B4-BE49-F238E27FC236}">
                <a16:creationId xmlns:a16="http://schemas.microsoft.com/office/drawing/2014/main" id="{25242703-46CA-62BC-FAC4-4FA96CC5BD06}"/>
              </a:ext>
            </a:extLst>
          </p:cNvPr>
          <p:cNvSpPr txBox="1"/>
          <p:nvPr/>
        </p:nvSpPr>
        <p:spPr>
          <a:xfrm>
            <a:off x="3507793" y="1469983"/>
            <a:ext cx="5176417" cy="1446550"/>
          </a:xfrm>
          <a:prstGeom prst="rect">
            <a:avLst/>
          </a:prstGeom>
          <a:noFill/>
        </p:spPr>
        <p:txBody>
          <a:bodyPr wrap="none" rtlCol="0">
            <a:spAutoFit/>
          </a:bodyPr>
          <a:lstStyle>
            <a:defPPr>
              <a:defRPr lang="zh-CN"/>
            </a:defPPr>
            <a:lvl1pPr algn="ctr">
              <a:defRPr sz="6000">
                <a:gradFill>
                  <a:gsLst>
                    <a:gs pos="0">
                      <a:srgbClr val="FFC991"/>
                    </a:gs>
                    <a:gs pos="69381">
                      <a:srgbClr val="FFD4A0"/>
                    </a:gs>
                    <a:gs pos="33000">
                      <a:srgbClr val="92673D"/>
                    </a:gs>
                    <a:gs pos="100000">
                      <a:srgbClr val="FFD193"/>
                    </a:gs>
                  </a:gsLst>
                  <a:path path="circle">
                    <a:fillToRect r="100000" b="100000"/>
                  </a:path>
                </a:gradFill>
                <a:effectLst>
                  <a:outerShdw blurRad="63500" dist="190500" dir="2700000" sx="96000" sy="96000" algn="tl">
                    <a:srgbClr val="000000">
                      <a:alpha val="30000"/>
                    </a:srgbClr>
                  </a:outerShdw>
                </a:effectLst>
                <a:latin typeface="思源黑体 CN Bold" panose="020B0800000000000000" pitchFamily="34" charset="-122"/>
                <a:ea typeface="思源黑体 CN Bold" panose="020B0800000000000000" pitchFamily="34" charset="-122"/>
              </a:defRPr>
            </a:lvl1pPr>
          </a:lstStyle>
          <a:p>
            <a:r>
              <a:rPr lang="en-US" altLang="zh-CN" sz="8800" b="1" dirty="0">
                <a:ln>
                  <a:gradFill>
                    <a:gsLst>
                      <a:gs pos="0">
                        <a:schemeClr val="accent6"/>
                      </a:gs>
                      <a:gs pos="100000">
                        <a:schemeClr val="accent5"/>
                      </a:gs>
                    </a:gsLst>
                    <a:lin ang="5400000" scaled="1"/>
                  </a:gradFill>
                </a:ln>
                <a:noFill/>
                <a:latin typeface="+mn-lt"/>
              </a:rPr>
              <a:t>PART ONE</a:t>
            </a:r>
          </a:p>
        </p:txBody>
      </p:sp>
      <p:sp>
        <p:nvSpPr>
          <p:cNvPr id="4" name="文本框 3">
            <a:extLst>
              <a:ext uri="{FF2B5EF4-FFF2-40B4-BE49-F238E27FC236}">
                <a16:creationId xmlns:a16="http://schemas.microsoft.com/office/drawing/2014/main" id="{33D70E06-B872-DEB0-45F6-6DDCE91D1FD0}"/>
              </a:ext>
            </a:extLst>
          </p:cNvPr>
          <p:cNvSpPr txBox="1"/>
          <p:nvPr/>
        </p:nvSpPr>
        <p:spPr>
          <a:xfrm>
            <a:off x="3271228" y="2777542"/>
            <a:ext cx="5649544" cy="144655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pPr algn="ctr"/>
            <a:r>
              <a:rPr lang="zh-CN" altLang="en-US" sz="8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5" name="文本框 4">
            <a:extLst>
              <a:ext uri="{FF2B5EF4-FFF2-40B4-BE49-F238E27FC236}">
                <a16:creationId xmlns:a16="http://schemas.microsoft.com/office/drawing/2014/main" id="{E37D425B-5A1B-009E-D462-3762C5D15B06}"/>
              </a:ext>
            </a:extLst>
          </p:cNvPr>
          <p:cNvSpPr txBox="1"/>
          <p:nvPr/>
        </p:nvSpPr>
        <p:spPr>
          <a:xfrm>
            <a:off x="4187915" y="4252015"/>
            <a:ext cx="3816170" cy="584775"/>
          </a:xfrm>
          <a:prstGeom prst="rect">
            <a:avLst/>
          </a:prstGeom>
          <a:noFill/>
        </p:spPr>
        <p:txBody>
          <a:bodyPr wrap="square" rtlCol="0">
            <a:spAutoFit/>
          </a:bodyPr>
          <a:lstStyle/>
          <a:p>
            <a:pPr algn="ctr"/>
            <a:r>
              <a:rPr lang="en-US" altLang="zh-CN" sz="3200" dirty="0">
                <a:solidFill>
                  <a:schemeClr val="bg1"/>
                </a:solidFill>
              </a:rPr>
              <a:t>Review of Work</a:t>
            </a:r>
            <a:endParaRPr lang="zh-CN" altLang="en-US" sz="3200" dirty="0">
              <a:solidFill>
                <a:schemeClr val="bg1"/>
              </a:solidFill>
            </a:endParaRPr>
          </a:p>
        </p:txBody>
      </p:sp>
      <p:sp>
        <p:nvSpPr>
          <p:cNvPr id="19" name="矩形 18">
            <a:extLst>
              <a:ext uri="{FF2B5EF4-FFF2-40B4-BE49-F238E27FC236}">
                <a16:creationId xmlns:a16="http://schemas.microsoft.com/office/drawing/2014/main" id="{0EFF982B-6234-FADA-8B3C-60E367128F94}"/>
              </a:ext>
            </a:extLst>
          </p:cNvPr>
          <p:cNvSpPr/>
          <p:nvPr/>
        </p:nvSpPr>
        <p:spPr>
          <a:xfrm>
            <a:off x="2687311" y="1234001"/>
            <a:ext cx="6838653" cy="4217676"/>
          </a:xfrm>
          <a:prstGeom prst="rect">
            <a:avLst/>
          </a:prstGeom>
          <a:noFill/>
          <a:ln>
            <a:gradFill>
              <a:gsLst>
                <a:gs pos="1000">
                  <a:schemeClr val="accent6"/>
                </a:gs>
                <a:gs pos="100000">
                  <a:schemeClr val="accent5">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3508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107" name="图形 95">
            <a:extLst>
              <a:ext uri="{FF2B5EF4-FFF2-40B4-BE49-F238E27FC236}">
                <a16:creationId xmlns:a16="http://schemas.microsoft.com/office/drawing/2014/main" id="{EE76170C-3AF2-5134-727F-99B0004D93AF}"/>
              </a:ext>
            </a:extLst>
          </p:cNvPr>
          <p:cNvGrpSpPr/>
          <p:nvPr/>
        </p:nvGrpSpPr>
        <p:grpSpPr>
          <a:xfrm>
            <a:off x="-44333" y="5277000"/>
            <a:ext cx="12193718" cy="1549016"/>
            <a:chOff x="-267024" y="7903290"/>
            <a:chExt cx="12724352" cy="3358773"/>
          </a:xfrm>
          <a:noFill/>
        </p:grpSpPr>
        <p:sp>
          <p:nvSpPr>
            <p:cNvPr id="108" name="任意多边形: 形状 107">
              <a:extLst>
                <a:ext uri="{FF2B5EF4-FFF2-40B4-BE49-F238E27FC236}">
                  <a16:creationId xmlns:a16="http://schemas.microsoft.com/office/drawing/2014/main" id="{0E67CAE0-E173-7F81-F9FF-CDE07FB876F0}"/>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任意多边形: 形状 108">
              <a:extLst>
                <a:ext uri="{FF2B5EF4-FFF2-40B4-BE49-F238E27FC236}">
                  <a16:creationId xmlns:a16="http://schemas.microsoft.com/office/drawing/2014/main" id="{84EBB9B3-5CED-3F07-2F3E-2617615FDBC5}"/>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任意多边形: 形状 109">
              <a:extLst>
                <a:ext uri="{FF2B5EF4-FFF2-40B4-BE49-F238E27FC236}">
                  <a16:creationId xmlns:a16="http://schemas.microsoft.com/office/drawing/2014/main" id="{AD920F25-4FE6-E8F2-96AE-4255FF61F0E7}"/>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任意多边形: 形状 110">
              <a:extLst>
                <a:ext uri="{FF2B5EF4-FFF2-40B4-BE49-F238E27FC236}">
                  <a16:creationId xmlns:a16="http://schemas.microsoft.com/office/drawing/2014/main" id="{E1C7DEF9-7690-93CB-3431-0BF9CD6A4091}"/>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任意多边形: 形状 111">
              <a:extLst>
                <a:ext uri="{FF2B5EF4-FFF2-40B4-BE49-F238E27FC236}">
                  <a16:creationId xmlns:a16="http://schemas.microsoft.com/office/drawing/2014/main" id="{DBB5888B-17BB-CDAC-41E1-6418A7EB8DC7}"/>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任意多边形: 形状 112">
              <a:extLst>
                <a:ext uri="{FF2B5EF4-FFF2-40B4-BE49-F238E27FC236}">
                  <a16:creationId xmlns:a16="http://schemas.microsoft.com/office/drawing/2014/main" id="{B5CE65E9-EEE8-F392-F1B9-7EA7B0A563FC}"/>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任意多边形: 形状 113">
              <a:extLst>
                <a:ext uri="{FF2B5EF4-FFF2-40B4-BE49-F238E27FC236}">
                  <a16:creationId xmlns:a16="http://schemas.microsoft.com/office/drawing/2014/main" id="{74AB129F-E735-E868-1E28-0EA2DC34B611}"/>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任意多边形: 形状 114">
              <a:extLst>
                <a:ext uri="{FF2B5EF4-FFF2-40B4-BE49-F238E27FC236}">
                  <a16:creationId xmlns:a16="http://schemas.microsoft.com/office/drawing/2014/main" id="{5C7E8567-41C6-C011-10CB-56225488D8FF}"/>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任意多边形: 形状 115">
              <a:extLst>
                <a:ext uri="{FF2B5EF4-FFF2-40B4-BE49-F238E27FC236}">
                  <a16:creationId xmlns:a16="http://schemas.microsoft.com/office/drawing/2014/main" id="{AB7B52D6-36F8-A5C4-86B8-FAF391A96D50}"/>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任意多边形: 形状 116">
              <a:extLst>
                <a:ext uri="{FF2B5EF4-FFF2-40B4-BE49-F238E27FC236}">
                  <a16:creationId xmlns:a16="http://schemas.microsoft.com/office/drawing/2014/main" id="{A5E865C5-2648-F8E1-A4B8-9C8773A4644C}"/>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任意多边形: 形状 117">
              <a:extLst>
                <a:ext uri="{FF2B5EF4-FFF2-40B4-BE49-F238E27FC236}">
                  <a16:creationId xmlns:a16="http://schemas.microsoft.com/office/drawing/2014/main" id="{133B4509-441F-D447-B80E-C65455CE3DBA}"/>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任意多边形: 形状 118">
              <a:extLst>
                <a:ext uri="{FF2B5EF4-FFF2-40B4-BE49-F238E27FC236}">
                  <a16:creationId xmlns:a16="http://schemas.microsoft.com/office/drawing/2014/main" id="{B3065D9E-BADC-D25F-CD54-93AABD22EACE}"/>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任意多边形: 形状 119">
              <a:extLst>
                <a:ext uri="{FF2B5EF4-FFF2-40B4-BE49-F238E27FC236}">
                  <a16:creationId xmlns:a16="http://schemas.microsoft.com/office/drawing/2014/main" id="{0E9BEEE8-0DC8-3790-A6D9-4C2F26004B22}"/>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任意多边形: 形状 120">
              <a:extLst>
                <a:ext uri="{FF2B5EF4-FFF2-40B4-BE49-F238E27FC236}">
                  <a16:creationId xmlns:a16="http://schemas.microsoft.com/office/drawing/2014/main" id="{97523A8F-A419-6173-6EA5-83034038CF77}"/>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任意多边形: 形状 121">
              <a:extLst>
                <a:ext uri="{FF2B5EF4-FFF2-40B4-BE49-F238E27FC236}">
                  <a16:creationId xmlns:a16="http://schemas.microsoft.com/office/drawing/2014/main" id="{5F1B44DF-B2E4-6B91-C39F-02379047AE36}"/>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任意多边形: 形状 122">
              <a:extLst>
                <a:ext uri="{FF2B5EF4-FFF2-40B4-BE49-F238E27FC236}">
                  <a16:creationId xmlns:a16="http://schemas.microsoft.com/office/drawing/2014/main" id="{8601F4D0-690A-2C04-F62B-21A588B2C1E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任意多边形: 形状 123">
              <a:extLst>
                <a:ext uri="{FF2B5EF4-FFF2-40B4-BE49-F238E27FC236}">
                  <a16:creationId xmlns:a16="http://schemas.microsoft.com/office/drawing/2014/main" id="{DDF5472D-CA1B-DC3C-495E-13C669F1281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pic>
        <p:nvPicPr>
          <p:cNvPr id="92" name="图片 91">
            <a:extLst>
              <a:ext uri="{FF2B5EF4-FFF2-40B4-BE49-F238E27FC236}">
                <a16:creationId xmlns:a16="http://schemas.microsoft.com/office/drawing/2014/main" id="{5E0CD046-52C9-A6AB-88C7-DBE9EF5C6C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81426" y="1848235"/>
            <a:ext cx="6951761" cy="3910367"/>
          </a:xfrm>
          <a:prstGeom prst="rect">
            <a:avLst/>
          </a:prstGeom>
          <a:ln w="6350">
            <a:noFill/>
          </a:ln>
        </p:spPr>
      </p:pic>
      <p:sp>
        <p:nvSpPr>
          <p:cNvPr id="95" name="文本框 94">
            <a:extLst>
              <a:ext uri="{FF2B5EF4-FFF2-40B4-BE49-F238E27FC236}">
                <a16:creationId xmlns:a16="http://schemas.microsoft.com/office/drawing/2014/main" id="{612F242C-CB5B-25BA-F520-517586D483D5}"/>
              </a:ext>
            </a:extLst>
          </p:cNvPr>
          <p:cNvSpPr txBox="1"/>
          <p:nvPr/>
        </p:nvSpPr>
        <p:spPr>
          <a:xfrm>
            <a:off x="578447"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96" name="文本框 14">
            <a:extLst>
              <a:ext uri="{FF2B5EF4-FFF2-40B4-BE49-F238E27FC236}">
                <a16:creationId xmlns:a16="http://schemas.microsoft.com/office/drawing/2014/main" id="{F3FB6681-C6A4-A1A2-83FE-1F5755D2AA38}"/>
              </a:ext>
            </a:extLst>
          </p:cNvPr>
          <p:cNvSpPr txBox="1"/>
          <p:nvPr/>
        </p:nvSpPr>
        <p:spPr>
          <a:xfrm>
            <a:off x="578447" y="2602080"/>
            <a:ext cx="3908711" cy="1356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单击此处输入你的正文，文字是您思想的提炼为了最终演示发布的良好效果，请尽量言简意赅的阐述观点；根据需要可酌情增减文字，以便观者可以准确理解您所传达的信息。</a:t>
            </a:r>
          </a:p>
        </p:txBody>
      </p:sp>
      <p:sp>
        <p:nvSpPr>
          <p:cNvPr id="103" name="矩形 102">
            <a:extLst>
              <a:ext uri="{FF2B5EF4-FFF2-40B4-BE49-F238E27FC236}">
                <a16:creationId xmlns:a16="http://schemas.microsoft.com/office/drawing/2014/main" id="{C2862787-0089-3064-ECC3-578D8BF2A6AB}"/>
              </a:ext>
            </a:extLst>
          </p:cNvPr>
          <p:cNvSpPr/>
          <p:nvPr/>
        </p:nvSpPr>
        <p:spPr>
          <a:xfrm>
            <a:off x="658813" y="4427929"/>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
        <p:nvSpPr>
          <p:cNvPr id="104" name="矩形 103">
            <a:extLst>
              <a:ext uri="{FF2B5EF4-FFF2-40B4-BE49-F238E27FC236}">
                <a16:creationId xmlns:a16="http://schemas.microsoft.com/office/drawing/2014/main" id="{2CE80DB4-A735-7BF9-5248-604DDC329861}"/>
              </a:ext>
            </a:extLst>
          </p:cNvPr>
          <p:cNvSpPr/>
          <p:nvPr/>
        </p:nvSpPr>
        <p:spPr>
          <a:xfrm>
            <a:off x="2532802" y="4427929"/>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
        <p:nvSpPr>
          <p:cNvPr id="105" name="矩形 104">
            <a:extLst>
              <a:ext uri="{FF2B5EF4-FFF2-40B4-BE49-F238E27FC236}">
                <a16:creationId xmlns:a16="http://schemas.microsoft.com/office/drawing/2014/main" id="{142FA25C-6460-A875-EF3E-2E78938CA77F}"/>
              </a:ext>
            </a:extLst>
          </p:cNvPr>
          <p:cNvSpPr/>
          <p:nvPr/>
        </p:nvSpPr>
        <p:spPr>
          <a:xfrm>
            <a:off x="658813" y="5154092"/>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
        <p:nvSpPr>
          <p:cNvPr id="106" name="矩形 105">
            <a:extLst>
              <a:ext uri="{FF2B5EF4-FFF2-40B4-BE49-F238E27FC236}">
                <a16:creationId xmlns:a16="http://schemas.microsoft.com/office/drawing/2014/main" id="{0F9C3353-FC9D-2B6A-38E0-C2A253165845}"/>
              </a:ext>
            </a:extLst>
          </p:cNvPr>
          <p:cNvSpPr/>
          <p:nvPr/>
        </p:nvSpPr>
        <p:spPr>
          <a:xfrm>
            <a:off x="2532802" y="5154092"/>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Tree>
    <p:extLst>
      <p:ext uri="{BB962C8B-B14F-4D97-AF65-F5344CB8AC3E}">
        <p14:creationId xmlns:p14="http://schemas.microsoft.com/office/powerpoint/2010/main" val="2533198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图形 95">
            <a:extLst>
              <a:ext uri="{FF2B5EF4-FFF2-40B4-BE49-F238E27FC236}">
                <a16:creationId xmlns:a16="http://schemas.microsoft.com/office/drawing/2014/main" id="{C5767635-89DB-80B1-1447-FC692E7AD36A}"/>
              </a:ext>
            </a:extLst>
          </p:cNvPr>
          <p:cNvGrpSpPr/>
          <p:nvPr/>
        </p:nvGrpSpPr>
        <p:grpSpPr>
          <a:xfrm>
            <a:off x="-44333" y="5277000"/>
            <a:ext cx="12193718" cy="1549016"/>
            <a:chOff x="-267024" y="7903290"/>
            <a:chExt cx="12724352" cy="3358773"/>
          </a:xfrm>
          <a:noFill/>
        </p:grpSpPr>
        <p:sp>
          <p:nvSpPr>
            <p:cNvPr id="153" name="任意多边形: 形状 152">
              <a:extLst>
                <a:ext uri="{FF2B5EF4-FFF2-40B4-BE49-F238E27FC236}">
                  <a16:creationId xmlns:a16="http://schemas.microsoft.com/office/drawing/2014/main" id="{DE4CAD4C-0BC2-A10C-4059-63E8218FD544}"/>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153">
              <a:extLst>
                <a:ext uri="{FF2B5EF4-FFF2-40B4-BE49-F238E27FC236}">
                  <a16:creationId xmlns:a16="http://schemas.microsoft.com/office/drawing/2014/main" id="{E7E5A1BE-98D4-117C-D887-1EA13C81440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154">
              <a:extLst>
                <a:ext uri="{FF2B5EF4-FFF2-40B4-BE49-F238E27FC236}">
                  <a16:creationId xmlns:a16="http://schemas.microsoft.com/office/drawing/2014/main" id="{1BEE9A15-5CBC-325E-8DC9-08D6BB1AE7AC}"/>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155">
              <a:extLst>
                <a:ext uri="{FF2B5EF4-FFF2-40B4-BE49-F238E27FC236}">
                  <a16:creationId xmlns:a16="http://schemas.microsoft.com/office/drawing/2014/main" id="{8ED2CFE8-D3CE-FD72-3C25-B21949FE5BF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a:extLst>
                <a:ext uri="{FF2B5EF4-FFF2-40B4-BE49-F238E27FC236}">
                  <a16:creationId xmlns:a16="http://schemas.microsoft.com/office/drawing/2014/main" id="{641A83F3-9CD6-7DF1-3773-0CD3EB9300ED}"/>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a:extLst>
                <a:ext uri="{FF2B5EF4-FFF2-40B4-BE49-F238E27FC236}">
                  <a16:creationId xmlns:a16="http://schemas.microsoft.com/office/drawing/2014/main" id="{6A088916-E6A6-BB3E-BE8E-F134B80B28E9}"/>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a:extLst>
                <a:ext uri="{FF2B5EF4-FFF2-40B4-BE49-F238E27FC236}">
                  <a16:creationId xmlns:a16="http://schemas.microsoft.com/office/drawing/2014/main" id="{BE53A82E-94E2-F94D-CAC5-8744112B85A4}"/>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a:extLst>
                <a:ext uri="{FF2B5EF4-FFF2-40B4-BE49-F238E27FC236}">
                  <a16:creationId xmlns:a16="http://schemas.microsoft.com/office/drawing/2014/main" id="{D1B4EF88-3CA7-2269-C387-AABFE06D925A}"/>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a:extLst>
                <a:ext uri="{FF2B5EF4-FFF2-40B4-BE49-F238E27FC236}">
                  <a16:creationId xmlns:a16="http://schemas.microsoft.com/office/drawing/2014/main" id="{CBAF72B9-7633-6C93-C84D-60B88359D629}"/>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a:extLst>
                <a:ext uri="{FF2B5EF4-FFF2-40B4-BE49-F238E27FC236}">
                  <a16:creationId xmlns:a16="http://schemas.microsoft.com/office/drawing/2014/main" id="{0FF8973B-58E6-7DEC-E094-061751546A71}"/>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a:extLst>
                <a:ext uri="{FF2B5EF4-FFF2-40B4-BE49-F238E27FC236}">
                  <a16:creationId xmlns:a16="http://schemas.microsoft.com/office/drawing/2014/main" id="{B90C6CBE-A822-75C1-94B8-49345B9EFEDC}"/>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a:extLst>
                <a:ext uri="{FF2B5EF4-FFF2-40B4-BE49-F238E27FC236}">
                  <a16:creationId xmlns:a16="http://schemas.microsoft.com/office/drawing/2014/main" id="{2A711F86-F96D-93F8-2937-525B17FD47C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a:extLst>
                <a:ext uri="{FF2B5EF4-FFF2-40B4-BE49-F238E27FC236}">
                  <a16:creationId xmlns:a16="http://schemas.microsoft.com/office/drawing/2014/main" id="{10460666-A098-FF60-96FF-91955F9D8637}"/>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a:extLst>
                <a:ext uri="{FF2B5EF4-FFF2-40B4-BE49-F238E27FC236}">
                  <a16:creationId xmlns:a16="http://schemas.microsoft.com/office/drawing/2014/main" id="{BE3974BF-5B54-5534-AE92-67E52B500E30}"/>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a:extLst>
                <a:ext uri="{FF2B5EF4-FFF2-40B4-BE49-F238E27FC236}">
                  <a16:creationId xmlns:a16="http://schemas.microsoft.com/office/drawing/2014/main" id="{AE4D2C3C-F49F-5A18-9DB1-37E6DE9DF198}"/>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a:extLst>
                <a:ext uri="{FF2B5EF4-FFF2-40B4-BE49-F238E27FC236}">
                  <a16:creationId xmlns:a16="http://schemas.microsoft.com/office/drawing/2014/main" id="{E6F7524B-97B5-C373-16D5-053362F3BA4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a:extLst>
                <a:ext uri="{FF2B5EF4-FFF2-40B4-BE49-F238E27FC236}">
                  <a16:creationId xmlns:a16="http://schemas.microsoft.com/office/drawing/2014/main" id="{24D9AD80-DDE4-8927-2586-0A267BB91FC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sp>
        <p:nvSpPr>
          <p:cNvPr id="16" name="矩形: 圆角 15">
            <a:extLst>
              <a:ext uri="{FF2B5EF4-FFF2-40B4-BE49-F238E27FC236}">
                <a16:creationId xmlns:a16="http://schemas.microsoft.com/office/drawing/2014/main" id="{8FF2E8E2-2E8E-8C03-7AED-BEF14F631EBB}"/>
              </a:ext>
            </a:extLst>
          </p:cNvPr>
          <p:cNvSpPr/>
          <p:nvPr/>
        </p:nvSpPr>
        <p:spPr>
          <a:xfrm>
            <a:off x="675111" y="1646472"/>
            <a:ext cx="2390800" cy="3520990"/>
          </a:xfrm>
          <a:prstGeom prst="roundRect">
            <a:avLst>
              <a:gd name="adj" fmla="val 0"/>
            </a:avLst>
          </a:prstGeom>
          <a:solidFill>
            <a:schemeClr val="accent2"/>
          </a:solidFill>
          <a:ln w="12700" cap="flat" cmpd="sng" algn="ctr">
            <a:gradFill>
              <a:gsLst>
                <a:gs pos="0">
                  <a:schemeClr val="accent6">
                    <a:alpha val="40000"/>
                  </a:schemeClr>
                </a:gs>
                <a:gs pos="32000">
                  <a:schemeClr val="accent4">
                    <a:alpha val="8000"/>
                  </a:schemeClr>
                </a:gs>
                <a:gs pos="100000">
                  <a:schemeClr val="accent6"/>
                </a:gs>
              </a:gsLst>
              <a:lin ang="5400000" scaled="1"/>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ea typeface="思源黑体 CN Normal"/>
              <a:cs typeface="+mn-cs"/>
            </a:endParaRPr>
          </a:p>
        </p:txBody>
      </p:sp>
      <p:sp>
        <p:nvSpPr>
          <p:cNvPr id="18" name="文本框 8">
            <a:extLst>
              <a:ext uri="{FF2B5EF4-FFF2-40B4-BE49-F238E27FC236}">
                <a16:creationId xmlns:a16="http://schemas.microsoft.com/office/drawing/2014/main" id="{11366BDD-2FBA-8A93-0B26-E60C72D4F73C}"/>
              </a:ext>
            </a:extLst>
          </p:cNvPr>
          <p:cNvSpPr txBox="1"/>
          <p:nvPr/>
        </p:nvSpPr>
        <p:spPr>
          <a:xfrm>
            <a:off x="1028302" y="3221351"/>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19" name="文本框 13">
            <a:extLst>
              <a:ext uri="{FF2B5EF4-FFF2-40B4-BE49-F238E27FC236}">
                <a16:creationId xmlns:a16="http://schemas.microsoft.com/office/drawing/2014/main" id="{39AFE9FE-5A85-C5A8-7EED-A6BFD1DCE8CA}"/>
              </a:ext>
            </a:extLst>
          </p:cNvPr>
          <p:cNvSpPr txBox="1"/>
          <p:nvPr/>
        </p:nvSpPr>
        <p:spPr>
          <a:xfrm>
            <a:off x="741790" y="3704029"/>
            <a:ext cx="2257442" cy="13726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单击此处输入你的正文，文字是您思想的提炼，为了最终演示发布的良好效果，请尽量言简意赅的阐述观点</a:t>
            </a:r>
          </a:p>
        </p:txBody>
      </p:sp>
      <p:sp>
        <p:nvSpPr>
          <p:cNvPr id="97" name="矩形: 圆角 96">
            <a:extLst>
              <a:ext uri="{FF2B5EF4-FFF2-40B4-BE49-F238E27FC236}">
                <a16:creationId xmlns:a16="http://schemas.microsoft.com/office/drawing/2014/main" id="{73187245-1C3F-54B8-526E-2871203187AF}"/>
              </a:ext>
            </a:extLst>
          </p:cNvPr>
          <p:cNvSpPr/>
          <p:nvPr/>
        </p:nvSpPr>
        <p:spPr>
          <a:xfrm>
            <a:off x="6309097" y="1646472"/>
            <a:ext cx="2390800" cy="3520990"/>
          </a:xfrm>
          <a:prstGeom prst="roundRect">
            <a:avLst>
              <a:gd name="adj" fmla="val 0"/>
            </a:avLst>
          </a:prstGeom>
          <a:solidFill>
            <a:schemeClr val="accent2"/>
          </a:solidFill>
          <a:ln w="12700" cap="flat" cmpd="sng" algn="ctr">
            <a:gradFill>
              <a:gsLst>
                <a:gs pos="0">
                  <a:schemeClr val="accent6">
                    <a:alpha val="40000"/>
                  </a:schemeClr>
                </a:gs>
                <a:gs pos="32000">
                  <a:schemeClr val="accent4">
                    <a:alpha val="8000"/>
                  </a:schemeClr>
                </a:gs>
                <a:gs pos="100000">
                  <a:schemeClr val="accent6"/>
                </a:gs>
              </a:gsLst>
              <a:lin ang="5400000" scaled="1"/>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ea typeface="思源黑体 CN Normal"/>
              <a:cs typeface="+mn-cs"/>
            </a:endParaRPr>
          </a:p>
        </p:txBody>
      </p:sp>
      <p:sp>
        <p:nvSpPr>
          <p:cNvPr id="98" name="文本框 8">
            <a:extLst>
              <a:ext uri="{FF2B5EF4-FFF2-40B4-BE49-F238E27FC236}">
                <a16:creationId xmlns:a16="http://schemas.microsoft.com/office/drawing/2014/main" id="{D7771711-B857-3BA6-F9C5-9F82D124E19D}"/>
              </a:ext>
            </a:extLst>
          </p:cNvPr>
          <p:cNvSpPr txBox="1"/>
          <p:nvPr/>
        </p:nvSpPr>
        <p:spPr>
          <a:xfrm>
            <a:off x="6662288" y="3221351"/>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99" name="文本框 13">
            <a:extLst>
              <a:ext uri="{FF2B5EF4-FFF2-40B4-BE49-F238E27FC236}">
                <a16:creationId xmlns:a16="http://schemas.microsoft.com/office/drawing/2014/main" id="{CE20966D-0ADD-BE1A-86DB-11F9ECB025CE}"/>
              </a:ext>
            </a:extLst>
          </p:cNvPr>
          <p:cNvSpPr txBox="1"/>
          <p:nvPr/>
        </p:nvSpPr>
        <p:spPr>
          <a:xfrm>
            <a:off x="6439010" y="3704029"/>
            <a:ext cx="2130974" cy="13726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ctr" fontAlgn="auto">
              <a:lnSpc>
                <a:spcPct val="120000"/>
              </a:lnSpc>
              <a:spcBef>
                <a:spcPts val="0"/>
              </a:spcBef>
              <a:spcAft>
                <a:spcPts val="0"/>
              </a:spcAft>
              <a:buClrTx/>
              <a:buSzTx/>
              <a:buFontTx/>
              <a:buNone/>
              <a:tabLst/>
              <a:defRPr/>
            </a:pPr>
            <a:r>
              <a:rPr lang="zh-CN" altLang="en-US" sz="1400" dirty="0">
                <a:solidFill>
                  <a:sysClr val="window" lastClr="FFFFFF"/>
                </a:solidFill>
                <a:latin typeface="+mn-ea"/>
              </a:rPr>
              <a:t>单击此处输入你的正文，文字是您思想的提炼，为了最终演示发布的良好效果，请尽量言简意赅的阐述观点</a:t>
            </a:r>
          </a:p>
        </p:txBody>
      </p:sp>
      <p:grpSp>
        <p:nvGrpSpPr>
          <p:cNvPr id="100" name="组合 99">
            <a:extLst>
              <a:ext uri="{FF2B5EF4-FFF2-40B4-BE49-F238E27FC236}">
                <a16:creationId xmlns:a16="http://schemas.microsoft.com/office/drawing/2014/main" id="{2C140F2E-AD1C-95AA-A672-4BEC7349807C}"/>
              </a:ext>
            </a:extLst>
          </p:cNvPr>
          <p:cNvGrpSpPr/>
          <p:nvPr/>
        </p:nvGrpSpPr>
        <p:grpSpPr>
          <a:xfrm>
            <a:off x="6865202" y="1862549"/>
            <a:ext cx="1278590" cy="1278590"/>
            <a:chOff x="1226399" y="1862549"/>
            <a:chExt cx="1278590" cy="1278590"/>
          </a:xfrm>
        </p:grpSpPr>
        <p:sp>
          <p:nvSpPr>
            <p:cNvPr id="112" name="椭圆 111">
              <a:extLst>
                <a:ext uri="{FF2B5EF4-FFF2-40B4-BE49-F238E27FC236}">
                  <a16:creationId xmlns:a16="http://schemas.microsoft.com/office/drawing/2014/main" id="{407D2E05-F136-0C63-A563-F947BB1114A3}"/>
                </a:ext>
              </a:extLst>
            </p:cNvPr>
            <p:cNvSpPr/>
            <p:nvPr/>
          </p:nvSpPr>
          <p:spPr>
            <a:xfrm>
              <a:off x="1226399"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113" name="椭圆 112">
              <a:extLst>
                <a:ext uri="{FF2B5EF4-FFF2-40B4-BE49-F238E27FC236}">
                  <a16:creationId xmlns:a16="http://schemas.microsoft.com/office/drawing/2014/main" id="{13DA6C89-1054-E88B-9121-BBE64224E7CB}"/>
                </a:ext>
              </a:extLst>
            </p:cNvPr>
            <p:cNvSpPr/>
            <p:nvPr/>
          </p:nvSpPr>
          <p:spPr>
            <a:xfrm>
              <a:off x="1464653"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sp>
        <p:nvSpPr>
          <p:cNvPr id="115" name="矩形: 圆角 114">
            <a:extLst>
              <a:ext uri="{FF2B5EF4-FFF2-40B4-BE49-F238E27FC236}">
                <a16:creationId xmlns:a16="http://schemas.microsoft.com/office/drawing/2014/main" id="{D89252DE-A59B-ADF8-1C34-F64ABA0679D8}"/>
              </a:ext>
            </a:extLst>
          </p:cNvPr>
          <p:cNvSpPr/>
          <p:nvPr/>
        </p:nvSpPr>
        <p:spPr>
          <a:xfrm>
            <a:off x="3492104" y="2236806"/>
            <a:ext cx="2390800" cy="3520990"/>
          </a:xfrm>
          <a:prstGeom prst="roundRect">
            <a:avLst>
              <a:gd name="adj" fmla="val 0"/>
            </a:avLst>
          </a:prstGeom>
          <a:solidFill>
            <a:schemeClr val="accent2"/>
          </a:solidFill>
          <a:ln w="12700" cap="flat" cmpd="sng" algn="ctr">
            <a:gradFill>
              <a:gsLst>
                <a:gs pos="0">
                  <a:schemeClr val="accent6">
                    <a:alpha val="40000"/>
                  </a:schemeClr>
                </a:gs>
                <a:gs pos="32000">
                  <a:schemeClr val="accent4">
                    <a:alpha val="8000"/>
                  </a:schemeClr>
                </a:gs>
                <a:gs pos="100000">
                  <a:schemeClr val="accent6"/>
                </a:gs>
              </a:gsLst>
              <a:lin ang="5400000" scaled="1"/>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ea typeface="思源黑体 CN Normal"/>
              <a:cs typeface="+mn-cs"/>
            </a:endParaRPr>
          </a:p>
        </p:txBody>
      </p:sp>
      <p:sp>
        <p:nvSpPr>
          <p:cNvPr id="116" name="文本框 8">
            <a:extLst>
              <a:ext uri="{FF2B5EF4-FFF2-40B4-BE49-F238E27FC236}">
                <a16:creationId xmlns:a16="http://schemas.microsoft.com/office/drawing/2014/main" id="{E6AEF3B9-0CAD-5818-673E-BD5DFF1A40C2}"/>
              </a:ext>
            </a:extLst>
          </p:cNvPr>
          <p:cNvSpPr txBox="1"/>
          <p:nvPr/>
        </p:nvSpPr>
        <p:spPr>
          <a:xfrm>
            <a:off x="3845295" y="3811685"/>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117" name="文本框 13">
            <a:extLst>
              <a:ext uri="{FF2B5EF4-FFF2-40B4-BE49-F238E27FC236}">
                <a16:creationId xmlns:a16="http://schemas.microsoft.com/office/drawing/2014/main" id="{36F03E42-8366-C50A-8130-88AC94BCF601}"/>
              </a:ext>
            </a:extLst>
          </p:cNvPr>
          <p:cNvSpPr txBox="1"/>
          <p:nvPr/>
        </p:nvSpPr>
        <p:spPr>
          <a:xfrm>
            <a:off x="3567845" y="4294363"/>
            <a:ext cx="2239318" cy="13726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ysClr val="window" lastClr="FFFFFF"/>
                </a:solidFill>
                <a:latin typeface="+mn-ea"/>
              </a:rPr>
              <a:t>单击此处输入你的正文，文字是您思想的提炼，为了最终演示发布的良好效果，请尽量言简意赅的阐述观点</a:t>
            </a:r>
          </a:p>
        </p:txBody>
      </p:sp>
      <p:sp>
        <p:nvSpPr>
          <p:cNvPr id="126" name="椭圆 125">
            <a:extLst>
              <a:ext uri="{FF2B5EF4-FFF2-40B4-BE49-F238E27FC236}">
                <a16:creationId xmlns:a16="http://schemas.microsoft.com/office/drawing/2014/main" id="{BC1BCD7A-CB79-5F98-5725-FEDF1605F9C0}"/>
              </a:ext>
            </a:extLst>
          </p:cNvPr>
          <p:cNvSpPr/>
          <p:nvPr/>
        </p:nvSpPr>
        <p:spPr>
          <a:xfrm>
            <a:off x="4048209" y="2452883"/>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129" name="矩形: 圆角 128">
            <a:extLst>
              <a:ext uri="{FF2B5EF4-FFF2-40B4-BE49-F238E27FC236}">
                <a16:creationId xmlns:a16="http://schemas.microsoft.com/office/drawing/2014/main" id="{0C64B6D4-34AC-3C35-AC62-DB56BBB8EFE3}"/>
              </a:ext>
            </a:extLst>
          </p:cNvPr>
          <p:cNvSpPr/>
          <p:nvPr/>
        </p:nvSpPr>
        <p:spPr>
          <a:xfrm>
            <a:off x="9126089" y="2236806"/>
            <a:ext cx="2390800" cy="3520990"/>
          </a:xfrm>
          <a:prstGeom prst="roundRect">
            <a:avLst>
              <a:gd name="adj" fmla="val 0"/>
            </a:avLst>
          </a:prstGeom>
          <a:solidFill>
            <a:schemeClr val="accent2"/>
          </a:solidFill>
          <a:ln w="12700" cap="flat" cmpd="sng" algn="ctr">
            <a:gradFill>
              <a:gsLst>
                <a:gs pos="0">
                  <a:schemeClr val="accent6">
                    <a:alpha val="40000"/>
                  </a:schemeClr>
                </a:gs>
                <a:gs pos="32000">
                  <a:schemeClr val="accent4">
                    <a:alpha val="8000"/>
                  </a:schemeClr>
                </a:gs>
                <a:gs pos="100000">
                  <a:schemeClr val="accent6"/>
                </a:gs>
              </a:gsLst>
              <a:lin ang="5400000" scaled="1"/>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 lastClr="FFFFFF"/>
              </a:solidFill>
              <a:effectLst/>
              <a:uLnTx/>
              <a:uFillTx/>
              <a:ea typeface="思源黑体 CN Normal"/>
              <a:cs typeface="+mn-cs"/>
            </a:endParaRPr>
          </a:p>
        </p:txBody>
      </p:sp>
      <p:sp>
        <p:nvSpPr>
          <p:cNvPr id="130" name="文本框 8">
            <a:extLst>
              <a:ext uri="{FF2B5EF4-FFF2-40B4-BE49-F238E27FC236}">
                <a16:creationId xmlns:a16="http://schemas.microsoft.com/office/drawing/2014/main" id="{556D66A4-4CAE-856F-B8B9-ED5DC2294AB5}"/>
              </a:ext>
            </a:extLst>
          </p:cNvPr>
          <p:cNvSpPr txBox="1"/>
          <p:nvPr/>
        </p:nvSpPr>
        <p:spPr>
          <a:xfrm>
            <a:off x="9479280" y="3811685"/>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131" name="文本框 13">
            <a:extLst>
              <a:ext uri="{FF2B5EF4-FFF2-40B4-BE49-F238E27FC236}">
                <a16:creationId xmlns:a16="http://schemas.microsoft.com/office/drawing/2014/main" id="{08BD5B4E-C210-E5E9-1A2D-0A37B2CA9F1E}"/>
              </a:ext>
            </a:extLst>
          </p:cNvPr>
          <p:cNvSpPr txBox="1"/>
          <p:nvPr/>
        </p:nvSpPr>
        <p:spPr>
          <a:xfrm>
            <a:off x="9192768" y="4294363"/>
            <a:ext cx="2257442" cy="13726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ysClr val="window" lastClr="FFFFFF"/>
                </a:solidFill>
                <a:latin typeface="+mn-ea"/>
              </a:rPr>
              <a:t>单击此处输入你的正文，文字是您思想的提炼，为了最终演示发布的良好效果，请尽量言简意赅的阐述观点</a:t>
            </a:r>
          </a:p>
        </p:txBody>
      </p:sp>
      <p:grpSp>
        <p:nvGrpSpPr>
          <p:cNvPr id="132" name="组合 131">
            <a:extLst>
              <a:ext uri="{FF2B5EF4-FFF2-40B4-BE49-F238E27FC236}">
                <a16:creationId xmlns:a16="http://schemas.microsoft.com/office/drawing/2014/main" id="{5F2D7F88-14BA-2745-4311-D167D25D9EA1}"/>
              </a:ext>
            </a:extLst>
          </p:cNvPr>
          <p:cNvGrpSpPr/>
          <p:nvPr/>
        </p:nvGrpSpPr>
        <p:grpSpPr>
          <a:xfrm>
            <a:off x="9682194" y="2452883"/>
            <a:ext cx="1278590" cy="1278590"/>
            <a:chOff x="1226399" y="1862549"/>
            <a:chExt cx="1278590" cy="1278590"/>
          </a:xfrm>
        </p:grpSpPr>
        <p:sp>
          <p:nvSpPr>
            <p:cNvPr id="140" name="椭圆 139">
              <a:extLst>
                <a:ext uri="{FF2B5EF4-FFF2-40B4-BE49-F238E27FC236}">
                  <a16:creationId xmlns:a16="http://schemas.microsoft.com/office/drawing/2014/main" id="{04E228E5-809A-7C87-E794-3560567D81C3}"/>
                </a:ext>
              </a:extLst>
            </p:cNvPr>
            <p:cNvSpPr/>
            <p:nvPr/>
          </p:nvSpPr>
          <p:spPr>
            <a:xfrm>
              <a:off x="1226399"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141" name="椭圆 140">
              <a:extLst>
                <a:ext uri="{FF2B5EF4-FFF2-40B4-BE49-F238E27FC236}">
                  <a16:creationId xmlns:a16="http://schemas.microsoft.com/office/drawing/2014/main" id="{2425E7C7-0AB2-E921-230B-C2B5D86A5D9D}"/>
                </a:ext>
              </a:extLst>
            </p:cNvPr>
            <p:cNvSpPr/>
            <p:nvPr/>
          </p:nvSpPr>
          <p:spPr>
            <a:xfrm>
              <a:off x="1464653"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grpSp>
        <p:nvGrpSpPr>
          <p:cNvPr id="175" name="组合 174">
            <a:extLst>
              <a:ext uri="{FF2B5EF4-FFF2-40B4-BE49-F238E27FC236}">
                <a16:creationId xmlns:a16="http://schemas.microsoft.com/office/drawing/2014/main" id="{D77BD5B7-3352-61BF-6C35-CC229C31E55F}"/>
              </a:ext>
            </a:extLst>
          </p:cNvPr>
          <p:cNvGrpSpPr/>
          <p:nvPr/>
        </p:nvGrpSpPr>
        <p:grpSpPr>
          <a:xfrm>
            <a:off x="1231216" y="1862549"/>
            <a:ext cx="1278590" cy="1278590"/>
            <a:chOff x="1231216" y="1862549"/>
            <a:chExt cx="1278590" cy="1278590"/>
          </a:xfrm>
        </p:grpSpPr>
        <p:sp>
          <p:nvSpPr>
            <p:cNvPr id="17" name="椭圆 16">
              <a:extLst>
                <a:ext uri="{FF2B5EF4-FFF2-40B4-BE49-F238E27FC236}">
                  <a16:creationId xmlns:a16="http://schemas.microsoft.com/office/drawing/2014/main" id="{37D108D3-F945-D6DE-BCAD-7F5BCD65E334}"/>
                </a:ext>
              </a:extLst>
            </p:cNvPr>
            <p:cNvSpPr/>
            <p:nvPr/>
          </p:nvSpPr>
          <p:spPr>
            <a:xfrm>
              <a:off x="1231216" y="1862549"/>
              <a:ext cx="1278590" cy="1278590"/>
            </a:xfrm>
            <a:prstGeom prst="ellipse">
              <a:avLst/>
            </a:prstGeom>
            <a:gradFill>
              <a:gsLst>
                <a:gs pos="0">
                  <a:schemeClr val="accent1"/>
                </a:gs>
                <a:gs pos="100000">
                  <a:schemeClr val="accent1">
                    <a:alpha val="0"/>
                  </a:schemeClr>
                </a:gs>
              </a:gsLst>
              <a:lin ang="5400000" scaled="1"/>
            </a:gradFill>
            <a:ln w="12700" cap="flat" cmpd="sng" algn="ctr">
              <a:gradFill flip="none" rotWithShape="1">
                <a:gsLst>
                  <a:gs pos="0">
                    <a:schemeClr val="accent6"/>
                  </a:gs>
                  <a:gs pos="25000">
                    <a:schemeClr val="accent4">
                      <a:alpha val="50000"/>
                    </a:schemeClr>
                  </a:gs>
                  <a:gs pos="100000">
                    <a:schemeClr val="accent5">
                      <a:alpha val="0"/>
                    </a:schemeClr>
                  </a:gs>
                </a:gsLst>
                <a:lin ang="5400000" scaled="1"/>
                <a:tileRect/>
              </a:grad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srgbClr val="FFD4A0">
                      <a:shade val="50000"/>
                    </a:srgbClr>
                  </a:solidFill>
                </a:ln>
                <a:solidFill>
                  <a:sysClr val="window" lastClr="FFFFFF"/>
                </a:solidFill>
                <a:effectLst/>
                <a:uLnTx/>
                <a:uFillTx/>
                <a:ea typeface="思源黑体 CN Normal"/>
                <a:cs typeface="+mn-cs"/>
              </a:endParaRPr>
            </a:p>
          </p:txBody>
        </p:sp>
        <p:sp>
          <p:nvSpPr>
            <p:cNvPr id="20" name="椭圆 19">
              <a:extLst>
                <a:ext uri="{FF2B5EF4-FFF2-40B4-BE49-F238E27FC236}">
                  <a16:creationId xmlns:a16="http://schemas.microsoft.com/office/drawing/2014/main" id="{15893918-1633-9B92-280F-3886F0B63ABB}"/>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142" name="图形 6">
              <a:extLst>
                <a:ext uri="{FF2B5EF4-FFF2-40B4-BE49-F238E27FC236}">
                  <a16:creationId xmlns:a16="http://schemas.microsoft.com/office/drawing/2014/main" id="{385585C8-2093-95B1-53A0-257C35EA7FD4}"/>
                </a:ext>
              </a:extLst>
            </p:cNvPr>
            <p:cNvGrpSpPr/>
            <p:nvPr/>
          </p:nvGrpSpPr>
          <p:grpSpPr>
            <a:xfrm>
              <a:off x="1582985" y="2212870"/>
              <a:ext cx="577946" cy="577948"/>
              <a:chOff x="5666194" y="1050017"/>
              <a:chExt cx="859612" cy="859614"/>
            </a:xfrm>
            <a:solidFill>
              <a:schemeClr val="accent2"/>
            </a:solidFill>
          </p:grpSpPr>
          <p:sp>
            <p:nvSpPr>
              <p:cNvPr id="143" name="任意多边形: 形状 142">
                <a:extLst>
                  <a:ext uri="{FF2B5EF4-FFF2-40B4-BE49-F238E27FC236}">
                    <a16:creationId xmlns:a16="http://schemas.microsoft.com/office/drawing/2014/main" id="{E38F6351-88F9-4ECF-2D04-B38A87E671A8}"/>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84FC3DB9-E84A-433F-D827-DF2250980CE1}"/>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sp>
        <p:nvSpPr>
          <p:cNvPr id="146" name="任意多边形: 形状 145">
            <a:extLst>
              <a:ext uri="{FF2B5EF4-FFF2-40B4-BE49-F238E27FC236}">
                <a16:creationId xmlns:a16="http://schemas.microsoft.com/office/drawing/2014/main" id="{9AB68751-D03D-0785-046A-4E2102E0B98E}"/>
              </a:ext>
            </a:extLst>
          </p:cNvPr>
          <p:cNvSpPr/>
          <p:nvPr/>
        </p:nvSpPr>
        <p:spPr>
          <a:xfrm>
            <a:off x="4561303" y="2951134"/>
            <a:ext cx="252399" cy="120782"/>
          </a:xfrm>
          <a:custGeom>
            <a:avLst/>
            <a:gdLst>
              <a:gd name="connsiteX0" fmla="*/ 202731 w 375408"/>
              <a:gd name="connsiteY0" fmla="*/ 147578 h 179645"/>
              <a:gd name="connsiteX1" fmla="*/ 180989 w 375408"/>
              <a:gd name="connsiteY1" fmla="*/ 137337 h 179645"/>
              <a:gd name="connsiteX2" fmla="*/ 151104 w 375408"/>
              <a:gd name="connsiteY2" fmla="*/ 130285 h 179645"/>
              <a:gd name="connsiteX3" fmla="*/ 104094 w 375408"/>
              <a:gd name="connsiteY3" fmla="*/ 126759 h 179645"/>
              <a:gd name="connsiteX4" fmla="*/ 27199 w 375408"/>
              <a:gd name="connsiteY4" fmla="*/ 137337 h 179645"/>
              <a:gd name="connsiteX5" fmla="*/ 5457 w 375408"/>
              <a:gd name="connsiteY5" fmla="*/ 147578 h 179645"/>
              <a:gd name="connsiteX6" fmla="*/ 0 w 375408"/>
              <a:gd name="connsiteY6" fmla="*/ 153203 h 179645"/>
              <a:gd name="connsiteX7" fmla="*/ 5457 w 375408"/>
              <a:gd name="connsiteY7" fmla="*/ 158827 h 179645"/>
              <a:gd name="connsiteX8" fmla="*/ 27199 w 375408"/>
              <a:gd name="connsiteY8" fmla="*/ 169069 h 179645"/>
              <a:gd name="connsiteX9" fmla="*/ 104094 w 375408"/>
              <a:gd name="connsiteY9" fmla="*/ 179646 h 179645"/>
              <a:gd name="connsiteX10" fmla="*/ 151104 w 375408"/>
              <a:gd name="connsiteY10" fmla="*/ 176036 h 179645"/>
              <a:gd name="connsiteX11" fmla="*/ 153874 w 375408"/>
              <a:gd name="connsiteY11" fmla="*/ 175616 h 179645"/>
              <a:gd name="connsiteX12" fmla="*/ 180989 w 375408"/>
              <a:gd name="connsiteY12" fmla="*/ 168985 h 179645"/>
              <a:gd name="connsiteX13" fmla="*/ 202731 w 375408"/>
              <a:gd name="connsiteY13" fmla="*/ 158743 h 179645"/>
              <a:gd name="connsiteX14" fmla="*/ 208187 w 375408"/>
              <a:gd name="connsiteY14" fmla="*/ 153119 h 179645"/>
              <a:gd name="connsiteX15" fmla="*/ 202731 w 375408"/>
              <a:gd name="connsiteY15" fmla="*/ 147578 h 179645"/>
              <a:gd name="connsiteX16" fmla="*/ 172678 w 375408"/>
              <a:gd name="connsiteY16" fmla="*/ 32068 h 179645"/>
              <a:gd name="connsiteX17" fmla="*/ 194420 w 375408"/>
              <a:gd name="connsiteY17" fmla="*/ 42309 h 179645"/>
              <a:gd name="connsiteX18" fmla="*/ 271315 w 375408"/>
              <a:gd name="connsiteY18" fmla="*/ 52886 h 179645"/>
              <a:gd name="connsiteX19" fmla="*/ 348210 w 375408"/>
              <a:gd name="connsiteY19" fmla="*/ 42309 h 179645"/>
              <a:gd name="connsiteX20" fmla="*/ 369952 w 375408"/>
              <a:gd name="connsiteY20" fmla="*/ 32068 h 179645"/>
              <a:gd name="connsiteX21" fmla="*/ 375409 w 375408"/>
              <a:gd name="connsiteY21" fmla="*/ 26443 h 179645"/>
              <a:gd name="connsiteX22" fmla="*/ 369952 w 375408"/>
              <a:gd name="connsiteY22" fmla="*/ 20819 h 179645"/>
              <a:gd name="connsiteX23" fmla="*/ 348210 w 375408"/>
              <a:gd name="connsiteY23" fmla="*/ 10577 h 179645"/>
              <a:gd name="connsiteX24" fmla="*/ 271315 w 375408"/>
              <a:gd name="connsiteY24" fmla="*/ 0 h 179645"/>
              <a:gd name="connsiteX25" fmla="*/ 194420 w 375408"/>
              <a:gd name="connsiteY25" fmla="*/ 10577 h 179645"/>
              <a:gd name="connsiteX26" fmla="*/ 172678 w 375408"/>
              <a:gd name="connsiteY26" fmla="*/ 20819 h 179645"/>
              <a:gd name="connsiteX27" fmla="*/ 167221 w 375408"/>
              <a:gd name="connsiteY27" fmla="*/ 26443 h 179645"/>
              <a:gd name="connsiteX28" fmla="*/ 172678 w 375408"/>
              <a:gd name="connsiteY28" fmla="*/ 32068 h 17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5408" h="179645">
                <a:moveTo>
                  <a:pt x="202731" y="147578"/>
                </a:moveTo>
                <a:cubicBezTo>
                  <a:pt x="197694" y="143885"/>
                  <a:pt x="190139" y="140359"/>
                  <a:pt x="180989" y="137337"/>
                </a:cubicBezTo>
                <a:cubicBezTo>
                  <a:pt x="172090" y="134399"/>
                  <a:pt x="162017" y="132048"/>
                  <a:pt x="151104" y="130285"/>
                </a:cubicBezTo>
                <a:cubicBezTo>
                  <a:pt x="136581" y="127935"/>
                  <a:pt x="120547" y="126759"/>
                  <a:pt x="104094" y="126759"/>
                </a:cubicBezTo>
                <a:cubicBezTo>
                  <a:pt x="75216" y="126759"/>
                  <a:pt x="47933" y="130537"/>
                  <a:pt x="27199" y="137337"/>
                </a:cubicBezTo>
                <a:cubicBezTo>
                  <a:pt x="19476" y="139687"/>
                  <a:pt x="12172" y="143129"/>
                  <a:pt x="5457" y="147578"/>
                </a:cubicBezTo>
                <a:cubicBezTo>
                  <a:pt x="1595" y="150432"/>
                  <a:pt x="252" y="152531"/>
                  <a:pt x="0" y="153203"/>
                </a:cubicBezTo>
                <a:cubicBezTo>
                  <a:pt x="168" y="153874"/>
                  <a:pt x="1511" y="156057"/>
                  <a:pt x="5457" y="158827"/>
                </a:cubicBezTo>
                <a:cubicBezTo>
                  <a:pt x="12172" y="163276"/>
                  <a:pt x="19476" y="166718"/>
                  <a:pt x="27199" y="169069"/>
                </a:cubicBezTo>
                <a:cubicBezTo>
                  <a:pt x="47933" y="175868"/>
                  <a:pt x="75216" y="179646"/>
                  <a:pt x="104094" y="179646"/>
                </a:cubicBezTo>
                <a:cubicBezTo>
                  <a:pt x="120631" y="179646"/>
                  <a:pt x="136581" y="178387"/>
                  <a:pt x="151104" y="176036"/>
                </a:cubicBezTo>
                <a:lnTo>
                  <a:pt x="153874" y="175616"/>
                </a:lnTo>
                <a:cubicBezTo>
                  <a:pt x="163108" y="174105"/>
                  <a:pt x="172174" y="171923"/>
                  <a:pt x="180989" y="168985"/>
                </a:cubicBezTo>
                <a:cubicBezTo>
                  <a:pt x="188712" y="166634"/>
                  <a:pt x="196015" y="163192"/>
                  <a:pt x="202731" y="158743"/>
                </a:cubicBezTo>
                <a:cubicBezTo>
                  <a:pt x="206592" y="155889"/>
                  <a:pt x="207935" y="153790"/>
                  <a:pt x="208187" y="153119"/>
                </a:cubicBezTo>
                <a:cubicBezTo>
                  <a:pt x="208019" y="152531"/>
                  <a:pt x="206676" y="150349"/>
                  <a:pt x="202731" y="147578"/>
                </a:cubicBezTo>
                <a:close/>
                <a:moveTo>
                  <a:pt x="172678" y="32068"/>
                </a:moveTo>
                <a:cubicBezTo>
                  <a:pt x="179394" y="36517"/>
                  <a:pt x="186697" y="39959"/>
                  <a:pt x="194420" y="42309"/>
                </a:cubicBezTo>
                <a:cubicBezTo>
                  <a:pt x="215155" y="49109"/>
                  <a:pt x="242437" y="52886"/>
                  <a:pt x="271315" y="52886"/>
                </a:cubicBezTo>
                <a:cubicBezTo>
                  <a:pt x="300193" y="52886"/>
                  <a:pt x="327475" y="49109"/>
                  <a:pt x="348210" y="42309"/>
                </a:cubicBezTo>
                <a:cubicBezTo>
                  <a:pt x="355933" y="39959"/>
                  <a:pt x="363236" y="36517"/>
                  <a:pt x="369952" y="32068"/>
                </a:cubicBezTo>
                <a:cubicBezTo>
                  <a:pt x="373814" y="29213"/>
                  <a:pt x="375157" y="27115"/>
                  <a:pt x="375409" y="26443"/>
                </a:cubicBezTo>
                <a:cubicBezTo>
                  <a:pt x="375241" y="25772"/>
                  <a:pt x="373898" y="23673"/>
                  <a:pt x="369952" y="20819"/>
                </a:cubicBezTo>
                <a:cubicBezTo>
                  <a:pt x="364915" y="17125"/>
                  <a:pt x="357360" y="13599"/>
                  <a:pt x="348210" y="10577"/>
                </a:cubicBezTo>
                <a:cubicBezTo>
                  <a:pt x="327475" y="3778"/>
                  <a:pt x="300193" y="0"/>
                  <a:pt x="271315" y="0"/>
                </a:cubicBezTo>
                <a:cubicBezTo>
                  <a:pt x="242437" y="0"/>
                  <a:pt x="215155" y="3778"/>
                  <a:pt x="194420" y="10577"/>
                </a:cubicBezTo>
                <a:cubicBezTo>
                  <a:pt x="185270" y="13599"/>
                  <a:pt x="177799" y="17125"/>
                  <a:pt x="172678" y="20819"/>
                </a:cubicBezTo>
                <a:cubicBezTo>
                  <a:pt x="168732" y="23673"/>
                  <a:pt x="167473" y="25772"/>
                  <a:pt x="167221" y="26443"/>
                </a:cubicBezTo>
                <a:cubicBezTo>
                  <a:pt x="167389" y="27115"/>
                  <a:pt x="168732" y="29213"/>
                  <a:pt x="172678" y="32068"/>
                </a:cubicBezTo>
                <a:close/>
              </a:path>
            </a:pathLst>
          </a:custGeom>
          <a:solidFill>
            <a:schemeClr val="accent2"/>
          </a:solidFill>
          <a:ln w="837" cap="flat">
            <a:noFill/>
            <a:prstDash val="solid"/>
            <a:miter/>
          </a:ln>
        </p:spPr>
        <p:txBody>
          <a:bodyPr rtlCol="0" anchor="ctr"/>
          <a:lstStyle/>
          <a:p>
            <a:endParaRPr lang="zh-CN" altLang="en-US"/>
          </a:p>
        </p:txBody>
      </p:sp>
      <p:grpSp>
        <p:nvGrpSpPr>
          <p:cNvPr id="174" name="组合 173">
            <a:extLst>
              <a:ext uri="{FF2B5EF4-FFF2-40B4-BE49-F238E27FC236}">
                <a16:creationId xmlns:a16="http://schemas.microsoft.com/office/drawing/2014/main" id="{DFAE0D4B-5B70-D0E5-58EC-54B81C91AB6A}"/>
              </a:ext>
            </a:extLst>
          </p:cNvPr>
          <p:cNvGrpSpPr/>
          <p:nvPr/>
        </p:nvGrpSpPr>
        <p:grpSpPr>
          <a:xfrm>
            <a:off x="4286463" y="2686320"/>
            <a:ext cx="811716" cy="811716"/>
            <a:chOff x="4286463" y="2686320"/>
            <a:chExt cx="811716" cy="811716"/>
          </a:xfrm>
        </p:grpSpPr>
        <p:sp>
          <p:nvSpPr>
            <p:cNvPr id="127" name="椭圆 126">
              <a:extLst>
                <a:ext uri="{FF2B5EF4-FFF2-40B4-BE49-F238E27FC236}">
                  <a16:creationId xmlns:a16="http://schemas.microsoft.com/office/drawing/2014/main" id="{506AB0F1-C702-81D1-36DB-63B94143CBAF}"/>
                </a:ext>
              </a:extLst>
            </p:cNvPr>
            <p:cNvSpPr/>
            <p:nvPr/>
          </p:nvSpPr>
          <p:spPr>
            <a:xfrm>
              <a:off x="4286463" y="2686320"/>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147" name="任意多边形: 形状 146">
              <a:extLst>
                <a:ext uri="{FF2B5EF4-FFF2-40B4-BE49-F238E27FC236}">
                  <a16:creationId xmlns:a16="http://schemas.microsoft.com/office/drawing/2014/main" id="{3204E302-C313-C208-E560-281A6F9636BF}"/>
                </a:ext>
              </a:extLst>
            </p:cNvPr>
            <p:cNvSpPr/>
            <p:nvPr/>
          </p:nvSpPr>
          <p:spPr>
            <a:xfrm>
              <a:off x="4447633" y="2849428"/>
              <a:ext cx="479740" cy="479741"/>
            </a:xfrm>
            <a:custGeom>
              <a:avLst/>
              <a:gdLst>
                <a:gd name="connsiteX0" fmla="*/ 356773 w 713545"/>
                <a:gd name="connsiteY0" fmla="*/ 0 h 713546"/>
                <a:gd name="connsiteX1" fmla="*/ 0 w 713545"/>
                <a:gd name="connsiteY1" fmla="*/ 356773 h 713546"/>
                <a:gd name="connsiteX2" fmla="*/ 356773 w 713545"/>
                <a:gd name="connsiteY2" fmla="*/ 713547 h 713546"/>
                <a:gd name="connsiteX3" fmla="*/ 713545 w 713545"/>
                <a:gd name="connsiteY3" fmla="*/ 356773 h 713546"/>
                <a:gd name="connsiteX4" fmla="*/ 356773 w 713545"/>
                <a:gd name="connsiteY4" fmla="*/ 0 h 713546"/>
                <a:gd name="connsiteX5" fmla="*/ 320256 w 713545"/>
                <a:gd name="connsiteY5" fmla="*/ 177715 h 713546"/>
                <a:gd name="connsiteX6" fmla="*/ 440215 w 713545"/>
                <a:gd name="connsiteY6" fmla="*/ 135322 h 713546"/>
                <a:gd name="connsiteX7" fmla="*/ 560175 w 713545"/>
                <a:gd name="connsiteY7" fmla="*/ 177715 h 713546"/>
                <a:gd name="connsiteX8" fmla="*/ 560175 w 713545"/>
                <a:gd name="connsiteY8" fmla="*/ 230014 h 713546"/>
                <a:gd name="connsiteX9" fmla="*/ 559587 w 713545"/>
                <a:gd name="connsiteY9" fmla="*/ 233959 h 713546"/>
                <a:gd name="connsiteX10" fmla="*/ 440131 w 713545"/>
                <a:gd name="connsiteY10" fmla="*/ 270812 h 713546"/>
                <a:gd name="connsiteX11" fmla="*/ 320676 w 713545"/>
                <a:gd name="connsiteY11" fmla="*/ 233959 h 713546"/>
                <a:gd name="connsiteX12" fmla="*/ 320088 w 713545"/>
                <a:gd name="connsiteY12" fmla="*/ 230014 h 713546"/>
                <a:gd name="connsiteX13" fmla="*/ 320088 w 713545"/>
                <a:gd name="connsiteY13" fmla="*/ 177715 h 713546"/>
                <a:gd name="connsiteX14" fmla="*/ 560259 w 713545"/>
                <a:gd name="connsiteY14" fmla="*/ 470101 h 713546"/>
                <a:gd name="connsiteX15" fmla="*/ 559671 w 713545"/>
                <a:gd name="connsiteY15" fmla="*/ 474047 h 713546"/>
                <a:gd name="connsiteX16" fmla="*/ 440215 w 713545"/>
                <a:gd name="connsiteY16" fmla="*/ 510900 h 713546"/>
                <a:gd name="connsiteX17" fmla="*/ 393205 w 713545"/>
                <a:gd name="connsiteY17" fmla="*/ 507710 h 713546"/>
                <a:gd name="connsiteX18" fmla="*/ 393205 w 713545"/>
                <a:gd name="connsiteY18" fmla="*/ 537679 h 713546"/>
                <a:gd name="connsiteX19" fmla="*/ 392618 w 713545"/>
                <a:gd name="connsiteY19" fmla="*/ 541624 h 713546"/>
                <a:gd name="connsiteX20" fmla="*/ 273162 w 713545"/>
                <a:gd name="connsiteY20" fmla="*/ 578477 h 713546"/>
                <a:gd name="connsiteX21" fmla="*/ 153706 w 713545"/>
                <a:gd name="connsiteY21" fmla="*/ 541624 h 713546"/>
                <a:gd name="connsiteX22" fmla="*/ 153118 w 713545"/>
                <a:gd name="connsiteY22" fmla="*/ 537679 h 713546"/>
                <a:gd name="connsiteX23" fmla="*/ 153118 w 713545"/>
                <a:gd name="connsiteY23" fmla="*/ 475810 h 713546"/>
                <a:gd name="connsiteX24" fmla="*/ 218429 w 713545"/>
                <a:gd name="connsiteY24" fmla="*/ 510900 h 713546"/>
                <a:gd name="connsiteX25" fmla="*/ 273162 w 713545"/>
                <a:gd name="connsiteY25" fmla="*/ 515601 h 713546"/>
                <a:gd name="connsiteX26" fmla="*/ 327895 w 713545"/>
                <a:gd name="connsiteY26" fmla="*/ 510900 h 713546"/>
                <a:gd name="connsiteX27" fmla="*/ 349133 w 713545"/>
                <a:gd name="connsiteY27" fmla="*/ 506282 h 713546"/>
                <a:gd name="connsiteX28" fmla="*/ 393205 w 713545"/>
                <a:gd name="connsiteY28" fmla="*/ 466324 h 713546"/>
                <a:gd name="connsiteX29" fmla="*/ 393205 w 713545"/>
                <a:gd name="connsiteY29" fmla="*/ 456082 h 713546"/>
                <a:gd name="connsiteX30" fmla="*/ 440215 w 713545"/>
                <a:gd name="connsiteY30" fmla="*/ 459524 h 713546"/>
                <a:gd name="connsiteX31" fmla="*/ 494948 w 713545"/>
                <a:gd name="connsiteY31" fmla="*/ 454823 h 713546"/>
                <a:gd name="connsiteX32" fmla="*/ 560259 w 713545"/>
                <a:gd name="connsiteY32" fmla="*/ 419733 h 713546"/>
                <a:gd name="connsiteX33" fmla="*/ 560259 w 713545"/>
                <a:gd name="connsiteY33" fmla="*/ 470101 h 713546"/>
                <a:gd name="connsiteX34" fmla="*/ 560259 w 713545"/>
                <a:gd name="connsiteY34" fmla="*/ 389429 h 713546"/>
                <a:gd name="connsiteX35" fmla="*/ 559671 w 713545"/>
                <a:gd name="connsiteY35" fmla="*/ 393374 h 713546"/>
                <a:gd name="connsiteX36" fmla="*/ 440215 w 713545"/>
                <a:gd name="connsiteY36" fmla="*/ 430227 h 713546"/>
                <a:gd name="connsiteX37" fmla="*/ 393205 w 713545"/>
                <a:gd name="connsiteY37" fmla="*/ 427037 h 713546"/>
                <a:gd name="connsiteX38" fmla="*/ 393205 w 713545"/>
                <a:gd name="connsiteY38" fmla="*/ 447268 h 713546"/>
                <a:gd name="connsiteX39" fmla="*/ 392618 w 713545"/>
                <a:gd name="connsiteY39" fmla="*/ 451213 h 713546"/>
                <a:gd name="connsiteX40" fmla="*/ 337381 w 713545"/>
                <a:gd name="connsiteY40" fmla="*/ 481686 h 713546"/>
                <a:gd name="connsiteX41" fmla="*/ 273162 w 713545"/>
                <a:gd name="connsiteY41" fmla="*/ 487982 h 713546"/>
                <a:gd name="connsiteX42" fmla="*/ 153706 w 713545"/>
                <a:gd name="connsiteY42" fmla="*/ 451129 h 713546"/>
                <a:gd name="connsiteX43" fmla="*/ 153118 w 713545"/>
                <a:gd name="connsiteY43" fmla="*/ 447184 h 713546"/>
                <a:gd name="connsiteX44" fmla="*/ 153118 w 713545"/>
                <a:gd name="connsiteY44" fmla="*/ 394885 h 713546"/>
                <a:gd name="connsiteX45" fmla="*/ 218429 w 713545"/>
                <a:gd name="connsiteY45" fmla="*/ 429975 h 713546"/>
                <a:gd name="connsiteX46" fmla="*/ 273162 w 713545"/>
                <a:gd name="connsiteY46" fmla="*/ 434676 h 713546"/>
                <a:gd name="connsiteX47" fmla="*/ 327895 w 713545"/>
                <a:gd name="connsiteY47" fmla="*/ 429975 h 713546"/>
                <a:gd name="connsiteX48" fmla="*/ 348798 w 713545"/>
                <a:gd name="connsiteY48" fmla="*/ 425442 h 713546"/>
                <a:gd name="connsiteX49" fmla="*/ 393205 w 713545"/>
                <a:gd name="connsiteY49" fmla="*/ 385399 h 713546"/>
                <a:gd name="connsiteX50" fmla="*/ 393205 w 713545"/>
                <a:gd name="connsiteY50" fmla="*/ 373479 h 713546"/>
                <a:gd name="connsiteX51" fmla="*/ 440215 w 713545"/>
                <a:gd name="connsiteY51" fmla="*/ 376837 h 713546"/>
                <a:gd name="connsiteX52" fmla="*/ 494948 w 713545"/>
                <a:gd name="connsiteY52" fmla="*/ 372136 h 713546"/>
                <a:gd name="connsiteX53" fmla="*/ 560259 w 713545"/>
                <a:gd name="connsiteY53" fmla="*/ 337046 h 713546"/>
                <a:gd name="connsiteX54" fmla="*/ 560259 w 713545"/>
                <a:gd name="connsiteY54" fmla="*/ 389429 h 713546"/>
                <a:gd name="connsiteX55" fmla="*/ 560259 w 713545"/>
                <a:gd name="connsiteY55" fmla="*/ 308756 h 713546"/>
                <a:gd name="connsiteX56" fmla="*/ 559671 w 713545"/>
                <a:gd name="connsiteY56" fmla="*/ 312701 h 713546"/>
                <a:gd name="connsiteX57" fmla="*/ 440215 w 713545"/>
                <a:gd name="connsiteY57" fmla="*/ 349554 h 713546"/>
                <a:gd name="connsiteX58" fmla="*/ 393205 w 713545"/>
                <a:gd name="connsiteY58" fmla="*/ 346280 h 713546"/>
                <a:gd name="connsiteX59" fmla="*/ 393205 w 713545"/>
                <a:gd name="connsiteY59" fmla="*/ 366259 h 713546"/>
                <a:gd name="connsiteX60" fmla="*/ 392618 w 713545"/>
                <a:gd name="connsiteY60" fmla="*/ 370205 h 713546"/>
                <a:gd name="connsiteX61" fmla="*/ 337129 w 713545"/>
                <a:gd name="connsiteY61" fmla="*/ 400761 h 713546"/>
                <a:gd name="connsiteX62" fmla="*/ 326972 w 713545"/>
                <a:gd name="connsiteY62" fmla="*/ 402692 h 713546"/>
                <a:gd name="connsiteX63" fmla="*/ 273246 w 713545"/>
                <a:gd name="connsiteY63" fmla="*/ 407057 h 713546"/>
                <a:gd name="connsiteX64" fmla="*/ 153790 w 713545"/>
                <a:gd name="connsiteY64" fmla="*/ 370205 h 713546"/>
                <a:gd name="connsiteX65" fmla="*/ 153202 w 713545"/>
                <a:gd name="connsiteY65" fmla="*/ 366259 h 713546"/>
                <a:gd name="connsiteX66" fmla="*/ 153202 w 713545"/>
                <a:gd name="connsiteY66" fmla="*/ 304391 h 713546"/>
                <a:gd name="connsiteX67" fmla="*/ 273162 w 713545"/>
                <a:gd name="connsiteY67" fmla="*/ 261998 h 713546"/>
                <a:gd name="connsiteX68" fmla="*/ 320172 w 713545"/>
                <a:gd name="connsiteY68" fmla="*/ 265355 h 713546"/>
                <a:gd name="connsiteX69" fmla="*/ 320172 w 713545"/>
                <a:gd name="connsiteY69" fmla="*/ 256373 h 713546"/>
                <a:gd name="connsiteX70" fmla="*/ 385482 w 713545"/>
                <a:gd name="connsiteY70" fmla="*/ 291463 h 713546"/>
                <a:gd name="connsiteX71" fmla="*/ 440215 w 713545"/>
                <a:gd name="connsiteY71" fmla="*/ 296164 h 713546"/>
                <a:gd name="connsiteX72" fmla="*/ 494948 w 713545"/>
                <a:gd name="connsiteY72" fmla="*/ 291463 h 713546"/>
                <a:gd name="connsiteX73" fmla="*/ 560259 w 713545"/>
                <a:gd name="connsiteY73" fmla="*/ 256373 h 713546"/>
                <a:gd name="connsiteX74" fmla="*/ 560259 w 713545"/>
                <a:gd name="connsiteY74" fmla="*/ 308756 h 7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13545" h="713546">
                  <a:moveTo>
                    <a:pt x="356773" y="0"/>
                  </a:moveTo>
                  <a:cubicBezTo>
                    <a:pt x="159750" y="0"/>
                    <a:pt x="0" y="159751"/>
                    <a:pt x="0" y="356773"/>
                  </a:cubicBezTo>
                  <a:cubicBezTo>
                    <a:pt x="0" y="553796"/>
                    <a:pt x="159750" y="713547"/>
                    <a:pt x="356773" y="713547"/>
                  </a:cubicBezTo>
                  <a:cubicBezTo>
                    <a:pt x="553795" y="713547"/>
                    <a:pt x="713545" y="553796"/>
                    <a:pt x="713545" y="356773"/>
                  </a:cubicBezTo>
                  <a:cubicBezTo>
                    <a:pt x="713545" y="159751"/>
                    <a:pt x="553795" y="0"/>
                    <a:pt x="356773" y="0"/>
                  </a:cubicBezTo>
                  <a:close/>
                  <a:moveTo>
                    <a:pt x="320256" y="177715"/>
                  </a:moveTo>
                  <a:cubicBezTo>
                    <a:pt x="320256" y="154294"/>
                    <a:pt x="373982" y="135322"/>
                    <a:pt x="440215" y="135322"/>
                  </a:cubicBezTo>
                  <a:cubicBezTo>
                    <a:pt x="506533" y="135322"/>
                    <a:pt x="560175" y="154294"/>
                    <a:pt x="560175" y="177715"/>
                  </a:cubicBezTo>
                  <a:lnTo>
                    <a:pt x="560175" y="230014"/>
                  </a:lnTo>
                  <a:cubicBezTo>
                    <a:pt x="560175" y="231357"/>
                    <a:pt x="560007" y="232700"/>
                    <a:pt x="559587" y="233959"/>
                  </a:cubicBezTo>
                  <a:cubicBezTo>
                    <a:pt x="553795" y="254610"/>
                    <a:pt x="502504" y="270812"/>
                    <a:pt x="440131" y="270812"/>
                  </a:cubicBezTo>
                  <a:cubicBezTo>
                    <a:pt x="377759" y="270812"/>
                    <a:pt x="326552" y="254694"/>
                    <a:pt x="320676" y="233959"/>
                  </a:cubicBezTo>
                  <a:cubicBezTo>
                    <a:pt x="320340" y="232616"/>
                    <a:pt x="320088" y="231357"/>
                    <a:pt x="320088" y="230014"/>
                  </a:cubicBezTo>
                  <a:lnTo>
                    <a:pt x="320088" y="177715"/>
                  </a:lnTo>
                  <a:close/>
                  <a:moveTo>
                    <a:pt x="560259" y="470101"/>
                  </a:moveTo>
                  <a:cubicBezTo>
                    <a:pt x="560259" y="471445"/>
                    <a:pt x="560091" y="472788"/>
                    <a:pt x="559671" y="474047"/>
                  </a:cubicBezTo>
                  <a:cubicBezTo>
                    <a:pt x="553879" y="494698"/>
                    <a:pt x="502588" y="510900"/>
                    <a:pt x="440215" y="510900"/>
                  </a:cubicBezTo>
                  <a:cubicBezTo>
                    <a:pt x="424517" y="510983"/>
                    <a:pt x="408735" y="509892"/>
                    <a:pt x="393205" y="507710"/>
                  </a:cubicBezTo>
                  <a:lnTo>
                    <a:pt x="393205" y="537679"/>
                  </a:lnTo>
                  <a:cubicBezTo>
                    <a:pt x="393205" y="539022"/>
                    <a:pt x="392953" y="540365"/>
                    <a:pt x="392618" y="541624"/>
                  </a:cubicBezTo>
                  <a:cubicBezTo>
                    <a:pt x="386825" y="562275"/>
                    <a:pt x="335618" y="578477"/>
                    <a:pt x="273162" y="578477"/>
                  </a:cubicBezTo>
                  <a:cubicBezTo>
                    <a:pt x="210874" y="578477"/>
                    <a:pt x="159582" y="562275"/>
                    <a:pt x="153706" y="541624"/>
                  </a:cubicBezTo>
                  <a:cubicBezTo>
                    <a:pt x="153370" y="540281"/>
                    <a:pt x="153118" y="539022"/>
                    <a:pt x="153118" y="537679"/>
                  </a:cubicBezTo>
                  <a:lnTo>
                    <a:pt x="153118" y="475810"/>
                  </a:lnTo>
                  <a:cubicBezTo>
                    <a:pt x="153118" y="492263"/>
                    <a:pt x="179645" y="503848"/>
                    <a:pt x="218429" y="510900"/>
                  </a:cubicBezTo>
                  <a:cubicBezTo>
                    <a:pt x="234882" y="513838"/>
                    <a:pt x="253350" y="515601"/>
                    <a:pt x="273162" y="515601"/>
                  </a:cubicBezTo>
                  <a:cubicBezTo>
                    <a:pt x="292889" y="515601"/>
                    <a:pt x="311441" y="513922"/>
                    <a:pt x="327895" y="510900"/>
                  </a:cubicBezTo>
                  <a:cubicBezTo>
                    <a:pt x="335450" y="509556"/>
                    <a:pt x="342586" y="507961"/>
                    <a:pt x="349133" y="506282"/>
                  </a:cubicBezTo>
                  <a:cubicBezTo>
                    <a:pt x="375996" y="499147"/>
                    <a:pt x="393205" y="479587"/>
                    <a:pt x="393205" y="466324"/>
                  </a:cubicBezTo>
                  <a:lnTo>
                    <a:pt x="393205" y="456082"/>
                  </a:lnTo>
                  <a:cubicBezTo>
                    <a:pt x="407644" y="458265"/>
                    <a:pt x="423510" y="459524"/>
                    <a:pt x="440215" y="459524"/>
                  </a:cubicBezTo>
                  <a:cubicBezTo>
                    <a:pt x="459943" y="459524"/>
                    <a:pt x="478495" y="457845"/>
                    <a:pt x="494948" y="454823"/>
                  </a:cubicBezTo>
                  <a:cubicBezTo>
                    <a:pt x="533732" y="447772"/>
                    <a:pt x="560259" y="436187"/>
                    <a:pt x="560259" y="419733"/>
                  </a:cubicBezTo>
                  <a:lnTo>
                    <a:pt x="560259" y="470101"/>
                  </a:lnTo>
                  <a:close/>
                  <a:moveTo>
                    <a:pt x="560259" y="389429"/>
                  </a:moveTo>
                  <a:cubicBezTo>
                    <a:pt x="560259" y="390772"/>
                    <a:pt x="560091" y="392115"/>
                    <a:pt x="559671" y="393374"/>
                  </a:cubicBezTo>
                  <a:cubicBezTo>
                    <a:pt x="553879" y="414025"/>
                    <a:pt x="502588" y="430227"/>
                    <a:pt x="440215" y="430227"/>
                  </a:cubicBezTo>
                  <a:cubicBezTo>
                    <a:pt x="424517" y="430311"/>
                    <a:pt x="408735" y="429219"/>
                    <a:pt x="393205" y="427037"/>
                  </a:cubicBezTo>
                  <a:lnTo>
                    <a:pt x="393205" y="447268"/>
                  </a:lnTo>
                  <a:cubicBezTo>
                    <a:pt x="393205" y="448611"/>
                    <a:pt x="393037" y="449954"/>
                    <a:pt x="392618" y="451213"/>
                  </a:cubicBezTo>
                  <a:cubicBezTo>
                    <a:pt x="389008" y="464057"/>
                    <a:pt x="367854" y="475138"/>
                    <a:pt x="337381" y="481686"/>
                  </a:cubicBezTo>
                  <a:cubicBezTo>
                    <a:pt x="318829" y="485632"/>
                    <a:pt x="296751" y="487982"/>
                    <a:pt x="273162" y="487982"/>
                  </a:cubicBezTo>
                  <a:cubicBezTo>
                    <a:pt x="210874" y="487982"/>
                    <a:pt x="159582" y="471864"/>
                    <a:pt x="153706" y="451129"/>
                  </a:cubicBezTo>
                  <a:cubicBezTo>
                    <a:pt x="153370" y="449786"/>
                    <a:pt x="153118" y="448527"/>
                    <a:pt x="153118" y="447184"/>
                  </a:cubicBezTo>
                  <a:lnTo>
                    <a:pt x="153118" y="394885"/>
                  </a:lnTo>
                  <a:cubicBezTo>
                    <a:pt x="153118" y="411423"/>
                    <a:pt x="179645" y="422923"/>
                    <a:pt x="218429" y="429975"/>
                  </a:cubicBezTo>
                  <a:cubicBezTo>
                    <a:pt x="234882" y="432913"/>
                    <a:pt x="253350" y="434676"/>
                    <a:pt x="273162" y="434676"/>
                  </a:cubicBezTo>
                  <a:cubicBezTo>
                    <a:pt x="291462" y="434676"/>
                    <a:pt x="309846" y="433081"/>
                    <a:pt x="327895" y="429975"/>
                  </a:cubicBezTo>
                  <a:cubicBezTo>
                    <a:pt x="334946" y="428716"/>
                    <a:pt x="341914" y="427205"/>
                    <a:pt x="348798" y="425442"/>
                  </a:cubicBezTo>
                  <a:cubicBezTo>
                    <a:pt x="375828" y="418306"/>
                    <a:pt x="393205" y="398747"/>
                    <a:pt x="393205" y="385399"/>
                  </a:cubicBezTo>
                  <a:lnTo>
                    <a:pt x="393205" y="373479"/>
                  </a:lnTo>
                  <a:cubicBezTo>
                    <a:pt x="407644" y="375661"/>
                    <a:pt x="423510" y="376837"/>
                    <a:pt x="440215" y="376837"/>
                  </a:cubicBezTo>
                  <a:cubicBezTo>
                    <a:pt x="459943" y="376837"/>
                    <a:pt x="478495" y="375158"/>
                    <a:pt x="494948" y="372136"/>
                  </a:cubicBezTo>
                  <a:cubicBezTo>
                    <a:pt x="533732" y="365084"/>
                    <a:pt x="560259" y="353499"/>
                    <a:pt x="560259" y="337046"/>
                  </a:cubicBezTo>
                  <a:lnTo>
                    <a:pt x="560259" y="389429"/>
                  </a:lnTo>
                  <a:close/>
                  <a:moveTo>
                    <a:pt x="560259" y="308756"/>
                  </a:moveTo>
                  <a:cubicBezTo>
                    <a:pt x="560259" y="310099"/>
                    <a:pt x="560091" y="311442"/>
                    <a:pt x="559671" y="312701"/>
                  </a:cubicBezTo>
                  <a:cubicBezTo>
                    <a:pt x="553879" y="333352"/>
                    <a:pt x="502588" y="349554"/>
                    <a:pt x="440215" y="349554"/>
                  </a:cubicBezTo>
                  <a:cubicBezTo>
                    <a:pt x="423510" y="349554"/>
                    <a:pt x="407644" y="348379"/>
                    <a:pt x="393205" y="346280"/>
                  </a:cubicBezTo>
                  <a:lnTo>
                    <a:pt x="393205" y="366259"/>
                  </a:lnTo>
                  <a:cubicBezTo>
                    <a:pt x="393205" y="367603"/>
                    <a:pt x="393037" y="368946"/>
                    <a:pt x="392618" y="370205"/>
                  </a:cubicBezTo>
                  <a:cubicBezTo>
                    <a:pt x="389008" y="383049"/>
                    <a:pt x="367686" y="394214"/>
                    <a:pt x="337129" y="400761"/>
                  </a:cubicBezTo>
                  <a:cubicBezTo>
                    <a:pt x="333855" y="401433"/>
                    <a:pt x="330413" y="402105"/>
                    <a:pt x="326972" y="402692"/>
                  </a:cubicBezTo>
                  <a:cubicBezTo>
                    <a:pt x="309175" y="405630"/>
                    <a:pt x="291210" y="407057"/>
                    <a:pt x="273246" y="407057"/>
                  </a:cubicBezTo>
                  <a:cubicBezTo>
                    <a:pt x="210874" y="407057"/>
                    <a:pt x="159666" y="390856"/>
                    <a:pt x="153790" y="370205"/>
                  </a:cubicBezTo>
                  <a:cubicBezTo>
                    <a:pt x="153370" y="368862"/>
                    <a:pt x="153202" y="367603"/>
                    <a:pt x="153202" y="366259"/>
                  </a:cubicBezTo>
                  <a:lnTo>
                    <a:pt x="153202" y="304391"/>
                  </a:lnTo>
                  <a:cubicBezTo>
                    <a:pt x="153202" y="280970"/>
                    <a:pt x="206928" y="261998"/>
                    <a:pt x="273162" y="261998"/>
                  </a:cubicBezTo>
                  <a:cubicBezTo>
                    <a:pt x="288860" y="261998"/>
                    <a:pt x="304642" y="263089"/>
                    <a:pt x="320172" y="265355"/>
                  </a:cubicBezTo>
                  <a:lnTo>
                    <a:pt x="320172" y="256373"/>
                  </a:lnTo>
                  <a:cubicBezTo>
                    <a:pt x="320172" y="272827"/>
                    <a:pt x="346699" y="284411"/>
                    <a:pt x="385482" y="291463"/>
                  </a:cubicBezTo>
                  <a:cubicBezTo>
                    <a:pt x="401936" y="294401"/>
                    <a:pt x="420488" y="296164"/>
                    <a:pt x="440215" y="296164"/>
                  </a:cubicBezTo>
                  <a:cubicBezTo>
                    <a:pt x="459943" y="296164"/>
                    <a:pt x="478495" y="294485"/>
                    <a:pt x="494948" y="291463"/>
                  </a:cubicBezTo>
                  <a:cubicBezTo>
                    <a:pt x="533732" y="284411"/>
                    <a:pt x="560259" y="272827"/>
                    <a:pt x="560259" y="256373"/>
                  </a:cubicBezTo>
                  <a:lnTo>
                    <a:pt x="560259" y="308756"/>
                  </a:lnTo>
                  <a:close/>
                </a:path>
              </a:pathLst>
            </a:custGeom>
            <a:solidFill>
              <a:schemeClr val="accent2"/>
            </a:solidFill>
            <a:ln w="837" cap="flat">
              <a:noFill/>
              <a:prstDash val="solid"/>
              <a:miter/>
            </a:ln>
          </p:spPr>
          <p:txBody>
            <a:bodyPr rtlCol="0" anchor="ctr"/>
            <a:lstStyle/>
            <a:p>
              <a:endParaRPr lang="zh-CN" altLang="en-US"/>
            </a:p>
          </p:txBody>
        </p:sp>
      </p:grpSp>
      <p:grpSp>
        <p:nvGrpSpPr>
          <p:cNvPr id="148" name="图形 28">
            <a:extLst>
              <a:ext uri="{FF2B5EF4-FFF2-40B4-BE49-F238E27FC236}">
                <a16:creationId xmlns:a16="http://schemas.microsoft.com/office/drawing/2014/main" id="{53EBC1AC-0CB8-1C77-B00A-6D4696E39C21}"/>
              </a:ext>
            </a:extLst>
          </p:cNvPr>
          <p:cNvGrpSpPr/>
          <p:nvPr/>
        </p:nvGrpSpPr>
        <p:grpSpPr>
          <a:xfrm>
            <a:off x="7215524" y="2206520"/>
            <a:ext cx="577946" cy="577948"/>
            <a:chOff x="6965646" y="3648919"/>
            <a:chExt cx="859612" cy="859614"/>
          </a:xfrm>
          <a:solidFill>
            <a:schemeClr val="accent2"/>
          </a:solidFill>
        </p:grpSpPr>
        <p:sp>
          <p:nvSpPr>
            <p:cNvPr id="149" name="任意多边形: 形状 148">
              <a:extLst>
                <a:ext uri="{FF2B5EF4-FFF2-40B4-BE49-F238E27FC236}">
                  <a16:creationId xmlns:a16="http://schemas.microsoft.com/office/drawing/2014/main" id="{D57A7A41-3A4F-B104-A81F-A038F4B0D8FD}"/>
                </a:ext>
              </a:extLst>
            </p:cNvPr>
            <p:cNvSpPr/>
            <p:nvPr/>
          </p:nvSpPr>
          <p:spPr>
            <a:xfrm>
              <a:off x="7068060" y="4153657"/>
              <a:ext cx="664352" cy="267739"/>
            </a:xfrm>
            <a:custGeom>
              <a:avLst/>
              <a:gdLst>
                <a:gd name="connsiteX0" fmla="*/ 638581 w 664352"/>
                <a:gd name="connsiteY0" fmla="*/ 1460 h 267739"/>
                <a:gd name="connsiteX1" fmla="*/ 391778 w 664352"/>
                <a:gd name="connsiteY1" fmla="*/ 105051 h 267739"/>
                <a:gd name="connsiteX2" fmla="*/ 272490 w 664352"/>
                <a:gd name="connsiteY2" fmla="*/ 105051 h 267739"/>
                <a:gd name="connsiteX3" fmla="*/ 25688 w 664352"/>
                <a:gd name="connsiteY3" fmla="*/ 1460 h 267739"/>
                <a:gd name="connsiteX4" fmla="*/ 0 w 664352"/>
                <a:gd name="connsiteY4" fmla="*/ 18501 h 267739"/>
                <a:gd name="connsiteX5" fmla="*/ 0 w 664352"/>
                <a:gd name="connsiteY5" fmla="*/ 249187 h 267739"/>
                <a:gd name="connsiteX6" fmla="*/ 18552 w 664352"/>
                <a:gd name="connsiteY6" fmla="*/ 267739 h 267739"/>
                <a:gd name="connsiteX7" fmla="*/ 645800 w 664352"/>
                <a:gd name="connsiteY7" fmla="*/ 267739 h 267739"/>
                <a:gd name="connsiteX8" fmla="*/ 664353 w 664352"/>
                <a:gd name="connsiteY8" fmla="*/ 249187 h 267739"/>
                <a:gd name="connsiteX9" fmla="*/ 664353 w 664352"/>
                <a:gd name="connsiteY9" fmla="*/ 18585 h 267739"/>
                <a:gd name="connsiteX10" fmla="*/ 638581 w 664352"/>
                <a:gd name="connsiteY10" fmla="*/ 1460 h 26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352" h="267739">
                  <a:moveTo>
                    <a:pt x="638581" y="1460"/>
                  </a:moveTo>
                  <a:lnTo>
                    <a:pt x="391778" y="105051"/>
                  </a:lnTo>
                  <a:cubicBezTo>
                    <a:pt x="353583" y="121084"/>
                    <a:pt x="310602" y="121084"/>
                    <a:pt x="272490" y="105051"/>
                  </a:cubicBezTo>
                  <a:lnTo>
                    <a:pt x="25688" y="1460"/>
                  </a:lnTo>
                  <a:cubicBezTo>
                    <a:pt x="13515" y="-3660"/>
                    <a:pt x="0" y="5322"/>
                    <a:pt x="0" y="18501"/>
                  </a:cubicBezTo>
                  <a:lnTo>
                    <a:pt x="0" y="249187"/>
                  </a:lnTo>
                  <a:cubicBezTo>
                    <a:pt x="0" y="259428"/>
                    <a:pt x="8311" y="267739"/>
                    <a:pt x="18552" y="267739"/>
                  </a:cubicBezTo>
                  <a:lnTo>
                    <a:pt x="645800" y="267739"/>
                  </a:lnTo>
                  <a:cubicBezTo>
                    <a:pt x="656042" y="267739"/>
                    <a:pt x="664353" y="259428"/>
                    <a:pt x="664353" y="249187"/>
                  </a:cubicBezTo>
                  <a:lnTo>
                    <a:pt x="664353" y="18585"/>
                  </a:lnTo>
                  <a:cubicBezTo>
                    <a:pt x="664269" y="5322"/>
                    <a:pt x="650837" y="-3660"/>
                    <a:pt x="638581" y="1460"/>
                  </a:cubicBezTo>
                  <a:close/>
                </a:path>
              </a:pathLst>
            </a:custGeom>
            <a:grpFill/>
            <a:ln w="837"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E0B6B4CB-6663-1C4E-8097-C62C2AA068CC}"/>
                </a:ext>
              </a:extLst>
            </p:cNvPr>
            <p:cNvSpPr/>
            <p:nvPr/>
          </p:nvSpPr>
          <p:spPr>
            <a:xfrm>
              <a:off x="7147054" y="3749906"/>
              <a:ext cx="506197" cy="479272"/>
            </a:xfrm>
            <a:custGeom>
              <a:avLst/>
              <a:gdLst>
                <a:gd name="connsiteX0" fmla="*/ 312785 w 506197"/>
                <a:gd name="connsiteY0" fmla="*/ 467247 h 479272"/>
                <a:gd name="connsiteX1" fmla="*/ 506197 w 506197"/>
                <a:gd name="connsiteY1" fmla="*/ 386071 h 479272"/>
                <a:gd name="connsiteX2" fmla="*/ 506197 w 506197"/>
                <a:gd name="connsiteY2" fmla="*/ 26695 h 479272"/>
                <a:gd name="connsiteX3" fmla="*/ 479502 w 506197"/>
                <a:gd name="connsiteY3" fmla="*/ 0 h 479272"/>
                <a:gd name="connsiteX4" fmla="*/ 26695 w 506197"/>
                <a:gd name="connsiteY4" fmla="*/ 0 h 479272"/>
                <a:gd name="connsiteX5" fmla="*/ 0 w 506197"/>
                <a:gd name="connsiteY5" fmla="*/ 26695 h 479272"/>
                <a:gd name="connsiteX6" fmla="*/ 0 w 506197"/>
                <a:gd name="connsiteY6" fmla="*/ 386071 h 479272"/>
                <a:gd name="connsiteX7" fmla="*/ 193413 w 506197"/>
                <a:gd name="connsiteY7" fmla="*/ 467247 h 479272"/>
                <a:gd name="connsiteX8" fmla="*/ 312785 w 506197"/>
                <a:gd name="connsiteY8" fmla="*/ 467247 h 479272"/>
                <a:gd name="connsiteX9" fmla="*/ 209446 w 506197"/>
                <a:gd name="connsiteY9" fmla="*/ 114923 h 479272"/>
                <a:gd name="connsiteX10" fmla="*/ 217925 w 506197"/>
                <a:gd name="connsiteY10" fmla="*/ 106444 h 479272"/>
                <a:gd name="connsiteX11" fmla="*/ 381537 w 506197"/>
                <a:gd name="connsiteY11" fmla="*/ 106444 h 479272"/>
                <a:gd name="connsiteX12" fmla="*/ 390015 w 506197"/>
                <a:gd name="connsiteY12" fmla="*/ 114923 h 479272"/>
                <a:gd name="connsiteX13" fmla="*/ 390015 w 506197"/>
                <a:gd name="connsiteY13" fmla="*/ 135406 h 479272"/>
                <a:gd name="connsiteX14" fmla="*/ 381537 w 506197"/>
                <a:gd name="connsiteY14" fmla="*/ 143885 h 479272"/>
                <a:gd name="connsiteX15" fmla="*/ 217925 w 506197"/>
                <a:gd name="connsiteY15" fmla="*/ 143885 h 479272"/>
                <a:gd name="connsiteX16" fmla="*/ 209446 w 506197"/>
                <a:gd name="connsiteY16" fmla="*/ 135406 h 479272"/>
                <a:gd name="connsiteX17" fmla="*/ 209446 w 506197"/>
                <a:gd name="connsiteY17" fmla="*/ 114923 h 479272"/>
                <a:gd name="connsiteX18" fmla="*/ 141618 w 506197"/>
                <a:gd name="connsiteY18" fmla="*/ 99813 h 479272"/>
                <a:gd name="connsiteX19" fmla="*/ 166970 w 506197"/>
                <a:gd name="connsiteY19" fmla="*/ 125164 h 479272"/>
                <a:gd name="connsiteX20" fmla="*/ 141618 w 506197"/>
                <a:gd name="connsiteY20" fmla="*/ 150516 h 479272"/>
                <a:gd name="connsiteX21" fmla="*/ 116266 w 506197"/>
                <a:gd name="connsiteY21" fmla="*/ 125164 h 479272"/>
                <a:gd name="connsiteX22" fmla="*/ 141618 w 506197"/>
                <a:gd name="connsiteY22" fmla="*/ 99813 h 479272"/>
                <a:gd name="connsiteX23" fmla="*/ 116266 w 506197"/>
                <a:gd name="connsiteY23" fmla="*/ 209699 h 479272"/>
                <a:gd name="connsiteX24" fmla="*/ 126675 w 506197"/>
                <a:gd name="connsiteY24" fmla="*/ 199289 h 479272"/>
                <a:gd name="connsiteX25" fmla="*/ 379606 w 506197"/>
                <a:gd name="connsiteY25" fmla="*/ 199289 h 479272"/>
                <a:gd name="connsiteX26" fmla="*/ 390015 w 506197"/>
                <a:gd name="connsiteY26" fmla="*/ 209699 h 479272"/>
                <a:gd name="connsiteX27" fmla="*/ 390015 w 506197"/>
                <a:gd name="connsiteY27" fmla="*/ 226320 h 479272"/>
                <a:gd name="connsiteX28" fmla="*/ 379606 w 506197"/>
                <a:gd name="connsiteY28" fmla="*/ 236730 h 479272"/>
                <a:gd name="connsiteX29" fmla="*/ 126675 w 506197"/>
                <a:gd name="connsiteY29" fmla="*/ 236730 h 479272"/>
                <a:gd name="connsiteX30" fmla="*/ 116266 w 506197"/>
                <a:gd name="connsiteY30" fmla="*/ 226320 h 479272"/>
                <a:gd name="connsiteX31" fmla="*/ 116266 w 506197"/>
                <a:gd name="connsiteY31" fmla="*/ 209699 h 479272"/>
                <a:gd name="connsiteX32" fmla="*/ 116266 w 506197"/>
                <a:gd name="connsiteY32" fmla="*/ 323363 h 479272"/>
                <a:gd name="connsiteX33" fmla="*/ 116266 w 506197"/>
                <a:gd name="connsiteY33" fmla="*/ 306741 h 479272"/>
                <a:gd name="connsiteX34" fmla="*/ 126675 w 506197"/>
                <a:gd name="connsiteY34" fmla="*/ 296332 h 479272"/>
                <a:gd name="connsiteX35" fmla="*/ 379606 w 506197"/>
                <a:gd name="connsiteY35" fmla="*/ 296332 h 479272"/>
                <a:gd name="connsiteX36" fmla="*/ 390015 w 506197"/>
                <a:gd name="connsiteY36" fmla="*/ 306741 h 479272"/>
                <a:gd name="connsiteX37" fmla="*/ 390015 w 506197"/>
                <a:gd name="connsiteY37" fmla="*/ 323363 h 479272"/>
                <a:gd name="connsiteX38" fmla="*/ 379606 w 506197"/>
                <a:gd name="connsiteY38" fmla="*/ 333772 h 479272"/>
                <a:gd name="connsiteX39" fmla="*/ 126675 w 506197"/>
                <a:gd name="connsiteY39" fmla="*/ 333772 h 479272"/>
                <a:gd name="connsiteX40" fmla="*/ 116266 w 506197"/>
                <a:gd name="connsiteY40" fmla="*/ 323363 h 4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06197" h="479272">
                  <a:moveTo>
                    <a:pt x="312785" y="467247"/>
                  </a:moveTo>
                  <a:lnTo>
                    <a:pt x="506197" y="386071"/>
                  </a:lnTo>
                  <a:lnTo>
                    <a:pt x="506197" y="26695"/>
                  </a:lnTo>
                  <a:cubicBezTo>
                    <a:pt x="506197" y="11920"/>
                    <a:pt x="494277" y="0"/>
                    <a:pt x="479502" y="0"/>
                  </a:cubicBezTo>
                  <a:lnTo>
                    <a:pt x="26695" y="0"/>
                  </a:lnTo>
                  <a:cubicBezTo>
                    <a:pt x="11920" y="0"/>
                    <a:pt x="0" y="11920"/>
                    <a:pt x="0" y="26695"/>
                  </a:cubicBezTo>
                  <a:lnTo>
                    <a:pt x="0" y="386071"/>
                  </a:lnTo>
                  <a:lnTo>
                    <a:pt x="193413" y="467247"/>
                  </a:lnTo>
                  <a:cubicBezTo>
                    <a:pt x="231608" y="483281"/>
                    <a:pt x="274589" y="483281"/>
                    <a:pt x="312785" y="467247"/>
                  </a:cubicBezTo>
                  <a:close/>
                  <a:moveTo>
                    <a:pt x="209446" y="114923"/>
                  </a:moveTo>
                  <a:cubicBezTo>
                    <a:pt x="209446" y="110306"/>
                    <a:pt x="213224" y="106444"/>
                    <a:pt x="217925" y="106444"/>
                  </a:cubicBezTo>
                  <a:lnTo>
                    <a:pt x="381537" y="106444"/>
                  </a:lnTo>
                  <a:cubicBezTo>
                    <a:pt x="386154" y="106444"/>
                    <a:pt x="390015" y="110222"/>
                    <a:pt x="390015" y="114923"/>
                  </a:cubicBezTo>
                  <a:lnTo>
                    <a:pt x="390015" y="135406"/>
                  </a:lnTo>
                  <a:cubicBezTo>
                    <a:pt x="390015" y="140023"/>
                    <a:pt x="386238" y="143885"/>
                    <a:pt x="381537" y="143885"/>
                  </a:cubicBezTo>
                  <a:lnTo>
                    <a:pt x="217925" y="143885"/>
                  </a:lnTo>
                  <a:cubicBezTo>
                    <a:pt x="213308" y="143885"/>
                    <a:pt x="209446" y="140107"/>
                    <a:pt x="209446" y="135406"/>
                  </a:cubicBezTo>
                  <a:lnTo>
                    <a:pt x="209446" y="114923"/>
                  </a:lnTo>
                  <a:close/>
                  <a:moveTo>
                    <a:pt x="141618" y="99813"/>
                  </a:moveTo>
                  <a:cubicBezTo>
                    <a:pt x="155637" y="99813"/>
                    <a:pt x="166970" y="111145"/>
                    <a:pt x="166970" y="125164"/>
                  </a:cubicBezTo>
                  <a:cubicBezTo>
                    <a:pt x="166970" y="139184"/>
                    <a:pt x="155637" y="150516"/>
                    <a:pt x="141618" y="150516"/>
                  </a:cubicBezTo>
                  <a:cubicBezTo>
                    <a:pt x="127599" y="150516"/>
                    <a:pt x="116266" y="139184"/>
                    <a:pt x="116266" y="125164"/>
                  </a:cubicBezTo>
                  <a:cubicBezTo>
                    <a:pt x="116266" y="111229"/>
                    <a:pt x="127599" y="99813"/>
                    <a:pt x="141618" y="99813"/>
                  </a:cubicBezTo>
                  <a:close/>
                  <a:moveTo>
                    <a:pt x="116266" y="209699"/>
                  </a:moveTo>
                  <a:cubicBezTo>
                    <a:pt x="116266" y="203990"/>
                    <a:pt x="120967" y="199289"/>
                    <a:pt x="126675" y="199289"/>
                  </a:cubicBezTo>
                  <a:lnTo>
                    <a:pt x="379606" y="199289"/>
                  </a:lnTo>
                  <a:cubicBezTo>
                    <a:pt x="385314" y="199289"/>
                    <a:pt x="390015" y="203990"/>
                    <a:pt x="390015" y="209699"/>
                  </a:cubicBezTo>
                  <a:lnTo>
                    <a:pt x="390015" y="226320"/>
                  </a:lnTo>
                  <a:cubicBezTo>
                    <a:pt x="390015" y="232029"/>
                    <a:pt x="385314" y="236730"/>
                    <a:pt x="379606" y="236730"/>
                  </a:cubicBezTo>
                  <a:lnTo>
                    <a:pt x="126675" y="236730"/>
                  </a:lnTo>
                  <a:cubicBezTo>
                    <a:pt x="120967" y="236730"/>
                    <a:pt x="116266" y="232029"/>
                    <a:pt x="116266" y="226320"/>
                  </a:cubicBezTo>
                  <a:lnTo>
                    <a:pt x="116266" y="209699"/>
                  </a:lnTo>
                  <a:close/>
                  <a:moveTo>
                    <a:pt x="116266" y="323363"/>
                  </a:moveTo>
                  <a:lnTo>
                    <a:pt x="116266" y="306741"/>
                  </a:lnTo>
                  <a:cubicBezTo>
                    <a:pt x="116266" y="301033"/>
                    <a:pt x="120967" y="296332"/>
                    <a:pt x="126675" y="296332"/>
                  </a:cubicBezTo>
                  <a:lnTo>
                    <a:pt x="379606" y="296332"/>
                  </a:lnTo>
                  <a:cubicBezTo>
                    <a:pt x="385314" y="296332"/>
                    <a:pt x="390015" y="301033"/>
                    <a:pt x="390015" y="306741"/>
                  </a:cubicBezTo>
                  <a:lnTo>
                    <a:pt x="390015" y="323363"/>
                  </a:lnTo>
                  <a:cubicBezTo>
                    <a:pt x="390015" y="329071"/>
                    <a:pt x="385314" y="333772"/>
                    <a:pt x="379606" y="333772"/>
                  </a:cubicBezTo>
                  <a:lnTo>
                    <a:pt x="126675" y="333772"/>
                  </a:lnTo>
                  <a:cubicBezTo>
                    <a:pt x="120967" y="333772"/>
                    <a:pt x="116266" y="329071"/>
                    <a:pt x="116266" y="323363"/>
                  </a:cubicBezTo>
                  <a:close/>
                </a:path>
              </a:pathLst>
            </a:custGeom>
            <a:grpFill/>
            <a:ln w="837" cap="flat">
              <a:noFill/>
              <a:prstDash val="solid"/>
              <a:miter/>
            </a:ln>
          </p:spPr>
          <p:txBody>
            <a:bodyPr rtlCol="0" anchor="ctr"/>
            <a:lstStyle/>
            <a:p>
              <a:endParaRPr lang="zh-CN" altLang="en-US"/>
            </a:p>
          </p:txBody>
        </p:sp>
      </p:grpSp>
      <p:sp>
        <p:nvSpPr>
          <p:cNvPr id="151" name="图形 40">
            <a:extLst>
              <a:ext uri="{FF2B5EF4-FFF2-40B4-BE49-F238E27FC236}">
                <a16:creationId xmlns:a16="http://schemas.microsoft.com/office/drawing/2014/main" id="{F6877E8B-FFBD-B6CD-5C05-23C454B1975F}"/>
              </a:ext>
            </a:extLst>
          </p:cNvPr>
          <p:cNvSpPr/>
          <p:nvPr/>
        </p:nvSpPr>
        <p:spPr>
          <a:xfrm>
            <a:off x="10090141" y="2875380"/>
            <a:ext cx="462696" cy="439782"/>
          </a:xfrm>
          <a:custGeom>
            <a:avLst/>
            <a:gdLst>
              <a:gd name="connsiteX0" fmla="*/ 656881 w 688193"/>
              <a:gd name="connsiteY0" fmla="*/ 180737 h 654112"/>
              <a:gd name="connsiteX1" fmla="*/ 563785 w 688193"/>
              <a:gd name="connsiteY1" fmla="*/ 180737 h 654112"/>
              <a:gd name="connsiteX2" fmla="*/ 563785 w 688193"/>
              <a:gd name="connsiteY2" fmla="*/ 589054 h 654112"/>
              <a:gd name="connsiteX3" fmla="*/ 548003 w 688193"/>
              <a:gd name="connsiteY3" fmla="*/ 633797 h 654112"/>
              <a:gd name="connsiteX4" fmla="*/ 532640 w 688193"/>
              <a:gd name="connsiteY4" fmla="*/ 649244 h 654112"/>
              <a:gd name="connsiteX5" fmla="*/ 653439 w 688193"/>
              <a:gd name="connsiteY5" fmla="*/ 649244 h 654112"/>
              <a:gd name="connsiteX6" fmla="*/ 688193 w 688193"/>
              <a:gd name="connsiteY6" fmla="*/ 611971 h 654112"/>
              <a:gd name="connsiteX7" fmla="*/ 688193 w 688193"/>
              <a:gd name="connsiteY7" fmla="*/ 212133 h 654112"/>
              <a:gd name="connsiteX8" fmla="*/ 656881 w 688193"/>
              <a:gd name="connsiteY8" fmla="*/ 180737 h 654112"/>
              <a:gd name="connsiteX9" fmla="*/ 449785 w 688193"/>
              <a:gd name="connsiteY9" fmla="*/ 0 h 654112"/>
              <a:gd name="connsiteX10" fmla="*/ 67829 w 688193"/>
              <a:gd name="connsiteY10" fmla="*/ 0 h 654112"/>
              <a:gd name="connsiteX11" fmla="*/ 0 w 688193"/>
              <a:gd name="connsiteY11" fmla="*/ 67829 h 654112"/>
              <a:gd name="connsiteX12" fmla="*/ 0 w 688193"/>
              <a:gd name="connsiteY12" fmla="*/ 586284 h 654112"/>
              <a:gd name="connsiteX13" fmla="*/ 67829 w 688193"/>
              <a:gd name="connsiteY13" fmla="*/ 654113 h 654112"/>
              <a:gd name="connsiteX14" fmla="*/ 449785 w 688193"/>
              <a:gd name="connsiteY14" fmla="*/ 654113 h 654112"/>
              <a:gd name="connsiteX15" fmla="*/ 517614 w 688193"/>
              <a:gd name="connsiteY15" fmla="*/ 586284 h 654112"/>
              <a:gd name="connsiteX16" fmla="*/ 517614 w 688193"/>
              <a:gd name="connsiteY16" fmla="*/ 67829 h 654112"/>
              <a:gd name="connsiteX17" fmla="*/ 449785 w 688193"/>
              <a:gd name="connsiteY17" fmla="*/ 0 h 654112"/>
              <a:gd name="connsiteX18" fmla="*/ 276772 w 688193"/>
              <a:gd name="connsiteY18" fmla="*/ 207432 h 654112"/>
              <a:gd name="connsiteX19" fmla="*/ 324705 w 688193"/>
              <a:gd name="connsiteY19" fmla="*/ 159499 h 654112"/>
              <a:gd name="connsiteX20" fmla="*/ 336709 w 688193"/>
              <a:gd name="connsiteY20" fmla="*/ 159499 h 654112"/>
              <a:gd name="connsiteX21" fmla="*/ 384643 w 688193"/>
              <a:gd name="connsiteY21" fmla="*/ 207432 h 654112"/>
              <a:gd name="connsiteX22" fmla="*/ 336709 w 688193"/>
              <a:gd name="connsiteY22" fmla="*/ 255366 h 654112"/>
              <a:gd name="connsiteX23" fmla="*/ 324705 w 688193"/>
              <a:gd name="connsiteY23" fmla="*/ 255366 h 654112"/>
              <a:gd name="connsiteX24" fmla="*/ 276772 w 688193"/>
              <a:gd name="connsiteY24" fmla="*/ 207432 h 654112"/>
              <a:gd name="connsiteX25" fmla="*/ 76139 w 688193"/>
              <a:gd name="connsiteY25" fmla="*/ 153706 h 654112"/>
              <a:gd name="connsiteX26" fmla="*/ 86801 w 688193"/>
              <a:gd name="connsiteY26" fmla="*/ 143045 h 654112"/>
              <a:gd name="connsiteX27" fmla="*/ 191818 w 688193"/>
              <a:gd name="connsiteY27" fmla="*/ 143045 h 654112"/>
              <a:gd name="connsiteX28" fmla="*/ 202479 w 688193"/>
              <a:gd name="connsiteY28" fmla="*/ 153706 h 654112"/>
              <a:gd name="connsiteX29" fmla="*/ 202479 w 688193"/>
              <a:gd name="connsiteY29" fmla="*/ 244705 h 654112"/>
              <a:gd name="connsiteX30" fmla="*/ 191818 w 688193"/>
              <a:gd name="connsiteY30" fmla="*/ 255366 h 654112"/>
              <a:gd name="connsiteX31" fmla="*/ 86885 w 688193"/>
              <a:gd name="connsiteY31" fmla="*/ 255366 h 654112"/>
              <a:gd name="connsiteX32" fmla="*/ 76223 w 688193"/>
              <a:gd name="connsiteY32" fmla="*/ 244705 h 654112"/>
              <a:gd name="connsiteX33" fmla="*/ 76223 w 688193"/>
              <a:gd name="connsiteY33" fmla="*/ 153706 h 654112"/>
              <a:gd name="connsiteX34" fmla="*/ 444665 w 688193"/>
              <a:gd name="connsiteY34" fmla="*/ 498140 h 654112"/>
              <a:gd name="connsiteX35" fmla="*/ 431737 w 688193"/>
              <a:gd name="connsiteY35" fmla="*/ 511067 h 654112"/>
              <a:gd name="connsiteX36" fmla="*/ 89067 w 688193"/>
              <a:gd name="connsiteY36" fmla="*/ 511067 h 654112"/>
              <a:gd name="connsiteX37" fmla="*/ 76139 w 688193"/>
              <a:gd name="connsiteY37" fmla="*/ 498140 h 654112"/>
              <a:gd name="connsiteX38" fmla="*/ 76139 w 688193"/>
              <a:gd name="connsiteY38" fmla="*/ 467751 h 654112"/>
              <a:gd name="connsiteX39" fmla="*/ 89067 w 688193"/>
              <a:gd name="connsiteY39" fmla="*/ 454823 h 654112"/>
              <a:gd name="connsiteX40" fmla="*/ 431737 w 688193"/>
              <a:gd name="connsiteY40" fmla="*/ 454823 h 654112"/>
              <a:gd name="connsiteX41" fmla="*/ 444665 w 688193"/>
              <a:gd name="connsiteY41" fmla="*/ 467751 h 654112"/>
              <a:gd name="connsiteX42" fmla="*/ 444665 w 688193"/>
              <a:gd name="connsiteY42" fmla="*/ 498140 h 654112"/>
              <a:gd name="connsiteX43" fmla="*/ 444665 w 688193"/>
              <a:gd name="connsiteY43" fmla="*/ 381790 h 654112"/>
              <a:gd name="connsiteX44" fmla="*/ 431737 w 688193"/>
              <a:gd name="connsiteY44" fmla="*/ 394717 h 654112"/>
              <a:gd name="connsiteX45" fmla="*/ 89067 w 688193"/>
              <a:gd name="connsiteY45" fmla="*/ 394717 h 654112"/>
              <a:gd name="connsiteX46" fmla="*/ 76139 w 688193"/>
              <a:gd name="connsiteY46" fmla="*/ 381790 h 654112"/>
              <a:gd name="connsiteX47" fmla="*/ 76139 w 688193"/>
              <a:gd name="connsiteY47" fmla="*/ 351401 h 654112"/>
              <a:gd name="connsiteX48" fmla="*/ 89067 w 688193"/>
              <a:gd name="connsiteY48" fmla="*/ 338473 h 654112"/>
              <a:gd name="connsiteX49" fmla="*/ 431737 w 688193"/>
              <a:gd name="connsiteY49" fmla="*/ 338473 h 654112"/>
              <a:gd name="connsiteX50" fmla="*/ 444665 w 688193"/>
              <a:gd name="connsiteY50" fmla="*/ 351401 h 654112"/>
              <a:gd name="connsiteX51" fmla="*/ 444665 w 688193"/>
              <a:gd name="connsiteY51" fmla="*/ 381790 h 65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8193" h="654112">
                <a:moveTo>
                  <a:pt x="656881" y="180737"/>
                </a:moveTo>
                <a:lnTo>
                  <a:pt x="563785" y="180737"/>
                </a:lnTo>
                <a:lnTo>
                  <a:pt x="563785" y="589054"/>
                </a:lnTo>
                <a:cubicBezTo>
                  <a:pt x="563785" y="601730"/>
                  <a:pt x="557992" y="625990"/>
                  <a:pt x="548003" y="633797"/>
                </a:cubicBezTo>
                <a:lnTo>
                  <a:pt x="532640" y="649244"/>
                </a:lnTo>
                <a:lnTo>
                  <a:pt x="653439" y="649244"/>
                </a:lnTo>
                <a:cubicBezTo>
                  <a:pt x="670732" y="649244"/>
                  <a:pt x="688193" y="629264"/>
                  <a:pt x="688193" y="611971"/>
                </a:cubicBezTo>
                <a:lnTo>
                  <a:pt x="688193" y="212133"/>
                </a:lnTo>
                <a:cubicBezTo>
                  <a:pt x="688277" y="194756"/>
                  <a:pt x="674258" y="180737"/>
                  <a:pt x="656881" y="180737"/>
                </a:cubicBezTo>
                <a:close/>
                <a:moveTo>
                  <a:pt x="449785" y="0"/>
                </a:moveTo>
                <a:lnTo>
                  <a:pt x="67829" y="0"/>
                </a:lnTo>
                <a:cubicBezTo>
                  <a:pt x="30557" y="0"/>
                  <a:pt x="0" y="30557"/>
                  <a:pt x="0" y="67829"/>
                </a:cubicBezTo>
                <a:lnTo>
                  <a:pt x="0" y="586284"/>
                </a:lnTo>
                <a:cubicBezTo>
                  <a:pt x="0" y="623556"/>
                  <a:pt x="30557" y="654113"/>
                  <a:pt x="67829" y="654113"/>
                </a:cubicBezTo>
                <a:lnTo>
                  <a:pt x="449785" y="654113"/>
                </a:lnTo>
                <a:cubicBezTo>
                  <a:pt x="487058" y="654113"/>
                  <a:pt x="517614" y="623556"/>
                  <a:pt x="517614" y="586284"/>
                </a:cubicBezTo>
                <a:lnTo>
                  <a:pt x="517614" y="67829"/>
                </a:lnTo>
                <a:cubicBezTo>
                  <a:pt x="517614" y="30473"/>
                  <a:pt x="487058" y="0"/>
                  <a:pt x="449785" y="0"/>
                </a:cubicBezTo>
                <a:close/>
                <a:moveTo>
                  <a:pt x="276772" y="207432"/>
                </a:moveTo>
                <a:cubicBezTo>
                  <a:pt x="276772" y="181073"/>
                  <a:pt x="298346" y="159499"/>
                  <a:pt x="324705" y="159499"/>
                </a:cubicBezTo>
                <a:lnTo>
                  <a:pt x="336709" y="159499"/>
                </a:lnTo>
                <a:cubicBezTo>
                  <a:pt x="363069" y="159499"/>
                  <a:pt x="384643" y="181073"/>
                  <a:pt x="384643" y="207432"/>
                </a:cubicBezTo>
                <a:cubicBezTo>
                  <a:pt x="384643" y="233792"/>
                  <a:pt x="363069" y="255366"/>
                  <a:pt x="336709" y="255366"/>
                </a:cubicBezTo>
                <a:lnTo>
                  <a:pt x="324705" y="255366"/>
                </a:lnTo>
                <a:cubicBezTo>
                  <a:pt x="298346" y="255366"/>
                  <a:pt x="276772" y="233792"/>
                  <a:pt x="276772" y="207432"/>
                </a:cubicBezTo>
                <a:close/>
                <a:moveTo>
                  <a:pt x="76139" y="153706"/>
                </a:moveTo>
                <a:cubicBezTo>
                  <a:pt x="76139" y="147830"/>
                  <a:pt x="80924" y="143045"/>
                  <a:pt x="86801" y="143045"/>
                </a:cubicBezTo>
                <a:lnTo>
                  <a:pt x="191818" y="143045"/>
                </a:lnTo>
                <a:cubicBezTo>
                  <a:pt x="197694" y="143045"/>
                  <a:pt x="202479" y="147830"/>
                  <a:pt x="202479" y="153706"/>
                </a:cubicBezTo>
                <a:lnTo>
                  <a:pt x="202479" y="244705"/>
                </a:lnTo>
                <a:cubicBezTo>
                  <a:pt x="202479" y="250581"/>
                  <a:pt x="197694" y="255366"/>
                  <a:pt x="191818" y="255366"/>
                </a:cubicBezTo>
                <a:lnTo>
                  <a:pt x="86885" y="255366"/>
                </a:lnTo>
                <a:cubicBezTo>
                  <a:pt x="81008" y="255366"/>
                  <a:pt x="76223" y="250581"/>
                  <a:pt x="76223" y="244705"/>
                </a:cubicBezTo>
                <a:lnTo>
                  <a:pt x="76223" y="153706"/>
                </a:lnTo>
                <a:close/>
                <a:moveTo>
                  <a:pt x="444665" y="498140"/>
                </a:moveTo>
                <a:cubicBezTo>
                  <a:pt x="444665" y="505275"/>
                  <a:pt x="438872" y="511067"/>
                  <a:pt x="431737" y="511067"/>
                </a:cubicBezTo>
                <a:lnTo>
                  <a:pt x="89067" y="511067"/>
                </a:lnTo>
                <a:cubicBezTo>
                  <a:pt x="81932" y="511067"/>
                  <a:pt x="76139" y="505275"/>
                  <a:pt x="76139" y="498140"/>
                </a:cubicBezTo>
                <a:lnTo>
                  <a:pt x="76139" y="467751"/>
                </a:lnTo>
                <a:cubicBezTo>
                  <a:pt x="76139" y="460615"/>
                  <a:pt x="81932" y="454823"/>
                  <a:pt x="89067" y="454823"/>
                </a:cubicBezTo>
                <a:lnTo>
                  <a:pt x="431737" y="454823"/>
                </a:lnTo>
                <a:cubicBezTo>
                  <a:pt x="438872" y="454823"/>
                  <a:pt x="444665" y="460615"/>
                  <a:pt x="444665" y="467751"/>
                </a:cubicBezTo>
                <a:lnTo>
                  <a:pt x="444665" y="498140"/>
                </a:lnTo>
                <a:close/>
                <a:moveTo>
                  <a:pt x="444665" y="381790"/>
                </a:moveTo>
                <a:cubicBezTo>
                  <a:pt x="444665" y="388925"/>
                  <a:pt x="438872" y="394717"/>
                  <a:pt x="431737" y="394717"/>
                </a:cubicBezTo>
                <a:lnTo>
                  <a:pt x="89067" y="394717"/>
                </a:lnTo>
                <a:cubicBezTo>
                  <a:pt x="81932" y="394717"/>
                  <a:pt x="76139" y="388925"/>
                  <a:pt x="76139" y="381790"/>
                </a:cubicBezTo>
                <a:lnTo>
                  <a:pt x="76139" y="351401"/>
                </a:lnTo>
                <a:cubicBezTo>
                  <a:pt x="76139" y="344265"/>
                  <a:pt x="81932" y="338473"/>
                  <a:pt x="89067" y="338473"/>
                </a:cubicBezTo>
                <a:lnTo>
                  <a:pt x="431737" y="338473"/>
                </a:lnTo>
                <a:cubicBezTo>
                  <a:pt x="438872" y="338473"/>
                  <a:pt x="444665" y="344265"/>
                  <a:pt x="444665" y="351401"/>
                </a:cubicBezTo>
                <a:lnTo>
                  <a:pt x="444665" y="381790"/>
                </a:lnTo>
                <a:close/>
              </a:path>
            </a:pathLst>
          </a:custGeom>
          <a:solidFill>
            <a:schemeClr val="accent2"/>
          </a:solidFill>
          <a:ln w="837" cap="flat">
            <a:noFill/>
            <a:prstDash val="solid"/>
            <a:miter/>
          </a:ln>
        </p:spPr>
        <p:txBody>
          <a:bodyPr rtlCol="0" anchor="ctr"/>
          <a:lstStyle/>
          <a:p>
            <a:endParaRPr lang="zh-CN" altLang="en-US"/>
          </a:p>
        </p:txBody>
      </p:sp>
    </p:spTree>
    <p:extLst>
      <p:ext uri="{BB962C8B-B14F-4D97-AF65-F5344CB8AC3E}">
        <p14:creationId xmlns:p14="http://schemas.microsoft.com/office/powerpoint/2010/main" val="2150127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图形 95">
            <a:extLst>
              <a:ext uri="{FF2B5EF4-FFF2-40B4-BE49-F238E27FC236}">
                <a16:creationId xmlns:a16="http://schemas.microsoft.com/office/drawing/2014/main" id="{D9D78287-B305-1608-3CFB-DB480A69AEB9}"/>
              </a:ext>
            </a:extLst>
          </p:cNvPr>
          <p:cNvGrpSpPr/>
          <p:nvPr/>
        </p:nvGrpSpPr>
        <p:grpSpPr>
          <a:xfrm>
            <a:off x="-44333" y="5277000"/>
            <a:ext cx="12193718" cy="1549016"/>
            <a:chOff x="-267024" y="7903290"/>
            <a:chExt cx="12724352" cy="3358773"/>
          </a:xfrm>
          <a:noFill/>
        </p:grpSpPr>
        <p:sp>
          <p:nvSpPr>
            <p:cNvPr id="43" name="任意多边形: 形状 42">
              <a:extLst>
                <a:ext uri="{FF2B5EF4-FFF2-40B4-BE49-F238E27FC236}">
                  <a16:creationId xmlns:a16="http://schemas.microsoft.com/office/drawing/2014/main" id="{EC53E15F-4BE9-A96F-E5BE-80319176EC72}"/>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任意多边形: 形状 43">
              <a:extLst>
                <a:ext uri="{FF2B5EF4-FFF2-40B4-BE49-F238E27FC236}">
                  <a16:creationId xmlns:a16="http://schemas.microsoft.com/office/drawing/2014/main" id="{DEF1C100-71EC-E17B-DDC4-791057B274D4}"/>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任意多边形: 形状 44">
              <a:extLst>
                <a:ext uri="{FF2B5EF4-FFF2-40B4-BE49-F238E27FC236}">
                  <a16:creationId xmlns:a16="http://schemas.microsoft.com/office/drawing/2014/main" id="{160FD182-8408-887B-F868-B413D839B1E6}"/>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46">
              <a:extLst>
                <a:ext uri="{FF2B5EF4-FFF2-40B4-BE49-F238E27FC236}">
                  <a16:creationId xmlns:a16="http://schemas.microsoft.com/office/drawing/2014/main" id="{71EA0183-46F1-F64D-DC8F-67FCC840ACCF}"/>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任意多边形: 形状 49">
              <a:extLst>
                <a:ext uri="{FF2B5EF4-FFF2-40B4-BE49-F238E27FC236}">
                  <a16:creationId xmlns:a16="http://schemas.microsoft.com/office/drawing/2014/main" id="{CE365E50-19FA-D79C-65D4-D5732485ED5C}"/>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任意多边形: 形状 50">
              <a:extLst>
                <a:ext uri="{FF2B5EF4-FFF2-40B4-BE49-F238E27FC236}">
                  <a16:creationId xmlns:a16="http://schemas.microsoft.com/office/drawing/2014/main" id="{A3856278-9192-F58E-1A5B-E40A41617F42}"/>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任意多边形: 形状 53">
              <a:extLst>
                <a:ext uri="{FF2B5EF4-FFF2-40B4-BE49-F238E27FC236}">
                  <a16:creationId xmlns:a16="http://schemas.microsoft.com/office/drawing/2014/main" id="{34C7A6FA-D4CC-2D98-CE7D-D46DFAE02455}"/>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54">
              <a:extLst>
                <a:ext uri="{FF2B5EF4-FFF2-40B4-BE49-F238E27FC236}">
                  <a16:creationId xmlns:a16="http://schemas.microsoft.com/office/drawing/2014/main" id="{01E9DFF6-A62B-6809-3621-CF94AAB54630}"/>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7">
              <a:extLst>
                <a:ext uri="{FF2B5EF4-FFF2-40B4-BE49-F238E27FC236}">
                  <a16:creationId xmlns:a16="http://schemas.microsoft.com/office/drawing/2014/main" id="{9F5EA784-DB98-B32B-AD89-93D4BB95F9C7}"/>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任意多边形: 形状 68">
              <a:extLst>
                <a:ext uri="{FF2B5EF4-FFF2-40B4-BE49-F238E27FC236}">
                  <a16:creationId xmlns:a16="http://schemas.microsoft.com/office/drawing/2014/main" id="{2A6AC899-8330-3019-2423-3DA198DBC693}"/>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任意多边形: 形状 69">
              <a:extLst>
                <a:ext uri="{FF2B5EF4-FFF2-40B4-BE49-F238E27FC236}">
                  <a16:creationId xmlns:a16="http://schemas.microsoft.com/office/drawing/2014/main" id="{018F0BC8-C110-1527-E201-41787DFCE110}"/>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任意多边形: 形状 70">
              <a:extLst>
                <a:ext uri="{FF2B5EF4-FFF2-40B4-BE49-F238E27FC236}">
                  <a16:creationId xmlns:a16="http://schemas.microsoft.com/office/drawing/2014/main" id="{96BADAE1-AB4F-B1D4-07C6-A62457C7355E}"/>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任意多边形: 形状 71">
              <a:extLst>
                <a:ext uri="{FF2B5EF4-FFF2-40B4-BE49-F238E27FC236}">
                  <a16:creationId xmlns:a16="http://schemas.microsoft.com/office/drawing/2014/main" id="{6EC8FDCC-CC4E-FC28-038F-BADF84C71A0D}"/>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任意多边形: 形状 72">
              <a:extLst>
                <a:ext uri="{FF2B5EF4-FFF2-40B4-BE49-F238E27FC236}">
                  <a16:creationId xmlns:a16="http://schemas.microsoft.com/office/drawing/2014/main" id="{AAC26C6D-5045-BD88-5CB5-A02C4717651B}"/>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任意多边形: 形状 73">
              <a:extLst>
                <a:ext uri="{FF2B5EF4-FFF2-40B4-BE49-F238E27FC236}">
                  <a16:creationId xmlns:a16="http://schemas.microsoft.com/office/drawing/2014/main" id="{808D90C1-41DD-9AF2-1C12-FAFC56D47453}"/>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任意多边形: 形状 74">
              <a:extLst>
                <a:ext uri="{FF2B5EF4-FFF2-40B4-BE49-F238E27FC236}">
                  <a16:creationId xmlns:a16="http://schemas.microsoft.com/office/drawing/2014/main" id="{834243D4-C0DF-D606-D917-30AFD197EAC2}"/>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任意多边形: 形状 75">
              <a:extLst>
                <a:ext uri="{FF2B5EF4-FFF2-40B4-BE49-F238E27FC236}">
                  <a16:creationId xmlns:a16="http://schemas.microsoft.com/office/drawing/2014/main" id="{4456DB6E-87A8-FF2F-C2EE-DFEA35E5D689}"/>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sp>
        <p:nvSpPr>
          <p:cNvPr id="2" name="椭圆 1">
            <a:extLst>
              <a:ext uri="{FF2B5EF4-FFF2-40B4-BE49-F238E27FC236}">
                <a16:creationId xmlns:a16="http://schemas.microsoft.com/office/drawing/2014/main" id="{A00542A0-6315-D91C-09FB-2215CFA0FF1D}"/>
              </a:ext>
            </a:extLst>
          </p:cNvPr>
          <p:cNvSpPr/>
          <p:nvPr/>
        </p:nvSpPr>
        <p:spPr>
          <a:xfrm>
            <a:off x="2944467" y="614164"/>
            <a:ext cx="6059226" cy="6059226"/>
          </a:xfrm>
          <a:prstGeom prst="ellipse">
            <a:avLst/>
          </a:prstGeom>
          <a:noFill/>
          <a:ln>
            <a:gradFill>
              <a:gsLst>
                <a:gs pos="0">
                  <a:schemeClr val="accent1">
                    <a:lumMod val="6000"/>
                    <a:lumOff val="94000"/>
                    <a:alpha val="0"/>
                  </a:schemeClr>
                </a:gs>
                <a:gs pos="50000">
                  <a:schemeClr val="accent6"/>
                </a:gs>
                <a:gs pos="100000">
                  <a:schemeClr val="accent4">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FC02DBD1-F256-1C26-2C2D-20EABDD5CEA4}"/>
              </a:ext>
            </a:extLst>
          </p:cNvPr>
          <p:cNvSpPr/>
          <p:nvPr/>
        </p:nvSpPr>
        <p:spPr>
          <a:xfrm>
            <a:off x="3505200" y="1037737"/>
            <a:ext cx="5181600" cy="5181600"/>
          </a:xfrm>
          <a:prstGeom prst="ellipse">
            <a:avLst/>
          </a:prstGeom>
          <a:gradFill flip="none" rotWithShape="1">
            <a:gsLst>
              <a:gs pos="0">
                <a:schemeClr val="accent4">
                  <a:alpha val="19000"/>
                </a:schemeClr>
              </a:gs>
              <a:gs pos="82000">
                <a:schemeClr val="accent5">
                  <a:alpha val="17000"/>
                </a:schemeClr>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4" name="椭圆 3">
            <a:extLst>
              <a:ext uri="{FF2B5EF4-FFF2-40B4-BE49-F238E27FC236}">
                <a16:creationId xmlns:a16="http://schemas.microsoft.com/office/drawing/2014/main" id="{A7145AC6-6C23-0717-D42E-5648A1D4E73D}"/>
              </a:ext>
            </a:extLst>
          </p:cNvPr>
          <p:cNvSpPr/>
          <p:nvPr/>
        </p:nvSpPr>
        <p:spPr>
          <a:xfrm>
            <a:off x="4505960" y="2038497"/>
            <a:ext cx="3180080" cy="3180080"/>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6" name="椭圆 5">
            <a:extLst>
              <a:ext uri="{FF2B5EF4-FFF2-40B4-BE49-F238E27FC236}">
                <a16:creationId xmlns:a16="http://schemas.microsoft.com/office/drawing/2014/main" id="{037A4CAA-49CD-0A0F-81B6-A6BCC988C2C2}"/>
              </a:ext>
            </a:extLst>
          </p:cNvPr>
          <p:cNvSpPr/>
          <p:nvPr/>
        </p:nvSpPr>
        <p:spPr>
          <a:xfrm>
            <a:off x="3217860" y="1883547"/>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8" name="椭圆 7">
            <a:extLst>
              <a:ext uri="{FF2B5EF4-FFF2-40B4-BE49-F238E27FC236}">
                <a16:creationId xmlns:a16="http://schemas.microsoft.com/office/drawing/2014/main" id="{0F28A73D-129C-E918-8CEB-20981693179F}"/>
              </a:ext>
            </a:extLst>
          </p:cNvPr>
          <p:cNvSpPr/>
          <p:nvPr/>
        </p:nvSpPr>
        <p:spPr>
          <a:xfrm>
            <a:off x="2785398" y="3463186"/>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10" name="椭圆 9">
            <a:extLst>
              <a:ext uri="{FF2B5EF4-FFF2-40B4-BE49-F238E27FC236}">
                <a16:creationId xmlns:a16="http://schemas.microsoft.com/office/drawing/2014/main" id="{30E6BB65-E33D-C0D1-E611-63711F2CA446}"/>
              </a:ext>
            </a:extLst>
          </p:cNvPr>
          <p:cNvSpPr/>
          <p:nvPr/>
        </p:nvSpPr>
        <p:spPr>
          <a:xfrm>
            <a:off x="3217860" y="5134823"/>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21" name="椭圆 20">
            <a:extLst>
              <a:ext uri="{FF2B5EF4-FFF2-40B4-BE49-F238E27FC236}">
                <a16:creationId xmlns:a16="http://schemas.microsoft.com/office/drawing/2014/main" id="{50DD5A40-7F5C-7F74-AA51-070BF0BE2C19}"/>
              </a:ext>
            </a:extLst>
          </p:cNvPr>
          <p:cNvSpPr/>
          <p:nvPr/>
        </p:nvSpPr>
        <p:spPr>
          <a:xfrm flipH="1">
            <a:off x="8480160" y="1883547"/>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24" name="椭圆 23">
            <a:extLst>
              <a:ext uri="{FF2B5EF4-FFF2-40B4-BE49-F238E27FC236}">
                <a16:creationId xmlns:a16="http://schemas.microsoft.com/office/drawing/2014/main" id="{7150A5BE-EABE-8166-BA24-0B636D800690}"/>
              </a:ext>
            </a:extLst>
          </p:cNvPr>
          <p:cNvSpPr/>
          <p:nvPr/>
        </p:nvSpPr>
        <p:spPr>
          <a:xfrm flipH="1">
            <a:off x="8855720" y="3463186"/>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27" name="椭圆 26">
            <a:extLst>
              <a:ext uri="{FF2B5EF4-FFF2-40B4-BE49-F238E27FC236}">
                <a16:creationId xmlns:a16="http://schemas.microsoft.com/office/drawing/2014/main" id="{12B6DCED-707C-E598-27E2-F0952F1C1503}"/>
              </a:ext>
            </a:extLst>
          </p:cNvPr>
          <p:cNvSpPr/>
          <p:nvPr/>
        </p:nvSpPr>
        <p:spPr>
          <a:xfrm flipH="1">
            <a:off x="8480160" y="5134823"/>
            <a:ext cx="330702" cy="330702"/>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40" name="组合 39">
            <a:extLst>
              <a:ext uri="{FF2B5EF4-FFF2-40B4-BE49-F238E27FC236}">
                <a16:creationId xmlns:a16="http://schemas.microsoft.com/office/drawing/2014/main" id="{D96E87F1-1347-9813-35FB-581E64D2BA7F}"/>
              </a:ext>
            </a:extLst>
          </p:cNvPr>
          <p:cNvGrpSpPr/>
          <p:nvPr/>
        </p:nvGrpSpPr>
        <p:grpSpPr>
          <a:xfrm>
            <a:off x="1097551" y="1751613"/>
            <a:ext cx="2018549" cy="1079238"/>
            <a:chOff x="1097551" y="1552076"/>
            <a:chExt cx="2018549" cy="1079238"/>
          </a:xfrm>
        </p:grpSpPr>
        <p:sp>
          <p:nvSpPr>
            <p:cNvPr id="5" name="文本框 8">
              <a:extLst>
                <a:ext uri="{FF2B5EF4-FFF2-40B4-BE49-F238E27FC236}">
                  <a16:creationId xmlns:a16="http://schemas.microsoft.com/office/drawing/2014/main" id="{C6BACAC5-C1D1-C3E0-A920-884FB31E2ED7}"/>
                </a:ext>
              </a:extLst>
            </p:cNvPr>
            <p:cNvSpPr txBox="1"/>
            <p:nvPr/>
          </p:nvSpPr>
          <p:spPr>
            <a:xfrm>
              <a:off x="1097551" y="1552076"/>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algn="just"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28" name="文本框 13">
              <a:extLst>
                <a:ext uri="{FF2B5EF4-FFF2-40B4-BE49-F238E27FC236}">
                  <a16:creationId xmlns:a16="http://schemas.microsoft.com/office/drawing/2014/main" id="{8EC9514B-4D18-F449-5BA9-BB5A2EB2229C}"/>
                </a:ext>
              </a:extLst>
            </p:cNvPr>
            <p:cNvSpPr txBox="1"/>
            <p:nvPr/>
          </p:nvSpPr>
          <p:spPr>
            <a:xfrm>
              <a:off x="1097552" y="2034227"/>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grpSp>
      <p:grpSp>
        <p:nvGrpSpPr>
          <p:cNvPr id="46" name="组合 45">
            <a:extLst>
              <a:ext uri="{FF2B5EF4-FFF2-40B4-BE49-F238E27FC236}">
                <a16:creationId xmlns:a16="http://schemas.microsoft.com/office/drawing/2014/main" id="{E414058E-B52F-3977-327E-07A7A80D8DBE}"/>
              </a:ext>
            </a:extLst>
          </p:cNvPr>
          <p:cNvGrpSpPr/>
          <p:nvPr/>
        </p:nvGrpSpPr>
        <p:grpSpPr>
          <a:xfrm>
            <a:off x="1097551" y="5040758"/>
            <a:ext cx="2018549" cy="1079238"/>
            <a:chOff x="1097551" y="4841221"/>
            <a:chExt cx="2018549" cy="1079238"/>
          </a:xfrm>
        </p:grpSpPr>
        <p:sp>
          <p:nvSpPr>
            <p:cNvPr id="37" name="文本框 8">
              <a:extLst>
                <a:ext uri="{FF2B5EF4-FFF2-40B4-BE49-F238E27FC236}">
                  <a16:creationId xmlns:a16="http://schemas.microsoft.com/office/drawing/2014/main" id="{CBF27BBB-D6DB-9D25-F266-4DE33A2CA2E5}"/>
                </a:ext>
              </a:extLst>
            </p:cNvPr>
            <p:cNvSpPr txBox="1"/>
            <p:nvPr/>
          </p:nvSpPr>
          <p:spPr>
            <a:xfrm>
              <a:off x="1097551" y="4841221"/>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algn="just"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38" name="文本框 13">
              <a:extLst>
                <a:ext uri="{FF2B5EF4-FFF2-40B4-BE49-F238E27FC236}">
                  <a16:creationId xmlns:a16="http://schemas.microsoft.com/office/drawing/2014/main" id="{DD893970-8936-CEC1-500A-14807FC85F13}"/>
                </a:ext>
              </a:extLst>
            </p:cNvPr>
            <p:cNvSpPr txBox="1"/>
            <p:nvPr/>
          </p:nvSpPr>
          <p:spPr>
            <a:xfrm>
              <a:off x="1097552" y="5323372"/>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grpSp>
      <p:grpSp>
        <p:nvGrpSpPr>
          <p:cNvPr id="41" name="组合 40">
            <a:extLst>
              <a:ext uri="{FF2B5EF4-FFF2-40B4-BE49-F238E27FC236}">
                <a16:creationId xmlns:a16="http://schemas.microsoft.com/office/drawing/2014/main" id="{E2FE6270-D071-790E-A277-17D199B57FD1}"/>
              </a:ext>
            </a:extLst>
          </p:cNvPr>
          <p:cNvGrpSpPr/>
          <p:nvPr/>
        </p:nvGrpSpPr>
        <p:grpSpPr>
          <a:xfrm>
            <a:off x="811687" y="3386542"/>
            <a:ext cx="2027283" cy="1098525"/>
            <a:chOff x="811687" y="3167390"/>
            <a:chExt cx="2027283" cy="1098525"/>
          </a:xfrm>
        </p:grpSpPr>
        <p:sp>
          <p:nvSpPr>
            <p:cNvPr id="7" name="文本框 8">
              <a:extLst>
                <a:ext uri="{FF2B5EF4-FFF2-40B4-BE49-F238E27FC236}">
                  <a16:creationId xmlns:a16="http://schemas.microsoft.com/office/drawing/2014/main" id="{5B8A9390-C52F-2BBB-397A-0741E079D41D}"/>
                </a:ext>
              </a:extLst>
            </p:cNvPr>
            <p:cNvSpPr txBox="1"/>
            <p:nvPr/>
          </p:nvSpPr>
          <p:spPr>
            <a:xfrm>
              <a:off x="811687" y="3167390"/>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39" name="文本框 13">
              <a:extLst>
                <a:ext uri="{FF2B5EF4-FFF2-40B4-BE49-F238E27FC236}">
                  <a16:creationId xmlns:a16="http://schemas.microsoft.com/office/drawing/2014/main" id="{B7FBA031-2693-96C8-E283-8AE01B906986}"/>
                </a:ext>
              </a:extLst>
            </p:cNvPr>
            <p:cNvSpPr txBox="1"/>
            <p:nvPr/>
          </p:nvSpPr>
          <p:spPr>
            <a:xfrm>
              <a:off x="820422" y="3668828"/>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grpSp>
      <p:sp>
        <p:nvSpPr>
          <p:cNvPr id="63" name="文本框 8">
            <a:extLst>
              <a:ext uri="{FF2B5EF4-FFF2-40B4-BE49-F238E27FC236}">
                <a16:creationId xmlns:a16="http://schemas.microsoft.com/office/drawing/2014/main" id="{70AA76C0-02D5-D48F-F031-73571D3284B0}"/>
              </a:ext>
            </a:extLst>
          </p:cNvPr>
          <p:cNvSpPr txBox="1"/>
          <p:nvPr/>
        </p:nvSpPr>
        <p:spPr>
          <a:xfrm flipH="1">
            <a:off x="9410031" y="1751613"/>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algn="just"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64" name="文本框 13">
            <a:extLst>
              <a:ext uri="{FF2B5EF4-FFF2-40B4-BE49-F238E27FC236}">
                <a16:creationId xmlns:a16="http://schemas.microsoft.com/office/drawing/2014/main" id="{76940B34-9AD3-67EB-D0D1-155511699EFA}"/>
              </a:ext>
            </a:extLst>
          </p:cNvPr>
          <p:cNvSpPr txBox="1"/>
          <p:nvPr/>
        </p:nvSpPr>
        <p:spPr>
          <a:xfrm flipH="1">
            <a:off x="9003693" y="2233764"/>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sp>
        <p:nvSpPr>
          <p:cNvPr id="66" name="文本框 8">
            <a:extLst>
              <a:ext uri="{FF2B5EF4-FFF2-40B4-BE49-F238E27FC236}">
                <a16:creationId xmlns:a16="http://schemas.microsoft.com/office/drawing/2014/main" id="{63040563-88E8-580B-ECE3-C5F974EC3B08}"/>
              </a:ext>
            </a:extLst>
          </p:cNvPr>
          <p:cNvSpPr txBox="1"/>
          <p:nvPr/>
        </p:nvSpPr>
        <p:spPr>
          <a:xfrm flipH="1">
            <a:off x="9410031" y="5040758"/>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algn="just"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67" name="文本框 13">
            <a:extLst>
              <a:ext uri="{FF2B5EF4-FFF2-40B4-BE49-F238E27FC236}">
                <a16:creationId xmlns:a16="http://schemas.microsoft.com/office/drawing/2014/main" id="{ED9E7E38-8F75-84D2-1CD2-6A6F9831B85D}"/>
              </a:ext>
            </a:extLst>
          </p:cNvPr>
          <p:cNvSpPr txBox="1"/>
          <p:nvPr/>
        </p:nvSpPr>
        <p:spPr>
          <a:xfrm flipH="1">
            <a:off x="9003693" y="5522909"/>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sp>
        <p:nvSpPr>
          <p:cNvPr id="79" name="文本框 8">
            <a:extLst>
              <a:ext uri="{FF2B5EF4-FFF2-40B4-BE49-F238E27FC236}">
                <a16:creationId xmlns:a16="http://schemas.microsoft.com/office/drawing/2014/main" id="{A6529E79-6565-0458-C180-84A13237F7F1}"/>
              </a:ext>
            </a:extLst>
          </p:cNvPr>
          <p:cNvSpPr txBox="1"/>
          <p:nvPr/>
        </p:nvSpPr>
        <p:spPr>
          <a:xfrm flipH="1">
            <a:off x="9698207" y="3386542"/>
            <a:ext cx="1684418" cy="523220"/>
          </a:xfrm>
          <a:prstGeom prst="rect">
            <a:avLst/>
          </a:prstGeom>
          <a:noFill/>
        </p:spPr>
        <p:txBody>
          <a:bodyPr wrap="square" rtlCol="0">
            <a:spAutoFit/>
          </a:bodyPr>
          <a:lstStyle>
            <a:defPPr>
              <a:defRPr lang="zh-CN"/>
            </a:defPPr>
            <a:lvl1pPr>
              <a:defRPr sz="3600">
                <a:gradFill>
                  <a:gsLst>
                    <a:gs pos="0">
                      <a:srgbClr val="FFC991"/>
                    </a:gs>
                    <a:gs pos="69381">
                      <a:srgbClr val="FFD4A0"/>
                    </a:gs>
                    <a:gs pos="33000">
                      <a:srgbClr val="92673D"/>
                    </a:gs>
                    <a:gs pos="100000">
                      <a:srgbClr val="FFD193"/>
                    </a:gs>
                  </a:gsLst>
                  <a:path path="circle">
                    <a:fillToRect r="100000" b="100000"/>
                  </a:path>
                </a:gradFill>
                <a:effectLst>
                  <a:outerShdw blurRad="63500" dist="25400" dir="2700000" sx="96000" sy="96000" algn="tl">
                    <a:srgbClr val="A57A4E">
                      <a:alpha val="20000"/>
                    </a:srgbClr>
                  </a:outerShdw>
                </a:effectLst>
                <a:latin typeface="思源黑体 CN Bold" panose="020B0800000000000000" pitchFamily="34" charset="-122"/>
                <a:ea typeface="思源黑体 CN Bold" panose="020B0800000000000000" pitchFamily="34" charset="-122"/>
              </a:defRPr>
            </a:lvl1pPr>
          </a:lstStyle>
          <a:p>
            <a:pPr marR="0" lvl="0" indent="0" fontAlgn="auto">
              <a:lnSpc>
                <a:spcPct val="100000"/>
              </a:lnSpc>
              <a:spcBef>
                <a:spcPts val="0"/>
              </a:spcBef>
              <a:spcAft>
                <a:spcPts val="0"/>
              </a:spcAft>
              <a:buClrTx/>
              <a:buSzTx/>
              <a:buFontTx/>
              <a:buNone/>
              <a:tabLst/>
              <a:defRPr/>
            </a:pPr>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添加标题</a:t>
            </a:r>
          </a:p>
        </p:txBody>
      </p:sp>
      <p:sp>
        <p:nvSpPr>
          <p:cNvPr id="84" name="文本框 13">
            <a:extLst>
              <a:ext uri="{FF2B5EF4-FFF2-40B4-BE49-F238E27FC236}">
                <a16:creationId xmlns:a16="http://schemas.microsoft.com/office/drawing/2014/main" id="{118BB42A-E3B3-F0F7-6DE3-EC9B89D2BF2A}"/>
              </a:ext>
            </a:extLst>
          </p:cNvPr>
          <p:cNvSpPr txBox="1"/>
          <p:nvPr/>
        </p:nvSpPr>
        <p:spPr>
          <a:xfrm flipH="1">
            <a:off x="9283135" y="3887980"/>
            <a:ext cx="2018548"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ysClr val="window" lastClr="FFFFFF"/>
                </a:solidFill>
                <a:effectLst/>
                <a:uLnTx/>
                <a:uFillTx/>
                <a:latin typeface="+mn-ea"/>
                <a:cs typeface="思源黑体 CN Normal" panose="020B0400000000000000" pitchFamily="34" charset="-122"/>
              </a:rPr>
              <a:t>单击此处输入你的正文文字是您思想的提炼</a:t>
            </a:r>
          </a:p>
        </p:txBody>
      </p:sp>
      <p:sp>
        <p:nvSpPr>
          <p:cNvPr id="89" name="任意多边形: 形状 88">
            <a:extLst>
              <a:ext uri="{FF2B5EF4-FFF2-40B4-BE49-F238E27FC236}">
                <a16:creationId xmlns:a16="http://schemas.microsoft.com/office/drawing/2014/main" id="{A0D06BB4-D9D7-BF47-4A86-79BEA9D4611E}"/>
              </a:ext>
            </a:extLst>
          </p:cNvPr>
          <p:cNvSpPr/>
          <p:nvPr/>
        </p:nvSpPr>
        <p:spPr>
          <a:xfrm>
            <a:off x="5072972" y="2609297"/>
            <a:ext cx="2046055" cy="2038480"/>
          </a:xfrm>
          <a:custGeom>
            <a:avLst/>
            <a:gdLst>
              <a:gd name="connsiteX0" fmla="*/ 906463 w 906462"/>
              <a:gd name="connsiteY0" fmla="*/ 435166 h 903106"/>
              <a:gd name="connsiteX1" fmla="*/ 777725 w 906462"/>
              <a:gd name="connsiteY1" fmla="*/ 435166 h 903106"/>
              <a:gd name="connsiteX2" fmla="*/ 468895 w 906462"/>
              <a:gd name="connsiteY2" fmla="*/ 121574 h 903106"/>
              <a:gd name="connsiteX3" fmla="*/ 468895 w 906462"/>
              <a:gd name="connsiteY3" fmla="*/ 0 h 903106"/>
              <a:gd name="connsiteX4" fmla="*/ 437397 w 906462"/>
              <a:gd name="connsiteY4" fmla="*/ 0 h 903106"/>
              <a:gd name="connsiteX5" fmla="*/ 437397 w 906462"/>
              <a:gd name="connsiteY5" fmla="*/ 121534 h 903106"/>
              <a:gd name="connsiteX6" fmla="*/ 127754 w 906462"/>
              <a:gd name="connsiteY6" fmla="*/ 435166 h 903106"/>
              <a:gd name="connsiteX7" fmla="*/ 0 w 906462"/>
              <a:gd name="connsiteY7" fmla="*/ 435166 h 903106"/>
              <a:gd name="connsiteX8" fmla="*/ 0 w 906462"/>
              <a:gd name="connsiteY8" fmla="*/ 466675 h 903106"/>
              <a:gd name="connsiteX9" fmla="*/ 127683 w 906462"/>
              <a:gd name="connsiteY9" fmla="*/ 466675 h 903106"/>
              <a:gd name="connsiteX10" fmla="*/ 437397 w 906462"/>
              <a:gd name="connsiteY10" fmla="*/ 781623 h 903106"/>
              <a:gd name="connsiteX11" fmla="*/ 437397 w 906462"/>
              <a:gd name="connsiteY11" fmla="*/ 903107 h 903106"/>
              <a:gd name="connsiteX12" fmla="*/ 468905 w 906462"/>
              <a:gd name="connsiteY12" fmla="*/ 903107 h 903106"/>
              <a:gd name="connsiteX13" fmla="*/ 468905 w 906462"/>
              <a:gd name="connsiteY13" fmla="*/ 781533 h 903106"/>
              <a:gd name="connsiteX14" fmla="*/ 777805 w 906462"/>
              <a:gd name="connsiteY14" fmla="*/ 466625 h 903106"/>
              <a:gd name="connsiteX15" fmla="*/ 906463 w 906462"/>
              <a:gd name="connsiteY15" fmla="*/ 466625 h 903106"/>
              <a:gd name="connsiteX16" fmla="*/ 452749 w 906462"/>
              <a:gd name="connsiteY16" fmla="*/ 750898 h 903106"/>
              <a:gd name="connsiteX17" fmla="*/ 158439 w 906462"/>
              <a:gd name="connsiteY17" fmla="*/ 451574 h 903106"/>
              <a:gd name="connsiteX18" fmla="*/ 452749 w 906462"/>
              <a:gd name="connsiteY18" fmla="*/ 152249 h 903106"/>
              <a:gd name="connsiteX19" fmla="*/ 747039 w 906462"/>
              <a:gd name="connsiteY19" fmla="*/ 451574 h 903106"/>
              <a:gd name="connsiteX20" fmla="*/ 452749 w 906462"/>
              <a:gd name="connsiteY20" fmla="*/ 750898 h 9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6462" h="903106">
                <a:moveTo>
                  <a:pt x="906463" y="435166"/>
                </a:moveTo>
                <a:lnTo>
                  <a:pt x="777725" y="435166"/>
                </a:lnTo>
                <a:cubicBezTo>
                  <a:pt x="769486" y="265856"/>
                  <a:pt x="635633" y="129934"/>
                  <a:pt x="468895" y="121574"/>
                </a:cubicBezTo>
                <a:lnTo>
                  <a:pt x="468895" y="0"/>
                </a:lnTo>
                <a:lnTo>
                  <a:pt x="437397" y="0"/>
                </a:lnTo>
                <a:lnTo>
                  <a:pt x="437397" y="121534"/>
                </a:lnTo>
                <a:cubicBezTo>
                  <a:pt x="270287" y="129502"/>
                  <a:pt x="135972" y="265585"/>
                  <a:pt x="127754" y="435166"/>
                </a:cubicBezTo>
                <a:lnTo>
                  <a:pt x="0" y="435166"/>
                </a:lnTo>
                <a:lnTo>
                  <a:pt x="0" y="466675"/>
                </a:lnTo>
                <a:lnTo>
                  <a:pt x="127683" y="466675"/>
                </a:lnTo>
                <a:cubicBezTo>
                  <a:pt x="135299" y="636869"/>
                  <a:pt x="269855" y="773635"/>
                  <a:pt x="437397" y="781623"/>
                </a:cubicBezTo>
                <a:lnTo>
                  <a:pt x="437397" y="903107"/>
                </a:lnTo>
                <a:lnTo>
                  <a:pt x="468905" y="903107"/>
                </a:lnTo>
                <a:lnTo>
                  <a:pt x="468905" y="781533"/>
                </a:lnTo>
                <a:cubicBezTo>
                  <a:pt x="636075" y="773153"/>
                  <a:pt x="770199" y="636548"/>
                  <a:pt x="777805" y="466625"/>
                </a:cubicBezTo>
                <a:lnTo>
                  <a:pt x="906463" y="466625"/>
                </a:lnTo>
                <a:close/>
                <a:moveTo>
                  <a:pt x="452749" y="750898"/>
                </a:moveTo>
                <a:cubicBezTo>
                  <a:pt x="290462" y="750898"/>
                  <a:pt x="158439" y="616623"/>
                  <a:pt x="158439" y="451574"/>
                </a:cubicBezTo>
                <a:cubicBezTo>
                  <a:pt x="158439" y="286524"/>
                  <a:pt x="290462" y="152249"/>
                  <a:pt x="452749" y="152249"/>
                </a:cubicBezTo>
                <a:cubicBezTo>
                  <a:pt x="615036" y="152249"/>
                  <a:pt x="747039" y="286554"/>
                  <a:pt x="747039" y="451574"/>
                </a:cubicBezTo>
                <a:cubicBezTo>
                  <a:pt x="747039" y="616593"/>
                  <a:pt x="615016" y="750898"/>
                  <a:pt x="452749" y="750898"/>
                </a:cubicBezTo>
                <a:close/>
              </a:path>
            </a:pathLst>
          </a:custGeom>
          <a:gradFill>
            <a:gsLst>
              <a:gs pos="0">
                <a:schemeClr val="accent2"/>
              </a:gs>
              <a:gs pos="82000">
                <a:schemeClr val="accent1"/>
              </a:gs>
            </a:gsLst>
            <a:lin ang="2700000" scaled="1"/>
          </a:gradFill>
          <a:ln w="100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5265D0E-F9D1-20E4-002C-AB6D142B6930}"/>
              </a:ext>
            </a:extLst>
          </p:cNvPr>
          <p:cNvSpPr/>
          <p:nvPr/>
        </p:nvSpPr>
        <p:spPr>
          <a:xfrm>
            <a:off x="5741826" y="3269248"/>
            <a:ext cx="708310" cy="718629"/>
          </a:xfrm>
          <a:custGeom>
            <a:avLst/>
            <a:gdLst>
              <a:gd name="connsiteX0" fmla="*/ 156901 w 313802"/>
              <a:gd name="connsiteY0" fmla="*/ 0 h 318374"/>
              <a:gd name="connsiteX1" fmla="*/ 0 w 313802"/>
              <a:gd name="connsiteY1" fmla="*/ 159182 h 318374"/>
              <a:gd name="connsiteX2" fmla="*/ 156901 w 313802"/>
              <a:gd name="connsiteY2" fmla="*/ 318374 h 318374"/>
              <a:gd name="connsiteX3" fmla="*/ 313803 w 313802"/>
              <a:gd name="connsiteY3" fmla="*/ 159182 h 318374"/>
              <a:gd name="connsiteX4" fmla="*/ 156901 w 313802"/>
              <a:gd name="connsiteY4" fmla="*/ 0 h 318374"/>
              <a:gd name="connsiteX5" fmla="*/ 156901 w 313802"/>
              <a:gd name="connsiteY5" fmla="*/ 286865 h 318374"/>
              <a:gd name="connsiteX6" fmla="*/ 31509 w 313802"/>
              <a:gd name="connsiteY6" fmla="*/ 159182 h 318374"/>
              <a:gd name="connsiteX7" fmla="*/ 156901 w 313802"/>
              <a:gd name="connsiteY7" fmla="*/ 31509 h 318374"/>
              <a:gd name="connsiteX8" fmla="*/ 282264 w 313802"/>
              <a:gd name="connsiteY8" fmla="*/ 159182 h 318374"/>
              <a:gd name="connsiteX9" fmla="*/ 156901 w 313802"/>
              <a:gd name="connsiteY9" fmla="*/ 286865 h 31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802" h="318374">
                <a:moveTo>
                  <a:pt x="156901" y="0"/>
                </a:moveTo>
                <a:cubicBezTo>
                  <a:pt x="70383" y="0"/>
                  <a:pt x="0" y="71407"/>
                  <a:pt x="0" y="159182"/>
                </a:cubicBezTo>
                <a:cubicBezTo>
                  <a:pt x="0" y="246957"/>
                  <a:pt x="70332" y="318374"/>
                  <a:pt x="156901" y="318374"/>
                </a:cubicBezTo>
                <a:cubicBezTo>
                  <a:pt x="243470" y="318374"/>
                  <a:pt x="313803" y="246967"/>
                  <a:pt x="313803" y="159182"/>
                </a:cubicBezTo>
                <a:cubicBezTo>
                  <a:pt x="313803" y="71397"/>
                  <a:pt x="243420" y="0"/>
                  <a:pt x="156901" y="0"/>
                </a:cubicBezTo>
                <a:close/>
                <a:moveTo>
                  <a:pt x="156901" y="286865"/>
                </a:moveTo>
                <a:cubicBezTo>
                  <a:pt x="87765" y="286865"/>
                  <a:pt x="31509" y="229595"/>
                  <a:pt x="31509" y="159182"/>
                </a:cubicBezTo>
                <a:cubicBezTo>
                  <a:pt x="31509" y="88769"/>
                  <a:pt x="87775" y="31509"/>
                  <a:pt x="156901" y="31509"/>
                </a:cubicBezTo>
                <a:cubicBezTo>
                  <a:pt x="226028" y="31509"/>
                  <a:pt x="282264" y="88779"/>
                  <a:pt x="282264" y="159182"/>
                </a:cubicBezTo>
                <a:cubicBezTo>
                  <a:pt x="282264" y="229585"/>
                  <a:pt x="225998" y="286865"/>
                  <a:pt x="156901" y="286865"/>
                </a:cubicBezTo>
                <a:close/>
              </a:path>
            </a:pathLst>
          </a:custGeom>
          <a:gradFill>
            <a:gsLst>
              <a:gs pos="0">
                <a:schemeClr val="accent2"/>
              </a:gs>
              <a:gs pos="82000">
                <a:schemeClr val="accent1"/>
              </a:gs>
            </a:gsLst>
            <a:lin ang="2700000" scaled="1"/>
          </a:gradFill>
          <a:ln w="1005" cap="flat">
            <a:noFill/>
            <a:prstDash val="solid"/>
            <a:miter/>
          </a:ln>
        </p:spPr>
        <p:txBody>
          <a:bodyPr rtlCol="0" anchor="ctr"/>
          <a:lstStyle/>
          <a:p>
            <a:endParaRPr lang="zh-CN" altLang="en-US"/>
          </a:p>
        </p:txBody>
      </p:sp>
    </p:spTree>
    <p:extLst>
      <p:ext uri="{BB962C8B-B14F-4D97-AF65-F5344CB8AC3E}">
        <p14:creationId xmlns:p14="http://schemas.microsoft.com/office/powerpoint/2010/main" val="3219436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图形 95">
            <a:extLst>
              <a:ext uri="{FF2B5EF4-FFF2-40B4-BE49-F238E27FC236}">
                <a16:creationId xmlns:a16="http://schemas.microsoft.com/office/drawing/2014/main" id="{C5767635-89DB-80B1-1447-FC692E7AD36A}"/>
              </a:ext>
            </a:extLst>
          </p:cNvPr>
          <p:cNvGrpSpPr/>
          <p:nvPr/>
        </p:nvGrpSpPr>
        <p:grpSpPr>
          <a:xfrm>
            <a:off x="-44333" y="5277000"/>
            <a:ext cx="12193718" cy="1549016"/>
            <a:chOff x="-267024" y="7903290"/>
            <a:chExt cx="12724352" cy="3358773"/>
          </a:xfrm>
          <a:noFill/>
        </p:grpSpPr>
        <p:sp>
          <p:nvSpPr>
            <p:cNvPr id="153" name="任意多边形: 形状 152">
              <a:extLst>
                <a:ext uri="{FF2B5EF4-FFF2-40B4-BE49-F238E27FC236}">
                  <a16:creationId xmlns:a16="http://schemas.microsoft.com/office/drawing/2014/main" id="{DE4CAD4C-0BC2-A10C-4059-63E8218FD544}"/>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153">
              <a:extLst>
                <a:ext uri="{FF2B5EF4-FFF2-40B4-BE49-F238E27FC236}">
                  <a16:creationId xmlns:a16="http://schemas.microsoft.com/office/drawing/2014/main" id="{E7E5A1BE-98D4-117C-D887-1EA13C81440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154">
              <a:extLst>
                <a:ext uri="{FF2B5EF4-FFF2-40B4-BE49-F238E27FC236}">
                  <a16:creationId xmlns:a16="http://schemas.microsoft.com/office/drawing/2014/main" id="{1BEE9A15-5CBC-325E-8DC9-08D6BB1AE7AC}"/>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155">
              <a:extLst>
                <a:ext uri="{FF2B5EF4-FFF2-40B4-BE49-F238E27FC236}">
                  <a16:creationId xmlns:a16="http://schemas.microsoft.com/office/drawing/2014/main" id="{8ED2CFE8-D3CE-FD72-3C25-B21949FE5BF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a:extLst>
                <a:ext uri="{FF2B5EF4-FFF2-40B4-BE49-F238E27FC236}">
                  <a16:creationId xmlns:a16="http://schemas.microsoft.com/office/drawing/2014/main" id="{641A83F3-9CD6-7DF1-3773-0CD3EB9300ED}"/>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a:extLst>
                <a:ext uri="{FF2B5EF4-FFF2-40B4-BE49-F238E27FC236}">
                  <a16:creationId xmlns:a16="http://schemas.microsoft.com/office/drawing/2014/main" id="{6A088916-E6A6-BB3E-BE8E-F134B80B28E9}"/>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a:extLst>
                <a:ext uri="{FF2B5EF4-FFF2-40B4-BE49-F238E27FC236}">
                  <a16:creationId xmlns:a16="http://schemas.microsoft.com/office/drawing/2014/main" id="{BE53A82E-94E2-F94D-CAC5-8744112B85A4}"/>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a:extLst>
                <a:ext uri="{FF2B5EF4-FFF2-40B4-BE49-F238E27FC236}">
                  <a16:creationId xmlns:a16="http://schemas.microsoft.com/office/drawing/2014/main" id="{D1B4EF88-3CA7-2269-C387-AABFE06D925A}"/>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a:extLst>
                <a:ext uri="{FF2B5EF4-FFF2-40B4-BE49-F238E27FC236}">
                  <a16:creationId xmlns:a16="http://schemas.microsoft.com/office/drawing/2014/main" id="{CBAF72B9-7633-6C93-C84D-60B88359D629}"/>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a:extLst>
                <a:ext uri="{FF2B5EF4-FFF2-40B4-BE49-F238E27FC236}">
                  <a16:creationId xmlns:a16="http://schemas.microsoft.com/office/drawing/2014/main" id="{0FF8973B-58E6-7DEC-E094-061751546A71}"/>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a:extLst>
                <a:ext uri="{FF2B5EF4-FFF2-40B4-BE49-F238E27FC236}">
                  <a16:creationId xmlns:a16="http://schemas.microsoft.com/office/drawing/2014/main" id="{B90C6CBE-A822-75C1-94B8-49345B9EFEDC}"/>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a:extLst>
                <a:ext uri="{FF2B5EF4-FFF2-40B4-BE49-F238E27FC236}">
                  <a16:creationId xmlns:a16="http://schemas.microsoft.com/office/drawing/2014/main" id="{2A711F86-F96D-93F8-2937-525B17FD47C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a:extLst>
                <a:ext uri="{FF2B5EF4-FFF2-40B4-BE49-F238E27FC236}">
                  <a16:creationId xmlns:a16="http://schemas.microsoft.com/office/drawing/2014/main" id="{10460666-A098-FF60-96FF-91955F9D8637}"/>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a:extLst>
                <a:ext uri="{FF2B5EF4-FFF2-40B4-BE49-F238E27FC236}">
                  <a16:creationId xmlns:a16="http://schemas.microsoft.com/office/drawing/2014/main" id="{BE3974BF-5B54-5534-AE92-67E52B500E30}"/>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a:extLst>
                <a:ext uri="{FF2B5EF4-FFF2-40B4-BE49-F238E27FC236}">
                  <a16:creationId xmlns:a16="http://schemas.microsoft.com/office/drawing/2014/main" id="{AE4D2C3C-F49F-5A18-9DB1-37E6DE9DF198}"/>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a:extLst>
                <a:ext uri="{FF2B5EF4-FFF2-40B4-BE49-F238E27FC236}">
                  <a16:creationId xmlns:a16="http://schemas.microsoft.com/office/drawing/2014/main" id="{E6F7524B-97B5-C373-16D5-053362F3BA4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a:extLst>
                <a:ext uri="{FF2B5EF4-FFF2-40B4-BE49-F238E27FC236}">
                  <a16:creationId xmlns:a16="http://schemas.microsoft.com/office/drawing/2014/main" id="{24D9AD80-DDE4-8927-2586-0A267BB91FC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sp>
        <p:nvSpPr>
          <p:cNvPr id="8" name="矩形 7">
            <a:extLst>
              <a:ext uri="{FF2B5EF4-FFF2-40B4-BE49-F238E27FC236}">
                <a16:creationId xmlns:a16="http://schemas.microsoft.com/office/drawing/2014/main" id="{DDCBBC3E-91EC-BBCC-D9F9-1EF7040F449B}"/>
              </a:ext>
            </a:extLst>
          </p:cNvPr>
          <p:cNvSpPr/>
          <p:nvPr/>
        </p:nvSpPr>
        <p:spPr>
          <a:xfrm>
            <a:off x="658813" y="3653249"/>
            <a:ext cx="10874375" cy="112627"/>
          </a:xfrm>
          <a:prstGeom prst="rect">
            <a:avLst/>
          </a:prstGeom>
          <a:gradFill>
            <a:gsLst>
              <a:gs pos="1000">
                <a:schemeClr val="accent4"/>
              </a:gs>
              <a:gs pos="82000">
                <a:schemeClr val="accent5"/>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8FA7EE70-0B34-B217-44A1-CA8909A7DB5F}"/>
              </a:ext>
            </a:extLst>
          </p:cNvPr>
          <p:cNvGrpSpPr/>
          <p:nvPr/>
        </p:nvGrpSpPr>
        <p:grpSpPr>
          <a:xfrm>
            <a:off x="578447" y="1837569"/>
            <a:ext cx="10954740" cy="1618136"/>
            <a:chOff x="578447" y="1837569"/>
            <a:chExt cx="10954740" cy="1618136"/>
          </a:xfrm>
        </p:grpSpPr>
        <p:grpSp>
          <p:nvGrpSpPr>
            <p:cNvPr id="4" name="组合 3">
              <a:extLst>
                <a:ext uri="{FF2B5EF4-FFF2-40B4-BE49-F238E27FC236}">
                  <a16:creationId xmlns:a16="http://schemas.microsoft.com/office/drawing/2014/main" id="{94BBB550-062C-E024-5D7B-BC3643825BEE}"/>
                </a:ext>
              </a:extLst>
            </p:cNvPr>
            <p:cNvGrpSpPr/>
            <p:nvPr/>
          </p:nvGrpSpPr>
          <p:grpSpPr>
            <a:xfrm>
              <a:off x="578447" y="1837569"/>
              <a:ext cx="6557644" cy="1618135"/>
              <a:chOff x="578447" y="1848235"/>
              <a:chExt cx="6557644" cy="1618135"/>
            </a:xfrm>
          </p:grpSpPr>
          <p:sp>
            <p:nvSpPr>
              <p:cNvPr id="2" name="文本框 1">
                <a:extLst>
                  <a:ext uri="{FF2B5EF4-FFF2-40B4-BE49-F238E27FC236}">
                    <a16:creationId xmlns:a16="http://schemas.microsoft.com/office/drawing/2014/main" id="{4109524E-08E6-0C60-D881-9F6B0EFF4630}"/>
                  </a:ext>
                </a:extLst>
              </p:cNvPr>
              <p:cNvSpPr txBox="1"/>
              <p:nvPr/>
            </p:nvSpPr>
            <p:spPr>
              <a:xfrm>
                <a:off x="1049788"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3" name="文本框 14">
                <a:extLst>
                  <a:ext uri="{FF2B5EF4-FFF2-40B4-BE49-F238E27FC236}">
                    <a16:creationId xmlns:a16="http://schemas.microsoft.com/office/drawing/2014/main" id="{08376508-1D18-F69B-D255-FB0814EB09EE}"/>
                  </a:ext>
                </a:extLst>
              </p:cNvPr>
              <p:cNvSpPr txBox="1"/>
              <p:nvPr/>
            </p:nvSpPr>
            <p:spPr>
              <a:xfrm>
                <a:off x="578447" y="2433010"/>
                <a:ext cx="6557644"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单击此处输入你的正文，文字是您思想的提炼为了最终演示发布的良好效果，请尽量言简意赅的阐述观点；根据需要可酌情增减文字，以便观者可以准确理解您所传达的信息。</a:t>
                </a:r>
              </a:p>
            </p:txBody>
          </p:sp>
        </p:grpSp>
        <p:grpSp>
          <p:nvGrpSpPr>
            <p:cNvPr id="9" name="组合 8">
              <a:extLst>
                <a:ext uri="{FF2B5EF4-FFF2-40B4-BE49-F238E27FC236}">
                  <a16:creationId xmlns:a16="http://schemas.microsoft.com/office/drawing/2014/main" id="{2A0B27FE-BA62-E5B4-95C2-1D356C7C5C23}"/>
                </a:ext>
              </a:extLst>
            </p:cNvPr>
            <p:cNvGrpSpPr/>
            <p:nvPr/>
          </p:nvGrpSpPr>
          <p:grpSpPr>
            <a:xfrm>
              <a:off x="658813" y="1912018"/>
              <a:ext cx="429360" cy="429360"/>
              <a:chOff x="1469470" y="2095986"/>
              <a:chExt cx="811716" cy="811716"/>
            </a:xfrm>
          </p:grpSpPr>
          <p:sp>
            <p:nvSpPr>
              <p:cNvPr id="10" name="椭圆 9">
                <a:extLst>
                  <a:ext uri="{FF2B5EF4-FFF2-40B4-BE49-F238E27FC236}">
                    <a16:creationId xmlns:a16="http://schemas.microsoft.com/office/drawing/2014/main" id="{B15814C2-B61B-7D5B-8CC2-D2D2EE8F8D36}"/>
                  </a:ext>
                </a:extLst>
              </p:cNvPr>
              <p:cNvSpPr/>
              <p:nvPr/>
            </p:nvSpPr>
            <p:spPr>
              <a:xfrm>
                <a:off x="1469470" y="2095986"/>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grpSp>
            <p:nvGrpSpPr>
              <p:cNvPr id="11" name="图形 6">
                <a:extLst>
                  <a:ext uri="{FF2B5EF4-FFF2-40B4-BE49-F238E27FC236}">
                    <a16:creationId xmlns:a16="http://schemas.microsoft.com/office/drawing/2014/main" id="{12154067-4F57-CF94-4EC9-E7E095272363}"/>
                  </a:ext>
                </a:extLst>
              </p:cNvPr>
              <p:cNvGrpSpPr/>
              <p:nvPr/>
            </p:nvGrpSpPr>
            <p:grpSpPr>
              <a:xfrm>
                <a:off x="1582985" y="2212870"/>
                <a:ext cx="577946" cy="577948"/>
                <a:chOff x="5666194" y="1050017"/>
                <a:chExt cx="859612" cy="859614"/>
              </a:xfrm>
              <a:solidFill>
                <a:schemeClr val="accent2"/>
              </a:solidFill>
            </p:grpSpPr>
            <p:sp>
              <p:nvSpPr>
                <p:cNvPr id="12" name="任意多边形: 形状 11">
                  <a:extLst>
                    <a:ext uri="{FF2B5EF4-FFF2-40B4-BE49-F238E27FC236}">
                      <a16:creationId xmlns:a16="http://schemas.microsoft.com/office/drawing/2014/main" id="{53C93D71-02A3-10BB-7A9E-F5C2076710B2}"/>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B96C9F7C-14AD-C26C-42E2-616191DBE72D}"/>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p>
                  <a:endParaRPr lang="zh-CN" altLang="en-US"/>
                </a:p>
              </p:txBody>
            </p:sp>
          </p:grpSp>
        </p:grpSp>
        <p:pic>
          <p:nvPicPr>
            <p:cNvPr id="23" name="图片 22">
              <a:extLst>
                <a:ext uri="{FF2B5EF4-FFF2-40B4-BE49-F238E27FC236}">
                  <a16:creationId xmlns:a16="http://schemas.microsoft.com/office/drawing/2014/main" id="{D95CE8D5-89A4-BBB1-8E29-D151E4B2C97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316098" y="1912019"/>
              <a:ext cx="4217089" cy="1543686"/>
            </a:xfrm>
            <a:prstGeom prst="rect">
              <a:avLst/>
            </a:prstGeom>
          </p:spPr>
        </p:pic>
      </p:grpSp>
      <p:grpSp>
        <p:nvGrpSpPr>
          <p:cNvPr id="27" name="组合 26">
            <a:extLst>
              <a:ext uri="{FF2B5EF4-FFF2-40B4-BE49-F238E27FC236}">
                <a16:creationId xmlns:a16="http://schemas.microsoft.com/office/drawing/2014/main" id="{71D1450A-670F-6AA7-CC4B-C2749DDD6F2A}"/>
              </a:ext>
            </a:extLst>
          </p:cNvPr>
          <p:cNvGrpSpPr/>
          <p:nvPr/>
        </p:nvGrpSpPr>
        <p:grpSpPr>
          <a:xfrm>
            <a:off x="683127" y="4056627"/>
            <a:ext cx="10940121" cy="1618135"/>
            <a:chOff x="683127" y="4056627"/>
            <a:chExt cx="10940121" cy="1618135"/>
          </a:xfrm>
        </p:grpSpPr>
        <p:grpSp>
          <p:nvGrpSpPr>
            <p:cNvPr id="5" name="组合 4">
              <a:extLst>
                <a:ext uri="{FF2B5EF4-FFF2-40B4-BE49-F238E27FC236}">
                  <a16:creationId xmlns:a16="http://schemas.microsoft.com/office/drawing/2014/main" id="{6CBD1AFA-6935-934D-A383-232AEE09959C}"/>
                </a:ext>
              </a:extLst>
            </p:cNvPr>
            <p:cNvGrpSpPr/>
            <p:nvPr/>
          </p:nvGrpSpPr>
          <p:grpSpPr>
            <a:xfrm flipH="1">
              <a:off x="5065604" y="4056627"/>
              <a:ext cx="6557644" cy="1618135"/>
              <a:chOff x="578447" y="1848235"/>
              <a:chExt cx="6557644" cy="1618135"/>
            </a:xfrm>
          </p:grpSpPr>
          <p:sp>
            <p:nvSpPr>
              <p:cNvPr id="6" name="文本框 5">
                <a:extLst>
                  <a:ext uri="{FF2B5EF4-FFF2-40B4-BE49-F238E27FC236}">
                    <a16:creationId xmlns:a16="http://schemas.microsoft.com/office/drawing/2014/main" id="{72D23FA1-1EBA-71C6-32BA-FF1FC787940B}"/>
                  </a:ext>
                </a:extLst>
              </p:cNvPr>
              <p:cNvSpPr txBox="1"/>
              <p:nvPr/>
            </p:nvSpPr>
            <p:spPr>
              <a:xfrm>
                <a:off x="1049788" y="1848235"/>
                <a:ext cx="2778124" cy="584775"/>
              </a:xfrm>
              <a:prstGeom prst="rect">
                <a:avLst/>
              </a:prstGeom>
              <a:noFill/>
            </p:spPr>
            <p:txBody>
              <a:bodyPr wrap="square" rtlCol="0">
                <a:spAutoFit/>
              </a:bodyPr>
              <a:lstStyle/>
              <a:p>
                <a:pPr algn="r"/>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7" name="文本框 14">
                <a:extLst>
                  <a:ext uri="{FF2B5EF4-FFF2-40B4-BE49-F238E27FC236}">
                    <a16:creationId xmlns:a16="http://schemas.microsoft.com/office/drawing/2014/main" id="{2E793759-B208-5229-ADCF-B3010E7DBD28}"/>
                  </a:ext>
                </a:extLst>
              </p:cNvPr>
              <p:cNvSpPr txBox="1"/>
              <p:nvPr/>
            </p:nvSpPr>
            <p:spPr>
              <a:xfrm>
                <a:off x="578447" y="2433010"/>
                <a:ext cx="6557644"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单击此处输入你的正文，文字是您思想的提炼为了最终演示发布的良好效果，请尽量言简意赅的阐述观点；根据需要可酌情增减文字，以便观者可以准确理解您所传达的信息。</a:t>
                </a:r>
              </a:p>
            </p:txBody>
          </p:sp>
        </p:grpSp>
        <p:grpSp>
          <p:nvGrpSpPr>
            <p:cNvPr id="14" name="组合 13">
              <a:extLst>
                <a:ext uri="{FF2B5EF4-FFF2-40B4-BE49-F238E27FC236}">
                  <a16:creationId xmlns:a16="http://schemas.microsoft.com/office/drawing/2014/main" id="{4903E767-D0F9-E981-BEBD-624C160FEE8F}"/>
                </a:ext>
              </a:extLst>
            </p:cNvPr>
            <p:cNvGrpSpPr/>
            <p:nvPr/>
          </p:nvGrpSpPr>
          <p:grpSpPr>
            <a:xfrm>
              <a:off x="11103828" y="4134334"/>
              <a:ext cx="429360" cy="429360"/>
              <a:chOff x="4286463" y="2686320"/>
              <a:chExt cx="811716" cy="811716"/>
            </a:xfrm>
          </p:grpSpPr>
          <p:sp>
            <p:nvSpPr>
              <p:cNvPr id="15" name="椭圆 14">
                <a:extLst>
                  <a:ext uri="{FF2B5EF4-FFF2-40B4-BE49-F238E27FC236}">
                    <a16:creationId xmlns:a16="http://schemas.microsoft.com/office/drawing/2014/main" id="{1A6B166C-9DAF-1F68-0B53-F10F5FC1B552}"/>
                  </a:ext>
                </a:extLst>
              </p:cNvPr>
              <p:cNvSpPr/>
              <p:nvPr/>
            </p:nvSpPr>
            <p:spPr>
              <a:xfrm>
                <a:off x="4286463" y="2686320"/>
                <a:ext cx="811716" cy="811716"/>
              </a:xfrm>
              <a:prstGeom prst="ellipse">
                <a:avLst/>
              </a:prstGeom>
              <a:gradFill flip="none" rotWithShape="1">
                <a:gsLst>
                  <a:gs pos="0">
                    <a:schemeClr val="accent4"/>
                  </a:gs>
                  <a:gs pos="82000">
                    <a:schemeClr val="accent5"/>
                  </a:gs>
                </a:gsLst>
                <a:lin ang="27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ea typeface="思源黑体 CN Normal"/>
                  <a:cs typeface="+mn-cs"/>
                </a:endParaRPr>
              </a:p>
            </p:txBody>
          </p:sp>
          <p:sp>
            <p:nvSpPr>
              <p:cNvPr id="21" name="任意多边形: 形状 20">
                <a:extLst>
                  <a:ext uri="{FF2B5EF4-FFF2-40B4-BE49-F238E27FC236}">
                    <a16:creationId xmlns:a16="http://schemas.microsoft.com/office/drawing/2014/main" id="{C77818A5-E421-267D-60F8-51254A42A5D0}"/>
                  </a:ext>
                </a:extLst>
              </p:cNvPr>
              <p:cNvSpPr/>
              <p:nvPr/>
            </p:nvSpPr>
            <p:spPr>
              <a:xfrm>
                <a:off x="4447633" y="2849428"/>
                <a:ext cx="479740" cy="479741"/>
              </a:xfrm>
              <a:custGeom>
                <a:avLst/>
                <a:gdLst>
                  <a:gd name="connsiteX0" fmla="*/ 356773 w 713545"/>
                  <a:gd name="connsiteY0" fmla="*/ 0 h 713546"/>
                  <a:gd name="connsiteX1" fmla="*/ 0 w 713545"/>
                  <a:gd name="connsiteY1" fmla="*/ 356773 h 713546"/>
                  <a:gd name="connsiteX2" fmla="*/ 356773 w 713545"/>
                  <a:gd name="connsiteY2" fmla="*/ 713547 h 713546"/>
                  <a:gd name="connsiteX3" fmla="*/ 713545 w 713545"/>
                  <a:gd name="connsiteY3" fmla="*/ 356773 h 713546"/>
                  <a:gd name="connsiteX4" fmla="*/ 356773 w 713545"/>
                  <a:gd name="connsiteY4" fmla="*/ 0 h 713546"/>
                  <a:gd name="connsiteX5" fmla="*/ 320256 w 713545"/>
                  <a:gd name="connsiteY5" fmla="*/ 177715 h 713546"/>
                  <a:gd name="connsiteX6" fmla="*/ 440215 w 713545"/>
                  <a:gd name="connsiteY6" fmla="*/ 135322 h 713546"/>
                  <a:gd name="connsiteX7" fmla="*/ 560175 w 713545"/>
                  <a:gd name="connsiteY7" fmla="*/ 177715 h 713546"/>
                  <a:gd name="connsiteX8" fmla="*/ 560175 w 713545"/>
                  <a:gd name="connsiteY8" fmla="*/ 230014 h 713546"/>
                  <a:gd name="connsiteX9" fmla="*/ 559587 w 713545"/>
                  <a:gd name="connsiteY9" fmla="*/ 233959 h 713546"/>
                  <a:gd name="connsiteX10" fmla="*/ 440131 w 713545"/>
                  <a:gd name="connsiteY10" fmla="*/ 270812 h 713546"/>
                  <a:gd name="connsiteX11" fmla="*/ 320676 w 713545"/>
                  <a:gd name="connsiteY11" fmla="*/ 233959 h 713546"/>
                  <a:gd name="connsiteX12" fmla="*/ 320088 w 713545"/>
                  <a:gd name="connsiteY12" fmla="*/ 230014 h 713546"/>
                  <a:gd name="connsiteX13" fmla="*/ 320088 w 713545"/>
                  <a:gd name="connsiteY13" fmla="*/ 177715 h 713546"/>
                  <a:gd name="connsiteX14" fmla="*/ 560259 w 713545"/>
                  <a:gd name="connsiteY14" fmla="*/ 470101 h 713546"/>
                  <a:gd name="connsiteX15" fmla="*/ 559671 w 713545"/>
                  <a:gd name="connsiteY15" fmla="*/ 474047 h 713546"/>
                  <a:gd name="connsiteX16" fmla="*/ 440215 w 713545"/>
                  <a:gd name="connsiteY16" fmla="*/ 510900 h 713546"/>
                  <a:gd name="connsiteX17" fmla="*/ 393205 w 713545"/>
                  <a:gd name="connsiteY17" fmla="*/ 507710 h 713546"/>
                  <a:gd name="connsiteX18" fmla="*/ 393205 w 713545"/>
                  <a:gd name="connsiteY18" fmla="*/ 537679 h 713546"/>
                  <a:gd name="connsiteX19" fmla="*/ 392618 w 713545"/>
                  <a:gd name="connsiteY19" fmla="*/ 541624 h 713546"/>
                  <a:gd name="connsiteX20" fmla="*/ 273162 w 713545"/>
                  <a:gd name="connsiteY20" fmla="*/ 578477 h 713546"/>
                  <a:gd name="connsiteX21" fmla="*/ 153706 w 713545"/>
                  <a:gd name="connsiteY21" fmla="*/ 541624 h 713546"/>
                  <a:gd name="connsiteX22" fmla="*/ 153118 w 713545"/>
                  <a:gd name="connsiteY22" fmla="*/ 537679 h 713546"/>
                  <a:gd name="connsiteX23" fmla="*/ 153118 w 713545"/>
                  <a:gd name="connsiteY23" fmla="*/ 475810 h 713546"/>
                  <a:gd name="connsiteX24" fmla="*/ 218429 w 713545"/>
                  <a:gd name="connsiteY24" fmla="*/ 510900 h 713546"/>
                  <a:gd name="connsiteX25" fmla="*/ 273162 w 713545"/>
                  <a:gd name="connsiteY25" fmla="*/ 515601 h 713546"/>
                  <a:gd name="connsiteX26" fmla="*/ 327895 w 713545"/>
                  <a:gd name="connsiteY26" fmla="*/ 510900 h 713546"/>
                  <a:gd name="connsiteX27" fmla="*/ 349133 w 713545"/>
                  <a:gd name="connsiteY27" fmla="*/ 506282 h 713546"/>
                  <a:gd name="connsiteX28" fmla="*/ 393205 w 713545"/>
                  <a:gd name="connsiteY28" fmla="*/ 466324 h 713546"/>
                  <a:gd name="connsiteX29" fmla="*/ 393205 w 713545"/>
                  <a:gd name="connsiteY29" fmla="*/ 456082 h 713546"/>
                  <a:gd name="connsiteX30" fmla="*/ 440215 w 713545"/>
                  <a:gd name="connsiteY30" fmla="*/ 459524 h 713546"/>
                  <a:gd name="connsiteX31" fmla="*/ 494948 w 713545"/>
                  <a:gd name="connsiteY31" fmla="*/ 454823 h 713546"/>
                  <a:gd name="connsiteX32" fmla="*/ 560259 w 713545"/>
                  <a:gd name="connsiteY32" fmla="*/ 419733 h 713546"/>
                  <a:gd name="connsiteX33" fmla="*/ 560259 w 713545"/>
                  <a:gd name="connsiteY33" fmla="*/ 470101 h 713546"/>
                  <a:gd name="connsiteX34" fmla="*/ 560259 w 713545"/>
                  <a:gd name="connsiteY34" fmla="*/ 389429 h 713546"/>
                  <a:gd name="connsiteX35" fmla="*/ 559671 w 713545"/>
                  <a:gd name="connsiteY35" fmla="*/ 393374 h 713546"/>
                  <a:gd name="connsiteX36" fmla="*/ 440215 w 713545"/>
                  <a:gd name="connsiteY36" fmla="*/ 430227 h 713546"/>
                  <a:gd name="connsiteX37" fmla="*/ 393205 w 713545"/>
                  <a:gd name="connsiteY37" fmla="*/ 427037 h 713546"/>
                  <a:gd name="connsiteX38" fmla="*/ 393205 w 713545"/>
                  <a:gd name="connsiteY38" fmla="*/ 447268 h 713546"/>
                  <a:gd name="connsiteX39" fmla="*/ 392618 w 713545"/>
                  <a:gd name="connsiteY39" fmla="*/ 451213 h 713546"/>
                  <a:gd name="connsiteX40" fmla="*/ 337381 w 713545"/>
                  <a:gd name="connsiteY40" fmla="*/ 481686 h 713546"/>
                  <a:gd name="connsiteX41" fmla="*/ 273162 w 713545"/>
                  <a:gd name="connsiteY41" fmla="*/ 487982 h 713546"/>
                  <a:gd name="connsiteX42" fmla="*/ 153706 w 713545"/>
                  <a:gd name="connsiteY42" fmla="*/ 451129 h 713546"/>
                  <a:gd name="connsiteX43" fmla="*/ 153118 w 713545"/>
                  <a:gd name="connsiteY43" fmla="*/ 447184 h 713546"/>
                  <a:gd name="connsiteX44" fmla="*/ 153118 w 713545"/>
                  <a:gd name="connsiteY44" fmla="*/ 394885 h 713546"/>
                  <a:gd name="connsiteX45" fmla="*/ 218429 w 713545"/>
                  <a:gd name="connsiteY45" fmla="*/ 429975 h 713546"/>
                  <a:gd name="connsiteX46" fmla="*/ 273162 w 713545"/>
                  <a:gd name="connsiteY46" fmla="*/ 434676 h 713546"/>
                  <a:gd name="connsiteX47" fmla="*/ 327895 w 713545"/>
                  <a:gd name="connsiteY47" fmla="*/ 429975 h 713546"/>
                  <a:gd name="connsiteX48" fmla="*/ 348798 w 713545"/>
                  <a:gd name="connsiteY48" fmla="*/ 425442 h 713546"/>
                  <a:gd name="connsiteX49" fmla="*/ 393205 w 713545"/>
                  <a:gd name="connsiteY49" fmla="*/ 385399 h 713546"/>
                  <a:gd name="connsiteX50" fmla="*/ 393205 w 713545"/>
                  <a:gd name="connsiteY50" fmla="*/ 373479 h 713546"/>
                  <a:gd name="connsiteX51" fmla="*/ 440215 w 713545"/>
                  <a:gd name="connsiteY51" fmla="*/ 376837 h 713546"/>
                  <a:gd name="connsiteX52" fmla="*/ 494948 w 713545"/>
                  <a:gd name="connsiteY52" fmla="*/ 372136 h 713546"/>
                  <a:gd name="connsiteX53" fmla="*/ 560259 w 713545"/>
                  <a:gd name="connsiteY53" fmla="*/ 337046 h 713546"/>
                  <a:gd name="connsiteX54" fmla="*/ 560259 w 713545"/>
                  <a:gd name="connsiteY54" fmla="*/ 389429 h 713546"/>
                  <a:gd name="connsiteX55" fmla="*/ 560259 w 713545"/>
                  <a:gd name="connsiteY55" fmla="*/ 308756 h 713546"/>
                  <a:gd name="connsiteX56" fmla="*/ 559671 w 713545"/>
                  <a:gd name="connsiteY56" fmla="*/ 312701 h 713546"/>
                  <a:gd name="connsiteX57" fmla="*/ 440215 w 713545"/>
                  <a:gd name="connsiteY57" fmla="*/ 349554 h 713546"/>
                  <a:gd name="connsiteX58" fmla="*/ 393205 w 713545"/>
                  <a:gd name="connsiteY58" fmla="*/ 346280 h 713546"/>
                  <a:gd name="connsiteX59" fmla="*/ 393205 w 713545"/>
                  <a:gd name="connsiteY59" fmla="*/ 366259 h 713546"/>
                  <a:gd name="connsiteX60" fmla="*/ 392618 w 713545"/>
                  <a:gd name="connsiteY60" fmla="*/ 370205 h 713546"/>
                  <a:gd name="connsiteX61" fmla="*/ 337129 w 713545"/>
                  <a:gd name="connsiteY61" fmla="*/ 400761 h 713546"/>
                  <a:gd name="connsiteX62" fmla="*/ 326972 w 713545"/>
                  <a:gd name="connsiteY62" fmla="*/ 402692 h 713546"/>
                  <a:gd name="connsiteX63" fmla="*/ 273246 w 713545"/>
                  <a:gd name="connsiteY63" fmla="*/ 407057 h 713546"/>
                  <a:gd name="connsiteX64" fmla="*/ 153790 w 713545"/>
                  <a:gd name="connsiteY64" fmla="*/ 370205 h 713546"/>
                  <a:gd name="connsiteX65" fmla="*/ 153202 w 713545"/>
                  <a:gd name="connsiteY65" fmla="*/ 366259 h 713546"/>
                  <a:gd name="connsiteX66" fmla="*/ 153202 w 713545"/>
                  <a:gd name="connsiteY66" fmla="*/ 304391 h 713546"/>
                  <a:gd name="connsiteX67" fmla="*/ 273162 w 713545"/>
                  <a:gd name="connsiteY67" fmla="*/ 261998 h 713546"/>
                  <a:gd name="connsiteX68" fmla="*/ 320172 w 713545"/>
                  <a:gd name="connsiteY68" fmla="*/ 265355 h 713546"/>
                  <a:gd name="connsiteX69" fmla="*/ 320172 w 713545"/>
                  <a:gd name="connsiteY69" fmla="*/ 256373 h 713546"/>
                  <a:gd name="connsiteX70" fmla="*/ 385482 w 713545"/>
                  <a:gd name="connsiteY70" fmla="*/ 291463 h 713546"/>
                  <a:gd name="connsiteX71" fmla="*/ 440215 w 713545"/>
                  <a:gd name="connsiteY71" fmla="*/ 296164 h 713546"/>
                  <a:gd name="connsiteX72" fmla="*/ 494948 w 713545"/>
                  <a:gd name="connsiteY72" fmla="*/ 291463 h 713546"/>
                  <a:gd name="connsiteX73" fmla="*/ 560259 w 713545"/>
                  <a:gd name="connsiteY73" fmla="*/ 256373 h 713546"/>
                  <a:gd name="connsiteX74" fmla="*/ 560259 w 713545"/>
                  <a:gd name="connsiteY74" fmla="*/ 308756 h 7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13545" h="713546">
                    <a:moveTo>
                      <a:pt x="356773" y="0"/>
                    </a:moveTo>
                    <a:cubicBezTo>
                      <a:pt x="159750" y="0"/>
                      <a:pt x="0" y="159751"/>
                      <a:pt x="0" y="356773"/>
                    </a:cubicBezTo>
                    <a:cubicBezTo>
                      <a:pt x="0" y="553796"/>
                      <a:pt x="159750" y="713547"/>
                      <a:pt x="356773" y="713547"/>
                    </a:cubicBezTo>
                    <a:cubicBezTo>
                      <a:pt x="553795" y="713547"/>
                      <a:pt x="713545" y="553796"/>
                      <a:pt x="713545" y="356773"/>
                    </a:cubicBezTo>
                    <a:cubicBezTo>
                      <a:pt x="713545" y="159751"/>
                      <a:pt x="553795" y="0"/>
                      <a:pt x="356773" y="0"/>
                    </a:cubicBezTo>
                    <a:close/>
                    <a:moveTo>
                      <a:pt x="320256" y="177715"/>
                    </a:moveTo>
                    <a:cubicBezTo>
                      <a:pt x="320256" y="154294"/>
                      <a:pt x="373982" y="135322"/>
                      <a:pt x="440215" y="135322"/>
                    </a:cubicBezTo>
                    <a:cubicBezTo>
                      <a:pt x="506533" y="135322"/>
                      <a:pt x="560175" y="154294"/>
                      <a:pt x="560175" y="177715"/>
                    </a:cubicBezTo>
                    <a:lnTo>
                      <a:pt x="560175" y="230014"/>
                    </a:lnTo>
                    <a:cubicBezTo>
                      <a:pt x="560175" y="231357"/>
                      <a:pt x="560007" y="232700"/>
                      <a:pt x="559587" y="233959"/>
                    </a:cubicBezTo>
                    <a:cubicBezTo>
                      <a:pt x="553795" y="254610"/>
                      <a:pt x="502504" y="270812"/>
                      <a:pt x="440131" y="270812"/>
                    </a:cubicBezTo>
                    <a:cubicBezTo>
                      <a:pt x="377759" y="270812"/>
                      <a:pt x="326552" y="254694"/>
                      <a:pt x="320676" y="233959"/>
                    </a:cubicBezTo>
                    <a:cubicBezTo>
                      <a:pt x="320340" y="232616"/>
                      <a:pt x="320088" y="231357"/>
                      <a:pt x="320088" y="230014"/>
                    </a:cubicBezTo>
                    <a:lnTo>
                      <a:pt x="320088" y="177715"/>
                    </a:lnTo>
                    <a:close/>
                    <a:moveTo>
                      <a:pt x="560259" y="470101"/>
                    </a:moveTo>
                    <a:cubicBezTo>
                      <a:pt x="560259" y="471445"/>
                      <a:pt x="560091" y="472788"/>
                      <a:pt x="559671" y="474047"/>
                    </a:cubicBezTo>
                    <a:cubicBezTo>
                      <a:pt x="553879" y="494698"/>
                      <a:pt x="502588" y="510900"/>
                      <a:pt x="440215" y="510900"/>
                    </a:cubicBezTo>
                    <a:cubicBezTo>
                      <a:pt x="424517" y="510983"/>
                      <a:pt x="408735" y="509892"/>
                      <a:pt x="393205" y="507710"/>
                    </a:cubicBezTo>
                    <a:lnTo>
                      <a:pt x="393205" y="537679"/>
                    </a:lnTo>
                    <a:cubicBezTo>
                      <a:pt x="393205" y="539022"/>
                      <a:pt x="392953" y="540365"/>
                      <a:pt x="392618" y="541624"/>
                    </a:cubicBezTo>
                    <a:cubicBezTo>
                      <a:pt x="386825" y="562275"/>
                      <a:pt x="335618" y="578477"/>
                      <a:pt x="273162" y="578477"/>
                    </a:cubicBezTo>
                    <a:cubicBezTo>
                      <a:pt x="210874" y="578477"/>
                      <a:pt x="159582" y="562275"/>
                      <a:pt x="153706" y="541624"/>
                    </a:cubicBezTo>
                    <a:cubicBezTo>
                      <a:pt x="153370" y="540281"/>
                      <a:pt x="153118" y="539022"/>
                      <a:pt x="153118" y="537679"/>
                    </a:cubicBezTo>
                    <a:lnTo>
                      <a:pt x="153118" y="475810"/>
                    </a:lnTo>
                    <a:cubicBezTo>
                      <a:pt x="153118" y="492263"/>
                      <a:pt x="179645" y="503848"/>
                      <a:pt x="218429" y="510900"/>
                    </a:cubicBezTo>
                    <a:cubicBezTo>
                      <a:pt x="234882" y="513838"/>
                      <a:pt x="253350" y="515601"/>
                      <a:pt x="273162" y="515601"/>
                    </a:cubicBezTo>
                    <a:cubicBezTo>
                      <a:pt x="292889" y="515601"/>
                      <a:pt x="311441" y="513922"/>
                      <a:pt x="327895" y="510900"/>
                    </a:cubicBezTo>
                    <a:cubicBezTo>
                      <a:pt x="335450" y="509556"/>
                      <a:pt x="342586" y="507961"/>
                      <a:pt x="349133" y="506282"/>
                    </a:cubicBezTo>
                    <a:cubicBezTo>
                      <a:pt x="375996" y="499147"/>
                      <a:pt x="393205" y="479587"/>
                      <a:pt x="393205" y="466324"/>
                    </a:cubicBezTo>
                    <a:lnTo>
                      <a:pt x="393205" y="456082"/>
                    </a:lnTo>
                    <a:cubicBezTo>
                      <a:pt x="407644" y="458265"/>
                      <a:pt x="423510" y="459524"/>
                      <a:pt x="440215" y="459524"/>
                    </a:cubicBezTo>
                    <a:cubicBezTo>
                      <a:pt x="459943" y="459524"/>
                      <a:pt x="478495" y="457845"/>
                      <a:pt x="494948" y="454823"/>
                    </a:cubicBezTo>
                    <a:cubicBezTo>
                      <a:pt x="533732" y="447772"/>
                      <a:pt x="560259" y="436187"/>
                      <a:pt x="560259" y="419733"/>
                    </a:cubicBezTo>
                    <a:lnTo>
                      <a:pt x="560259" y="470101"/>
                    </a:lnTo>
                    <a:close/>
                    <a:moveTo>
                      <a:pt x="560259" y="389429"/>
                    </a:moveTo>
                    <a:cubicBezTo>
                      <a:pt x="560259" y="390772"/>
                      <a:pt x="560091" y="392115"/>
                      <a:pt x="559671" y="393374"/>
                    </a:cubicBezTo>
                    <a:cubicBezTo>
                      <a:pt x="553879" y="414025"/>
                      <a:pt x="502588" y="430227"/>
                      <a:pt x="440215" y="430227"/>
                    </a:cubicBezTo>
                    <a:cubicBezTo>
                      <a:pt x="424517" y="430311"/>
                      <a:pt x="408735" y="429219"/>
                      <a:pt x="393205" y="427037"/>
                    </a:cubicBezTo>
                    <a:lnTo>
                      <a:pt x="393205" y="447268"/>
                    </a:lnTo>
                    <a:cubicBezTo>
                      <a:pt x="393205" y="448611"/>
                      <a:pt x="393037" y="449954"/>
                      <a:pt x="392618" y="451213"/>
                    </a:cubicBezTo>
                    <a:cubicBezTo>
                      <a:pt x="389008" y="464057"/>
                      <a:pt x="367854" y="475138"/>
                      <a:pt x="337381" y="481686"/>
                    </a:cubicBezTo>
                    <a:cubicBezTo>
                      <a:pt x="318829" y="485632"/>
                      <a:pt x="296751" y="487982"/>
                      <a:pt x="273162" y="487982"/>
                    </a:cubicBezTo>
                    <a:cubicBezTo>
                      <a:pt x="210874" y="487982"/>
                      <a:pt x="159582" y="471864"/>
                      <a:pt x="153706" y="451129"/>
                    </a:cubicBezTo>
                    <a:cubicBezTo>
                      <a:pt x="153370" y="449786"/>
                      <a:pt x="153118" y="448527"/>
                      <a:pt x="153118" y="447184"/>
                    </a:cubicBezTo>
                    <a:lnTo>
                      <a:pt x="153118" y="394885"/>
                    </a:lnTo>
                    <a:cubicBezTo>
                      <a:pt x="153118" y="411423"/>
                      <a:pt x="179645" y="422923"/>
                      <a:pt x="218429" y="429975"/>
                    </a:cubicBezTo>
                    <a:cubicBezTo>
                      <a:pt x="234882" y="432913"/>
                      <a:pt x="253350" y="434676"/>
                      <a:pt x="273162" y="434676"/>
                    </a:cubicBezTo>
                    <a:cubicBezTo>
                      <a:pt x="291462" y="434676"/>
                      <a:pt x="309846" y="433081"/>
                      <a:pt x="327895" y="429975"/>
                    </a:cubicBezTo>
                    <a:cubicBezTo>
                      <a:pt x="334946" y="428716"/>
                      <a:pt x="341914" y="427205"/>
                      <a:pt x="348798" y="425442"/>
                    </a:cubicBezTo>
                    <a:cubicBezTo>
                      <a:pt x="375828" y="418306"/>
                      <a:pt x="393205" y="398747"/>
                      <a:pt x="393205" y="385399"/>
                    </a:cubicBezTo>
                    <a:lnTo>
                      <a:pt x="393205" y="373479"/>
                    </a:lnTo>
                    <a:cubicBezTo>
                      <a:pt x="407644" y="375661"/>
                      <a:pt x="423510" y="376837"/>
                      <a:pt x="440215" y="376837"/>
                    </a:cubicBezTo>
                    <a:cubicBezTo>
                      <a:pt x="459943" y="376837"/>
                      <a:pt x="478495" y="375158"/>
                      <a:pt x="494948" y="372136"/>
                    </a:cubicBezTo>
                    <a:cubicBezTo>
                      <a:pt x="533732" y="365084"/>
                      <a:pt x="560259" y="353499"/>
                      <a:pt x="560259" y="337046"/>
                    </a:cubicBezTo>
                    <a:lnTo>
                      <a:pt x="560259" y="389429"/>
                    </a:lnTo>
                    <a:close/>
                    <a:moveTo>
                      <a:pt x="560259" y="308756"/>
                    </a:moveTo>
                    <a:cubicBezTo>
                      <a:pt x="560259" y="310099"/>
                      <a:pt x="560091" y="311442"/>
                      <a:pt x="559671" y="312701"/>
                    </a:cubicBezTo>
                    <a:cubicBezTo>
                      <a:pt x="553879" y="333352"/>
                      <a:pt x="502588" y="349554"/>
                      <a:pt x="440215" y="349554"/>
                    </a:cubicBezTo>
                    <a:cubicBezTo>
                      <a:pt x="423510" y="349554"/>
                      <a:pt x="407644" y="348379"/>
                      <a:pt x="393205" y="346280"/>
                    </a:cubicBezTo>
                    <a:lnTo>
                      <a:pt x="393205" y="366259"/>
                    </a:lnTo>
                    <a:cubicBezTo>
                      <a:pt x="393205" y="367603"/>
                      <a:pt x="393037" y="368946"/>
                      <a:pt x="392618" y="370205"/>
                    </a:cubicBezTo>
                    <a:cubicBezTo>
                      <a:pt x="389008" y="383049"/>
                      <a:pt x="367686" y="394214"/>
                      <a:pt x="337129" y="400761"/>
                    </a:cubicBezTo>
                    <a:cubicBezTo>
                      <a:pt x="333855" y="401433"/>
                      <a:pt x="330413" y="402105"/>
                      <a:pt x="326972" y="402692"/>
                    </a:cubicBezTo>
                    <a:cubicBezTo>
                      <a:pt x="309175" y="405630"/>
                      <a:pt x="291210" y="407057"/>
                      <a:pt x="273246" y="407057"/>
                    </a:cubicBezTo>
                    <a:cubicBezTo>
                      <a:pt x="210874" y="407057"/>
                      <a:pt x="159666" y="390856"/>
                      <a:pt x="153790" y="370205"/>
                    </a:cubicBezTo>
                    <a:cubicBezTo>
                      <a:pt x="153370" y="368862"/>
                      <a:pt x="153202" y="367603"/>
                      <a:pt x="153202" y="366259"/>
                    </a:cubicBezTo>
                    <a:lnTo>
                      <a:pt x="153202" y="304391"/>
                    </a:lnTo>
                    <a:cubicBezTo>
                      <a:pt x="153202" y="280970"/>
                      <a:pt x="206928" y="261998"/>
                      <a:pt x="273162" y="261998"/>
                    </a:cubicBezTo>
                    <a:cubicBezTo>
                      <a:pt x="288860" y="261998"/>
                      <a:pt x="304642" y="263089"/>
                      <a:pt x="320172" y="265355"/>
                    </a:cubicBezTo>
                    <a:lnTo>
                      <a:pt x="320172" y="256373"/>
                    </a:lnTo>
                    <a:cubicBezTo>
                      <a:pt x="320172" y="272827"/>
                      <a:pt x="346699" y="284411"/>
                      <a:pt x="385482" y="291463"/>
                    </a:cubicBezTo>
                    <a:cubicBezTo>
                      <a:pt x="401936" y="294401"/>
                      <a:pt x="420488" y="296164"/>
                      <a:pt x="440215" y="296164"/>
                    </a:cubicBezTo>
                    <a:cubicBezTo>
                      <a:pt x="459943" y="296164"/>
                      <a:pt x="478495" y="294485"/>
                      <a:pt x="494948" y="291463"/>
                    </a:cubicBezTo>
                    <a:cubicBezTo>
                      <a:pt x="533732" y="284411"/>
                      <a:pt x="560259" y="272827"/>
                      <a:pt x="560259" y="256373"/>
                    </a:cubicBezTo>
                    <a:lnTo>
                      <a:pt x="560259" y="308756"/>
                    </a:lnTo>
                    <a:close/>
                  </a:path>
                </a:pathLst>
              </a:custGeom>
              <a:solidFill>
                <a:schemeClr val="accent2"/>
              </a:solidFill>
              <a:ln w="837" cap="flat">
                <a:noFill/>
                <a:prstDash val="solid"/>
                <a:miter/>
              </a:ln>
            </p:spPr>
            <p:txBody>
              <a:bodyPr rtlCol="0" anchor="ctr"/>
              <a:lstStyle/>
              <a:p>
                <a:endParaRPr lang="zh-CN" altLang="en-US"/>
              </a:p>
            </p:txBody>
          </p:sp>
        </p:grpSp>
        <p:pic>
          <p:nvPicPr>
            <p:cNvPr id="8194" name="Picture 2" descr="Happy young asia businessmen and businesswomen meeting brainstorming ideas about new paperwork project colleagues working together planning success strategy enjoy teamwork in small modern office.">
              <a:extLst>
                <a:ext uri="{FF2B5EF4-FFF2-40B4-BE49-F238E27FC236}">
                  <a16:creationId xmlns:a16="http://schemas.microsoft.com/office/drawing/2014/main" id="{C2481273-7D4E-A510-6B8C-6B753734D4BA}"/>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83127" y="4081186"/>
              <a:ext cx="4217089" cy="1523502"/>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矩形 27">
            <a:extLst>
              <a:ext uri="{FF2B5EF4-FFF2-40B4-BE49-F238E27FC236}">
                <a16:creationId xmlns:a16="http://schemas.microsoft.com/office/drawing/2014/main" id="{C58B97B4-DE1F-8683-2949-59D8E909BFAC}"/>
              </a:ext>
            </a:extLst>
          </p:cNvPr>
          <p:cNvSpPr/>
          <p:nvPr/>
        </p:nvSpPr>
        <p:spPr>
          <a:xfrm>
            <a:off x="9812636" y="2862791"/>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
        <p:nvSpPr>
          <p:cNvPr id="29" name="矩形 28">
            <a:extLst>
              <a:ext uri="{FF2B5EF4-FFF2-40B4-BE49-F238E27FC236}">
                <a16:creationId xmlns:a16="http://schemas.microsoft.com/office/drawing/2014/main" id="{CA209659-03C8-886A-8249-0B8098FE328C}"/>
              </a:ext>
            </a:extLst>
          </p:cNvPr>
          <p:cNvSpPr/>
          <p:nvPr/>
        </p:nvSpPr>
        <p:spPr>
          <a:xfrm>
            <a:off x="682478" y="5006001"/>
            <a:ext cx="1720551" cy="593889"/>
          </a:xfrm>
          <a:prstGeom prst="rect">
            <a:avLst/>
          </a:prstGeom>
          <a:gradFill flip="none" rotWithShape="1">
            <a:gsLst>
              <a:gs pos="65000">
                <a:srgbClr val="EDD4BF"/>
              </a:gs>
              <a:gs pos="0">
                <a:schemeClr val="accent6"/>
              </a:gs>
              <a:gs pos="100000">
                <a:srgbClr val="F6E6D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a:gsLst>
                    <a:gs pos="0">
                      <a:schemeClr val="accent1"/>
                    </a:gs>
                    <a:gs pos="100000">
                      <a:schemeClr val="accent2"/>
                    </a:gs>
                  </a:gsLst>
                  <a:lin ang="2700000" scaled="1"/>
                </a:gradFill>
                <a:latin typeface="+mj-ea"/>
                <a:ea typeface="+mj-ea"/>
              </a:rPr>
              <a:t>关键词</a:t>
            </a:r>
          </a:p>
        </p:txBody>
      </p:sp>
    </p:spTree>
    <p:extLst>
      <p:ext uri="{BB962C8B-B14F-4D97-AF65-F5344CB8AC3E}">
        <p14:creationId xmlns:p14="http://schemas.microsoft.com/office/powerpoint/2010/main" val="3734108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Marketing business lady in striped shirt in office with computer explaining different charts">
            <a:extLst>
              <a:ext uri="{FF2B5EF4-FFF2-40B4-BE49-F238E27FC236}">
                <a16:creationId xmlns:a16="http://schemas.microsoft.com/office/drawing/2014/main" id="{BC56F2AA-3746-20D8-5FCD-95354A7C583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29350" y="1792695"/>
            <a:ext cx="5962650" cy="3971925"/>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a:extLst>
              <a:ext uri="{FF2B5EF4-FFF2-40B4-BE49-F238E27FC236}">
                <a16:creationId xmlns:a16="http://schemas.microsoft.com/office/drawing/2014/main" id="{5C98EAA0-C51E-EC60-DE48-39112AF0F0C9}"/>
              </a:ext>
            </a:extLst>
          </p:cNvPr>
          <p:cNvSpPr/>
          <p:nvPr/>
        </p:nvSpPr>
        <p:spPr>
          <a:xfrm>
            <a:off x="4936720" y="-15528"/>
            <a:ext cx="2312987" cy="6873528"/>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2" name="图形 95">
            <a:extLst>
              <a:ext uri="{FF2B5EF4-FFF2-40B4-BE49-F238E27FC236}">
                <a16:creationId xmlns:a16="http://schemas.microsoft.com/office/drawing/2014/main" id="{C5767635-89DB-80B1-1447-FC692E7AD36A}"/>
              </a:ext>
            </a:extLst>
          </p:cNvPr>
          <p:cNvGrpSpPr/>
          <p:nvPr/>
        </p:nvGrpSpPr>
        <p:grpSpPr>
          <a:xfrm>
            <a:off x="-44333" y="5277000"/>
            <a:ext cx="12193718" cy="1549016"/>
            <a:chOff x="-267024" y="7903290"/>
            <a:chExt cx="12724352" cy="3358773"/>
          </a:xfrm>
          <a:noFill/>
        </p:grpSpPr>
        <p:sp>
          <p:nvSpPr>
            <p:cNvPr id="153" name="任意多边形: 形状 152">
              <a:extLst>
                <a:ext uri="{FF2B5EF4-FFF2-40B4-BE49-F238E27FC236}">
                  <a16:creationId xmlns:a16="http://schemas.microsoft.com/office/drawing/2014/main" id="{DE4CAD4C-0BC2-A10C-4059-63E8218FD544}"/>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153">
              <a:extLst>
                <a:ext uri="{FF2B5EF4-FFF2-40B4-BE49-F238E27FC236}">
                  <a16:creationId xmlns:a16="http://schemas.microsoft.com/office/drawing/2014/main" id="{E7E5A1BE-98D4-117C-D887-1EA13C81440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154">
              <a:extLst>
                <a:ext uri="{FF2B5EF4-FFF2-40B4-BE49-F238E27FC236}">
                  <a16:creationId xmlns:a16="http://schemas.microsoft.com/office/drawing/2014/main" id="{1BEE9A15-5CBC-325E-8DC9-08D6BB1AE7AC}"/>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155">
              <a:extLst>
                <a:ext uri="{FF2B5EF4-FFF2-40B4-BE49-F238E27FC236}">
                  <a16:creationId xmlns:a16="http://schemas.microsoft.com/office/drawing/2014/main" id="{8ED2CFE8-D3CE-FD72-3C25-B21949FE5BF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a:extLst>
                <a:ext uri="{FF2B5EF4-FFF2-40B4-BE49-F238E27FC236}">
                  <a16:creationId xmlns:a16="http://schemas.microsoft.com/office/drawing/2014/main" id="{641A83F3-9CD6-7DF1-3773-0CD3EB9300ED}"/>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a:extLst>
                <a:ext uri="{FF2B5EF4-FFF2-40B4-BE49-F238E27FC236}">
                  <a16:creationId xmlns:a16="http://schemas.microsoft.com/office/drawing/2014/main" id="{6A088916-E6A6-BB3E-BE8E-F134B80B28E9}"/>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a:extLst>
                <a:ext uri="{FF2B5EF4-FFF2-40B4-BE49-F238E27FC236}">
                  <a16:creationId xmlns:a16="http://schemas.microsoft.com/office/drawing/2014/main" id="{BE53A82E-94E2-F94D-CAC5-8744112B85A4}"/>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a:extLst>
                <a:ext uri="{FF2B5EF4-FFF2-40B4-BE49-F238E27FC236}">
                  <a16:creationId xmlns:a16="http://schemas.microsoft.com/office/drawing/2014/main" id="{D1B4EF88-3CA7-2269-C387-AABFE06D925A}"/>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a:extLst>
                <a:ext uri="{FF2B5EF4-FFF2-40B4-BE49-F238E27FC236}">
                  <a16:creationId xmlns:a16="http://schemas.microsoft.com/office/drawing/2014/main" id="{CBAF72B9-7633-6C93-C84D-60B88359D629}"/>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a:extLst>
                <a:ext uri="{FF2B5EF4-FFF2-40B4-BE49-F238E27FC236}">
                  <a16:creationId xmlns:a16="http://schemas.microsoft.com/office/drawing/2014/main" id="{0FF8973B-58E6-7DEC-E094-061751546A71}"/>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a:extLst>
                <a:ext uri="{FF2B5EF4-FFF2-40B4-BE49-F238E27FC236}">
                  <a16:creationId xmlns:a16="http://schemas.microsoft.com/office/drawing/2014/main" id="{B90C6CBE-A822-75C1-94B8-49345B9EFEDC}"/>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a:extLst>
                <a:ext uri="{FF2B5EF4-FFF2-40B4-BE49-F238E27FC236}">
                  <a16:creationId xmlns:a16="http://schemas.microsoft.com/office/drawing/2014/main" id="{2A711F86-F96D-93F8-2937-525B17FD47C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a:extLst>
                <a:ext uri="{FF2B5EF4-FFF2-40B4-BE49-F238E27FC236}">
                  <a16:creationId xmlns:a16="http://schemas.microsoft.com/office/drawing/2014/main" id="{10460666-A098-FF60-96FF-91955F9D8637}"/>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a:extLst>
                <a:ext uri="{FF2B5EF4-FFF2-40B4-BE49-F238E27FC236}">
                  <a16:creationId xmlns:a16="http://schemas.microsoft.com/office/drawing/2014/main" id="{BE3974BF-5B54-5534-AE92-67E52B500E30}"/>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a:extLst>
                <a:ext uri="{FF2B5EF4-FFF2-40B4-BE49-F238E27FC236}">
                  <a16:creationId xmlns:a16="http://schemas.microsoft.com/office/drawing/2014/main" id="{AE4D2C3C-F49F-5A18-9DB1-37E6DE9DF198}"/>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a:extLst>
                <a:ext uri="{FF2B5EF4-FFF2-40B4-BE49-F238E27FC236}">
                  <a16:creationId xmlns:a16="http://schemas.microsoft.com/office/drawing/2014/main" id="{E6F7524B-97B5-C373-16D5-053362F3BA4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a:extLst>
                <a:ext uri="{FF2B5EF4-FFF2-40B4-BE49-F238E27FC236}">
                  <a16:creationId xmlns:a16="http://schemas.microsoft.com/office/drawing/2014/main" id="{24D9AD80-DDE4-8927-2586-0A267BB91FC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sp>
        <p:nvSpPr>
          <p:cNvPr id="16" name="文本框 15">
            <a:extLst>
              <a:ext uri="{FF2B5EF4-FFF2-40B4-BE49-F238E27FC236}">
                <a16:creationId xmlns:a16="http://schemas.microsoft.com/office/drawing/2014/main" id="{9DE51F51-E517-1533-3FF6-FF1392EB1F13}"/>
              </a:ext>
            </a:extLst>
          </p:cNvPr>
          <p:cNvSpPr txBox="1"/>
          <p:nvPr/>
        </p:nvSpPr>
        <p:spPr>
          <a:xfrm>
            <a:off x="578447"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17" name="文本框 14">
            <a:extLst>
              <a:ext uri="{FF2B5EF4-FFF2-40B4-BE49-F238E27FC236}">
                <a16:creationId xmlns:a16="http://schemas.microsoft.com/office/drawing/2014/main" id="{76CCC1A5-240A-A77C-F058-F7C0FDC816E4}"/>
              </a:ext>
            </a:extLst>
          </p:cNvPr>
          <p:cNvSpPr txBox="1"/>
          <p:nvPr/>
        </p:nvSpPr>
        <p:spPr>
          <a:xfrm>
            <a:off x="578447" y="2589154"/>
            <a:ext cx="3780193"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a:t>
            </a:r>
          </a:p>
        </p:txBody>
      </p:sp>
      <p:sp>
        <p:nvSpPr>
          <p:cNvPr id="19" name="文本框 18">
            <a:extLst>
              <a:ext uri="{FF2B5EF4-FFF2-40B4-BE49-F238E27FC236}">
                <a16:creationId xmlns:a16="http://schemas.microsoft.com/office/drawing/2014/main" id="{C7D1348E-C844-10E5-12FF-4F8643C26262}"/>
              </a:ext>
            </a:extLst>
          </p:cNvPr>
          <p:cNvSpPr txBox="1"/>
          <p:nvPr/>
        </p:nvSpPr>
        <p:spPr>
          <a:xfrm>
            <a:off x="578447" y="3918958"/>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20" name="文本框 14">
            <a:extLst>
              <a:ext uri="{FF2B5EF4-FFF2-40B4-BE49-F238E27FC236}">
                <a16:creationId xmlns:a16="http://schemas.microsoft.com/office/drawing/2014/main" id="{AA6DDA5B-7C74-9200-5D24-CBF31E5306CC}"/>
              </a:ext>
            </a:extLst>
          </p:cNvPr>
          <p:cNvSpPr txBox="1"/>
          <p:nvPr/>
        </p:nvSpPr>
        <p:spPr>
          <a:xfrm>
            <a:off x="578447" y="4659877"/>
            <a:ext cx="3780193" cy="1033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a:t>
            </a:r>
          </a:p>
        </p:txBody>
      </p:sp>
      <p:cxnSp>
        <p:nvCxnSpPr>
          <p:cNvPr id="24" name="直接连接符 23">
            <a:extLst>
              <a:ext uri="{FF2B5EF4-FFF2-40B4-BE49-F238E27FC236}">
                <a16:creationId xmlns:a16="http://schemas.microsoft.com/office/drawing/2014/main" id="{2D487064-757C-E61C-BA31-B5D55AE3AB48}"/>
              </a:ext>
            </a:extLst>
          </p:cNvPr>
          <p:cNvCxnSpPr/>
          <p:nvPr/>
        </p:nvCxnSpPr>
        <p:spPr>
          <a:xfrm>
            <a:off x="658813" y="3778658"/>
            <a:ext cx="3699827" cy="0"/>
          </a:xfrm>
          <a:prstGeom prst="line">
            <a:avLst/>
          </a:prstGeom>
          <a:ln>
            <a:gradFill flip="none" rotWithShape="1">
              <a:gsLst>
                <a:gs pos="0">
                  <a:schemeClr val="accent5"/>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0BFE2277-AA29-801A-8E60-D01CC7B04164}"/>
              </a:ext>
            </a:extLst>
          </p:cNvPr>
          <p:cNvGrpSpPr/>
          <p:nvPr/>
        </p:nvGrpSpPr>
        <p:grpSpPr>
          <a:xfrm>
            <a:off x="5479996" y="1147652"/>
            <a:ext cx="1150268" cy="1150268"/>
            <a:chOff x="5479996" y="1857876"/>
            <a:chExt cx="1150268" cy="1150268"/>
          </a:xfrm>
        </p:grpSpPr>
        <p:sp>
          <p:nvSpPr>
            <p:cNvPr id="63" name="椭圆 62">
              <a:extLst>
                <a:ext uri="{FF2B5EF4-FFF2-40B4-BE49-F238E27FC236}">
                  <a16:creationId xmlns:a16="http://schemas.microsoft.com/office/drawing/2014/main" id="{C08F01A0-C596-E990-857F-D03BD54C61B2}"/>
                </a:ext>
              </a:extLst>
            </p:cNvPr>
            <p:cNvSpPr/>
            <p:nvPr/>
          </p:nvSpPr>
          <p:spPr>
            <a:xfrm>
              <a:off x="5594757" y="1975810"/>
              <a:ext cx="914400" cy="914400"/>
            </a:xfrm>
            <a:prstGeom prst="ellipse">
              <a:avLst/>
            </a:prstGeom>
            <a:gradFill flip="none" rotWithShape="1">
              <a:gsLst>
                <a:gs pos="0">
                  <a:schemeClr val="accent1"/>
                </a:gs>
                <a:gs pos="70000">
                  <a:srgbClr val="2040C5"/>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64" name="椭圆 63">
              <a:extLst>
                <a:ext uri="{FF2B5EF4-FFF2-40B4-BE49-F238E27FC236}">
                  <a16:creationId xmlns:a16="http://schemas.microsoft.com/office/drawing/2014/main" id="{7E590158-3BE2-8FAF-D615-55C4A4C9302B}"/>
                </a:ext>
              </a:extLst>
            </p:cNvPr>
            <p:cNvSpPr/>
            <p:nvPr/>
          </p:nvSpPr>
          <p:spPr>
            <a:xfrm>
              <a:off x="5479996" y="1857876"/>
              <a:ext cx="1150268" cy="1150268"/>
            </a:xfrm>
            <a:prstGeom prst="ellipse">
              <a:avLst/>
            </a:prstGeom>
            <a:noFill/>
            <a:ln>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id="{0B743F08-A4CB-D08C-44CB-F41AE75DB5E3}"/>
              </a:ext>
            </a:extLst>
          </p:cNvPr>
          <p:cNvGrpSpPr/>
          <p:nvPr/>
        </p:nvGrpSpPr>
        <p:grpSpPr>
          <a:xfrm>
            <a:off x="5479996" y="2440804"/>
            <a:ext cx="1150268" cy="1150268"/>
            <a:chOff x="5479996" y="1857876"/>
            <a:chExt cx="1150268" cy="1150268"/>
          </a:xfrm>
        </p:grpSpPr>
        <p:sp>
          <p:nvSpPr>
            <p:cNvPr id="67" name="椭圆 66">
              <a:extLst>
                <a:ext uri="{FF2B5EF4-FFF2-40B4-BE49-F238E27FC236}">
                  <a16:creationId xmlns:a16="http://schemas.microsoft.com/office/drawing/2014/main" id="{583109CA-D082-FE44-A5A0-490BE8E89672}"/>
                </a:ext>
              </a:extLst>
            </p:cNvPr>
            <p:cNvSpPr/>
            <p:nvPr/>
          </p:nvSpPr>
          <p:spPr>
            <a:xfrm>
              <a:off x="5594757" y="1975810"/>
              <a:ext cx="914400" cy="914400"/>
            </a:xfrm>
            <a:prstGeom prst="ellipse">
              <a:avLst/>
            </a:prstGeom>
            <a:gradFill flip="none" rotWithShape="1">
              <a:gsLst>
                <a:gs pos="0">
                  <a:schemeClr val="accent1"/>
                </a:gs>
                <a:gs pos="70000">
                  <a:srgbClr val="2040C5"/>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E6CA1AA8-0119-BE7F-B26A-AFBFC7C39D7B}"/>
                </a:ext>
              </a:extLst>
            </p:cNvPr>
            <p:cNvSpPr/>
            <p:nvPr/>
          </p:nvSpPr>
          <p:spPr>
            <a:xfrm>
              <a:off x="5479996" y="1857876"/>
              <a:ext cx="1150268" cy="1150268"/>
            </a:xfrm>
            <a:prstGeom prst="ellipse">
              <a:avLst/>
            </a:prstGeom>
            <a:noFill/>
            <a:ln>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a:extLst>
              <a:ext uri="{FF2B5EF4-FFF2-40B4-BE49-F238E27FC236}">
                <a16:creationId xmlns:a16="http://schemas.microsoft.com/office/drawing/2014/main" id="{3146AB46-CE00-04BB-891F-F00E783917A8}"/>
              </a:ext>
            </a:extLst>
          </p:cNvPr>
          <p:cNvGrpSpPr/>
          <p:nvPr/>
        </p:nvGrpSpPr>
        <p:grpSpPr>
          <a:xfrm>
            <a:off x="5479996" y="3733956"/>
            <a:ext cx="1150268" cy="1150268"/>
            <a:chOff x="5479996" y="1857876"/>
            <a:chExt cx="1150268" cy="1150268"/>
          </a:xfrm>
        </p:grpSpPr>
        <p:sp>
          <p:nvSpPr>
            <p:cNvPr id="74" name="椭圆 73">
              <a:extLst>
                <a:ext uri="{FF2B5EF4-FFF2-40B4-BE49-F238E27FC236}">
                  <a16:creationId xmlns:a16="http://schemas.microsoft.com/office/drawing/2014/main" id="{BE47AB8F-0784-1441-D992-89B0F8A7B3A3}"/>
                </a:ext>
              </a:extLst>
            </p:cNvPr>
            <p:cNvSpPr/>
            <p:nvPr/>
          </p:nvSpPr>
          <p:spPr>
            <a:xfrm>
              <a:off x="5594757" y="1975810"/>
              <a:ext cx="914400" cy="914400"/>
            </a:xfrm>
            <a:prstGeom prst="ellipse">
              <a:avLst/>
            </a:prstGeom>
            <a:gradFill flip="none" rotWithShape="1">
              <a:gsLst>
                <a:gs pos="0">
                  <a:schemeClr val="accent1"/>
                </a:gs>
                <a:gs pos="70000">
                  <a:srgbClr val="2040C5"/>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F098946E-AFAF-4C09-A42C-6866FC759C28}"/>
                </a:ext>
              </a:extLst>
            </p:cNvPr>
            <p:cNvSpPr/>
            <p:nvPr/>
          </p:nvSpPr>
          <p:spPr>
            <a:xfrm>
              <a:off x="5479996" y="1857876"/>
              <a:ext cx="1150268" cy="1150268"/>
            </a:xfrm>
            <a:prstGeom prst="ellipse">
              <a:avLst/>
            </a:prstGeom>
            <a:noFill/>
            <a:ln>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CCC1D32C-9D5A-D36F-EE6B-DE7C151A08AF}"/>
              </a:ext>
            </a:extLst>
          </p:cNvPr>
          <p:cNvGrpSpPr/>
          <p:nvPr/>
        </p:nvGrpSpPr>
        <p:grpSpPr>
          <a:xfrm>
            <a:off x="5479996" y="5027108"/>
            <a:ext cx="1150268" cy="1150268"/>
            <a:chOff x="5479996" y="1857876"/>
            <a:chExt cx="1150268" cy="1150268"/>
          </a:xfrm>
        </p:grpSpPr>
        <p:sp>
          <p:nvSpPr>
            <p:cNvPr id="79" name="椭圆 78">
              <a:extLst>
                <a:ext uri="{FF2B5EF4-FFF2-40B4-BE49-F238E27FC236}">
                  <a16:creationId xmlns:a16="http://schemas.microsoft.com/office/drawing/2014/main" id="{06BAC022-112F-7D90-DCC5-97994068CC80}"/>
                </a:ext>
              </a:extLst>
            </p:cNvPr>
            <p:cNvSpPr/>
            <p:nvPr/>
          </p:nvSpPr>
          <p:spPr>
            <a:xfrm>
              <a:off x="5594757" y="1975810"/>
              <a:ext cx="914400" cy="914400"/>
            </a:xfrm>
            <a:prstGeom prst="ellipse">
              <a:avLst/>
            </a:prstGeom>
            <a:gradFill flip="none" rotWithShape="1">
              <a:gsLst>
                <a:gs pos="0">
                  <a:schemeClr val="accent1"/>
                </a:gs>
                <a:gs pos="70000">
                  <a:srgbClr val="2040C5"/>
                </a:gs>
                <a:gs pos="100000">
                  <a:schemeClr val="accent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BA8BF42E-B93C-9F20-983D-5E2AE55A1E27}"/>
                </a:ext>
              </a:extLst>
            </p:cNvPr>
            <p:cNvSpPr/>
            <p:nvPr/>
          </p:nvSpPr>
          <p:spPr>
            <a:xfrm>
              <a:off x="5479996" y="1857876"/>
              <a:ext cx="1150268" cy="1150268"/>
            </a:xfrm>
            <a:prstGeom prst="ellipse">
              <a:avLst/>
            </a:prstGeom>
            <a:noFill/>
            <a:ln>
              <a:gradFill flip="none" rotWithShape="1">
                <a:gsLst>
                  <a:gs pos="0">
                    <a:schemeClr val="accent1"/>
                  </a:gs>
                  <a:gs pos="100000">
                    <a:schemeClr val="accent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a:extLst>
              <a:ext uri="{FF2B5EF4-FFF2-40B4-BE49-F238E27FC236}">
                <a16:creationId xmlns:a16="http://schemas.microsoft.com/office/drawing/2014/main" id="{EEE53CEC-F7C0-46AC-CEC1-0DDA322A347D}"/>
              </a:ext>
            </a:extLst>
          </p:cNvPr>
          <p:cNvSpPr txBox="1"/>
          <p:nvPr/>
        </p:nvSpPr>
        <p:spPr>
          <a:xfrm>
            <a:off x="5516122" y="1460698"/>
            <a:ext cx="1071670" cy="523220"/>
          </a:xfrm>
          <a:prstGeom prst="rect">
            <a:avLst/>
          </a:prstGeom>
          <a:noFill/>
        </p:spPr>
        <p:txBody>
          <a:bodyPr wrap="square">
            <a:spAutoFit/>
          </a:bodyPr>
          <a:lstStyle/>
          <a:p>
            <a:pPr algn="ctr"/>
            <a:r>
              <a:rPr lang="en-US" altLang="zh-CN" sz="2800" dirty="0">
                <a:solidFill>
                  <a:schemeClr val="bg1"/>
                </a:solidFill>
              </a:rPr>
              <a:t>50</a:t>
            </a:r>
            <a:r>
              <a:rPr lang="en-US" altLang="zh-CN" sz="1600" dirty="0">
                <a:solidFill>
                  <a:schemeClr val="bg1"/>
                </a:solidFill>
              </a:rPr>
              <a:t>%</a:t>
            </a:r>
            <a:endParaRPr lang="zh-CN" altLang="en-US" sz="2800" dirty="0">
              <a:solidFill>
                <a:schemeClr val="bg1"/>
              </a:solidFill>
            </a:endParaRPr>
          </a:p>
        </p:txBody>
      </p:sp>
      <p:sp>
        <p:nvSpPr>
          <p:cNvPr id="87" name="文本框 86">
            <a:extLst>
              <a:ext uri="{FF2B5EF4-FFF2-40B4-BE49-F238E27FC236}">
                <a16:creationId xmlns:a16="http://schemas.microsoft.com/office/drawing/2014/main" id="{C62C0E2C-D92A-6302-FB1E-03E1CC2AEA0D}"/>
              </a:ext>
            </a:extLst>
          </p:cNvPr>
          <p:cNvSpPr txBox="1"/>
          <p:nvPr/>
        </p:nvSpPr>
        <p:spPr>
          <a:xfrm>
            <a:off x="5516122" y="2756686"/>
            <a:ext cx="1071670" cy="523220"/>
          </a:xfrm>
          <a:prstGeom prst="rect">
            <a:avLst/>
          </a:prstGeom>
          <a:noFill/>
        </p:spPr>
        <p:txBody>
          <a:bodyPr wrap="square">
            <a:spAutoFit/>
          </a:bodyPr>
          <a:lstStyle/>
          <a:p>
            <a:pPr algn="ctr"/>
            <a:r>
              <a:rPr lang="en-US" altLang="zh-CN" sz="2800" dirty="0">
                <a:solidFill>
                  <a:schemeClr val="bg1"/>
                </a:solidFill>
              </a:rPr>
              <a:t>80</a:t>
            </a:r>
            <a:r>
              <a:rPr lang="en-US" altLang="zh-CN" sz="1600" dirty="0">
                <a:solidFill>
                  <a:schemeClr val="bg1"/>
                </a:solidFill>
              </a:rPr>
              <a:t>%</a:t>
            </a:r>
            <a:endParaRPr lang="zh-CN" altLang="en-US" sz="2800" dirty="0">
              <a:solidFill>
                <a:schemeClr val="bg1"/>
              </a:solidFill>
            </a:endParaRPr>
          </a:p>
        </p:txBody>
      </p:sp>
      <p:sp>
        <p:nvSpPr>
          <p:cNvPr id="88" name="文本框 87">
            <a:extLst>
              <a:ext uri="{FF2B5EF4-FFF2-40B4-BE49-F238E27FC236}">
                <a16:creationId xmlns:a16="http://schemas.microsoft.com/office/drawing/2014/main" id="{3072FCFF-EA6B-40BB-7F27-CFEB93A89D40}"/>
              </a:ext>
            </a:extLst>
          </p:cNvPr>
          <p:cNvSpPr txBox="1"/>
          <p:nvPr/>
        </p:nvSpPr>
        <p:spPr>
          <a:xfrm>
            <a:off x="5516122" y="4051651"/>
            <a:ext cx="1071670" cy="523220"/>
          </a:xfrm>
          <a:prstGeom prst="rect">
            <a:avLst/>
          </a:prstGeom>
          <a:noFill/>
        </p:spPr>
        <p:txBody>
          <a:bodyPr wrap="square">
            <a:spAutoFit/>
          </a:bodyPr>
          <a:lstStyle/>
          <a:p>
            <a:pPr algn="ctr"/>
            <a:r>
              <a:rPr lang="en-US" altLang="zh-CN" sz="2800" dirty="0">
                <a:solidFill>
                  <a:schemeClr val="bg1"/>
                </a:solidFill>
              </a:rPr>
              <a:t>90</a:t>
            </a:r>
            <a:r>
              <a:rPr lang="en-US" altLang="zh-CN" sz="1600" dirty="0">
                <a:solidFill>
                  <a:schemeClr val="bg1"/>
                </a:solidFill>
              </a:rPr>
              <a:t>%</a:t>
            </a:r>
            <a:endParaRPr lang="zh-CN" altLang="en-US" sz="2800" dirty="0">
              <a:solidFill>
                <a:schemeClr val="bg1"/>
              </a:solidFill>
            </a:endParaRPr>
          </a:p>
        </p:txBody>
      </p:sp>
      <p:sp>
        <p:nvSpPr>
          <p:cNvPr id="89" name="文本框 88">
            <a:extLst>
              <a:ext uri="{FF2B5EF4-FFF2-40B4-BE49-F238E27FC236}">
                <a16:creationId xmlns:a16="http://schemas.microsoft.com/office/drawing/2014/main" id="{B672E87B-4FEF-F292-8D0E-E00023F03BDE}"/>
              </a:ext>
            </a:extLst>
          </p:cNvPr>
          <p:cNvSpPr txBox="1"/>
          <p:nvPr/>
        </p:nvSpPr>
        <p:spPr>
          <a:xfrm>
            <a:off x="5516122" y="5345603"/>
            <a:ext cx="1071670" cy="523220"/>
          </a:xfrm>
          <a:prstGeom prst="rect">
            <a:avLst/>
          </a:prstGeom>
          <a:noFill/>
        </p:spPr>
        <p:txBody>
          <a:bodyPr wrap="square">
            <a:spAutoFit/>
          </a:bodyPr>
          <a:lstStyle/>
          <a:p>
            <a:pPr algn="ctr"/>
            <a:r>
              <a:rPr lang="en-US" altLang="zh-CN" sz="2800" dirty="0">
                <a:solidFill>
                  <a:schemeClr val="bg1"/>
                </a:solidFill>
              </a:rPr>
              <a:t>70</a:t>
            </a:r>
            <a:r>
              <a:rPr lang="en-US" altLang="zh-CN" sz="1600" dirty="0">
                <a:solidFill>
                  <a:schemeClr val="bg1"/>
                </a:solidFill>
              </a:rPr>
              <a:t>%</a:t>
            </a:r>
            <a:endParaRPr lang="zh-CN" altLang="en-US" sz="2800" dirty="0">
              <a:solidFill>
                <a:schemeClr val="bg1"/>
              </a:solidFill>
            </a:endParaRPr>
          </a:p>
        </p:txBody>
      </p:sp>
    </p:spTree>
    <p:extLst>
      <p:ext uri="{BB962C8B-B14F-4D97-AF65-F5344CB8AC3E}">
        <p14:creationId xmlns:p14="http://schemas.microsoft.com/office/powerpoint/2010/main" val="709497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2" name="图形 95">
            <a:extLst>
              <a:ext uri="{FF2B5EF4-FFF2-40B4-BE49-F238E27FC236}">
                <a16:creationId xmlns:a16="http://schemas.microsoft.com/office/drawing/2014/main" id="{C5767635-89DB-80B1-1447-FC692E7AD36A}"/>
              </a:ext>
            </a:extLst>
          </p:cNvPr>
          <p:cNvGrpSpPr/>
          <p:nvPr/>
        </p:nvGrpSpPr>
        <p:grpSpPr>
          <a:xfrm flipH="1">
            <a:off x="-44333" y="5277000"/>
            <a:ext cx="12193718" cy="1549016"/>
            <a:chOff x="-267024" y="7903290"/>
            <a:chExt cx="12724352" cy="3358773"/>
          </a:xfrm>
          <a:noFill/>
        </p:grpSpPr>
        <p:sp>
          <p:nvSpPr>
            <p:cNvPr id="153" name="任意多边形: 形状 152">
              <a:extLst>
                <a:ext uri="{FF2B5EF4-FFF2-40B4-BE49-F238E27FC236}">
                  <a16:creationId xmlns:a16="http://schemas.microsoft.com/office/drawing/2014/main" id="{DE4CAD4C-0BC2-A10C-4059-63E8218FD544}"/>
                </a:ext>
              </a:extLst>
            </p:cNvPr>
            <p:cNvSpPr/>
            <p:nvPr/>
          </p:nvSpPr>
          <p:spPr>
            <a:xfrm>
              <a:off x="-267024" y="8708889"/>
              <a:ext cx="12723675" cy="1497093"/>
            </a:xfrm>
            <a:custGeom>
              <a:avLst/>
              <a:gdLst>
                <a:gd name="connsiteX0" fmla="*/ -1122 w 12723675"/>
                <a:gd name="connsiteY0" fmla="*/ 200928 h 1497093"/>
                <a:gd name="connsiteX1" fmla="*/ 4843883 w 12723675"/>
                <a:gd name="connsiteY1" fmla="*/ 1071906 h 1497093"/>
                <a:gd name="connsiteX2" fmla="*/ 8344251 w 12723675"/>
                <a:gd name="connsiteY2" fmla="*/ 958749 h 1497093"/>
                <a:gd name="connsiteX3" fmla="*/ 12722553 w 12723675"/>
                <a:gd name="connsiteY3" fmla="*/ 783503 h 1497093"/>
              </a:gdLst>
              <a:ahLst/>
              <a:cxnLst>
                <a:cxn ang="0">
                  <a:pos x="connsiteX0" y="connsiteY0"/>
                </a:cxn>
                <a:cxn ang="0">
                  <a:pos x="connsiteX1" y="connsiteY1"/>
                </a:cxn>
                <a:cxn ang="0">
                  <a:pos x="connsiteX2" y="connsiteY2"/>
                </a:cxn>
                <a:cxn ang="0">
                  <a:pos x="connsiteX3" y="connsiteY3"/>
                </a:cxn>
              </a:cxnLst>
              <a:rect l="l" t="t" r="r" b="b"/>
              <a:pathLst>
                <a:path w="12723675" h="1497093">
                  <a:moveTo>
                    <a:pt x="-1122" y="200928"/>
                  </a:moveTo>
                  <a:cubicBezTo>
                    <a:pt x="-1122" y="200928"/>
                    <a:pt x="1514691" y="-626451"/>
                    <a:pt x="4843883" y="1071906"/>
                  </a:cubicBezTo>
                  <a:cubicBezTo>
                    <a:pt x="6622823" y="1979528"/>
                    <a:pt x="7488372" y="956544"/>
                    <a:pt x="8344251" y="958749"/>
                  </a:cubicBezTo>
                  <a:cubicBezTo>
                    <a:pt x="9633583" y="961973"/>
                    <a:pt x="10340511" y="2276414"/>
                    <a:pt x="12722553" y="78350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任意多边形: 形状 153">
              <a:extLst>
                <a:ext uri="{FF2B5EF4-FFF2-40B4-BE49-F238E27FC236}">
                  <a16:creationId xmlns:a16="http://schemas.microsoft.com/office/drawing/2014/main" id="{E7E5A1BE-98D4-117C-D887-1EA13C814403}"/>
                </a:ext>
              </a:extLst>
            </p:cNvPr>
            <p:cNvSpPr/>
            <p:nvPr/>
          </p:nvSpPr>
          <p:spPr>
            <a:xfrm>
              <a:off x="-267024" y="8732986"/>
              <a:ext cx="12723165" cy="1477226"/>
            </a:xfrm>
            <a:custGeom>
              <a:avLst/>
              <a:gdLst>
                <a:gd name="connsiteX0" fmla="*/ -1122 w 12723165"/>
                <a:gd name="connsiteY0" fmla="*/ 323068 h 1477226"/>
                <a:gd name="connsiteX1" fmla="*/ 4908011 w 12723165"/>
                <a:gd name="connsiteY1" fmla="*/ 941269 h 1477226"/>
                <a:gd name="connsiteX2" fmla="*/ 8436710 w 12723165"/>
                <a:gd name="connsiteY2" fmla="*/ 1027111 h 1477226"/>
                <a:gd name="connsiteX3" fmla="*/ 12722044 w 12723165"/>
                <a:gd name="connsiteY3" fmla="*/ 786549 h 1477226"/>
              </a:gdLst>
              <a:ahLst/>
              <a:cxnLst>
                <a:cxn ang="0">
                  <a:pos x="connsiteX0" y="connsiteY0"/>
                </a:cxn>
                <a:cxn ang="0">
                  <a:pos x="connsiteX1" y="connsiteY1"/>
                </a:cxn>
                <a:cxn ang="0">
                  <a:pos x="connsiteX2" y="connsiteY2"/>
                </a:cxn>
                <a:cxn ang="0">
                  <a:pos x="connsiteX3" y="connsiteY3"/>
                </a:cxn>
              </a:cxnLst>
              <a:rect l="l" t="t" r="r" b="b"/>
              <a:pathLst>
                <a:path w="12723165" h="1477226">
                  <a:moveTo>
                    <a:pt x="-1122" y="323068"/>
                  </a:moveTo>
                  <a:cubicBezTo>
                    <a:pt x="-1122" y="323068"/>
                    <a:pt x="1609015" y="-720951"/>
                    <a:pt x="4908011" y="941269"/>
                  </a:cubicBezTo>
                  <a:cubicBezTo>
                    <a:pt x="6753791" y="1862124"/>
                    <a:pt x="7542319" y="1032031"/>
                    <a:pt x="8436710" y="1027111"/>
                  </a:cubicBezTo>
                  <a:cubicBezTo>
                    <a:pt x="9738087" y="1023040"/>
                    <a:pt x="10489463" y="2186153"/>
                    <a:pt x="12722044" y="78654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任意多边形: 形状 154">
              <a:extLst>
                <a:ext uri="{FF2B5EF4-FFF2-40B4-BE49-F238E27FC236}">
                  <a16:creationId xmlns:a16="http://schemas.microsoft.com/office/drawing/2014/main" id="{1BEE9A15-5CBC-325E-8DC9-08D6BB1AE7AC}"/>
                </a:ext>
              </a:extLst>
            </p:cNvPr>
            <p:cNvSpPr/>
            <p:nvPr/>
          </p:nvSpPr>
          <p:spPr>
            <a:xfrm>
              <a:off x="-267024" y="8742906"/>
              <a:ext cx="12723675" cy="1473525"/>
            </a:xfrm>
            <a:custGeom>
              <a:avLst/>
              <a:gdLst>
                <a:gd name="connsiteX0" fmla="*/ -1122 w 12723675"/>
                <a:gd name="connsiteY0" fmla="*/ 460064 h 1473525"/>
                <a:gd name="connsiteX1" fmla="*/ 4972137 w 12723675"/>
                <a:gd name="connsiteY1" fmla="*/ 825658 h 1473525"/>
                <a:gd name="connsiteX2" fmla="*/ 8530187 w 12723675"/>
                <a:gd name="connsiteY2" fmla="*/ 1110498 h 1473525"/>
                <a:gd name="connsiteX3" fmla="*/ 12722553 w 12723675"/>
                <a:gd name="connsiteY3" fmla="*/ 805130 h 1473525"/>
              </a:gdLst>
              <a:ahLst/>
              <a:cxnLst>
                <a:cxn ang="0">
                  <a:pos x="connsiteX0" y="connsiteY0"/>
                </a:cxn>
                <a:cxn ang="0">
                  <a:pos x="connsiteX1" y="connsiteY1"/>
                </a:cxn>
                <a:cxn ang="0">
                  <a:pos x="connsiteX2" y="connsiteY2"/>
                </a:cxn>
                <a:cxn ang="0">
                  <a:pos x="connsiteX3" y="connsiteY3"/>
                </a:cxn>
              </a:cxnLst>
              <a:rect l="l" t="t" r="r" b="b"/>
              <a:pathLst>
                <a:path w="12723675" h="1473525">
                  <a:moveTo>
                    <a:pt x="-1122" y="460064"/>
                  </a:moveTo>
                  <a:cubicBezTo>
                    <a:pt x="-1122" y="460064"/>
                    <a:pt x="1697404" y="-788553"/>
                    <a:pt x="4972137" y="825658"/>
                  </a:cubicBezTo>
                  <a:cubicBezTo>
                    <a:pt x="6881198" y="1766700"/>
                    <a:pt x="7596099" y="1120508"/>
                    <a:pt x="8530187" y="1110498"/>
                  </a:cubicBezTo>
                  <a:cubicBezTo>
                    <a:pt x="9843438" y="1096078"/>
                    <a:pt x="10638244" y="2111427"/>
                    <a:pt x="12722553" y="80513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任意多边形: 形状 155">
              <a:extLst>
                <a:ext uri="{FF2B5EF4-FFF2-40B4-BE49-F238E27FC236}">
                  <a16:creationId xmlns:a16="http://schemas.microsoft.com/office/drawing/2014/main" id="{8ED2CFE8-D3CE-FD72-3C25-B21949FE5BF8}"/>
                </a:ext>
              </a:extLst>
            </p:cNvPr>
            <p:cNvSpPr/>
            <p:nvPr/>
          </p:nvSpPr>
          <p:spPr>
            <a:xfrm>
              <a:off x="-267024" y="8734315"/>
              <a:ext cx="12723675" cy="1491242"/>
            </a:xfrm>
            <a:custGeom>
              <a:avLst/>
              <a:gdLst>
                <a:gd name="connsiteX0" fmla="*/ -1122 w 12723675"/>
                <a:gd name="connsiteY0" fmla="*/ 616588 h 1491242"/>
                <a:gd name="connsiteX1" fmla="*/ 5036265 w 12723675"/>
                <a:gd name="connsiteY1" fmla="*/ 729405 h 1491242"/>
                <a:gd name="connsiteX2" fmla="*/ 8623154 w 12723675"/>
                <a:gd name="connsiteY2" fmla="*/ 1213244 h 1491242"/>
                <a:gd name="connsiteX3" fmla="*/ 12722553 w 12723675"/>
                <a:gd name="connsiteY3" fmla="*/ 841883 h 1491242"/>
              </a:gdLst>
              <a:ahLst/>
              <a:cxnLst>
                <a:cxn ang="0">
                  <a:pos x="connsiteX0" y="connsiteY0"/>
                </a:cxn>
                <a:cxn ang="0">
                  <a:pos x="connsiteX1" y="connsiteY1"/>
                </a:cxn>
                <a:cxn ang="0">
                  <a:pos x="connsiteX2" y="connsiteY2"/>
                </a:cxn>
                <a:cxn ang="0">
                  <a:pos x="connsiteX3" y="connsiteY3"/>
                </a:cxn>
              </a:cxnLst>
              <a:rect l="l" t="t" r="r" b="b"/>
              <a:pathLst>
                <a:path w="12723675" h="1491242">
                  <a:moveTo>
                    <a:pt x="-1122" y="616588"/>
                  </a:moveTo>
                  <a:cubicBezTo>
                    <a:pt x="-1122" y="616588"/>
                    <a:pt x="1789692" y="-844428"/>
                    <a:pt x="5036265" y="729405"/>
                  </a:cubicBezTo>
                  <a:cubicBezTo>
                    <a:pt x="7010810" y="1686565"/>
                    <a:pt x="7649878" y="1229700"/>
                    <a:pt x="8623154" y="1213244"/>
                  </a:cubicBezTo>
                  <a:cubicBezTo>
                    <a:pt x="9948452" y="1190681"/>
                    <a:pt x="10787026" y="2054873"/>
                    <a:pt x="12722553" y="841883"/>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任意多边形: 形状 156">
              <a:extLst>
                <a:ext uri="{FF2B5EF4-FFF2-40B4-BE49-F238E27FC236}">
                  <a16:creationId xmlns:a16="http://schemas.microsoft.com/office/drawing/2014/main" id="{641A83F3-9CD6-7DF1-3773-0CD3EB9300ED}"/>
                </a:ext>
              </a:extLst>
            </p:cNvPr>
            <p:cNvSpPr/>
            <p:nvPr/>
          </p:nvSpPr>
          <p:spPr>
            <a:xfrm>
              <a:off x="-267024" y="8710251"/>
              <a:ext cx="12723675" cy="1526384"/>
            </a:xfrm>
            <a:custGeom>
              <a:avLst/>
              <a:gdLst>
                <a:gd name="connsiteX0" fmla="*/ -1122 w 12723675"/>
                <a:gd name="connsiteY0" fmla="*/ 786890 h 1526384"/>
                <a:gd name="connsiteX1" fmla="*/ 5100393 w 12723675"/>
                <a:gd name="connsiteY1" fmla="*/ 646930 h 1526384"/>
                <a:gd name="connsiteX2" fmla="*/ 8716122 w 12723675"/>
                <a:gd name="connsiteY2" fmla="*/ 1329767 h 1526384"/>
                <a:gd name="connsiteX3" fmla="*/ 12722553 w 12723675"/>
                <a:gd name="connsiteY3" fmla="*/ 892921 h 1526384"/>
              </a:gdLst>
              <a:ahLst/>
              <a:cxnLst>
                <a:cxn ang="0">
                  <a:pos x="connsiteX0" y="connsiteY0"/>
                </a:cxn>
                <a:cxn ang="0">
                  <a:pos x="connsiteX1" y="connsiteY1"/>
                </a:cxn>
                <a:cxn ang="0">
                  <a:pos x="connsiteX2" y="connsiteY2"/>
                </a:cxn>
                <a:cxn ang="0">
                  <a:pos x="connsiteX3" y="connsiteY3"/>
                </a:cxn>
              </a:cxnLst>
              <a:rect l="l" t="t" r="r" b="b"/>
              <a:pathLst>
                <a:path w="12723675" h="1526384">
                  <a:moveTo>
                    <a:pt x="-1122" y="786890"/>
                  </a:moveTo>
                  <a:cubicBezTo>
                    <a:pt x="-1122" y="786890"/>
                    <a:pt x="1881982" y="-887545"/>
                    <a:pt x="5100393" y="646930"/>
                  </a:cubicBezTo>
                  <a:cubicBezTo>
                    <a:pt x="7140762" y="1619866"/>
                    <a:pt x="7703656" y="1352839"/>
                    <a:pt x="8716122" y="1329767"/>
                  </a:cubicBezTo>
                  <a:cubicBezTo>
                    <a:pt x="10053294" y="1299230"/>
                    <a:pt x="10935978" y="2012604"/>
                    <a:pt x="12722553" y="89292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任意多边形: 形状 157">
              <a:extLst>
                <a:ext uri="{FF2B5EF4-FFF2-40B4-BE49-F238E27FC236}">
                  <a16:creationId xmlns:a16="http://schemas.microsoft.com/office/drawing/2014/main" id="{6A088916-E6A6-BB3E-BE8E-F134B80B28E9}"/>
                </a:ext>
              </a:extLst>
            </p:cNvPr>
            <p:cNvSpPr/>
            <p:nvPr/>
          </p:nvSpPr>
          <p:spPr>
            <a:xfrm>
              <a:off x="-267024" y="8675951"/>
              <a:ext cx="12723675" cy="1578057"/>
            </a:xfrm>
            <a:custGeom>
              <a:avLst/>
              <a:gdLst>
                <a:gd name="connsiteX0" fmla="*/ -1122 w 12723675"/>
                <a:gd name="connsiteY0" fmla="*/ 968107 h 1578057"/>
                <a:gd name="connsiteX1" fmla="*/ 5164521 w 12723675"/>
                <a:gd name="connsiteY1" fmla="*/ 575539 h 1578057"/>
                <a:gd name="connsiteX2" fmla="*/ 8809089 w 12723675"/>
                <a:gd name="connsiteY2" fmla="*/ 1457714 h 1578057"/>
                <a:gd name="connsiteX3" fmla="*/ 12722553 w 12723675"/>
                <a:gd name="connsiteY3" fmla="*/ 955552 h 1578057"/>
              </a:gdLst>
              <a:ahLst/>
              <a:cxnLst>
                <a:cxn ang="0">
                  <a:pos x="connsiteX0" y="connsiteY0"/>
                </a:cxn>
                <a:cxn ang="0">
                  <a:pos x="connsiteX1" y="connsiteY1"/>
                </a:cxn>
                <a:cxn ang="0">
                  <a:pos x="connsiteX2" y="connsiteY2"/>
                </a:cxn>
                <a:cxn ang="0">
                  <a:pos x="connsiteX3" y="connsiteY3"/>
                </a:cxn>
              </a:cxnLst>
              <a:rect l="l" t="t" r="r" b="b"/>
              <a:pathLst>
                <a:path w="12723675" h="1578057">
                  <a:moveTo>
                    <a:pt x="-1122" y="968107"/>
                  </a:moveTo>
                  <a:cubicBezTo>
                    <a:pt x="-1122" y="968107"/>
                    <a:pt x="1976476" y="-919747"/>
                    <a:pt x="5164521" y="575539"/>
                  </a:cubicBezTo>
                  <a:cubicBezTo>
                    <a:pt x="7270711" y="1563744"/>
                    <a:pt x="7757435" y="1487232"/>
                    <a:pt x="8809089" y="1457714"/>
                  </a:cubicBezTo>
                  <a:cubicBezTo>
                    <a:pt x="10158308" y="1419373"/>
                    <a:pt x="11084931" y="1981928"/>
                    <a:pt x="12722553" y="95555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任意多边形: 形状 158">
              <a:extLst>
                <a:ext uri="{FF2B5EF4-FFF2-40B4-BE49-F238E27FC236}">
                  <a16:creationId xmlns:a16="http://schemas.microsoft.com/office/drawing/2014/main" id="{BE53A82E-94E2-F94D-CAC5-8744112B85A4}"/>
                </a:ext>
              </a:extLst>
            </p:cNvPr>
            <p:cNvSpPr/>
            <p:nvPr/>
          </p:nvSpPr>
          <p:spPr>
            <a:xfrm>
              <a:off x="-267024" y="8632763"/>
              <a:ext cx="12723675" cy="1647564"/>
            </a:xfrm>
            <a:custGeom>
              <a:avLst/>
              <a:gdLst>
                <a:gd name="connsiteX0" fmla="*/ -1122 w 12723675"/>
                <a:gd name="connsiteY0" fmla="*/ 1159228 h 1647564"/>
                <a:gd name="connsiteX1" fmla="*/ 5228816 w 12723675"/>
                <a:gd name="connsiteY1" fmla="*/ 514562 h 1647564"/>
                <a:gd name="connsiteX2" fmla="*/ 8901887 w 12723675"/>
                <a:gd name="connsiteY2" fmla="*/ 1595396 h 1647564"/>
                <a:gd name="connsiteX3" fmla="*/ 12722553 w 12723675"/>
                <a:gd name="connsiteY3" fmla="*/ 1027750 h 1647564"/>
              </a:gdLst>
              <a:ahLst/>
              <a:cxnLst>
                <a:cxn ang="0">
                  <a:pos x="connsiteX0" y="connsiteY0"/>
                </a:cxn>
                <a:cxn ang="0">
                  <a:pos x="connsiteX1" y="connsiteY1"/>
                </a:cxn>
                <a:cxn ang="0">
                  <a:pos x="connsiteX2" y="connsiteY2"/>
                </a:cxn>
                <a:cxn ang="0">
                  <a:pos x="connsiteX3" y="connsiteY3"/>
                </a:cxn>
              </a:cxnLst>
              <a:rect l="l" t="t" r="r" b="b"/>
              <a:pathLst>
                <a:path w="12723675" h="1647564">
                  <a:moveTo>
                    <a:pt x="-1122" y="1159228"/>
                  </a:moveTo>
                  <a:cubicBezTo>
                    <a:pt x="-1122" y="1159228"/>
                    <a:pt x="2069783" y="-944419"/>
                    <a:pt x="5228816" y="514562"/>
                  </a:cubicBezTo>
                  <a:cubicBezTo>
                    <a:pt x="7400323" y="1517526"/>
                    <a:pt x="7811383" y="1632039"/>
                    <a:pt x="8901887" y="1595396"/>
                  </a:cubicBezTo>
                  <a:cubicBezTo>
                    <a:pt x="10263150" y="1549420"/>
                    <a:pt x="11233713" y="1960819"/>
                    <a:pt x="12722553" y="102775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任意多边形: 形状 159">
              <a:extLst>
                <a:ext uri="{FF2B5EF4-FFF2-40B4-BE49-F238E27FC236}">
                  <a16:creationId xmlns:a16="http://schemas.microsoft.com/office/drawing/2014/main" id="{D1B4EF88-3CA7-2269-C387-AABFE06D925A}"/>
                </a:ext>
              </a:extLst>
            </p:cNvPr>
            <p:cNvSpPr/>
            <p:nvPr/>
          </p:nvSpPr>
          <p:spPr>
            <a:xfrm>
              <a:off x="-267024" y="8579610"/>
              <a:ext cx="12723675" cy="1744873"/>
            </a:xfrm>
            <a:custGeom>
              <a:avLst/>
              <a:gdLst>
                <a:gd name="connsiteX0" fmla="*/ -1122 w 12723675"/>
                <a:gd name="connsiteY0" fmla="*/ 1358618 h 1744873"/>
                <a:gd name="connsiteX1" fmla="*/ 5292944 w 12723675"/>
                <a:gd name="connsiteY1" fmla="*/ 460497 h 1744873"/>
                <a:gd name="connsiteX2" fmla="*/ 8994854 w 12723675"/>
                <a:gd name="connsiteY2" fmla="*/ 1740328 h 1744873"/>
                <a:gd name="connsiteX3" fmla="*/ 12722553 w 12723675"/>
                <a:gd name="connsiteY3" fmla="*/ 1107368 h 1744873"/>
              </a:gdLst>
              <a:ahLst/>
              <a:cxnLst>
                <a:cxn ang="0">
                  <a:pos x="connsiteX0" y="connsiteY0"/>
                </a:cxn>
                <a:cxn ang="0">
                  <a:pos x="connsiteX1" y="connsiteY1"/>
                </a:cxn>
                <a:cxn ang="0">
                  <a:pos x="connsiteX2" y="connsiteY2"/>
                </a:cxn>
                <a:cxn ang="0">
                  <a:pos x="connsiteX3" y="connsiteY3"/>
                </a:cxn>
              </a:cxnLst>
              <a:rect l="l" t="t" r="r" b="b"/>
              <a:pathLst>
                <a:path w="12723675" h="1744873">
                  <a:moveTo>
                    <a:pt x="-1122" y="1358618"/>
                  </a:moveTo>
                  <a:cubicBezTo>
                    <a:pt x="-1122" y="1358618"/>
                    <a:pt x="2163939" y="-961161"/>
                    <a:pt x="5292944" y="460497"/>
                  </a:cubicBezTo>
                  <a:cubicBezTo>
                    <a:pt x="7532311" y="1478390"/>
                    <a:pt x="7865162" y="1783759"/>
                    <a:pt x="8994854" y="1740328"/>
                  </a:cubicBezTo>
                  <a:cubicBezTo>
                    <a:pt x="10369011" y="1687058"/>
                    <a:pt x="11382664" y="1947131"/>
                    <a:pt x="12722553" y="1107368"/>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任意多边形: 形状 160">
              <a:extLst>
                <a:ext uri="{FF2B5EF4-FFF2-40B4-BE49-F238E27FC236}">
                  <a16:creationId xmlns:a16="http://schemas.microsoft.com/office/drawing/2014/main" id="{CBAF72B9-7633-6C93-C84D-60B88359D629}"/>
                </a:ext>
              </a:extLst>
            </p:cNvPr>
            <p:cNvSpPr/>
            <p:nvPr/>
          </p:nvSpPr>
          <p:spPr>
            <a:xfrm>
              <a:off x="-267024" y="8520927"/>
              <a:ext cx="12723675" cy="1896428"/>
            </a:xfrm>
            <a:custGeom>
              <a:avLst/>
              <a:gdLst>
                <a:gd name="connsiteX0" fmla="*/ -1122 w 12723675"/>
                <a:gd name="connsiteY0" fmla="*/ 1564218 h 1896428"/>
                <a:gd name="connsiteX1" fmla="*/ 5357072 w 12723675"/>
                <a:gd name="connsiteY1" fmla="*/ 413489 h 1896428"/>
                <a:gd name="connsiteX2" fmla="*/ 9087823 w 12723675"/>
                <a:gd name="connsiteY2" fmla="*/ 1892318 h 1896428"/>
                <a:gd name="connsiteX3" fmla="*/ 12722553 w 12723675"/>
                <a:gd name="connsiteY3" fmla="*/ 1193874 h 1896428"/>
              </a:gdLst>
              <a:ahLst/>
              <a:cxnLst>
                <a:cxn ang="0">
                  <a:pos x="connsiteX0" y="connsiteY0"/>
                </a:cxn>
                <a:cxn ang="0">
                  <a:pos x="connsiteX1" y="connsiteY1"/>
                </a:cxn>
                <a:cxn ang="0">
                  <a:pos x="connsiteX2" y="connsiteY2"/>
                </a:cxn>
                <a:cxn ang="0">
                  <a:pos x="connsiteX3" y="connsiteY3"/>
                </a:cxn>
              </a:cxnLst>
              <a:rect l="l" t="t" r="r" b="b"/>
              <a:pathLst>
                <a:path w="12723675" h="1896428">
                  <a:moveTo>
                    <a:pt x="-1122" y="1564218"/>
                  </a:moveTo>
                  <a:cubicBezTo>
                    <a:pt x="-1122" y="1564218"/>
                    <a:pt x="2258432" y="-972204"/>
                    <a:pt x="5357072" y="413489"/>
                  </a:cubicBezTo>
                  <a:cubicBezTo>
                    <a:pt x="7662432" y="1444614"/>
                    <a:pt x="7918772" y="1943213"/>
                    <a:pt x="9087823" y="1892318"/>
                  </a:cubicBezTo>
                  <a:cubicBezTo>
                    <a:pt x="10473176" y="1831923"/>
                    <a:pt x="11530769" y="1940329"/>
                    <a:pt x="12722553" y="1193874"/>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任意多边形: 形状 161">
              <a:extLst>
                <a:ext uri="{FF2B5EF4-FFF2-40B4-BE49-F238E27FC236}">
                  <a16:creationId xmlns:a16="http://schemas.microsoft.com/office/drawing/2014/main" id="{0FF8973B-58E6-7DEC-E094-061751546A71}"/>
                </a:ext>
              </a:extLst>
            </p:cNvPr>
            <p:cNvSpPr/>
            <p:nvPr/>
          </p:nvSpPr>
          <p:spPr>
            <a:xfrm>
              <a:off x="-267024" y="8457475"/>
              <a:ext cx="12723675" cy="2053908"/>
            </a:xfrm>
            <a:custGeom>
              <a:avLst/>
              <a:gdLst>
                <a:gd name="connsiteX0" fmla="*/ -1122 w 12723675"/>
                <a:gd name="connsiteY0" fmla="*/ 1775603 h 2053908"/>
                <a:gd name="connsiteX1" fmla="*/ 5421200 w 12723675"/>
                <a:gd name="connsiteY1" fmla="*/ 372098 h 2053908"/>
                <a:gd name="connsiteX2" fmla="*/ 9180791 w 12723675"/>
                <a:gd name="connsiteY2" fmla="*/ 2049925 h 2053908"/>
                <a:gd name="connsiteX3" fmla="*/ 12722553 w 12723675"/>
                <a:gd name="connsiteY3" fmla="*/ 1286505 h 2053908"/>
              </a:gdLst>
              <a:ahLst/>
              <a:cxnLst>
                <a:cxn ang="0">
                  <a:pos x="connsiteX0" y="connsiteY0"/>
                </a:cxn>
                <a:cxn ang="0">
                  <a:pos x="connsiteX1" y="connsiteY1"/>
                </a:cxn>
                <a:cxn ang="0">
                  <a:pos x="connsiteX2" y="connsiteY2"/>
                </a:cxn>
                <a:cxn ang="0">
                  <a:pos x="connsiteX3" y="connsiteY3"/>
                </a:cxn>
              </a:cxnLst>
              <a:rect l="l" t="t" r="r" b="b"/>
              <a:pathLst>
                <a:path w="12723675" h="2053908">
                  <a:moveTo>
                    <a:pt x="-1122" y="1775603"/>
                  </a:moveTo>
                  <a:cubicBezTo>
                    <a:pt x="-1122" y="1775603"/>
                    <a:pt x="2353265" y="-978309"/>
                    <a:pt x="5421200" y="372098"/>
                  </a:cubicBezTo>
                  <a:cubicBezTo>
                    <a:pt x="7793401" y="1416457"/>
                    <a:pt x="7972719" y="2108115"/>
                    <a:pt x="9180791" y="2049925"/>
                  </a:cubicBezTo>
                  <a:cubicBezTo>
                    <a:pt x="10578019" y="1982066"/>
                    <a:pt x="11680398" y="1939315"/>
                    <a:pt x="12722553" y="1286505"/>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任意多边形: 形状 162">
              <a:extLst>
                <a:ext uri="{FF2B5EF4-FFF2-40B4-BE49-F238E27FC236}">
                  <a16:creationId xmlns:a16="http://schemas.microsoft.com/office/drawing/2014/main" id="{B90C6CBE-A822-75C1-94B8-49345B9EFEDC}"/>
                </a:ext>
              </a:extLst>
            </p:cNvPr>
            <p:cNvSpPr/>
            <p:nvPr/>
          </p:nvSpPr>
          <p:spPr>
            <a:xfrm>
              <a:off x="-267024" y="8387503"/>
              <a:ext cx="12723675" cy="2216361"/>
            </a:xfrm>
            <a:custGeom>
              <a:avLst/>
              <a:gdLst>
                <a:gd name="connsiteX0" fmla="*/ -1122 w 12723675"/>
                <a:gd name="connsiteY0" fmla="*/ 1991813 h 2216361"/>
                <a:gd name="connsiteX1" fmla="*/ 5485325 w 12723675"/>
                <a:gd name="connsiteY1" fmla="*/ 335530 h 2216361"/>
                <a:gd name="connsiteX2" fmla="*/ 9273758 w 12723675"/>
                <a:gd name="connsiteY2" fmla="*/ 2212356 h 2216361"/>
                <a:gd name="connsiteX3" fmla="*/ 12722553 w 12723675"/>
                <a:gd name="connsiteY3" fmla="*/ 1383112 h 2216361"/>
              </a:gdLst>
              <a:ahLst/>
              <a:cxnLst>
                <a:cxn ang="0">
                  <a:pos x="connsiteX0" y="connsiteY0"/>
                </a:cxn>
                <a:cxn ang="0">
                  <a:pos x="connsiteX1" y="connsiteY1"/>
                </a:cxn>
                <a:cxn ang="0">
                  <a:pos x="connsiteX2" y="connsiteY2"/>
                </a:cxn>
                <a:cxn ang="0">
                  <a:pos x="connsiteX3" y="connsiteY3"/>
                </a:cxn>
              </a:cxnLst>
              <a:rect l="l" t="t" r="r" b="b"/>
              <a:pathLst>
                <a:path w="12723675" h="2216361">
                  <a:moveTo>
                    <a:pt x="-1122" y="1991813"/>
                  </a:moveTo>
                  <a:cubicBezTo>
                    <a:pt x="-1122" y="1991813"/>
                    <a:pt x="2448438" y="-980267"/>
                    <a:pt x="5485325" y="335530"/>
                  </a:cubicBezTo>
                  <a:cubicBezTo>
                    <a:pt x="7924709" y="1392613"/>
                    <a:pt x="8026668" y="2278011"/>
                    <a:pt x="9273758" y="2212356"/>
                  </a:cubicBezTo>
                  <a:cubicBezTo>
                    <a:pt x="10683031" y="2138050"/>
                    <a:pt x="11829351" y="1942954"/>
                    <a:pt x="12722553" y="1383112"/>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任意多边形: 形状 163">
              <a:extLst>
                <a:ext uri="{FF2B5EF4-FFF2-40B4-BE49-F238E27FC236}">
                  <a16:creationId xmlns:a16="http://schemas.microsoft.com/office/drawing/2014/main" id="{2A711F86-F96D-93F8-2937-525B17FD47C4}"/>
                </a:ext>
              </a:extLst>
            </p:cNvPr>
            <p:cNvSpPr/>
            <p:nvPr/>
          </p:nvSpPr>
          <p:spPr>
            <a:xfrm>
              <a:off x="-267024" y="8314277"/>
              <a:ext cx="12723675" cy="2382977"/>
            </a:xfrm>
            <a:custGeom>
              <a:avLst/>
              <a:gdLst>
                <a:gd name="connsiteX0" fmla="*/ -1122 w 12723675"/>
                <a:gd name="connsiteY0" fmla="*/ 2211956 h 2382977"/>
                <a:gd name="connsiteX1" fmla="*/ 5549623 w 12723675"/>
                <a:gd name="connsiteY1" fmla="*/ 303065 h 2382977"/>
                <a:gd name="connsiteX2" fmla="*/ 9366725 w 12723675"/>
                <a:gd name="connsiteY2" fmla="*/ 2378890 h 2382977"/>
                <a:gd name="connsiteX3" fmla="*/ 12722553 w 12723675"/>
                <a:gd name="connsiteY3" fmla="*/ 1484331 h 2382977"/>
              </a:gdLst>
              <a:ahLst/>
              <a:cxnLst>
                <a:cxn ang="0">
                  <a:pos x="connsiteX0" y="connsiteY0"/>
                </a:cxn>
                <a:cxn ang="0">
                  <a:pos x="connsiteX1" y="connsiteY1"/>
                </a:cxn>
                <a:cxn ang="0">
                  <a:pos x="connsiteX2" y="connsiteY2"/>
                </a:cxn>
                <a:cxn ang="0">
                  <a:pos x="connsiteX3" y="connsiteY3"/>
                </a:cxn>
              </a:cxnLst>
              <a:rect l="l" t="t" r="r" b="b"/>
              <a:pathLst>
                <a:path w="12723675" h="2382977">
                  <a:moveTo>
                    <a:pt x="-1122" y="2211956"/>
                  </a:moveTo>
                  <a:cubicBezTo>
                    <a:pt x="-1122" y="2211956"/>
                    <a:pt x="2543613" y="-978632"/>
                    <a:pt x="5549623" y="303065"/>
                  </a:cubicBezTo>
                  <a:cubicBezTo>
                    <a:pt x="8056187" y="1371854"/>
                    <a:pt x="8080448" y="2452008"/>
                    <a:pt x="9366725" y="2378890"/>
                  </a:cubicBezTo>
                  <a:cubicBezTo>
                    <a:pt x="10788045" y="2297798"/>
                    <a:pt x="11978133" y="1950866"/>
                    <a:pt x="12722553" y="1484331"/>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任意多边形: 形状 164">
              <a:extLst>
                <a:ext uri="{FF2B5EF4-FFF2-40B4-BE49-F238E27FC236}">
                  <a16:creationId xmlns:a16="http://schemas.microsoft.com/office/drawing/2014/main" id="{10460666-A098-FF60-96FF-91955F9D8637}"/>
                </a:ext>
              </a:extLst>
            </p:cNvPr>
            <p:cNvSpPr/>
            <p:nvPr/>
          </p:nvSpPr>
          <p:spPr>
            <a:xfrm>
              <a:off x="-267024" y="8238318"/>
              <a:ext cx="12724182" cy="2553239"/>
            </a:xfrm>
            <a:custGeom>
              <a:avLst/>
              <a:gdLst>
                <a:gd name="connsiteX0" fmla="*/ -1122 w 12724182"/>
                <a:gd name="connsiteY0" fmla="*/ 2435847 h 2553239"/>
                <a:gd name="connsiteX1" fmla="*/ 5614260 w 12724182"/>
                <a:gd name="connsiteY1" fmla="*/ 274181 h 2553239"/>
                <a:gd name="connsiteX2" fmla="*/ 9460202 w 12724182"/>
                <a:gd name="connsiteY2" fmla="*/ 2549003 h 2553239"/>
                <a:gd name="connsiteX3" fmla="*/ 12723060 w 12724182"/>
                <a:gd name="connsiteY3" fmla="*/ 1588960 h 2553239"/>
              </a:gdLst>
              <a:ahLst/>
              <a:cxnLst>
                <a:cxn ang="0">
                  <a:pos x="connsiteX0" y="connsiteY0"/>
                </a:cxn>
                <a:cxn ang="0">
                  <a:pos x="connsiteX1" y="connsiteY1"/>
                </a:cxn>
                <a:cxn ang="0">
                  <a:pos x="connsiteX2" y="connsiteY2"/>
                </a:cxn>
                <a:cxn ang="0">
                  <a:pos x="connsiteX3" y="connsiteY3"/>
                </a:cxn>
              </a:cxnLst>
              <a:rect l="l" t="t" r="r" b="b"/>
              <a:pathLst>
                <a:path w="12724182" h="2553239">
                  <a:moveTo>
                    <a:pt x="-1122" y="2435847"/>
                  </a:moveTo>
                  <a:cubicBezTo>
                    <a:pt x="-1122" y="2435847"/>
                    <a:pt x="2639293" y="-974097"/>
                    <a:pt x="5614260" y="274181"/>
                  </a:cubicBezTo>
                  <a:cubicBezTo>
                    <a:pt x="8188514" y="1354845"/>
                    <a:pt x="8134904" y="2629926"/>
                    <a:pt x="9460202" y="2549003"/>
                  </a:cubicBezTo>
                  <a:cubicBezTo>
                    <a:pt x="10893566" y="2461295"/>
                    <a:pt x="12127593" y="1962188"/>
                    <a:pt x="12723060" y="1588960"/>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任意多边形: 形状 165">
              <a:extLst>
                <a:ext uri="{FF2B5EF4-FFF2-40B4-BE49-F238E27FC236}">
                  <a16:creationId xmlns:a16="http://schemas.microsoft.com/office/drawing/2014/main" id="{BE3974BF-5B54-5534-AE92-67E52B500E30}"/>
                </a:ext>
              </a:extLst>
            </p:cNvPr>
            <p:cNvSpPr/>
            <p:nvPr/>
          </p:nvSpPr>
          <p:spPr>
            <a:xfrm>
              <a:off x="-267024" y="8157485"/>
              <a:ext cx="12723675" cy="2726923"/>
            </a:xfrm>
            <a:custGeom>
              <a:avLst/>
              <a:gdLst>
                <a:gd name="connsiteX0" fmla="*/ -1122 w 12723675"/>
                <a:gd name="connsiteY0" fmla="*/ 2662918 h 2726923"/>
                <a:gd name="connsiteX1" fmla="*/ 5677879 w 12723675"/>
                <a:gd name="connsiteY1" fmla="*/ 248644 h 2726923"/>
                <a:gd name="connsiteX2" fmla="*/ 9552660 w 12723675"/>
                <a:gd name="connsiteY2" fmla="*/ 2722295 h 2726923"/>
                <a:gd name="connsiteX3" fmla="*/ 12722553 w 12723675"/>
                <a:gd name="connsiteY3" fmla="*/ 1696937 h 2726923"/>
              </a:gdLst>
              <a:ahLst/>
              <a:cxnLst>
                <a:cxn ang="0">
                  <a:pos x="connsiteX0" y="connsiteY0"/>
                </a:cxn>
                <a:cxn ang="0">
                  <a:pos x="connsiteX1" y="connsiteY1"/>
                </a:cxn>
                <a:cxn ang="0">
                  <a:pos x="connsiteX2" y="connsiteY2"/>
                </a:cxn>
                <a:cxn ang="0">
                  <a:pos x="connsiteX3" y="connsiteY3"/>
                </a:cxn>
              </a:cxnLst>
              <a:rect l="l" t="t" r="r" b="b"/>
              <a:pathLst>
                <a:path w="12723675" h="2726923">
                  <a:moveTo>
                    <a:pt x="-1122" y="2662918"/>
                  </a:moveTo>
                  <a:cubicBezTo>
                    <a:pt x="-1122" y="2662918"/>
                    <a:pt x="2735145" y="-967570"/>
                    <a:pt x="5677879" y="248644"/>
                  </a:cubicBezTo>
                  <a:cubicBezTo>
                    <a:pt x="8319992" y="1339826"/>
                    <a:pt x="8188684" y="2813736"/>
                    <a:pt x="9552660" y="2722295"/>
                  </a:cubicBezTo>
                  <a:cubicBezTo>
                    <a:pt x="10998240" y="2631024"/>
                    <a:pt x="12276036" y="1976858"/>
                    <a:pt x="12722553" y="1696937"/>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任意多边形: 形状 166">
              <a:extLst>
                <a:ext uri="{FF2B5EF4-FFF2-40B4-BE49-F238E27FC236}">
                  <a16:creationId xmlns:a16="http://schemas.microsoft.com/office/drawing/2014/main" id="{AE4D2C3C-F49F-5A18-9DB1-37E6DE9DF198}"/>
                </a:ext>
              </a:extLst>
            </p:cNvPr>
            <p:cNvSpPr/>
            <p:nvPr/>
          </p:nvSpPr>
          <p:spPr>
            <a:xfrm>
              <a:off x="-267024" y="8075136"/>
              <a:ext cx="12724352" cy="2902696"/>
            </a:xfrm>
            <a:custGeom>
              <a:avLst/>
              <a:gdLst>
                <a:gd name="connsiteX0" fmla="*/ -1122 w 12724352"/>
                <a:gd name="connsiteY0" fmla="*/ 2892184 h 2902696"/>
                <a:gd name="connsiteX1" fmla="*/ 5742684 w 12724352"/>
                <a:gd name="connsiteY1" fmla="*/ 225302 h 2902696"/>
                <a:gd name="connsiteX2" fmla="*/ 9646306 w 12724352"/>
                <a:gd name="connsiteY2" fmla="*/ 2897951 h 2902696"/>
                <a:gd name="connsiteX3" fmla="*/ 12723230 w 12724352"/>
                <a:gd name="connsiteY3" fmla="*/ 1807279 h 2902696"/>
              </a:gdLst>
              <a:ahLst/>
              <a:cxnLst>
                <a:cxn ang="0">
                  <a:pos x="connsiteX0" y="connsiteY0"/>
                </a:cxn>
                <a:cxn ang="0">
                  <a:pos x="connsiteX1" y="connsiteY1"/>
                </a:cxn>
                <a:cxn ang="0">
                  <a:pos x="connsiteX2" y="connsiteY2"/>
                </a:cxn>
                <a:cxn ang="0">
                  <a:pos x="connsiteX3" y="connsiteY3"/>
                </a:cxn>
              </a:cxnLst>
              <a:rect l="l" t="t" r="r" b="b"/>
              <a:pathLst>
                <a:path w="12724352" h="2902696">
                  <a:moveTo>
                    <a:pt x="-1122" y="2892184"/>
                  </a:moveTo>
                  <a:cubicBezTo>
                    <a:pt x="-1122" y="2892184"/>
                    <a:pt x="2830998" y="-957830"/>
                    <a:pt x="5742684" y="225302"/>
                  </a:cubicBezTo>
                  <a:cubicBezTo>
                    <a:pt x="8452826" y="1326663"/>
                    <a:pt x="8242971" y="2996517"/>
                    <a:pt x="9646306" y="2897951"/>
                  </a:cubicBezTo>
                  <a:cubicBezTo>
                    <a:pt x="11103762" y="2799385"/>
                    <a:pt x="12425498" y="1993893"/>
                    <a:pt x="12723230" y="180727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任意多边形: 形状 167">
              <a:extLst>
                <a:ext uri="{FF2B5EF4-FFF2-40B4-BE49-F238E27FC236}">
                  <a16:creationId xmlns:a16="http://schemas.microsoft.com/office/drawing/2014/main" id="{E6F7524B-97B5-C373-16D5-053362F3BA40}"/>
                </a:ext>
              </a:extLst>
            </p:cNvPr>
            <p:cNvSpPr/>
            <p:nvPr/>
          </p:nvSpPr>
          <p:spPr>
            <a:xfrm>
              <a:off x="-267024" y="7989719"/>
              <a:ext cx="12723675" cy="3126106"/>
            </a:xfrm>
            <a:custGeom>
              <a:avLst/>
              <a:gdLst>
                <a:gd name="connsiteX0" fmla="*/ -1122 w 12723675"/>
                <a:gd name="connsiteY0" fmla="*/ 3125534 h 3126106"/>
                <a:gd name="connsiteX1" fmla="*/ 5806132 w 12723675"/>
                <a:gd name="connsiteY1" fmla="*/ 205876 h 3126106"/>
                <a:gd name="connsiteX2" fmla="*/ 9738597 w 12723675"/>
                <a:gd name="connsiteY2" fmla="*/ 3077523 h 3126106"/>
                <a:gd name="connsiteX3" fmla="*/ 12722553 w 12723675"/>
                <a:gd name="connsiteY3" fmla="*/ 1921366 h 3126106"/>
              </a:gdLst>
              <a:ahLst/>
              <a:cxnLst>
                <a:cxn ang="0">
                  <a:pos x="connsiteX0" y="connsiteY0"/>
                </a:cxn>
                <a:cxn ang="0">
                  <a:pos x="connsiteX1" y="connsiteY1"/>
                </a:cxn>
                <a:cxn ang="0">
                  <a:pos x="connsiteX2" y="connsiteY2"/>
                </a:cxn>
                <a:cxn ang="0">
                  <a:pos x="connsiteX3" y="connsiteY3"/>
                </a:cxn>
              </a:cxnLst>
              <a:rect l="l" t="t" r="r" b="b"/>
              <a:pathLst>
                <a:path w="12723675" h="3126106">
                  <a:moveTo>
                    <a:pt x="-1122" y="3125534"/>
                  </a:moveTo>
                  <a:cubicBezTo>
                    <a:pt x="-1122" y="3125534"/>
                    <a:pt x="2928885" y="-950112"/>
                    <a:pt x="5806132" y="205876"/>
                  </a:cubicBezTo>
                  <a:cubicBezTo>
                    <a:pt x="8586510" y="1312156"/>
                    <a:pt x="8296071" y="3183384"/>
                    <a:pt x="9738597" y="3077523"/>
                  </a:cubicBezTo>
                  <a:cubicBezTo>
                    <a:pt x="11208096" y="2971662"/>
                    <a:pt x="12573771" y="2014673"/>
                    <a:pt x="12722553" y="1921366"/>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任意多边形: 形状 168">
              <a:extLst>
                <a:ext uri="{FF2B5EF4-FFF2-40B4-BE49-F238E27FC236}">
                  <a16:creationId xmlns:a16="http://schemas.microsoft.com/office/drawing/2014/main" id="{24D9AD80-DDE4-8927-2586-0A267BB91FCD}"/>
                </a:ext>
              </a:extLst>
            </p:cNvPr>
            <p:cNvSpPr/>
            <p:nvPr/>
          </p:nvSpPr>
          <p:spPr>
            <a:xfrm>
              <a:off x="-267024" y="7903290"/>
              <a:ext cx="12723675" cy="3358773"/>
            </a:xfrm>
            <a:custGeom>
              <a:avLst/>
              <a:gdLst>
                <a:gd name="connsiteX0" fmla="*/ -1122 w 12723675"/>
                <a:gd name="connsiteY0" fmla="*/ 3358201 h 3358773"/>
                <a:gd name="connsiteX1" fmla="*/ 5870260 w 12723675"/>
                <a:gd name="connsiteY1" fmla="*/ 185765 h 3358773"/>
                <a:gd name="connsiteX2" fmla="*/ 9831564 w 12723675"/>
                <a:gd name="connsiteY2" fmla="*/ 3256411 h 3358773"/>
                <a:gd name="connsiteX3" fmla="*/ 12722553 w 12723675"/>
                <a:gd name="connsiteY3" fmla="*/ 2034939 h 3358773"/>
              </a:gdLst>
              <a:ahLst/>
              <a:cxnLst>
                <a:cxn ang="0">
                  <a:pos x="connsiteX0" y="connsiteY0"/>
                </a:cxn>
                <a:cxn ang="0">
                  <a:pos x="connsiteX1" y="connsiteY1"/>
                </a:cxn>
                <a:cxn ang="0">
                  <a:pos x="connsiteX2" y="connsiteY2"/>
                </a:cxn>
                <a:cxn ang="0">
                  <a:pos x="connsiteX3" y="connsiteY3"/>
                </a:cxn>
              </a:cxnLst>
              <a:rect l="l" t="t" r="r" b="b"/>
              <a:pathLst>
                <a:path w="12723675" h="3358773">
                  <a:moveTo>
                    <a:pt x="-1122" y="3358201"/>
                  </a:moveTo>
                  <a:cubicBezTo>
                    <a:pt x="-1122" y="3358201"/>
                    <a:pt x="3023209" y="-933918"/>
                    <a:pt x="5870260" y="185765"/>
                  </a:cubicBezTo>
                  <a:cubicBezTo>
                    <a:pt x="8717308" y="1305448"/>
                    <a:pt x="8349850" y="3369398"/>
                    <a:pt x="9831564" y="3256411"/>
                  </a:cubicBezTo>
                  <a:cubicBezTo>
                    <a:pt x="11313278" y="3143425"/>
                    <a:pt x="12722553" y="2034939"/>
                    <a:pt x="12722553" y="2034939"/>
                  </a:cubicBezTo>
                </a:path>
              </a:pathLst>
            </a:custGeom>
            <a:noFill/>
            <a:ln w="12700" cap="flat">
              <a:gradFill flip="none" rotWithShape="1">
                <a:gsLst>
                  <a:gs pos="0">
                    <a:srgbClr val="FFD4A0">
                      <a:alpha val="15000"/>
                    </a:srgbClr>
                  </a:gs>
                  <a:gs pos="61886">
                    <a:srgbClr val="FFD4A0">
                      <a:alpha val="27000"/>
                    </a:srgbClr>
                  </a:gs>
                  <a:gs pos="41000">
                    <a:srgbClr val="FFD4A0">
                      <a:alpha val="4000"/>
                    </a:srgbClr>
                  </a:gs>
                  <a:gs pos="100000">
                    <a:srgbClr val="FFD4A0">
                      <a:alpha val="55000"/>
                    </a:srgbClr>
                  </a:gs>
                </a:gsLst>
                <a:lin ang="0" scaled="1"/>
                <a:tileRect/>
              </a:gra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82" name="组合 81">
            <a:extLst>
              <a:ext uri="{FF2B5EF4-FFF2-40B4-BE49-F238E27FC236}">
                <a16:creationId xmlns:a16="http://schemas.microsoft.com/office/drawing/2014/main" id="{FDB98B9D-AE25-ABFA-0AE1-B415311F64BC}"/>
              </a:ext>
            </a:extLst>
          </p:cNvPr>
          <p:cNvGrpSpPr/>
          <p:nvPr/>
        </p:nvGrpSpPr>
        <p:grpSpPr>
          <a:xfrm>
            <a:off x="658813" y="492780"/>
            <a:ext cx="2362360" cy="701374"/>
            <a:chOff x="708183" y="492780"/>
            <a:chExt cx="2362360" cy="701374"/>
          </a:xfrm>
        </p:grpSpPr>
        <p:grpSp>
          <p:nvGrpSpPr>
            <p:cNvPr id="80" name="组合 79">
              <a:extLst>
                <a:ext uri="{FF2B5EF4-FFF2-40B4-BE49-F238E27FC236}">
                  <a16:creationId xmlns:a16="http://schemas.microsoft.com/office/drawing/2014/main" id="{8BEFD8A2-25B8-1230-2C66-459FD2DB635C}"/>
                </a:ext>
              </a:extLst>
            </p:cNvPr>
            <p:cNvGrpSpPr/>
            <p:nvPr/>
          </p:nvGrpSpPr>
          <p:grpSpPr>
            <a:xfrm>
              <a:off x="757556" y="492780"/>
              <a:ext cx="2312987" cy="701374"/>
              <a:chOff x="658813" y="492780"/>
              <a:chExt cx="2312987" cy="701374"/>
            </a:xfrm>
          </p:grpSpPr>
          <p:sp>
            <p:nvSpPr>
              <p:cNvPr id="77" name="文本框 76">
                <a:extLst>
                  <a:ext uri="{FF2B5EF4-FFF2-40B4-BE49-F238E27FC236}">
                    <a16:creationId xmlns:a16="http://schemas.microsoft.com/office/drawing/2014/main" id="{1A0FFDDE-EA75-C297-3F8A-C53F69535B24}"/>
                  </a:ext>
                </a:extLst>
              </p:cNvPr>
              <p:cNvSpPr txBox="1"/>
              <p:nvPr/>
            </p:nvSpPr>
            <p:spPr>
              <a:xfrm>
                <a:off x="658813" y="492780"/>
                <a:ext cx="2312987" cy="523220"/>
              </a:xfrm>
              <a:prstGeom prst="rect">
                <a:avLst/>
              </a:prstGeom>
              <a:noFill/>
              <a:effectLst>
                <a:outerShdw blurRad="50800" dist="50800" dir="5400000" sx="1000" sy="1000" algn="ctr" rotWithShape="0">
                  <a:srgbClr val="000000">
                    <a:alpha val="43137"/>
                  </a:srgbClr>
                </a:outerShdw>
              </a:effectLst>
            </p:spPr>
            <p:txBody>
              <a:bodyPr wrap="square" rtlCol="0">
                <a:spAutoFit/>
              </a:bodyPr>
              <a:lstStyle/>
              <a:p>
                <a:r>
                  <a:rPr lang="zh-CN" altLang="en-US" sz="2800" b="1" dirty="0">
                    <a:gradFill>
                      <a:gsLst>
                        <a:gs pos="0">
                          <a:schemeClr val="accent4"/>
                        </a:gs>
                        <a:gs pos="85000">
                          <a:schemeClr val="accent5"/>
                        </a:gs>
                      </a:gsLst>
                      <a:lin ang="5400000" scaled="1"/>
                    </a:gradFill>
                    <a:effectLst>
                      <a:outerShdw blurRad="25400" algn="ctr" rotWithShape="0">
                        <a:srgbClr val="DBB286">
                          <a:alpha val="36000"/>
                        </a:srgbClr>
                      </a:outerShdw>
                    </a:effectLst>
                    <a:latin typeface="+mj-ea"/>
                    <a:ea typeface="+mj-ea"/>
                  </a:rPr>
                  <a:t>工作回顾</a:t>
                </a:r>
              </a:p>
            </p:txBody>
          </p:sp>
          <p:sp>
            <p:nvSpPr>
              <p:cNvPr id="78" name="文本框 77">
                <a:extLst>
                  <a:ext uri="{FF2B5EF4-FFF2-40B4-BE49-F238E27FC236}">
                    <a16:creationId xmlns:a16="http://schemas.microsoft.com/office/drawing/2014/main" id="{7036A16A-5A59-6FA7-8D75-452D5DBFA6F6}"/>
                  </a:ext>
                </a:extLst>
              </p:cNvPr>
              <p:cNvSpPr txBox="1"/>
              <p:nvPr/>
            </p:nvSpPr>
            <p:spPr>
              <a:xfrm>
                <a:off x="658814" y="886377"/>
                <a:ext cx="1589404" cy="307777"/>
              </a:xfrm>
              <a:prstGeom prst="rect">
                <a:avLst/>
              </a:prstGeom>
              <a:noFill/>
            </p:spPr>
            <p:txBody>
              <a:bodyPr wrap="square" rtlCol="0">
                <a:spAutoFit/>
              </a:bodyPr>
              <a:lstStyle/>
              <a:p>
                <a:pPr algn="dist"/>
                <a:r>
                  <a:rPr lang="en-US" altLang="zh-CN" sz="1400" dirty="0">
                    <a:solidFill>
                      <a:schemeClr val="bg1"/>
                    </a:solidFill>
                  </a:rPr>
                  <a:t>Review of Work</a:t>
                </a:r>
                <a:endParaRPr lang="zh-CN" altLang="en-US" sz="1400" dirty="0">
                  <a:solidFill>
                    <a:schemeClr val="bg1"/>
                  </a:solidFill>
                </a:endParaRPr>
              </a:p>
            </p:txBody>
          </p:sp>
        </p:grpSp>
        <p:sp>
          <p:nvSpPr>
            <p:cNvPr id="81" name="矩形 80">
              <a:extLst>
                <a:ext uri="{FF2B5EF4-FFF2-40B4-BE49-F238E27FC236}">
                  <a16:creationId xmlns:a16="http://schemas.microsoft.com/office/drawing/2014/main" id="{11B9B5B5-964C-63F0-E4CF-9B901D89D6E0}"/>
                </a:ext>
              </a:extLst>
            </p:cNvPr>
            <p:cNvSpPr/>
            <p:nvPr/>
          </p:nvSpPr>
          <p:spPr>
            <a:xfrm>
              <a:off x="708183" y="581659"/>
              <a:ext cx="98743" cy="543879"/>
            </a:xfrm>
            <a:prstGeom prst="rect">
              <a:avLst/>
            </a:prstGeom>
            <a:gradFill flip="none" rotWithShape="1">
              <a:gsLst>
                <a:gs pos="0">
                  <a:schemeClr val="accent5"/>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文本框 82">
            <a:extLst>
              <a:ext uri="{FF2B5EF4-FFF2-40B4-BE49-F238E27FC236}">
                <a16:creationId xmlns:a16="http://schemas.microsoft.com/office/drawing/2014/main" id="{D14CDD97-5CCC-DB3D-ED43-68B7E012D3E0}"/>
              </a:ext>
            </a:extLst>
          </p:cNvPr>
          <p:cNvSpPr txBox="1"/>
          <p:nvPr/>
        </p:nvSpPr>
        <p:spPr>
          <a:xfrm>
            <a:off x="10049671" y="468877"/>
            <a:ext cx="1933280" cy="769441"/>
          </a:xfrm>
          <a:prstGeom prst="rect">
            <a:avLst/>
          </a:prstGeom>
          <a:noFill/>
        </p:spPr>
        <p:txBody>
          <a:bodyPr wrap="square" rtlCol="0">
            <a:spAutoFit/>
          </a:bodyPr>
          <a:lstStyle/>
          <a:p>
            <a:r>
              <a:rPr lang="en-US" altLang="zh-CN" sz="4400" dirty="0">
                <a:gradFill>
                  <a:gsLst>
                    <a:gs pos="0">
                      <a:srgbClr val="F6E6DE"/>
                    </a:gs>
                    <a:gs pos="100000">
                      <a:srgbClr val="DBB286"/>
                    </a:gs>
                  </a:gsLst>
                  <a:lin ang="10800000" scaled="1"/>
                </a:gradFill>
              </a:rPr>
              <a:t>LOGO</a:t>
            </a:r>
            <a:endParaRPr lang="zh-CN" altLang="en-US" sz="4400" dirty="0">
              <a:gradFill>
                <a:gsLst>
                  <a:gs pos="0">
                    <a:srgbClr val="F6E6DE"/>
                  </a:gs>
                  <a:gs pos="100000">
                    <a:srgbClr val="DBB286"/>
                  </a:gs>
                </a:gsLst>
                <a:lin ang="10800000" scaled="1"/>
              </a:gradFill>
            </a:endParaRPr>
          </a:p>
        </p:txBody>
      </p:sp>
      <p:grpSp>
        <p:nvGrpSpPr>
          <p:cNvPr id="7" name="组合 6">
            <a:extLst>
              <a:ext uri="{FF2B5EF4-FFF2-40B4-BE49-F238E27FC236}">
                <a16:creationId xmlns:a16="http://schemas.microsoft.com/office/drawing/2014/main" id="{EECD960D-CED6-2C4A-4EDD-BB4CDD00CA0F}"/>
              </a:ext>
            </a:extLst>
          </p:cNvPr>
          <p:cNvGrpSpPr/>
          <p:nvPr/>
        </p:nvGrpSpPr>
        <p:grpSpPr>
          <a:xfrm>
            <a:off x="6949280" y="1235286"/>
            <a:ext cx="4470560" cy="1255464"/>
            <a:chOff x="578447" y="1848235"/>
            <a:chExt cx="4470560" cy="1255464"/>
          </a:xfrm>
        </p:grpSpPr>
        <p:sp>
          <p:nvSpPr>
            <p:cNvPr id="16" name="文本框 15">
              <a:extLst>
                <a:ext uri="{FF2B5EF4-FFF2-40B4-BE49-F238E27FC236}">
                  <a16:creationId xmlns:a16="http://schemas.microsoft.com/office/drawing/2014/main" id="{9DE51F51-E517-1533-3FF6-FF1392EB1F13}"/>
                </a:ext>
              </a:extLst>
            </p:cNvPr>
            <p:cNvSpPr txBox="1"/>
            <p:nvPr/>
          </p:nvSpPr>
          <p:spPr>
            <a:xfrm>
              <a:off x="578447"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17" name="文本框 14">
              <a:extLst>
                <a:ext uri="{FF2B5EF4-FFF2-40B4-BE49-F238E27FC236}">
                  <a16:creationId xmlns:a16="http://schemas.microsoft.com/office/drawing/2014/main" id="{76CCC1A5-240A-A77C-F058-F7C0FDC816E4}"/>
                </a:ext>
              </a:extLst>
            </p:cNvPr>
            <p:cNvSpPr txBox="1"/>
            <p:nvPr/>
          </p:nvSpPr>
          <p:spPr>
            <a:xfrm>
              <a:off x="578447" y="2393505"/>
              <a:ext cx="4470560" cy="7101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a:t>
              </a:r>
            </a:p>
          </p:txBody>
        </p:sp>
      </p:grpSp>
      <p:cxnSp>
        <p:nvCxnSpPr>
          <p:cNvPr id="24" name="直接连接符 23">
            <a:extLst>
              <a:ext uri="{FF2B5EF4-FFF2-40B4-BE49-F238E27FC236}">
                <a16:creationId xmlns:a16="http://schemas.microsoft.com/office/drawing/2014/main" id="{2D487064-757C-E61C-BA31-B5D55AE3AB48}"/>
              </a:ext>
            </a:extLst>
          </p:cNvPr>
          <p:cNvCxnSpPr/>
          <p:nvPr/>
        </p:nvCxnSpPr>
        <p:spPr>
          <a:xfrm>
            <a:off x="658813" y="3778658"/>
            <a:ext cx="3699827" cy="0"/>
          </a:xfrm>
          <a:prstGeom prst="line">
            <a:avLst/>
          </a:prstGeom>
          <a:ln>
            <a:gradFill flip="none" rotWithShape="1">
              <a:gsLst>
                <a:gs pos="0">
                  <a:schemeClr val="accent5"/>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61EB1BB7-FC08-0E2E-C051-1D35BC087321}"/>
              </a:ext>
            </a:extLst>
          </p:cNvPr>
          <p:cNvGrpSpPr/>
          <p:nvPr/>
        </p:nvGrpSpPr>
        <p:grpSpPr>
          <a:xfrm>
            <a:off x="658813" y="1313575"/>
            <a:ext cx="6096000" cy="4914320"/>
            <a:chOff x="5344160" y="1848235"/>
            <a:chExt cx="6096000" cy="3845001"/>
          </a:xfrm>
        </p:grpSpPr>
        <p:sp>
          <p:nvSpPr>
            <p:cNvPr id="2" name="矩形 1">
              <a:extLst>
                <a:ext uri="{FF2B5EF4-FFF2-40B4-BE49-F238E27FC236}">
                  <a16:creationId xmlns:a16="http://schemas.microsoft.com/office/drawing/2014/main" id="{27B4CA44-83F8-7F18-75DF-3EF8EA522390}"/>
                </a:ext>
              </a:extLst>
            </p:cNvPr>
            <p:cNvSpPr/>
            <p:nvPr/>
          </p:nvSpPr>
          <p:spPr>
            <a:xfrm>
              <a:off x="5344160" y="1848235"/>
              <a:ext cx="6096000" cy="3845001"/>
            </a:xfrm>
            <a:prstGeom prst="rect">
              <a:avLst/>
            </a:prstGeom>
            <a:gradFill>
              <a:gsLst>
                <a:gs pos="0">
                  <a:schemeClr val="accent6"/>
                </a:gs>
                <a:gs pos="100000">
                  <a:schemeClr val="accent6"/>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a:extLst>
                <a:ext uri="{FF2B5EF4-FFF2-40B4-BE49-F238E27FC236}">
                  <a16:creationId xmlns:a16="http://schemas.microsoft.com/office/drawing/2014/main" id="{97B26329-8D00-6A8D-491E-AB9C45660800}"/>
                </a:ext>
              </a:extLst>
            </p:cNvPr>
            <p:cNvGraphicFramePr/>
            <p:nvPr>
              <p:extLst>
                <p:ext uri="{D42A27DB-BD31-4B8C-83A1-F6EECF244321}">
                  <p14:modId xmlns:p14="http://schemas.microsoft.com/office/powerpoint/2010/main" val="700551315"/>
                </p:ext>
              </p:extLst>
            </p:nvPr>
          </p:nvGraphicFramePr>
          <p:xfrm>
            <a:off x="5538627" y="1924667"/>
            <a:ext cx="5707066" cy="3692136"/>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8" name="组合 7">
            <a:extLst>
              <a:ext uri="{FF2B5EF4-FFF2-40B4-BE49-F238E27FC236}">
                <a16:creationId xmlns:a16="http://schemas.microsoft.com/office/drawing/2014/main" id="{B028634C-BF3F-9D3A-9FD3-70AC249FA418}"/>
              </a:ext>
            </a:extLst>
          </p:cNvPr>
          <p:cNvGrpSpPr/>
          <p:nvPr/>
        </p:nvGrpSpPr>
        <p:grpSpPr>
          <a:xfrm>
            <a:off x="6949280" y="3133331"/>
            <a:ext cx="4470560" cy="1255464"/>
            <a:chOff x="578447" y="1848235"/>
            <a:chExt cx="4470560" cy="1255464"/>
          </a:xfrm>
        </p:grpSpPr>
        <p:sp>
          <p:nvSpPr>
            <p:cNvPr id="9" name="文本框 8">
              <a:extLst>
                <a:ext uri="{FF2B5EF4-FFF2-40B4-BE49-F238E27FC236}">
                  <a16:creationId xmlns:a16="http://schemas.microsoft.com/office/drawing/2014/main" id="{E47B08C8-FB54-93C4-9758-C841DEE71C11}"/>
                </a:ext>
              </a:extLst>
            </p:cNvPr>
            <p:cNvSpPr txBox="1"/>
            <p:nvPr/>
          </p:nvSpPr>
          <p:spPr>
            <a:xfrm>
              <a:off x="578447"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10" name="文本框 14">
              <a:extLst>
                <a:ext uri="{FF2B5EF4-FFF2-40B4-BE49-F238E27FC236}">
                  <a16:creationId xmlns:a16="http://schemas.microsoft.com/office/drawing/2014/main" id="{4BC96B1F-23D6-F77C-C9D9-C2193350209F}"/>
                </a:ext>
              </a:extLst>
            </p:cNvPr>
            <p:cNvSpPr txBox="1"/>
            <p:nvPr/>
          </p:nvSpPr>
          <p:spPr>
            <a:xfrm>
              <a:off x="578447" y="2393505"/>
              <a:ext cx="4470560" cy="7101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a:t>
              </a:r>
            </a:p>
          </p:txBody>
        </p:sp>
      </p:grpSp>
      <p:grpSp>
        <p:nvGrpSpPr>
          <p:cNvPr id="11" name="组合 10">
            <a:extLst>
              <a:ext uri="{FF2B5EF4-FFF2-40B4-BE49-F238E27FC236}">
                <a16:creationId xmlns:a16="http://schemas.microsoft.com/office/drawing/2014/main" id="{0EBB831A-90C6-4EBF-CF8D-77FFA7D4D0DE}"/>
              </a:ext>
            </a:extLst>
          </p:cNvPr>
          <p:cNvGrpSpPr/>
          <p:nvPr/>
        </p:nvGrpSpPr>
        <p:grpSpPr>
          <a:xfrm>
            <a:off x="6949280" y="5031377"/>
            <a:ext cx="4470560" cy="1255464"/>
            <a:chOff x="578447" y="1848235"/>
            <a:chExt cx="4470560" cy="1255464"/>
          </a:xfrm>
        </p:grpSpPr>
        <p:sp>
          <p:nvSpPr>
            <p:cNvPr id="12" name="文本框 11">
              <a:extLst>
                <a:ext uri="{FF2B5EF4-FFF2-40B4-BE49-F238E27FC236}">
                  <a16:creationId xmlns:a16="http://schemas.microsoft.com/office/drawing/2014/main" id="{464183DD-66DA-3F92-7855-3B52FEA3EC33}"/>
                </a:ext>
              </a:extLst>
            </p:cNvPr>
            <p:cNvSpPr txBox="1"/>
            <p:nvPr/>
          </p:nvSpPr>
          <p:spPr>
            <a:xfrm>
              <a:off x="578447" y="1848235"/>
              <a:ext cx="2778124" cy="584775"/>
            </a:xfrm>
            <a:prstGeom prst="rect">
              <a:avLst/>
            </a:prstGeom>
            <a:noFill/>
          </p:spPr>
          <p:txBody>
            <a:bodyPr wrap="square" rtlCol="0">
              <a:spAutoFit/>
            </a:bodyPr>
            <a:lstStyle/>
            <a:p>
              <a:r>
                <a:rPr lang="zh-CN" altLang="en-US" sz="3200" dirty="0">
                  <a:gradFill flip="none" rotWithShape="1">
                    <a:gsLst>
                      <a:gs pos="0">
                        <a:schemeClr val="accent6"/>
                      </a:gs>
                      <a:gs pos="100000">
                        <a:srgbClr val="F6E6DE"/>
                      </a:gs>
                    </a:gsLst>
                    <a:lin ang="16200000" scaled="1"/>
                    <a:tileRect/>
                  </a:gradFill>
                  <a:latin typeface="+mj-ea"/>
                  <a:ea typeface="+mj-ea"/>
                </a:rPr>
                <a:t>单击添加标题</a:t>
              </a:r>
            </a:p>
          </p:txBody>
        </p:sp>
        <p:sp>
          <p:nvSpPr>
            <p:cNvPr id="13" name="文本框 14">
              <a:extLst>
                <a:ext uri="{FF2B5EF4-FFF2-40B4-BE49-F238E27FC236}">
                  <a16:creationId xmlns:a16="http://schemas.microsoft.com/office/drawing/2014/main" id="{3586B569-B4F4-D81B-AAEC-E149F05C757E}"/>
                </a:ext>
              </a:extLst>
            </p:cNvPr>
            <p:cNvSpPr txBox="1"/>
            <p:nvPr/>
          </p:nvSpPr>
          <p:spPr>
            <a:xfrm>
              <a:off x="578447" y="2393505"/>
              <a:ext cx="4470560" cy="7101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2"/>
                  </a:solidFill>
                  <a:effectLst/>
                  <a:latin typeface="+mn-ea"/>
                  <a:cs typeface="思源黑体 CN Normal" panose="020B0400000000000000" pitchFamily="34" charset="-122"/>
                </a:rPr>
                <a:t>单击此处输入你的正文，文字是您思想的提炼为了最终演示发布的良好效果，请尽量言简意赅的阐述观点；</a:t>
              </a:r>
            </a:p>
          </p:txBody>
        </p:sp>
      </p:grpSp>
    </p:spTree>
    <p:extLst>
      <p:ext uri="{BB962C8B-B14F-4D97-AF65-F5344CB8AC3E}">
        <p14:creationId xmlns:p14="http://schemas.microsoft.com/office/powerpoint/2010/main" val="12520098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自定义 45">
      <a:dk1>
        <a:srgbClr val="2F2F2F"/>
      </a:dk1>
      <a:lt1>
        <a:srgbClr val="FFFFFF"/>
      </a:lt1>
      <a:dk2>
        <a:srgbClr val="778495"/>
      </a:dk2>
      <a:lt2>
        <a:srgbClr val="F0F0F0"/>
      </a:lt2>
      <a:accent1>
        <a:srgbClr val="151F9D"/>
      </a:accent1>
      <a:accent2>
        <a:srgbClr val="244BD2"/>
      </a:accent2>
      <a:accent3>
        <a:srgbClr val="153B9C"/>
      </a:accent3>
      <a:accent4>
        <a:srgbClr val="F6E6DE"/>
      </a:accent4>
      <a:accent5>
        <a:srgbClr val="DBA387"/>
      </a:accent5>
      <a:accent6>
        <a:srgbClr val="DBB286"/>
      </a:accent6>
      <a:hlink>
        <a:srgbClr val="0563C1"/>
      </a:hlink>
      <a:folHlink>
        <a:srgbClr val="954F71"/>
      </a:folHlink>
    </a:clrScheme>
    <a:fontScheme name="自定义 13">
      <a:majorFont>
        <a:latin typeface="思源宋体 CN Heavy"/>
        <a:ea typeface="思源宋体 CN Heavy"/>
        <a:cs typeface=""/>
      </a:majorFont>
      <a:minorFont>
        <a:latin typeface="阿里巴巴普惠体 2.0 35 Thin"/>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1029</TotalTime>
  <Words>752</Words>
  <Application>Microsoft Office PowerPoint</Application>
  <PresentationFormat>宽屏</PresentationFormat>
  <Paragraphs>110</Paragraphs>
  <Slides>13</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13</vt:i4>
      </vt:variant>
    </vt:vector>
  </HeadingPairs>
  <TitlesOfParts>
    <vt:vector size="27" baseType="lpstr">
      <vt:lpstr>OPPOSans H</vt:lpstr>
      <vt:lpstr>阿里巴巴普惠体 2.0 35 Thin</vt:lpstr>
      <vt:lpstr>阿里巴巴普惠体 2.0 55 Regular</vt:lpstr>
      <vt:lpstr>阿里巴巴普惠体 B</vt:lpstr>
      <vt:lpstr>等线</vt:lpstr>
      <vt:lpstr>汉仪雅酷黑 45W</vt:lpstr>
      <vt:lpstr>思源黑体 CN Bold</vt:lpstr>
      <vt:lpstr>思源黑体 CN Light</vt:lpstr>
      <vt:lpstr>思源宋体 CN Heavy</vt:lpstr>
      <vt:lpstr>Arial</vt:lpstr>
      <vt:lpstr>Bahnschrift SemiBold</vt:lpstr>
      <vt:lpstr>Bahnschrift SemiLight</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蓝金商务风年终述职工作总结ppt模板</dc:title>
  <dc:creator>追逐</dc:creator>
  <cp:keywords>P界达人</cp:keywords>
  <dc:description>www.51pptmoban.com</dc:description>
  <cp:lastModifiedBy>Power user</cp:lastModifiedBy>
  <cp:revision>46</cp:revision>
  <dcterms:created xsi:type="dcterms:W3CDTF">2022-09-02T07:40:40Z</dcterms:created>
  <dcterms:modified xsi:type="dcterms:W3CDTF">2023-01-11T13:35:28Z</dcterms:modified>
</cp:coreProperties>
</file>