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44" r:id="rId2"/>
    <p:sldId id="345" r:id="rId3"/>
    <p:sldId id="346" r:id="rId4"/>
    <p:sldId id="350" r:id="rId5"/>
    <p:sldId id="351" r:id="rId6"/>
    <p:sldId id="347" r:id="rId7"/>
    <p:sldId id="348" r:id="rId8"/>
    <p:sldId id="349" r:id="rId9"/>
    <p:sldId id="352" r:id="rId10"/>
    <p:sldId id="353" r:id="rId11"/>
    <p:sldId id="357" r:id="rId12"/>
    <p:sldId id="354" r:id="rId13"/>
    <p:sldId id="358" r:id="rId14"/>
    <p:sldId id="361" r:id="rId15"/>
    <p:sldId id="359" r:id="rId16"/>
    <p:sldId id="362" r:id="rId17"/>
    <p:sldId id="363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C80000"/>
    <a:srgbClr val="FFBB61"/>
    <a:srgbClr val="FF9201"/>
    <a:srgbClr val="E2CA0D"/>
    <a:srgbClr val="FFC000"/>
    <a:srgbClr val="DF5D00"/>
    <a:srgbClr val="DA0000"/>
    <a:srgbClr val="EA0000"/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65" autoAdjust="0"/>
  </p:normalViewPr>
  <p:slideViewPr>
    <p:cSldViewPr>
      <p:cViewPr>
        <p:scale>
          <a:sx n="100" d="100"/>
          <a:sy n="100" d="100"/>
        </p:scale>
        <p:origin x="900" y="870"/>
      </p:cViewPr>
      <p:guideLst>
        <p:guide orient="horz" pos="1620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FA635C-F71A-4FE4-9B15-0E5C6F7E5F01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A38F8-2D6C-42C6-A3CA-C5900F5CCB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578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11066-3B69-481F-89F1-3AE9BBDCED8A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CF86A-5549-40E8-950B-698C4F6EF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829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CF86A-5549-40E8-950B-698C4F6EF0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860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CF86A-5549-40E8-950B-698C4F6EF0C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779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CF86A-5549-40E8-950B-698C4F6EF0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296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CF86A-5549-40E8-950B-698C4F6EF0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299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CF86A-5549-40E8-950B-698C4F6EF0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23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CF86A-5549-40E8-950B-698C4F6EF0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375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CF86A-5549-40E8-950B-698C4F6EF0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3692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CF86A-5549-40E8-950B-698C4F6EF0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6558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CF86A-5549-40E8-950B-698C4F6EF0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427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2CF86A-5549-40E8-950B-698C4F6EF0C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760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027DA97-8AA8-E4EF-C800-76ADCE135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7D2A-6E19-491A-A663-F4817DF3D9B7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D5C35A2-2131-F335-7971-79D57F97F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899A0BA-7E88-4546-96D4-FD6A582A1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1A38-DB39-4E45-95A9-1458E131A2D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B5007AC-6019-F8BA-0DC3-A09B64FC22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588" b="35123"/>
          <a:stretch>
            <a:fillRect/>
          </a:stretch>
        </p:blipFill>
        <p:spPr>
          <a:xfrm>
            <a:off x="0" y="1714501"/>
            <a:ext cx="9144000" cy="3428999"/>
          </a:xfrm>
          <a:custGeom>
            <a:avLst/>
            <a:gdLst>
              <a:gd name="connsiteX0" fmla="*/ 0 w 12192000"/>
              <a:gd name="connsiteY0" fmla="*/ 0 h 4571999"/>
              <a:gd name="connsiteX1" fmla="*/ 12192000 w 12192000"/>
              <a:gd name="connsiteY1" fmla="*/ 0 h 4571999"/>
              <a:gd name="connsiteX2" fmla="*/ 12192000 w 12192000"/>
              <a:gd name="connsiteY2" fmla="*/ 4571999 h 4571999"/>
              <a:gd name="connsiteX3" fmla="*/ 0 w 12192000"/>
              <a:gd name="connsiteY3" fmla="*/ 4571999 h 457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571999">
                <a:moveTo>
                  <a:pt x="0" y="0"/>
                </a:moveTo>
                <a:lnTo>
                  <a:pt x="12192000" y="0"/>
                </a:lnTo>
                <a:lnTo>
                  <a:pt x="12192000" y="4571999"/>
                </a:lnTo>
                <a:lnTo>
                  <a:pt x="0" y="4571999"/>
                </a:lnTo>
                <a:close/>
              </a:path>
            </a:pathLst>
          </a:cu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A959CD42-FBDC-8967-1956-ACB81FD62A64}"/>
              </a:ext>
            </a:extLst>
          </p:cNvPr>
          <p:cNvGrpSpPr/>
          <p:nvPr userDrawn="1"/>
        </p:nvGrpSpPr>
        <p:grpSpPr>
          <a:xfrm>
            <a:off x="-339699" y="3126453"/>
            <a:ext cx="9823398" cy="2730274"/>
            <a:chOff x="-383842" y="3291520"/>
            <a:chExt cx="9823398" cy="2730274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BB7F4548-A873-33BD-4B68-875C5583E2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6784" t="40661"/>
            <a:stretch/>
          </p:blipFill>
          <p:spPr>
            <a:xfrm rot="10800000" flipH="1">
              <a:off x="4995207" y="3291521"/>
              <a:ext cx="4444349" cy="2730273"/>
            </a:xfrm>
            <a:custGeom>
              <a:avLst/>
              <a:gdLst>
                <a:gd name="connsiteX0" fmla="*/ 0 w 2636030"/>
                <a:gd name="connsiteY0" fmla="*/ 1163204 h 1163204"/>
                <a:gd name="connsiteX1" fmla="*/ 2636030 w 2636030"/>
                <a:gd name="connsiteY1" fmla="*/ 1163204 h 1163204"/>
                <a:gd name="connsiteX2" fmla="*/ 2636030 w 2636030"/>
                <a:gd name="connsiteY2" fmla="*/ 0 h 1163204"/>
                <a:gd name="connsiteX3" fmla="*/ 0 w 2636030"/>
                <a:gd name="connsiteY3" fmla="*/ 0 h 116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030" h="1163204">
                  <a:moveTo>
                    <a:pt x="0" y="1163204"/>
                  </a:moveTo>
                  <a:lnTo>
                    <a:pt x="2636030" y="1163204"/>
                  </a:lnTo>
                  <a:lnTo>
                    <a:pt x="2636030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2C9CA7DA-E63F-2A8E-5F83-1ED7FB93B5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6784" t="40661"/>
            <a:stretch/>
          </p:blipFill>
          <p:spPr>
            <a:xfrm rot="10800000">
              <a:off x="-383842" y="3291520"/>
              <a:ext cx="4444350" cy="2730273"/>
            </a:xfrm>
            <a:custGeom>
              <a:avLst/>
              <a:gdLst>
                <a:gd name="connsiteX0" fmla="*/ 0 w 2636030"/>
                <a:gd name="connsiteY0" fmla="*/ 1163204 h 1163204"/>
                <a:gd name="connsiteX1" fmla="*/ 2636030 w 2636030"/>
                <a:gd name="connsiteY1" fmla="*/ 1163204 h 1163204"/>
                <a:gd name="connsiteX2" fmla="*/ 2636030 w 2636030"/>
                <a:gd name="connsiteY2" fmla="*/ 0 h 1163204"/>
                <a:gd name="connsiteX3" fmla="*/ 0 w 2636030"/>
                <a:gd name="connsiteY3" fmla="*/ 0 h 1163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6030" h="1163204">
                  <a:moveTo>
                    <a:pt x="0" y="1163204"/>
                  </a:moveTo>
                  <a:lnTo>
                    <a:pt x="2636030" y="1163204"/>
                  </a:lnTo>
                  <a:lnTo>
                    <a:pt x="2636030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320AB6D-A951-D5EB-FB23-EF4F3958EE32}"/>
              </a:ext>
            </a:extLst>
          </p:cNvPr>
          <p:cNvSpPr/>
          <p:nvPr userDrawn="1"/>
        </p:nvSpPr>
        <p:spPr>
          <a:xfrm>
            <a:off x="2519405" y="-20329"/>
            <a:ext cx="4105190" cy="791879"/>
          </a:xfrm>
          <a:custGeom>
            <a:avLst/>
            <a:gdLst>
              <a:gd name="connsiteX0" fmla="*/ 0 w 4105190"/>
              <a:gd name="connsiteY0" fmla="*/ 0 h 791879"/>
              <a:gd name="connsiteX1" fmla="*/ 4105190 w 4105190"/>
              <a:gd name="connsiteY1" fmla="*/ 0 h 791879"/>
              <a:gd name="connsiteX2" fmla="*/ 4098491 w 4105190"/>
              <a:gd name="connsiteY2" fmla="*/ 20308 h 791879"/>
              <a:gd name="connsiteX3" fmla="*/ 3326925 w 4105190"/>
              <a:gd name="connsiteY3" fmla="*/ 311218 h 791879"/>
              <a:gd name="connsiteX4" fmla="*/ 3260587 w 4105190"/>
              <a:gd name="connsiteY4" fmla="*/ 306579 h 791879"/>
              <a:gd name="connsiteX5" fmla="*/ 3232191 w 4105190"/>
              <a:gd name="connsiteY5" fmla="*/ 351675 h 791879"/>
              <a:gd name="connsiteX6" fmla="*/ 2964273 w 4105190"/>
              <a:gd name="connsiteY6" fmla="*/ 516295 h 791879"/>
              <a:gd name="connsiteX7" fmla="*/ 2545581 w 4105190"/>
              <a:gd name="connsiteY7" fmla="*/ 620341 h 791879"/>
              <a:gd name="connsiteX8" fmla="*/ 2309802 w 4105190"/>
              <a:gd name="connsiteY8" fmla="*/ 637116 h 791879"/>
              <a:gd name="connsiteX9" fmla="*/ 2275318 w 4105190"/>
              <a:gd name="connsiteY9" fmla="*/ 686867 h 791879"/>
              <a:gd name="connsiteX10" fmla="*/ 2052595 w 4105190"/>
              <a:gd name="connsiteY10" fmla="*/ 791879 h 791879"/>
              <a:gd name="connsiteX11" fmla="*/ 1829875 w 4105190"/>
              <a:gd name="connsiteY11" fmla="*/ 686867 h 791879"/>
              <a:gd name="connsiteX12" fmla="*/ 1802144 w 4105190"/>
              <a:gd name="connsiteY12" fmla="*/ 646860 h 791879"/>
              <a:gd name="connsiteX13" fmla="*/ 1788876 w 4105190"/>
              <a:gd name="connsiteY13" fmla="*/ 646399 h 791879"/>
              <a:gd name="connsiteX14" fmla="*/ 1127116 w 4105190"/>
              <a:gd name="connsiteY14" fmla="*/ 512887 h 791879"/>
              <a:gd name="connsiteX15" fmla="*/ 868577 w 4105190"/>
              <a:gd name="connsiteY15" fmla="*/ 348728 h 791879"/>
              <a:gd name="connsiteX16" fmla="*/ 843254 w 4105190"/>
              <a:gd name="connsiteY16" fmla="*/ 306671 h 791879"/>
              <a:gd name="connsiteX17" fmla="*/ 778263 w 4105190"/>
              <a:gd name="connsiteY17" fmla="*/ 311216 h 791879"/>
              <a:gd name="connsiteX18" fmla="*/ 6700 w 4105190"/>
              <a:gd name="connsiteY18" fmla="*/ 20308 h 79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105190" h="791879">
                <a:moveTo>
                  <a:pt x="0" y="0"/>
                </a:moveTo>
                <a:lnTo>
                  <a:pt x="4105190" y="0"/>
                </a:lnTo>
                <a:lnTo>
                  <a:pt x="4098491" y="20308"/>
                </a:lnTo>
                <a:cubicBezTo>
                  <a:pt x="4025053" y="186329"/>
                  <a:pt x="3707516" y="311218"/>
                  <a:pt x="3326925" y="311218"/>
                </a:cubicBezTo>
                <a:lnTo>
                  <a:pt x="3260587" y="306579"/>
                </a:lnTo>
                <a:lnTo>
                  <a:pt x="3232191" y="351675"/>
                </a:lnTo>
                <a:cubicBezTo>
                  <a:pt x="3180686" y="409851"/>
                  <a:pt x="3096202" y="467808"/>
                  <a:pt x="2964273" y="516295"/>
                </a:cubicBezTo>
                <a:cubicBezTo>
                  <a:pt x="2839349" y="562209"/>
                  <a:pt x="2698778" y="597015"/>
                  <a:pt x="2545581" y="620341"/>
                </a:cubicBezTo>
                <a:lnTo>
                  <a:pt x="2309802" y="637116"/>
                </a:lnTo>
                <a:lnTo>
                  <a:pt x="2275318" y="686867"/>
                </a:lnTo>
                <a:cubicBezTo>
                  <a:pt x="2231716" y="724668"/>
                  <a:pt x="2154140" y="762355"/>
                  <a:pt x="2052595" y="791879"/>
                </a:cubicBezTo>
                <a:cubicBezTo>
                  <a:pt x="1951053" y="762355"/>
                  <a:pt x="1873474" y="724668"/>
                  <a:pt x="1829875" y="686867"/>
                </a:cubicBezTo>
                <a:lnTo>
                  <a:pt x="1802144" y="646860"/>
                </a:lnTo>
                <a:lnTo>
                  <a:pt x="1788876" y="646399"/>
                </a:lnTo>
                <a:cubicBezTo>
                  <a:pt x="1535812" y="628229"/>
                  <a:pt x="1311565" y="583110"/>
                  <a:pt x="1127116" y="512887"/>
                </a:cubicBezTo>
                <a:cubicBezTo>
                  <a:pt x="998489" y="463916"/>
                  <a:pt x="917456" y="406205"/>
                  <a:pt x="868577" y="348728"/>
                </a:cubicBezTo>
                <a:lnTo>
                  <a:pt x="843254" y="306671"/>
                </a:lnTo>
                <a:lnTo>
                  <a:pt x="778263" y="311216"/>
                </a:lnTo>
                <a:cubicBezTo>
                  <a:pt x="397675" y="311216"/>
                  <a:pt x="80137" y="186329"/>
                  <a:pt x="6700" y="20308"/>
                </a:cubicBezTo>
                <a:close/>
              </a:path>
            </a:pathLst>
          </a:custGeom>
          <a:pattFill prst="shingle">
            <a:fgClr>
              <a:srgbClr val="C80000"/>
            </a:fgClr>
            <a:bgClr>
              <a:srgbClr val="C00000"/>
            </a:bgClr>
          </a:pattFill>
          <a:ln w="25400" cap="rnd">
            <a:gradFill flip="none" rotWithShape="1">
              <a:gsLst>
                <a:gs pos="31000">
                  <a:srgbClr val="FFBB61">
                    <a:alpha val="0"/>
                  </a:srgbClr>
                </a:gs>
                <a:gs pos="57000">
                  <a:srgbClr val="DF5D00"/>
                </a:gs>
              </a:gsLst>
              <a:lin ang="54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E014702-25B4-264F-39F2-1F0F95F711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464411" y="2708793"/>
            <a:ext cx="2187710" cy="2662894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17FE8D6F-EDEB-C5E4-4933-6915D6E2326C}"/>
              </a:ext>
            </a:extLst>
          </p:cNvPr>
          <p:cNvGrpSpPr/>
          <p:nvPr userDrawn="1"/>
        </p:nvGrpSpPr>
        <p:grpSpPr>
          <a:xfrm>
            <a:off x="129693" y="-814314"/>
            <a:ext cx="8884614" cy="2909839"/>
            <a:chOff x="130617" y="-814314"/>
            <a:chExt cx="8884614" cy="290983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8410A72-670E-9E2A-8E62-F131BC053878}"/>
                </a:ext>
              </a:extLst>
            </p:cNvPr>
            <p:cNvGrpSpPr/>
            <p:nvPr/>
          </p:nvGrpSpPr>
          <p:grpSpPr>
            <a:xfrm>
              <a:off x="130617" y="-814314"/>
              <a:ext cx="3339396" cy="2909839"/>
              <a:chOff x="915486" y="-815319"/>
              <a:chExt cx="3339396" cy="2909839"/>
            </a:xfrm>
          </p:grpSpPr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B7B6BC38-F7CE-471F-1366-4C6D10ECB0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t="22891" b="-1"/>
              <a:stretch/>
            </p:blipFill>
            <p:spPr>
              <a:xfrm rot="2801243">
                <a:off x="978091" y="-877924"/>
                <a:ext cx="2068245" cy="2193456"/>
              </a:xfrm>
              <a:custGeom>
                <a:avLst/>
                <a:gdLst>
                  <a:gd name="connsiteX0" fmla="*/ 0 w 2068245"/>
                  <a:gd name="connsiteY0" fmla="*/ 1874662 h 2193456"/>
                  <a:gd name="connsiteX1" fmla="*/ 1767372 w 2068245"/>
                  <a:gd name="connsiteY1" fmla="*/ 0 h 2193456"/>
                  <a:gd name="connsiteX2" fmla="*/ 2068245 w 2068245"/>
                  <a:gd name="connsiteY2" fmla="*/ 0 h 2193456"/>
                  <a:gd name="connsiteX3" fmla="*/ 2068245 w 2068245"/>
                  <a:gd name="connsiteY3" fmla="*/ 2193456 h 2193456"/>
                  <a:gd name="connsiteX4" fmla="*/ 0 w 2068245"/>
                  <a:gd name="connsiteY4" fmla="*/ 2193456 h 219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8245" h="2193456">
                    <a:moveTo>
                      <a:pt x="0" y="1874662"/>
                    </a:moveTo>
                    <a:lnTo>
                      <a:pt x="1767372" y="0"/>
                    </a:lnTo>
                    <a:lnTo>
                      <a:pt x="2068245" y="0"/>
                    </a:lnTo>
                    <a:lnTo>
                      <a:pt x="2068245" y="2193456"/>
                    </a:lnTo>
                    <a:lnTo>
                      <a:pt x="0" y="2193456"/>
                    </a:lnTo>
                    <a:close/>
                  </a:path>
                </a:pathLst>
              </a:custGeom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CBA5302F-CDEE-B8B1-3A2E-BA69F95915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77055">
                <a:off x="1606932" y="-553430"/>
                <a:ext cx="2647950" cy="2647950"/>
              </a:xfrm>
              <a:prstGeom prst="rect">
                <a:avLst/>
              </a:prstGeom>
            </p:spPr>
          </p:pic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1ACB15F-7173-5060-B43A-BB87647869E8}"/>
                </a:ext>
              </a:extLst>
            </p:cNvPr>
            <p:cNvGrpSpPr/>
            <p:nvPr/>
          </p:nvGrpSpPr>
          <p:grpSpPr>
            <a:xfrm flipH="1">
              <a:off x="5838909" y="-814314"/>
              <a:ext cx="3176322" cy="2909839"/>
              <a:chOff x="915486" y="-815319"/>
              <a:chExt cx="3339396" cy="2909839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E1C5AA55-A08B-F61B-147E-C07F07DD86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t="22891" b="-1"/>
              <a:stretch/>
            </p:blipFill>
            <p:spPr>
              <a:xfrm rot="2801243">
                <a:off x="978091" y="-877924"/>
                <a:ext cx="2068245" cy="2193456"/>
              </a:xfrm>
              <a:custGeom>
                <a:avLst/>
                <a:gdLst>
                  <a:gd name="connsiteX0" fmla="*/ 0 w 2068245"/>
                  <a:gd name="connsiteY0" fmla="*/ 1874662 h 2193456"/>
                  <a:gd name="connsiteX1" fmla="*/ 1767372 w 2068245"/>
                  <a:gd name="connsiteY1" fmla="*/ 0 h 2193456"/>
                  <a:gd name="connsiteX2" fmla="*/ 2068245 w 2068245"/>
                  <a:gd name="connsiteY2" fmla="*/ 0 h 2193456"/>
                  <a:gd name="connsiteX3" fmla="*/ 2068245 w 2068245"/>
                  <a:gd name="connsiteY3" fmla="*/ 2193456 h 2193456"/>
                  <a:gd name="connsiteX4" fmla="*/ 0 w 2068245"/>
                  <a:gd name="connsiteY4" fmla="*/ 2193456 h 219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8245" h="2193456">
                    <a:moveTo>
                      <a:pt x="0" y="1874662"/>
                    </a:moveTo>
                    <a:lnTo>
                      <a:pt x="1767372" y="0"/>
                    </a:lnTo>
                    <a:lnTo>
                      <a:pt x="2068245" y="0"/>
                    </a:lnTo>
                    <a:lnTo>
                      <a:pt x="2068245" y="2193456"/>
                    </a:lnTo>
                    <a:lnTo>
                      <a:pt x="0" y="2193456"/>
                    </a:lnTo>
                    <a:close/>
                  </a:path>
                </a:pathLst>
              </a:cu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FF1B5388-957F-B769-C1D3-EB1F7B42B9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77055">
                <a:off x="1606932" y="-553430"/>
                <a:ext cx="2647950" cy="2647950"/>
              </a:xfrm>
              <a:prstGeom prst="rect">
                <a:avLst/>
              </a:prstGeom>
            </p:spPr>
          </p:pic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78066A5-5906-ACE4-E221-78387C340772}"/>
              </a:ext>
            </a:extLst>
          </p:cNvPr>
          <p:cNvGrpSpPr/>
          <p:nvPr userDrawn="1"/>
        </p:nvGrpSpPr>
        <p:grpSpPr>
          <a:xfrm>
            <a:off x="1776" y="3724866"/>
            <a:ext cx="9140448" cy="1422491"/>
            <a:chOff x="2535" y="5523327"/>
            <a:chExt cx="13048544" cy="2030693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B2940E8A-15B7-F12C-6F45-31DD236B3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9968" b="60818"/>
            <a:stretch>
              <a:fillRect/>
            </a:stretch>
          </p:blipFill>
          <p:spPr>
            <a:xfrm flipH="1">
              <a:off x="9203953" y="5538718"/>
              <a:ext cx="3847126" cy="2015302"/>
            </a:xfrm>
            <a:custGeom>
              <a:avLst/>
              <a:gdLst>
                <a:gd name="connsiteX0" fmla="*/ 0 w 3847125"/>
                <a:gd name="connsiteY0" fmla="*/ 0 h 2015301"/>
                <a:gd name="connsiteX1" fmla="*/ 3847125 w 3847125"/>
                <a:gd name="connsiteY1" fmla="*/ 0 h 2015301"/>
                <a:gd name="connsiteX2" fmla="*/ 3847125 w 3847125"/>
                <a:gd name="connsiteY2" fmla="*/ 2015301 h 2015301"/>
                <a:gd name="connsiteX3" fmla="*/ 0 w 3847125"/>
                <a:gd name="connsiteY3" fmla="*/ 2015301 h 201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7125" h="2015301">
                  <a:moveTo>
                    <a:pt x="0" y="0"/>
                  </a:moveTo>
                  <a:lnTo>
                    <a:pt x="3847125" y="0"/>
                  </a:lnTo>
                  <a:lnTo>
                    <a:pt x="3847125" y="2015301"/>
                  </a:lnTo>
                  <a:lnTo>
                    <a:pt x="0" y="2015301"/>
                  </a:lnTo>
                  <a:close/>
                </a:path>
              </a:pathLst>
            </a:cu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C02A0D68-A0B7-358C-9A72-7143BF8F3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9968" b="60818"/>
            <a:stretch>
              <a:fillRect/>
            </a:stretch>
          </p:blipFill>
          <p:spPr>
            <a:xfrm>
              <a:off x="2535" y="5523327"/>
              <a:ext cx="3847125" cy="2015301"/>
            </a:xfrm>
            <a:custGeom>
              <a:avLst/>
              <a:gdLst>
                <a:gd name="connsiteX0" fmla="*/ 0 w 3847125"/>
                <a:gd name="connsiteY0" fmla="*/ 0 h 2015301"/>
                <a:gd name="connsiteX1" fmla="*/ 3847125 w 3847125"/>
                <a:gd name="connsiteY1" fmla="*/ 0 h 2015301"/>
                <a:gd name="connsiteX2" fmla="*/ 3847125 w 3847125"/>
                <a:gd name="connsiteY2" fmla="*/ 2015301 h 2015301"/>
                <a:gd name="connsiteX3" fmla="*/ 0 w 3847125"/>
                <a:gd name="connsiteY3" fmla="*/ 2015301 h 201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7125" h="2015301">
                  <a:moveTo>
                    <a:pt x="0" y="0"/>
                  </a:moveTo>
                  <a:lnTo>
                    <a:pt x="3847125" y="0"/>
                  </a:lnTo>
                  <a:lnTo>
                    <a:pt x="3847125" y="2015301"/>
                  </a:lnTo>
                  <a:lnTo>
                    <a:pt x="0" y="2015301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062279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945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25028"/>
            <a:ext cx="8229600" cy="349548"/>
          </a:xfrm>
        </p:spPr>
        <p:txBody>
          <a:bodyPr>
            <a:noAutofit/>
          </a:bodyPr>
          <a:lstStyle>
            <a:lvl1pPr algn="l">
              <a:defRPr sz="2000" b="1">
                <a:gradFill>
                  <a:gsLst>
                    <a:gs pos="0">
                      <a:srgbClr val="FF6201"/>
                    </a:gs>
                    <a:gs pos="85000">
                      <a:srgbClr val="FFF9E5"/>
                    </a:gs>
                    <a:gs pos="21000">
                      <a:srgbClr val="FFC000"/>
                    </a:gs>
                    <a:gs pos="97000">
                      <a:srgbClr val="FFC000"/>
                    </a:gs>
                    <a:gs pos="100000">
                      <a:srgbClr val="FF5C01"/>
                    </a:gs>
                  </a:gsLst>
                  <a:lin ang="13500000" scaled="1"/>
                </a:gra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7D2A-6E19-491A-A663-F4817DF3D9B7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01A38-DB39-4E45-95A9-1458E131A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1100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4542927-BB8B-AE21-FF71-5E664A41A5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588" b="35123"/>
          <a:stretch>
            <a:fillRect/>
          </a:stretch>
        </p:blipFill>
        <p:spPr>
          <a:xfrm>
            <a:off x="0" y="1714501"/>
            <a:ext cx="9144000" cy="3428999"/>
          </a:xfrm>
          <a:custGeom>
            <a:avLst/>
            <a:gdLst>
              <a:gd name="connsiteX0" fmla="*/ 0 w 12192000"/>
              <a:gd name="connsiteY0" fmla="*/ 0 h 4571999"/>
              <a:gd name="connsiteX1" fmla="*/ 12192000 w 12192000"/>
              <a:gd name="connsiteY1" fmla="*/ 0 h 4571999"/>
              <a:gd name="connsiteX2" fmla="*/ 12192000 w 12192000"/>
              <a:gd name="connsiteY2" fmla="*/ 4571999 h 4571999"/>
              <a:gd name="connsiteX3" fmla="*/ 0 w 12192000"/>
              <a:gd name="connsiteY3" fmla="*/ 4571999 h 457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571999">
                <a:moveTo>
                  <a:pt x="0" y="0"/>
                </a:moveTo>
                <a:lnTo>
                  <a:pt x="12192000" y="0"/>
                </a:lnTo>
                <a:lnTo>
                  <a:pt x="12192000" y="4571999"/>
                </a:lnTo>
                <a:lnTo>
                  <a:pt x="0" y="4571999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463553D5-C61F-D283-EB0D-91E622480FB5}"/>
              </a:ext>
            </a:extLst>
          </p:cNvPr>
          <p:cNvGrpSpPr/>
          <p:nvPr userDrawn="1"/>
        </p:nvGrpSpPr>
        <p:grpSpPr>
          <a:xfrm>
            <a:off x="899592" y="4049750"/>
            <a:ext cx="7344816" cy="1093750"/>
            <a:chOff x="0" y="3781825"/>
            <a:chExt cx="9143999" cy="136167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E9B4B08-C1E5-B598-8AF6-00644480B4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593" t="70406" r="4067"/>
            <a:stretch/>
          </p:blipFill>
          <p:spPr>
            <a:xfrm rot="10800000" flipH="1">
              <a:off x="4104651" y="3781827"/>
              <a:ext cx="5039348" cy="1361673"/>
            </a:xfrm>
            <a:custGeom>
              <a:avLst/>
              <a:gdLst>
                <a:gd name="connsiteX0" fmla="*/ 0 w 5039348"/>
                <a:gd name="connsiteY0" fmla="*/ 1361673 h 1361673"/>
                <a:gd name="connsiteX1" fmla="*/ 5039348 w 5039348"/>
                <a:gd name="connsiteY1" fmla="*/ 1361673 h 1361673"/>
                <a:gd name="connsiteX2" fmla="*/ 5039348 w 5039348"/>
                <a:gd name="connsiteY2" fmla="*/ 0 h 1361673"/>
                <a:gd name="connsiteX3" fmla="*/ 0 w 5039348"/>
                <a:gd name="connsiteY3" fmla="*/ 0 h 136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9348" h="1361673">
                  <a:moveTo>
                    <a:pt x="0" y="1361673"/>
                  </a:moveTo>
                  <a:lnTo>
                    <a:pt x="5039348" y="1361673"/>
                  </a:lnTo>
                  <a:lnTo>
                    <a:pt x="5039348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A910A13-8403-F2F6-7658-14C2EB789F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5593" t="70406" r="4067"/>
            <a:stretch/>
          </p:blipFill>
          <p:spPr>
            <a:xfrm rot="10800000">
              <a:off x="0" y="3781825"/>
              <a:ext cx="5039347" cy="1361674"/>
            </a:xfrm>
            <a:custGeom>
              <a:avLst/>
              <a:gdLst>
                <a:gd name="connsiteX0" fmla="*/ 5039347 w 5039347"/>
                <a:gd name="connsiteY0" fmla="*/ 1361674 h 1361674"/>
                <a:gd name="connsiteX1" fmla="*/ 0 w 5039347"/>
                <a:gd name="connsiteY1" fmla="*/ 1361674 h 1361674"/>
                <a:gd name="connsiteX2" fmla="*/ 0 w 5039347"/>
                <a:gd name="connsiteY2" fmla="*/ 0 h 1361674"/>
                <a:gd name="connsiteX3" fmla="*/ 5039347 w 5039347"/>
                <a:gd name="connsiteY3" fmla="*/ 0 h 1361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9347" h="1361674">
                  <a:moveTo>
                    <a:pt x="5039347" y="1361674"/>
                  </a:moveTo>
                  <a:lnTo>
                    <a:pt x="0" y="1361674"/>
                  </a:lnTo>
                  <a:lnTo>
                    <a:pt x="0" y="0"/>
                  </a:lnTo>
                  <a:lnTo>
                    <a:pt x="5039347" y="0"/>
                  </a:lnTo>
                  <a:close/>
                </a:path>
              </a:pathLst>
            </a:custGeom>
          </p:spPr>
        </p:pic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4B413AA-E6AD-209A-8CFF-C53323D1F53A}"/>
              </a:ext>
            </a:extLst>
          </p:cNvPr>
          <p:cNvSpPr/>
          <p:nvPr userDrawn="1"/>
        </p:nvSpPr>
        <p:spPr>
          <a:xfrm>
            <a:off x="2519405" y="-20329"/>
            <a:ext cx="4105190" cy="791879"/>
          </a:xfrm>
          <a:custGeom>
            <a:avLst/>
            <a:gdLst>
              <a:gd name="connsiteX0" fmla="*/ 0 w 4105190"/>
              <a:gd name="connsiteY0" fmla="*/ 0 h 791879"/>
              <a:gd name="connsiteX1" fmla="*/ 4105190 w 4105190"/>
              <a:gd name="connsiteY1" fmla="*/ 0 h 791879"/>
              <a:gd name="connsiteX2" fmla="*/ 4098491 w 4105190"/>
              <a:gd name="connsiteY2" fmla="*/ 20308 h 791879"/>
              <a:gd name="connsiteX3" fmla="*/ 3326925 w 4105190"/>
              <a:gd name="connsiteY3" fmla="*/ 311218 h 791879"/>
              <a:gd name="connsiteX4" fmla="*/ 3260587 w 4105190"/>
              <a:gd name="connsiteY4" fmla="*/ 306579 h 791879"/>
              <a:gd name="connsiteX5" fmla="*/ 3232191 w 4105190"/>
              <a:gd name="connsiteY5" fmla="*/ 351675 h 791879"/>
              <a:gd name="connsiteX6" fmla="*/ 2964273 w 4105190"/>
              <a:gd name="connsiteY6" fmla="*/ 516295 h 791879"/>
              <a:gd name="connsiteX7" fmla="*/ 2545581 w 4105190"/>
              <a:gd name="connsiteY7" fmla="*/ 620341 h 791879"/>
              <a:gd name="connsiteX8" fmla="*/ 2309802 w 4105190"/>
              <a:gd name="connsiteY8" fmla="*/ 637116 h 791879"/>
              <a:gd name="connsiteX9" fmla="*/ 2275318 w 4105190"/>
              <a:gd name="connsiteY9" fmla="*/ 686867 h 791879"/>
              <a:gd name="connsiteX10" fmla="*/ 2052595 w 4105190"/>
              <a:gd name="connsiteY10" fmla="*/ 791879 h 791879"/>
              <a:gd name="connsiteX11" fmla="*/ 1829875 w 4105190"/>
              <a:gd name="connsiteY11" fmla="*/ 686867 h 791879"/>
              <a:gd name="connsiteX12" fmla="*/ 1802144 w 4105190"/>
              <a:gd name="connsiteY12" fmla="*/ 646860 h 791879"/>
              <a:gd name="connsiteX13" fmla="*/ 1788876 w 4105190"/>
              <a:gd name="connsiteY13" fmla="*/ 646399 h 791879"/>
              <a:gd name="connsiteX14" fmla="*/ 1127116 w 4105190"/>
              <a:gd name="connsiteY14" fmla="*/ 512887 h 791879"/>
              <a:gd name="connsiteX15" fmla="*/ 868577 w 4105190"/>
              <a:gd name="connsiteY15" fmla="*/ 348728 h 791879"/>
              <a:gd name="connsiteX16" fmla="*/ 843254 w 4105190"/>
              <a:gd name="connsiteY16" fmla="*/ 306671 h 791879"/>
              <a:gd name="connsiteX17" fmla="*/ 778263 w 4105190"/>
              <a:gd name="connsiteY17" fmla="*/ 311216 h 791879"/>
              <a:gd name="connsiteX18" fmla="*/ 6700 w 4105190"/>
              <a:gd name="connsiteY18" fmla="*/ 20308 h 79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105190" h="791879">
                <a:moveTo>
                  <a:pt x="0" y="0"/>
                </a:moveTo>
                <a:lnTo>
                  <a:pt x="4105190" y="0"/>
                </a:lnTo>
                <a:lnTo>
                  <a:pt x="4098491" y="20308"/>
                </a:lnTo>
                <a:cubicBezTo>
                  <a:pt x="4025053" y="186329"/>
                  <a:pt x="3707516" y="311218"/>
                  <a:pt x="3326925" y="311218"/>
                </a:cubicBezTo>
                <a:lnTo>
                  <a:pt x="3260587" y="306579"/>
                </a:lnTo>
                <a:lnTo>
                  <a:pt x="3232191" y="351675"/>
                </a:lnTo>
                <a:cubicBezTo>
                  <a:pt x="3180686" y="409851"/>
                  <a:pt x="3096202" y="467808"/>
                  <a:pt x="2964273" y="516295"/>
                </a:cubicBezTo>
                <a:cubicBezTo>
                  <a:pt x="2839349" y="562209"/>
                  <a:pt x="2698778" y="597015"/>
                  <a:pt x="2545581" y="620341"/>
                </a:cubicBezTo>
                <a:lnTo>
                  <a:pt x="2309802" y="637116"/>
                </a:lnTo>
                <a:lnTo>
                  <a:pt x="2275318" y="686867"/>
                </a:lnTo>
                <a:cubicBezTo>
                  <a:pt x="2231716" y="724668"/>
                  <a:pt x="2154140" y="762355"/>
                  <a:pt x="2052595" y="791879"/>
                </a:cubicBezTo>
                <a:cubicBezTo>
                  <a:pt x="1951053" y="762355"/>
                  <a:pt x="1873474" y="724668"/>
                  <a:pt x="1829875" y="686867"/>
                </a:cubicBezTo>
                <a:lnTo>
                  <a:pt x="1802144" y="646860"/>
                </a:lnTo>
                <a:lnTo>
                  <a:pt x="1788876" y="646399"/>
                </a:lnTo>
                <a:cubicBezTo>
                  <a:pt x="1535812" y="628229"/>
                  <a:pt x="1311565" y="583110"/>
                  <a:pt x="1127116" y="512887"/>
                </a:cubicBezTo>
                <a:cubicBezTo>
                  <a:pt x="998489" y="463916"/>
                  <a:pt x="917456" y="406205"/>
                  <a:pt x="868577" y="348728"/>
                </a:cubicBezTo>
                <a:lnTo>
                  <a:pt x="843254" y="306671"/>
                </a:lnTo>
                <a:lnTo>
                  <a:pt x="778263" y="311216"/>
                </a:lnTo>
                <a:cubicBezTo>
                  <a:pt x="397675" y="311216"/>
                  <a:pt x="80137" y="186329"/>
                  <a:pt x="6700" y="20308"/>
                </a:cubicBezTo>
                <a:close/>
              </a:path>
            </a:pathLst>
          </a:custGeom>
          <a:pattFill prst="shingle">
            <a:fgClr>
              <a:srgbClr val="C80000"/>
            </a:fgClr>
            <a:bgClr>
              <a:srgbClr val="C00000"/>
            </a:bgClr>
          </a:pattFill>
          <a:ln w="25400" cap="rnd">
            <a:gradFill flip="none" rotWithShape="1">
              <a:gsLst>
                <a:gs pos="31000">
                  <a:srgbClr val="FFBB61">
                    <a:alpha val="0"/>
                  </a:srgbClr>
                </a:gs>
                <a:gs pos="57000">
                  <a:srgbClr val="DF5D00"/>
                </a:gs>
              </a:gsLst>
              <a:lin ang="54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B405B6B-2E0D-48DC-7720-FC32E10B9D4F}"/>
              </a:ext>
            </a:extLst>
          </p:cNvPr>
          <p:cNvGrpSpPr/>
          <p:nvPr userDrawn="1"/>
        </p:nvGrpSpPr>
        <p:grpSpPr>
          <a:xfrm>
            <a:off x="3129856" y="126311"/>
            <a:ext cx="2884287" cy="333195"/>
            <a:chOff x="3910142" y="190600"/>
            <a:chExt cx="2884287" cy="333195"/>
          </a:xfrm>
        </p:grpSpPr>
        <p:sp>
          <p:nvSpPr>
            <p:cNvPr id="8" name="缺角矩形 7">
              <a:extLst>
                <a:ext uri="{FF2B5EF4-FFF2-40B4-BE49-F238E27FC236}">
                  <a16:creationId xmlns:a16="http://schemas.microsoft.com/office/drawing/2014/main" id="{6F09D44B-DA84-651A-F1C9-FAFE04B545DA}"/>
                </a:ext>
              </a:extLst>
            </p:cNvPr>
            <p:cNvSpPr/>
            <p:nvPr/>
          </p:nvSpPr>
          <p:spPr>
            <a:xfrm>
              <a:off x="3910142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缺角矩形 8">
              <a:extLst>
                <a:ext uri="{FF2B5EF4-FFF2-40B4-BE49-F238E27FC236}">
                  <a16:creationId xmlns:a16="http://schemas.microsoft.com/office/drawing/2014/main" id="{6793B563-CC37-351C-3811-CF540836A726}"/>
                </a:ext>
              </a:extLst>
            </p:cNvPr>
            <p:cNvSpPr/>
            <p:nvPr/>
          </p:nvSpPr>
          <p:spPr>
            <a:xfrm>
              <a:off x="6461234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ACD938B-0F56-FA68-D752-F3472EDBF0DA}"/>
              </a:ext>
            </a:extLst>
          </p:cNvPr>
          <p:cNvGrpSpPr/>
          <p:nvPr userDrawn="1"/>
        </p:nvGrpSpPr>
        <p:grpSpPr>
          <a:xfrm>
            <a:off x="1776" y="3724866"/>
            <a:ext cx="9140448" cy="1422491"/>
            <a:chOff x="2535" y="5523327"/>
            <a:chExt cx="13048544" cy="2030693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C558F52-802F-6140-31F8-A79FAA011E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9968" b="60818"/>
            <a:stretch>
              <a:fillRect/>
            </a:stretch>
          </p:blipFill>
          <p:spPr>
            <a:xfrm flipH="1">
              <a:off x="9203953" y="5538718"/>
              <a:ext cx="3847126" cy="2015302"/>
            </a:xfrm>
            <a:custGeom>
              <a:avLst/>
              <a:gdLst>
                <a:gd name="connsiteX0" fmla="*/ 0 w 3847125"/>
                <a:gd name="connsiteY0" fmla="*/ 0 h 2015301"/>
                <a:gd name="connsiteX1" fmla="*/ 3847125 w 3847125"/>
                <a:gd name="connsiteY1" fmla="*/ 0 h 2015301"/>
                <a:gd name="connsiteX2" fmla="*/ 3847125 w 3847125"/>
                <a:gd name="connsiteY2" fmla="*/ 2015301 h 2015301"/>
                <a:gd name="connsiteX3" fmla="*/ 0 w 3847125"/>
                <a:gd name="connsiteY3" fmla="*/ 2015301 h 201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7125" h="2015301">
                  <a:moveTo>
                    <a:pt x="0" y="0"/>
                  </a:moveTo>
                  <a:lnTo>
                    <a:pt x="3847125" y="0"/>
                  </a:lnTo>
                  <a:lnTo>
                    <a:pt x="3847125" y="2015301"/>
                  </a:lnTo>
                  <a:lnTo>
                    <a:pt x="0" y="2015301"/>
                  </a:lnTo>
                  <a:close/>
                </a:path>
              </a:pathLst>
            </a:cu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74DAAB7E-940D-7EB7-2142-D39D556B41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9968" b="60818"/>
            <a:stretch>
              <a:fillRect/>
            </a:stretch>
          </p:blipFill>
          <p:spPr>
            <a:xfrm>
              <a:off x="2535" y="5523327"/>
              <a:ext cx="3847125" cy="2015301"/>
            </a:xfrm>
            <a:custGeom>
              <a:avLst/>
              <a:gdLst>
                <a:gd name="connsiteX0" fmla="*/ 0 w 3847125"/>
                <a:gd name="connsiteY0" fmla="*/ 0 h 2015301"/>
                <a:gd name="connsiteX1" fmla="*/ 3847125 w 3847125"/>
                <a:gd name="connsiteY1" fmla="*/ 0 h 2015301"/>
                <a:gd name="connsiteX2" fmla="*/ 3847125 w 3847125"/>
                <a:gd name="connsiteY2" fmla="*/ 2015301 h 2015301"/>
                <a:gd name="connsiteX3" fmla="*/ 0 w 3847125"/>
                <a:gd name="connsiteY3" fmla="*/ 2015301 h 201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7125" h="2015301">
                  <a:moveTo>
                    <a:pt x="0" y="0"/>
                  </a:moveTo>
                  <a:lnTo>
                    <a:pt x="3847125" y="0"/>
                  </a:lnTo>
                  <a:lnTo>
                    <a:pt x="3847125" y="2015301"/>
                  </a:lnTo>
                  <a:lnTo>
                    <a:pt x="0" y="2015301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789198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5D7D2A-6E19-491A-A663-F4817DF3D9B7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01A38-DB39-4E45-95A9-1458E131A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77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4" r:id="rId3"/>
    <p:sldLayoutId id="2147483655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37A086A0-D688-96C4-4D1E-4D77E82261C0}"/>
              </a:ext>
            </a:extLst>
          </p:cNvPr>
          <p:cNvSpPr txBox="1"/>
          <p:nvPr/>
        </p:nvSpPr>
        <p:spPr>
          <a:xfrm>
            <a:off x="4191618" y="190944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100000">
                      <a:srgbClr val="D47C06">
                        <a:alpha val="36000"/>
                      </a:srgbClr>
                    </a:gs>
                    <a:gs pos="0">
                      <a:srgbClr val="FFC000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rPr>
              <a:t>2023</a:t>
            </a:r>
            <a:endParaRPr lang="zh-CN" altLang="en-US" dirty="0">
              <a:gradFill>
                <a:gsLst>
                  <a:gs pos="100000">
                    <a:srgbClr val="D47C06">
                      <a:alpha val="36000"/>
                    </a:srgbClr>
                  </a:gs>
                  <a:gs pos="0">
                    <a:srgbClr val="FFC000"/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03" name="文本框-103" hidden="1">
            <a:extLst>
              <a:ext uri="{FF2B5EF4-FFF2-40B4-BE49-F238E27FC236}">
                <a16:creationId xmlns:a16="http://schemas.microsoft.com/office/drawing/2014/main" id="{5D3C4C99-0F94-64B4-1C31-2696D4719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136" y="3741872"/>
            <a:ext cx="480772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颁奖年会</a:t>
            </a:r>
            <a:endParaRPr lang="zh-CN" altLang="en-US" sz="4800" dirty="0">
              <a:ln>
                <a:gradFill>
                  <a:gsLst>
                    <a:gs pos="0">
                      <a:srgbClr val="FFC000"/>
                    </a:gs>
                    <a:gs pos="100000">
                      <a:srgbClr val="FFFF00">
                        <a:alpha val="1200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1" name="Text Box 32"/>
          <p:cNvSpPr txBox="1">
            <a:spLocks noChangeArrowheads="1"/>
          </p:cNvSpPr>
          <p:nvPr/>
        </p:nvSpPr>
        <p:spPr bwMode="auto">
          <a:xfrm>
            <a:off x="2380228" y="2695025"/>
            <a:ext cx="435607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年会  </a:t>
            </a:r>
            <a:r>
              <a:rPr lang="en-US" altLang="zh-CN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年终员工颁奖典礼 </a:t>
            </a:r>
            <a:r>
              <a:rPr lang="en-US" altLang="zh-CN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/ </a:t>
            </a:r>
            <a:r>
              <a:rPr lang="zh-CN" altLang="en-US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茶话会  </a:t>
            </a:r>
            <a:r>
              <a:rPr lang="en-US" altLang="zh-CN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答谢会</a:t>
            </a: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F538B575-0EF3-2C95-353A-A6F5BE8A0A7E}"/>
              </a:ext>
            </a:extLst>
          </p:cNvPr>
          <p:cNvGrpSpPr/>
          <p:nvPr/>
        </p:nvGrpSpPr>
        <p:grpSpPr>
          <a:xfrm>
            <a:off x="3836503" y="174661"/>
            <a:ext cx="1507564" cy="333195"/>
            <a:chOff x="3910142" y="190600"/>
            <a:chExt cx="1507564" cy="333195"/>
          </a:xfrm>
        </p:grpSpPr>
        <p:sp>
          <p:nvSpPr>
            <p:cNvPr id="96" name="缺角矩形 95">
              <a:extLst>
                <a:ext uri="{FF2B5EF4-FFF2-40B4-BE49-F238E27FC236}">
                  <a16:creationId xmlns:a16="http://schemas.microsoft.com/office/drawing/2014/main" id="{ADCB6127-2B0A-4E65-4186-75A05FF10654}"/>
                </a:ext>
              </a:extLst>
            </p:cNvPr>
            <p:cNvSpPr/>
            <p:nvPr/>
          </p:nvSpPr>
          <p:spPr>
            <a:xfrm>
              <a:off x="3910142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缺角矩形 181">
              <a:extLst>
                <a:ext uri="{FF2B5EF4-FFF2-40B4-BE49-F238E27FC236}">
                  <a16:creationId xmlns:a16="http://schemas.microsoft.com/office/drawing/2014/main" id="{EDE92EBB-1CD8-1185-1D08-33BF6EDA16AF}"/>
                </a:ext>
              </a:extLst>
            </p:cNvPr>
            <p:cNvSpPr/>
            <p:nvPr/>
          </p:nvSpPr>
          <p:spPr>
            <a:xfrm>
              <a:off x="5084511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7D6A2BE-AEB0-1AEB-E98C-D583A3F8C892}"/>
              </a:ext>
            </a:extLst>
          </p:cNvPr>
          <p:cNvGrpSpPr/>
          <p:nvPr/>
        </p:nvGrpSpPr>
        <p:grpSpPr>
          <a:xfrm>
            <a:off x="2284739" y="1207801"/>
            <a:ext cx="4807727" cy="1446550"/>
            <a:chOff x="2168136" y="1207801"/>
            <a:chExt cx="4807727" cy="1446550"/>
          </a:xfrm>
        </p:grpSpPr>
        <p:sp>
          <p:nvSpPr>
            <p:cNvPr id="90" name="Text Box 32"/>
            <p:cNvSpPr txBox="1">
              <a:spLocks noChangeArrowheads="1"/>
            </p:cNvSpPr>
            <p:nvPr/>
          </p:nvSpPr>
          <p:spPr bwMode="auto">
            <a:xfrm>
              <a:off x="2168136" y="1207801"/>
              <a:ext cx="4807727" cy="144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800" dirty="0">
                  <a:ln>
                    <a:gradFill>
                      <a:gsLst>
                        <a:gs pos="0">
                          <a:srgbClr val="FFC000"/>
                        </a:gs>
                        <a:gs pos="100000">
                          <a:srgbClr val="FFFF00">
                            <a:alpha val="1200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FC000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  <a:latin typeface="黄引齐招牌4aqq.com" panose="03000509000000000000" pitchFamily="65" charset="-122"/>
                  <a:ea typeface="黄引齐招牌4aqq.com" panose="03000509000000000000" pitchFamily="65" charset="-122"/>
                  <a:cs typeface="阿里巴巴普惠体 2.0 115 Black" panose="00020600040101010101" pitchFamily="18" charset="-122"/>
                  <a:sym typeface="HarmonyOS Sans SC Light" panose="00000400000000000000" pitchFamily="2" charset="-122"/>
                </a:rPr>
                <a:t>颁奖年会</a:t>
              </a:r>
              <a:endParaRPr lang="zh-CN" altLang="en-US" sz="4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AE05E2EE-CDC7-FBDF-67A2-6B2CD3B7E6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6299" y="1345214"/>
              <a:ext cx="4491402" cy="1123823"/>
            </a:xfrm>
            <a:custGeom>
              <a:avLst/>
              <a:gdLst>
                <a:gd name="connsiteX0" fmla="*/ 1067329 w 4491402"/>
                <a:gd name="connsiteY0" fmla="*/ 943030 h 1123823"/>
                <a:gd name="connsiteX1" fmla="*/ 1098196 w 4491402"/>
                <a:gd name="connsiteY1" fmla="*/ 967106 h 1123823"/>
                <a:gd name="connsiteX2" fmla="*/ 1072077 w 4491402"/>
                <a:gd name="connsiteY2" fmla="*/ 1006285 h 1123823"/>
                <a:gd name="connsiteX3" fmla="*/ 989365 w 4491402"/>
                <a:gd name="connsiteY3" fmla="*/ 1062877 h 1123823"/>
                <a:gd name="connsiteX4" fmla="*/ 889241 w 4491402"/>
                <a:gd name="connsiteY4" fmla="*/ 1041111 h 1123823"/>
                <a:gd name="connsiteX5" fmla="*/ 819590 w 4491402"/>
                <a:gd name="connsiteY5" fmla="*/ 988872 h 1123823"/>
                <a:gd name="connsiteX6" fmla="*/ 830292 w 4491402"/>
                <a:gd name="connsiteY6" fmla="*/ 971875 h 1123823"/>
                <a:gd name="connsiteX7" fmla="*/ 840607 w 4491402"/>
                <a:gd name="connsiteY7" fmla="*/ 979476 h 1123823"/>
                <a:gd name="connsiteX8" fmla="*/ 868902 w 4491402"/>
                <a:gd name="connsiteY8" fmla="*/ 1001242 h 1123823"/>
                <a:gd name="connsiteX9" fmla="*/ 969026 w 4491402"/>
                <a:gd name="connsiteY9" fmla="*/ 1023008 h 1123823"/>
                <a:gd name="connsiteX10" fmla="*/ 1051738 w 4491402"/>
                <a:gd name="connsiteY10" fmla="*/ 966416 h 1123823"/>
                <a:gd name="connsiteX11" fmla="*/ 223198 w 4491402"/>
                <a:gd name="connsiteY11" fmla="*/ 936633 h 1123823"/>
                <a:gd name="connsiteX12" fmla="*/ 246754 w 4491402"/>
                <a:gd name="connsiteY12" fmla="*/ 995523 h 1123823"/>
                <a:gd name="connsiteX13" fmla="*/ 228979 w 4491402"/>
                <a:gd name="connsiteY13" fmla="*/ 962063 h 1123823"/>
                <a:gd name="connsiteX14" fmla="*/ 220873 w 4491402"/>
                <a:gd name="connsiteY14" fmla="*/ 941799 h 1123823"/>
                <a:gd name="connsiteX15" fmla="*/ 2802291 w 4491402"/>
                <a:gd name="connsiteY15" fmla="*/ 927927 h 1123823"/>
                <a:gd name="connsiteX16" fmla="*/ 2822630 w 4491402"/>
                <a:gd name="connsiteY16" fmla="*/ 927927 h 1123823"/>
                <a:gd name="connsiteX17" fmla="*/ 2822630 w 4491402"/>
                <a:gd name="connsiteY17" fmla="*/ 984519 h 1123823"/>
                <a:gd name="connsiteX18" fmla="*/ 2829257 w 4491402"/>
                <a:gd name="connsiteY18" fmla="*/ 1024278 h 1123823"/>
                <a:gd name="connsiteX19" fmla="*/ 2810998 w 4491402"/>
                <a:gd name="connsiteY19" fmla="*/ 996889 h 1123823"/>
                <a:gd name="connsiteX20" fmla="*/ 2802291 w 4491402"/>
                <a:gd name="connsiteY20" fmla="*/ 944650 h 1123823"/>
                <a:gd name="connsiteX21" fmla="*/ 1182498 w 4491402"/>
                <a:gd name="connsiteY21" fmla="*/ 923417 h 1123823"/>
                <a:gd name="connsiteX22" fmla="*/ 1237029 w 4491402"/>
                <a:gd name="connsiteY22" fmla="*/ 1014301 h 1123823"/>
                <a:gd name="connsiteX23" fmla="*/ 1293621 w 4491402"/>
                <a:gd name="connsiteY23" fmla="*/ 1062187 h 1123823"/>
                <a:gd name="connsiteX24" fmla="*/ 1363272 w 4491402"/>
                <a:gd name="connsiteY24" fmla="*/ 1075247 h 1123823"/>
                <a:gd name="connsiteX25" fmla="*/ 1593993 w 4491402"/>
                <a:gd name="connsiteY25" fmla="*/ 996889 h 1123823"/>
                <a:gd name="connsiteX26" fmla="*/ 1620112 w 4491402"/>
                <a:gd name="connsiteY26" fmla="*/ 979476 h 1123823"/>
                <a:gd name="connsiteX27" fmla="*/ 1689764 w 4491402"/>
                <a:gd name="connsiteY27" fmla="*/ 957710 h 1123823"/>
                <a:gd name="connsiteX28" fmla="*/ 1759415 w 4491402"/>
                <a:gd name="connsiteY28" fmla="*/ 979476 h 1123823"/>
                <a:gd name="connsiteX29" fmla="*/ 1820361 w 4491402"/>
                <a:gd name="connsiteY29" fmla="*/ 1009948 h 1123823"/>
                <a:gd name="connsiteX30" fmla="*/ 2142499 w 4491402"/>
                <a:gd name="connsiteY30" fmla="*/ 1079600 h 1123823"/>
                <a:gd name="connsiteX31" fmla="*/ 2155559 w 4491402"/>
                <a:gd name="connsiteY31" fmla="*/ 1044774 h 1123823"/>
                <a:gd name="connsiteX32" fmla="*/ 2164265 w 4491402"/>
                <a:gd name="connsiteY32" fmla="*/ 988182 h 1123823"/>
                <a:gd name="connsiteX33" fmla="*/ 2155532 w 4491402"/>
                <a:gd name="connsiteY33" fmla="*/ 959800 h 1123823"/>
                <a:gd name="connsiteX34" fmla="*/ 2167191 w 4491402"/>
                <a:gd name="connsiteY34" fmla="*/ 971459 h 1123823"/>
                <a:gd name="connsiteX35" fmla="*/ 2184604 w 4491402"/>
                <a:gd name="connsiteY35" fmla="*/ 1028051 h 1123823"/>
                <a:gd name="connsiteX36" fmla="*/ 2175898 w 4491402"/>
                <a:gd name="connsiteY36" fmla="*/ 1084643 h 1123823"/>
                <a:gd name="connsiteX37" fmla="*/ 2162838 w 4491402"/>
                <a:gd name="connsiteY37" fmla="*/ 1119469 h 1123823"/>
                <a:gd name="connsiteX38" fmla="*/ 1840700 w 4491402"/>
                <a:gd name="connsiteY38" fmla="*/ 1049817 h 1123823"/>
                <a:gd name="connsiteX39" fmla="*/ 1779754 w 4491402"/>
                <a:gd name="connsiteY39" fmla="*/ 1019345 h 1123823"/>
                <a:gd name="connsiteX40" fmla="*/ 1710103 w 4491402"/>
                <a:gd name="connsiteY40" fmla="*/ 997579 h 1123823"/>
                <a:gd name="connsiteX41" fmla="*/ 1640451 w 4491402"/>
                <a:gd name="connsiteY41" fmla="*/ 1019345 h 1123823"/>
                <a:gd name="connsiteX42" fmla="*/ 1614332 w 4491402"/>
                <a:gd name="connsiteY42" fmla="*/ 1036758 h 1123823"/>
                <a:gd name="connsiteX43" fmla="*/ 1383611 w 4491402"/>
                <a:gd name="connsiteY43" fmla="*/ 1115116 h 1123823"/>
                <a:gd name="connsiteX44" fmla="*/ 1313960 w 4491402"/>
                <a:gd name="connsiteY44" fmla="*/ 1102056 h 1123823"/>
                <a:gd name="connsiteX45" fmla="*/ 1257368 w 4491402"/>
                <a:gd name="connsiteY45" fmla="*/ 1054170 h 1123823"/>
                <a:gd name="connsiteX46" fmla="*/ 1179010 w 4491402"/>
                <a:gd name="connsiteY46" fmla="*/ 923574 h 1123823"/>
                <a:gd name="connsiteX47" fmla="*/ 202859 w 4491402"/>
                <a:gd name="connsiteY47" fmla="*/ 896764 h 1123823"/>
                <a:gd name="connsiteX48" fmla="*/ 220873 w 4491402"/>
                <a:gd name="connsiteY48" fmla="*/ 941799 h 1123823"/>
                <a:gd name="connsiteX49" fmla="*/ 144840 w 4491402"/>
                <a:gd name="connsiteY49" fmla="*/ 1110762 h 1123823"/>
                <a:gd name="connsiteX50" fmla="*/ 62129 w 4491402"/>
                <a:gd name="connsiteY50" fmla="*/ 984519 h 1123823"/>
                <a:gd name="connsiteX51" fmla="*/ 55200 w 4491402"/>
                <a:gd name="connsiteY51" fmla="*/ 965118 h 1123823"/>
                <a:gd name="connsiteX52" fmla="*/ 124501 w 4491402"/>
                <a:gd name="connsiteY52" fmla="*/ 1070893 h 1123823"/>
                <a:gd name="connsiteX53" fmla="*/ 202859 w 4491402"/>
                <a:gd name="connsiteY53" fmla="*/ 896764 h 1123823"/>
                <a:gd name="connsiteX54" fmla="*/ 4445605 w 4491402"/>
                <a:gd name="connsiteY54" fmla="*/ 885184 h 1123823"/>
                <a:gd name="connsiteX55" fmla="*/ 4457544 w 4491402"/>
                <a:gd name="connsiteY55" fmla="*/ 897455 h 1123823"/>
                <a:gd name="connsiteX56" fmla="*/ 4488017 w 4491402"/>
                <a:gd name="connsiteY56" fmla="*/ 997580 h 1123823"/>
                <a:gd name="connsiteX57" fmla="*/ 4435778 w 4491402"/>
                <a:gd name="connsiteY57" fmla="*/ 1084644 h 1123823"/>
                <a:gd name="connsiteX58" fmla="*/ 4383540 w 4491402"/>
                <a:gd name="connsiteY58" fmla="*/ 1123823 h 1123823"/>
                <a:gd name="connsiteX59" fmla="*/ 4361774 w 4491402"/>
                <a:gd name="connsiteY59" fmla="*/ 1093350 h 1123823"/>
                <a:gd name="connsiteX60" fmla="*/ 4309535 w 4491402"/>
                <a:gd name="connsiteY60" fmla="*/ 1054171 h 1123823"/>
                <a:gd name="connsiteX61" fmla="*/ 4244236 w 4491402"/>
                <a:gd name="connsiteY61" fmla="*/ 1041112 h 1123823"/>
                <a:gd name="connsiteX62" fmla="*/ 3817621 w 4491402"/>
                <a:gd name="connsiteY62" fmla="*/ 1093350 h 1123823"/>
                <a:gd name="connsiteX63" fmla="*/ 3791501 w 4491402"/>
                <a:gd name="connsiteY63" fmla="*/ 1097704 h 1123823"/>
                <a:gd name="connsiteX64" fmla="*/ 3769735 w 4491402"/>
                <a:gd name="connsiteY64" fmla="*/ 1097704 h 1123823"/>
                <a:gd name="connsiteX65" fmla="*/ 3721850 w 4491402"/>
                <a:gd name="connsiteY65" fmla="*/ 1106410 h 1123823"/>
                <a:gd name="connsiteX66" fmla="*/ 3630432 w 4491402"/>
                <a:gd name="connsiteY66" fmla="*/ 1088997 h 1123823"/>
                <a:gd name="connsiteX67" fmla="*/ 3597783 w 4491402"/>
                <a:gd name="connsiteY67" fmla="*/ 1057436 h 1123823"/>
                <a:gd name="connsiteX68" fmla="*/ 3580943 w 4491402"/>
                <a:gd name="connsiteY68" fmla="*/ 1020949 h 1123823"/>
                <a:gd name="connsiteX69" fmla="*/ 3610093 w 4491402"/>
                <a:gd name="connsiteY69" fmla="*/ 1049128 h 1123823"/>
                <a:gd name="connsiteX70" fmla="*/ 3701511 w 4491402"/>
                <a:gd name="connsiteY70" fmla="*/ 1066541 h 1123823"/>
                <a:gd name="connsiteX71" fmla="*/ 3749396 w 4491402"/>
                <a:gd name="connsiteY71" fmla="*/ 1057835 h 1123823"/>
                <a:gd name="connsiteX72" fmla="*/ 3771162 w 4491402"/>
                <a:gd name="connsiteY72" fmla="*/ 1057835 h 1123823"/>
                <a:gd name="connsiteX73" fmla="*/ 3797282 w 4491402"/>
                <a:gd name="connsiteY73" fmla="*/ 1053481 h 1123823"/>
                <a:gd name="connsiteX74" fmla="*/ 4223897 w 4491402"/>
                <a:gd name="connsiteY74" fmla="*/ 1001243 h 1123823"/>
                <a:gd name="connsiteX75" fmla="*/ 4289196 w 4491402"/>
                <a:gd name="connsiteY75" fmla="*/ 1014302 h 1123823"/>
                <a:gd name="connsiteX76" fmla="*/ 4341435 w 4491402"/>
                <a:gd name="connsiteY76" fmla="*/ 1053481 h 1123823"/>
                <a:gd name="connsiteX77" fmla="*/ 4363201 w 4491402"/>
                <a:gd name="connsiteY77" fmla="*/ 1083954 h 1123823"/>
                <a:gd name="connsiteX78" fmla="*/ 4415439 w 4491402"/>
                <a:gd name="connsiteY78" fmla="*/ 1044775 h 1123823"/>
                <a:gd name="connsiteX79" fmla="*/ 4467678 w 4491402"/>
                <a:gd name="connsiteY79" fmla="*/ 957711 h 1123823"/>
                <a:gd name="connsiteX80" fmla="*/ 1871172 w 4491402"/>
                <a:gd name="connsiteY80" fmla="*/ 862629 h 1123823"/>
                <a:gd name="connsiteX81" fmla="*/ 1996966 w 4491402"/>
                <a:gd name="connsiteY81" fmla="*/ 862629 h 1123823"/>
                <a:gd name="connsiteX82" fmla="*/ 2051081 w 4491402"/>
                <a:gd name="connsiteY82" fmla="*/ 874998 h 1123823"/>
                <a:gd name="connsiteX83" fmla="*/ 2107673 w 4491402"/>
                <a:gd name="connsiteY83" fmla="*/ 892411 h 1123823"/>
                <a:gd name="connsiteX84" fmla="*/ 2146852 w 4491402"/>
                <a:gd name="connsiteY84" fmla="*/ 931590 h 1123823"/>
                <a:gd name="connsiteX85" fmla="*/ 2155532 w 4491402"/>
                <a:gd name="connsiteY85" fmla="*/ 959800 h 1123823"/>
                <a:gd name="connsiteX86" fmla="*/ 2128012 w 4491402"/>
                <a:gd name="connsiteY86" fmla="*/ 932280 h 1123823"/>
                <a:gd name="connsiteX87" fmla="*/ 2071420 w 4491402"/>
                <a:gd name="connsiteY87" fmla="*/ 914867 h 1123823"/>
                <a:gd name="connsiteX88" fmla="*/ 1919058 w 4491402"/>
                <a:gd name="connsiteY88" fmla="*/ 880042 h 1123823"/>
                <a:gd name="connsiteX89" fmla="*/ 1871172 w 4491402"/>
                <a:gd name="connsiteY89" fmla="*/ 862629 h 1123823"/>
                <a:gd name="connsiteX90" fmla="*/ 1395754 w 4491402"/>
                <a:gd name="connsiteY90" fmla="*/ 862629 h 1123823"/>
                <a:gd name="connsiteX91" fmla="*/ 1518561 w 4491402"/>
                <a:gd name="connsiteY91" fmla="*/ 862629 h 1123823"/>
                <a:gd name="connsiteX92" fmla="*/ 1514208 w 4491402"/>
                <a:gd name="connsiteY92" fmla="*/ 866982 h 1123823"/>
                <a:gd name="connsiteX93" fmla="*/ 1509855 w 4491402"/>
                <a:gd name="connsiteY93" fmla="*/ 871335 h 1123823"/>
                <a:gd name="connsiteX94" fmla="*/ 1496795 w 4491402"/>
                <a:gd name="connsiteY94" fmla="*/ 880042 h 1123823"/>
                <a:gd name="connsiteX95" fmla="*/ 1371640 w 4491402"/>
                <a:gd name="connsiteY95" fmla="*/ 914868 h 1123823"/>
                <a:gd name="connsiteX96" fmla="*/ 1182498 w 4491402"/>
                <a:gd name="connsiteY96" fmla="*/ 923417 h 1123823"/>
                <a:gd name="connsiteX97" fmla="*/ 1158671 w 4491402"/>
                <a:gd name="connsiteY97" fmla="*/ 883705 h 1123823"/>
                <a:gd name="connsiteX98" fmla="*/ 1351301 w 4491402"/>
                <a:gd name="connsiteY98" fmla="*/ 874999 h 1123823"/>
                <a:gd name="connsiteX99" fmla="*/ 937127 w 4491402"/>
                <a:gd name="connsiteY99" fmla="*/ 853922 h 1123823"/>
                <a:gd name="connsiteX100" fmla="*/ 982990 w 4491402"/>
                <a:gd name="connsiteY100" fmla="*/ 853922 h 1123823"/>
                <a:gd name="connsiteX101" fmla="*/ 1023442 w 4491402"/>
                <a:gd name="connsiteY101" fmla="*/ 884793 h 1123823"/>
                <a:gd name="connsiteX102" fmla="*/ 1077857 w 4491402"/>
                <a:gd name="connsiteY102" fmla="*/ 927237 h 1123823"/>
                <a:gd name="connsiteX103" fmla="*/ 1067329 w 4491402"/>
                <a:gd name="connsiteY103" fmla="*/ 943030 h 1123823"/>
                <a:gd name="connsiteX104" fmla="*/ 1043781 w 4491402"/>
                <a:gd name="connsiteY104" fmla="*/ 924662 h 1123823"/>
                <a:gd name="connsiteX105" fmla="*/ 1002425 w 4491402"/>
                <a:gd name="connsiteY105" fmla="*/ 893101 h 1123823"/>
                <a:gd name="connsiteX106" fmla="*/ 937127 w 4491402"/>
                <a:gd name="connsiteY106" fmla="*/ 853922 h 1123823"/>
                <a:gd name="connsiteX107" fmla="*/ 627789 w 4491402"/>
                <a:gd name="connsiteY107" fmla="*/ 845961 h 1123823"/>
                <a:gd name="connsiteX108" fmla="*/ 671580 w 4491402"/>
                <a:gd name="connsiteY108" fmla="*/ 853922 h 1123823"/>
                <a:gd name="connsiteX109" fmla="*/ 675933 w 4491402"/>
                <a:gd name="connsiteY109" fmla="*/ 853922 h 1123823"/>
                <a:gd name="connsiteX110" fmla="*/ 609547 w 4491402"/>
                <a:gd name="connsiteY110" fmla="*/ 930104 h 1123823"/>
                <a:gd name="connsiteX111" fmla="*/ 522819 w 4491402"/>
                <a:gd name="connsiteY111" fmla="*/ 990357 h 1123823"/>
                <a:gd name="connsiteX112" fmla="*/ 493909 w 4491402"/>
                <a:gd name="connsiteY112" fmla="*/ 968249 h 1123823"/>
                <a:gd name="connsiteX113" fmla="*/ 495275 w 4491402"/>
                <a:gd name="connsiteY113" fmla="*/ 955494 h 1123823"/>
                <a:gd name="connsiteX114" fmla="*/ 589208 w 4491402"/>
                <a:gd name="connsiteY114" fmla="*/ 890235 h 1123823"/>
                <a:gd name="connsiteX115" fmla="*/ 2329159 w 4491402"/>
                <a:gd name="connsiteY115" fmla="*/ 841001 h 1123823"/>
                <a:gd name="connsiteX116" fmla="*/ 2336497 w 4491402"/>
                <a:gd name="connsiteY116" fmla="*/ 853232 h 1123823"/>
                <a:gd name="connsiteX117" fmla="*/ 2380029 w 4491402"/>
                <a:gd name="connsiteY117" fmla="*/ 879352 h 1123823"/>
                <a:gd name="connsiteX118" fmla="*/ 2427914 w 4491402"/>
                <a:gd name="connsiteY118" fmla="*/ 888058 h 1123823"/>
                <a:gd name="connsiteX119" fmla="*/ 2802291 w 4491402"/>
                <a:gd name="connsiteY119" fmla="*/ 888058 h 1123823"/>
                <a:gd name="connsiteX120" fmla="*/ 2802291 w 4491402"/>
                <a:gd name="connsiteY120" fmla="*/ 927927 h 1123823"/>
                <a:gd name="connsiteX121" fmla="*/ 2448253 w 4491402"/>
                <a:gd name="connsiteY121" fmla="*/ 927927 h 1123823"/>
                <a:gd name="connsiteX122" fmla="*/ 2400368 w 4491402"/>
                <a:gd name="connsiteY122" fmla="*/ 919221 h 1123823"/>
                <a:gd name="connsiteX123" fmla="*/ 2356836 w 4491402"/>
                <a:gd name="connsiteY123" fmla="*/ 893101 h 1123823"/>
                <a:gd name="connsiteX124" fmla="*/ 2330716 w 4491402"/>
                <a:gd name="connsiteY124" fmla="*/ 849569 h 1123823"/>
                <a:gd name="connsiteX125" fmla="*/ 4136018 w 4491402"/>
                <a:gd name="connsiteY125" fmla="*/ 837122 h 1123823"/>
                <a:gd name="connsiteX126" fmla="*/ 4174585 w 4491402"/>
                <a:gd name="connsiteY126" fmla="*/ 875689 h 1123823"/>
                <a:gd name="connsiteX127" fmla="*/ 3869859 w 4491402"/>
                <a:gd name="connsiteY127" fmla="*/ 897455 h 1123823"/>
                <a:gd name="connsiteX128" fmla="*/ 3902104 w 4491402"/>
                <a:gd name="connsiteY128" fmla="*/ 853830 h 1123823"/>
                <a:gd name="connsiteX129" fmla="*/ 3986647 w 4491402"/>
                <a:gd name="connsiteY129" fmla="*/ 847792 h 1123823"/>
                <a:gd name="connsiteX130" fmla="*/ 4096559 w 4491402"/>
                <a:gd name="connsiteY130" fmla="*/ 778134 h 1123823"/>
                <a:gd name="connsiteX131" fmla="*/ 4154246 w 4491402"/>
                <a:gd name="connsiteY131" fmla="*/ 835820 h 1123823"/>
                <a:gd name="connsiteX132" fmla="*/ 4136018 w 4491402"/>
                <a:gd name="connsiteY132" fmla="*/ 837122 h 1123823"/>
                <a:gd name="connsiteX133" fmla="*/ 4083167 w 4491402"/>
                <a:gd name="connsiteY133" fmla="*/ 784272 h 1123823"/>
                <a:gd name="connsiteX134" fmla="*/ 3326236 w 4491402"/>
                <a:gd name="connsiteY134" fmla="*/ 770383 h 1123823"/>
                <a:gd name="connsiteX135" fmla="*/ 3345017 w 4491402"/>
                <a:gd name="connsiteY135" fmla="*/ 801684 h 1123823"/>
                <a:gd name="connsiteX136" fmla="*/ 3353724 w 4491402"/>
                <a:gd name="connsiteY136" fmla="*/ 849569 h 1123823"/>
                <a:gd name="connsiteX137" fmla="*/ 3353724 w 4491402"/>
                <a:gd name="connsiteY137" fmla="*/ 927927 h 1123823"/>
                <a:gd name="connsiteX138" fmla="*/ 3162181 w 4491402"/>
                <a:gd name="connsiteY138" fmla="*/ 927927 h 1123823"/>
                <a:gd name="connsiteX139" fmla="*/ 3109943 w 4491402"/>
                <a:gd name="connsiteY139" fmla="*/ 940987 h 1123823"/>
                <a:gd name="connsiteX140" fmla="*/ 3070764 w 4491402"/>
                <a:gd name="connsiteY140" fmla="*/ 967106 h 1123823"/>
                <a:gd name="connsiteX141" fmla="*/ 3044645 w 4491402"/>
                <a:gd name="connsiteY141" fmla="*/ 1006285 h 1123823"/>
                <a:gd name="connsiteX142" fmla="*/ 3031585 w 4491402"/>
                <a:gd name="connsiteY142" fmla="*/ 1058524 h 1123823"/>
                <a:gd name="connsiteX143" fmla="*/ 3031585 w 4491402"/>
                <a:gd name="connsiteY143" fmla="*/ 1115116 h 1123823"/>
                <a:gd name="connsiteX144" fmla="*/ 2948874 w 4491402"/>
                <a:gd name="connsiteY144" fmla="*/ 1115116 h 1123823"/>
                <a:gd name="connsiteX145" fmla="*/ 2900988 w 4491402"/>
                <a:gd name="connsiteY145" fmla="*/ 1102056 h 1123823"/>
                <a:gd name="connsiteX146" fmla="*/ 2857456 w 4491402"/>
                <a:gd name="connsiteY146" fmla="*/ 1075937 h 1123823"/>
                <a:gd name="connsiteX147" fmla="*/ 2831337 w 4491402"/>
                <a:gd name="connsiteY147" fmla="*/ 1036758 h 1123823"/>
                <a:gd name="connsiteX148" fmla="*/ 2829257 w 4491402"/>
                <a:gd name="connsiteY148" fmla="*/ 1024278 h 1123823"/>
                <a:gd name="connsiteX149" fmla="*/ 2837117 w 4491402"/>
                <a:gd name="connsiteY149" fmla="*/ 1036068 h 1123823"/>
                <a:gd name="connsiteX150" fmla="*/ 2880649 w 4491402"/>
                <a:gd name="connsiteY150" fmla="*/ 1062187 h 1123823"/>
                <a:gd name="connsiteX151" fmla="*/ 2928535 w 4491402"/>
                <a:gd name="connsiteY151" fmla="*/ 1075247 h 1123823"/>
                <a:gd name="connsiteX152" fmla="*/ 3011246 w 4491402"/>
                <a:gd name="connsiteY152" fmla="*/ 1075247 h 1123823"/>
                <a:gd name="connsiteX153" fmla="*/ 3011246 w 4491402"/>
                <a:gd name="connsiteY153" fmla="*/ 1018655 h 1123823"/>
                <a:gd name="connsiteX154" fmla="*/ 3024306 w 4491402"/>
                <a:gd name="connsiteY154" fmla="*/ 966416 h 1123823"/>
                <a:gd name="connsiteX155" fmla="*/ 3050425 w 4491402"/>
                <a:gd name="connsiteY155" fmla="*/ 927237 h 1123823"/>
                <a:gd name="connsiteX156" fmla="*/ 3089604 w 4491402"/>
                <a:gd name="connsiteY156" fmla="*/ 901118 h 1123823"/>
                <a:gd name="connsiteX157" fmla="*/ 3141842 w 4491402"/>
                <a:gd name="connsiteY157" fmla="*/ 888058 h 1123823"/>
                <a:gd name="connsiteX158" fmla="*/ 3333385 w 4491402"/>
                <a:gd name="connsiteY158" fmla="*/ 888058 h 1123823"/>
                <a:gd name="connsiteX159" fmla="*/ 3333385 w 4491402"/>
                <a:gd name="connsiteY159" fmla="*/ 809700 h 1123823"/>
                <a:gd name="connsiteX160" fmla="*/ 1197866 w 4491402"/>
                <a:gd name="connsiteY160" fmla="*/ 766811 h 1123823"/>
                <a:gd name="connsiteX161" fmla="*/ 1210909 w 4491402"/>
                <a:gd name="connsiteY161" fmla="*/ 783581 h 1123823"/>
                <a:gd name="connsiteX162" fmla="*/ 1250088 w 4491402"/>
                <a:gd name="connsiteY162" fmla="*/ 809700 h 1123823"/>
                <a:gd name="connsiteX163" fmla="*/ 1302327 w 4491402"/>
                <a:gd name="connsiteY163" fmla="*/ 822760 h 1123823"/>
                <a:gd name="connsiteX164" fmla="*/ 1498222 w 4491402"/>
                <a:gd name="connsiteY164" fmla="*/ 822760 h 1123823"/>
                <a:gd name="connsiteX165" fmla="*/ 1493869 w 4491402"/>
                <a:gd name="connsiteY165" fmla="*/ 827113 h 1123823"/>
                <a:gd name="connsiteX166" fmla="*/ 1489516 w 4491402"/>
                <a:gd name="connsiteY166" fmla="*/ 831466 h 1123823"/>
                <a:gd name="connsiteX167" fmla="*/ 1476456 w 4491402"/>
                <a:gd name="connsiteY167" fmla="*/ 840173 h 1123823"/>
                <a:gd name="connsiteX168" fmla="*/ 1395754 w 4491402"/>
                <a:gd name="connsiteY168" fmla="*/ 862629 h 1123823"/>
                <a:gd name="connsiteX169" fmla="*/ 1322666 w 4491402"/>
                <a:gd name="connsiteY169" fmla="*/ 862629 h 1123823"/>
                <a:gd name="connsiteX170" fmla="*/ 1270427 w 4491402"/>
                <a:gd name="connsiteY170" fmla="*/ 849569 h 1123823"/>
                <a:gd name="connsiteX171" fmla="*/ 1231248 w 4491402"/>
                <a:gd name="connsiteY171" fmla="*/ 823450 h 1123823"/>
                <a:gd name="connsiteX172" fmla="*/ 1200776 w 4491402"/>
                <a:gd name="connsiteY172" fmla="*/ 784271 h 1123823"/>
                <a:gd name="connsiteX173" fmla="*/ 551963 w 4491402"/>
                <a:gd name="connsiteY173" fmla="*/ 763083 h 1123823"/>
                <a:gd name="connsiteX174" fmla="*/ 559824 w 4491402"/>
                <a:gd name="connsiteY174" fmla="*/ 774874 h 1123823"/>
                <a:gd name="connsiteX175" fmla="*/ 603356 w 4491402"/>
                <a:gd name="connsiteY175" fmla="*/ 805347 h 1123823"/>
                <a:gd name="connsiteX176" fmla="*/ 651241 w 4491402"/>
                <a:gd name="connsiteY176" fmla="*/ 814053 h 1123823"/>
                <a:gd name="connsiteX177" fmla="*/ 655594 w 4491402"/>
                <a:gd name="connsiteY177" fmla="*/ 814053 h 1123823"/>
                <a:gd name="connsiteX178" fmla="*/ 627789 w 4491402"/>
                <a:gd name="connsiteY178" fmla="*/ 845961 h 1123823"/>
                <a:gd name="connsiteX179" fmla="*/ 623695 w 4491402"/>
                <a:gd name="connsiteY179" fmla="*/ 845216 h 1123823"/>
                <a:gd name="connsiteX180" fmla="*/ 580163 w 4491402"/>
                <a:gd name="connsiteY180" fmla="*/ 814743 h 1123823"/>
                <a:gd name="connsiteX181" fmla="*/ 554043 w 4491402"/>
                <a:gd name="connsiteY181" fmla="*/ 775564 h 1123823"/>
                <a:gd name="connsiteX182" fmla="*/ 2194129 w 4491402"/>
                <a:gd name="connsiteY182" fmla="*/ 750672 h 1123823"/>
                <a:gd name="connsiteX183" fmla="*/ 2210723 w 4491402"/>
                <a:gd name="connsiteY183" fmla="*/ 775564 h 1123823"/>
                <a:gd name="connsiteX184" fmla="*/ 2223783 w 4491402"/>
                <a:gd name="connsiteY184" fmla="*/ 827803 h 1123823"/>
                <a:gd name="connsiteX185" fmla="*/ 2223783 w 4491402"/>
                <a:gd name="connsiteY185" fmla="*/ 862629 h 1123823"/>
                <a:gd name="connsiteX186" fmla="*/ 1996966 w 4491402"/>
                <a:gd name="connsiteY186" fmla="*/ 862629 h 1123823"/>
                <a:gd name="connsiteX187" fmla="*/ 1898719 w 4491402"/>
                <a:gd name="connsiteY187" fmla="*/ 840173 h 1123823"/>
                <a:gd name="connsiteX188" fmla="*/ 1850833 w 4491402"/>
                <a:gd name="connsiteY188" fmla="*/ 822760 h 1123823"/>
                <a:gd name="connsiteX189" fmla="*/ 2203444 w 4491402"/>
                <a:gd name="connsiteY189" fmla="*/ 822760 h 1123823"/>
                <a:gd name="connsiteX190" fmla="*/ 2203444 w 4491402"/>
                <a:gd name="connsiteY190" fmla="*/ 787934 h 1123823"/>
                <a:gd name="connsiteX191" fmla="*/ 4300828 w 4491402"/>
                <a:gd name="connsiteY191" fmla="*/ 736386 h 1123823"/>
                <a:gd name="connsiteX192" fmla="*/ 4319281 w 4491402"/>
                <a:gd name="connsiteY192" fmla="*/ 736386 h 1123823"/>
                <a:gd name="connsiteX193" fmla="*/ 4437205 w 4491402"/>
                <a:gd name="connsiteY193" fmla="*/ 857586 h 1123823"/>
                <a:gd name="connsiteX194" fmla="*/ 4445605 w 4491402"/>
                <a:gd name="connsiteY194" fmla="*/ 885184 h 1123823"/>
                <a:gd name="connsiteX195" fmla="*/ 4080320 w 4491402"/>
                <a:gd name="connsiteY195" fmla="*/ 736386 h 1123823"/>
                <a:gd name="connsiteX196" fmla="*/ 4187645 w 4491402"/>
                <a:gd name="connsiteY196" fmla="*/ 736386 h 1123823"/>
                <a:gd name="connsiteX197" fmla="*/ 4096559 w 4491402"/>
                <a:gd name="connsiteY197" fmla="*/ 778134 h 1123823"/>
                <a:gd name="connsiteX198" fmla="*/ 4062828 w 4491402"/>
                <a:gd name="connsiteY198" fmla="*/ 744403 h 1123823"/>
                <a:gd name="connsiteX199" fmla="*/ 3678322 w 4491402"/>
                <a:gd name="connsiteY199" fmla="*/ 736386 h 1123823"/>
                <a:gd name="connsiteX200" fmla="*/ 3730556 w 4491402"/>
                <a:gd name="connsiteY200" fmla="*/ 736386 h 1123823"/>
                <a:gd name="connsiteX201" fmla="*/ 3678317 w 4491402"/>
                <a:gd name="connsiteY201" fmla="*/ 801685 h 1123823"/>
                <a:gd name="connsiteX202" fmla="*/ 3617372 w 4491402"/>
                <a:gd name="connsiteY202" fmla="*/ 862630 h 1123823"/>
                <a:gd name="connsiteX203" fmla="*/ 3573840 w 4491402"/>
                <a:gd name="connsiteY203" fmla="*/ 923575 h 1123823"/>
                <a:gd name="connsiteX204" fmla="*/ 3573840 w 4491402"/>
                <a:gd name="connsiteY204" fmla="*/ 997580 h 1123823"/>
                <a:gd name="connsiteX205" fmla="*/ 3578193 w 4491402"/>
                <a:gd name="connsiteY205" fmla="*/ 1014992 h 1123823"/>
                <a:gd name="connsiteX206" fmla="*/ 3580943 w 4491402"/>
                <a:gd name="connsiteY206" fmla="*/ 1020949 h 1123823"/>
                <a:gd name="connsiteX207" fmla="*/ 3577444 w 4491402"/>
                <a:gd name="connsiteY207" fmla="*/ 1017567 h 1123823"/>
                <a:gd name="connsiteX208" fmla="*/ 3557854 w 4491402"/>
                <a:gd name="connsiteY208" fmla="*/ 975123 h 1123823"/>
                <a:gd name="connsiteX209" fmla="*/ 3553501 w 4491402"/>
                <a:gd name="connsiteY209" fmla="*/ 957711 h 1123823"/>
                <a:gd name="connsiteX210" fmla="*/ 3553501 w 4491402"/>
                <a:gd name="connsiteY210" fmla="*/ 883706 h 1123823"/>
                <a:gd name="connsiteX211" fmla="*/ 3597033 w 4491402"/>
                <a:gd name="connsiteY211" fmla="*/ 822761 h 1123823"/>
                <a:gd name="connsiteX212" fmla="*/ 3657978 w 4491402"/>
                <a:gd name="connsiteY212" fmla="*/ 761816 h 1123823"/>
                <a:gd name="connsiteX213" fmla="*/ 4032356 w 4491402"/>
                <a:gd name="connsiteY213" fmla="*/ 696517 h 1123823"/>
                <a:gd name="connsiteX214" fmla="*/ 4167306 w 4491402"/>
                <a:gd name="connsiteY214" fmla="*/ 696517 h 1123823"/>
                <a:gd name="connsiteX215" fmla="*/ 4080320 w 4491402"/>
                <a:gd name="connsiteY215" fmla="*/ 736386 h 1123823"/>
                <a:gd name="connsiteX216" fmla="*/ 4052695 w 4491402"/>
                <a:gd name="connsiteY216" fmla="*/ 736386 h 1123823"/>
                <a:gd name="connsiteX217" fmla="*/ 3991749 w 4491402"/>
                <a:gd name="connsiteY217" fmla="*/ 753799 h 1123823"/>
                <a:gd name="connsiteX218" fmla="*/ 3943864 w 4491402"/>
                <a:gd name="connsiteY218" fmla="*/ 797331 h 1123823"/>
                <a:gd name="connsiteX219" fmla="*/ 3902104 w 4491402"/>
                <a:gd name="connsiteY219" fmla="*/ 853830 h 1123823"/>
                <a:gd name="connsiteX220" fmla="*/ 3849520 w 4491402"/>
                <a:gd name="connsiteY220" fmla="*/ 857586 h 1123823"/>
                <a:gd name="connsiteX221" fmla="*/ 3923525 w 4491402"/>
                <a:gd name="connsiteY221" fmla="*/ 757462 h 1123823"/>
                <a:gd name="connsiteX222" fmla="*/ 3971410 w 4491402"/>
                <a:gd name="connsiteY222" fmla="*/ 713930 h 1123823"/>
                <a:gd name="connsiteX223" fmla="*/ 4032356 w 4491402"/>
                <a:gd name="connsiteY223" fmla="*/ 696517 h 1123823"/>
                <a:gd name="connsiteX224" fmla="*/ 3031585 w 4491402"/>
                <a:gd name="connsiteY224" fmla="*/ 683457 h 1123823"/>
                <a:gd name="connsiteX225" fmla="*/ 3207141 w 4491402"/>
                <a:gd name="connsiteY225" fmla="*/ 683457 h 1123823"/>
                <a:gd name="connsiteX226" fmla="*/ 3255026 w 4491402"/>
                <a:gd name="connsiteY226" fmla="*/ 692163 h 1123823"/>
                <a:gd name="connsiteX227" fmla="*/ 3298558 w 4491402"/>
                <a:gd name="connsiteY227" fmla="*/ 718282 h 1123823"/>
                <a:gd name="connsiteX228" fmla="*/ 3324678 w 4491402"/>
                <a:gd name="connsiteY228" fmla="*/ 761815 h 1123823"/>
                <a:gd name="connsiteX229" fmla="*/ 3326236 w 4491402"/>
                <a:gd name="connsiteY229" fmla="*/ 770383 h 1123823"/>
                <a:gd name="connsiteX230" fmla="*/ 3318897 w 4491402"/>
                <a:gd name="connsiteY230" fmla="*/ 758151 h 1123823"/>
                <a:gd name="connsiteX231" fmla="*/ 3275365 w 4491402"/>
                <a:gd name="connsiteY231" fmla="*/ 732032 h 1123823"/>
                <a:gd name="connsiteX232" fmla="*/ 3227480 w 4491402"/>
                <a:gd name="connsiteY232" fmla="*/ 723326 h 1123823"/>
                <a:gd name="connsiteX233" fmla="*/ 3031585 w 4491402"/>
                <a:gd name="connsiteY233" fmla="*/ 723326 h 1123823"/>
                <a:gd name="connsiteX234" fmla="*/ 1868200 w 4491402"/>
                <a:gd name="connsiteY234" fmla="*/ 657337 h 1123823"/>
                <a:gd name="connsiteX235" fmla="*/ 2072847 w 4491402"/>
                <a:gd name="connsiteY235" fmla="*/ 657337 h 1123823"/>
                <a:gd name="connsiteX236" fmla="*/ 2125086 w 4491402"/>
                <a:gd name="connsiteY236" fmla="*/ 670397 h 1123823"/>
                <a:gd name="connsiteX237" fmla="*/ 2164265 w 4491402"/>
                <a:gd name="connsiteY237" fmla="*/ 696516 h 1123823"/>
                <a:gd name="connsiteX238" fmla="*/ 2190384 w 4491402"/>
                <a:gd name="connsiteY238" fmla="*/ 735695 h 1123823"/>
                <a:gd name="connsiteX239" fmla="*/ 2194129 w 4491402"/>
                <a:gd name="connsiteY239" fmla="*/ 750672 h 1123823"/>
                <a:gd name="connsiteX240" fmla="*/ 2184604 w 4491402"/>
                <a:gd name="connsiteY240" fmla="*/ 736385 h 1123823"/>
                <a:gd name="connsiteX241" fmla="*/ 2145425 w 4491402"/>
                <a:gd name="connsiteY241" fmla="*/ 710266 h 1123823"/>
                <a:gd name="connsiteX242" fmla="*/ 2093186 w 4491402"/>
                <a:gd name="connsiteY242" fmla="*/ 697206 h 1123823"/>
                <a:gd name="connsiteX243" fmla="*/ 1814580 w 4491402"/>
                <a:gd name="connsiteY243" fmla="*/ 697206 h 1123823"/>
                <a:gd name="connsiteX244" fmla="*/ 1814580 w 4491402"/>
                <a:gd name="connsiteY244" fmla="*/ 684147 h 1123823"/>
                <a:gd name="connsiteX245" fmla="*/ 1171730 w 4491402"/>
                <a:gd name="connsiteY245" fmla="*/ 657337 h 1123823"/>
                <a:gd name="connsiteX246" fmla="*/ 1427143 w 4491402"/>
                <a:gd name="connsiteY246" fmla="*/ 657337 h 1123823"/>
                <a:gd name="connsiteX247" fmla="*/ 1427143 w 4491402"/>
                <a:gd name="connsiteY247" fmla="*/ 658027 h 1123823"/>
                <a:gd name="connsiteX248" fmla="*/ 1605626 w 4491402"/>
                <a:gd name="connsiteY248" fmla="*/ 658027 h 1123823"/>
                <a:gd name="connsiteX249" fmla="*/ 1605626 w 4491402"/>
                <a:gd name="connsiteY249" fmla="*/ 697206 h 1123823"/>
                <a:gd name="connsiteX250" fmla="*/ 1192069 w 4491402"/>
                <a:gd name="connsiteY250" fmla="*/ 697206 h 1123823"/>
                <a:gd name="connsiteX251" fmla="*/ 1192069 w 4491402"/>
                <a:gd name="connsiteY251" fmla="*/ 732032 h 1123823"/>
                <a:gd name="connsiteX252" fmla="*/ 1197866 w 4491402"/>
                <a:gd name="connsiteY252" fmla="*/ 766811 h 1123823"/>
                <a:gd name="connsiteX253" fmla="*/ 1180437 w 4491402"/>
                <a:gd name="connsiteY253" fmla="*/ 744402 h 1123823"/>
                <a:gd name="connsiteX254" fmla="*/ 1171730 w 4491402"/>
                <a:gd name="connsiteY254" fmla="*/ 692163 h 1123823"/>
                <a:gd name="connsiteX255" fmla="*/ 3545381 w 4491402"/>
                <a:gd name="connsiteY255" fmla="*/ 645158 h 1123823"/>
                <a:gd name="connsiteX256" fmla="*/ 3553501 w 4491402"/>
                <a:gd name="connsiteY256" fmla="*/ 657338 h 1123823"/>
                <a:gd name="connsiteX257" fmla="*/ 3597033 w 4491402"/>
                <a:gd name="connsiteY257" fmla="*/ 687811 h 1123823"/>
                <a:gd name="connsiteX258" fmla="*/ 3644919 w 4491402"/>
                <a:gd name="connsiteY258" fmla="*/ 696517 h 1123823"/>
                <a:gd name="connsiteX259" fmla="*/ 3710217 w 4491402"/>
                <a:gd name="connsiteY259" fmla="*/ 696517 h 1123823"/>
                <a:gd name="connsiteX260" fmla="*/ 3678322 w 4491402"/>
                <a:gd name="connsiteY260" fmla="*/ 736386 h 1123823"/>
                <a:gd name="connsiteX261" fmla="*/ 3665258 w 4491402"/>
                <a:gd name="connsiteY261" fmla="*/ 736386 h 1123823"/>
                <a:gd name="connsiteX262" fmla="*/ 3617372 w 4491402"/>
                <a:gd name="connsiteY262" fmla="*/ 727680 h 1123823"/>
                <a:gd name="connsiteX263" fmla="*/ 3573840 w 4491402"/>
                <a:gd name="connsiteY263" fmla="*/ 697207 h 1123823"/>
                <a:gd name="connsiteX264" fmla="*/ 3547721 w 4491402"/>
                <a:gd name="connsiteY264" fmla="*/ 658028 h 1123823"/>
                <a:gd name="connsiteX265" fmla="*/ 2802291 w 4491402"/>
                <a:gd name="connsiteY265" fmla="*/ 627555 h 1123823"/>
                <a:gd name="connsiteX266" fmla="*/ 2822630 w 4491402"/>
                <a:gd name="connsiteY266" fmla="*/ 627555 h 1123823"/>
                <a:gd name="connsiteX267" fmla="*/ 2822630 w 4491402"/>
                <a:gd name="connsiteY267" fmla="*/ 723326 h 1123823"/>
                <a:gd name="connsiteX268" fmla="*/ 2687681 w 4491402"/>
                <a:gd name="connsiteY268" fmla="*/ 723326 h 1123823"/>
                <a:gd name="connsiteX269" fmla="*/ 2687681 w 4491402"/>
                <a:gd name="connsiteY269" fmla="*/ 683457 h 1123823"/>
                <a:gd name="connsiteX270" fmla="*/ 2802291 w 4491402"/>
                <a:gd name="connsiteY270" fmla="*/ 683457 h 1123823"/>
                <a:gd name="connsiteX271" fmla="*/ 1427143 w 4491402"/>
                <a:gd name="connsiteY271" fmla="*/ 618158 h 1123823"/>
                <a:gd name="connsiteX272" fmla="*/ 1585287 w 4491402"/>
                <a:gd name="connsiteY272" fmla="*/ 618158 h 1123823"/>
                <a:gd name="connsiteX273" fmla="*/ 1585287 w 4491402"/>
                <a:gd name="connsiteY273" fmla="*/ 657337 h 1123823"/>
                <a:gd name="connsiteX274" fmla="*/ 1427143 w 4491402"/>
                <a:gd name="connsiteY274" fmla="*/ 657337 h 1123823"/>
                <a:gd name="connsiteX275" fmla="*/ 2667342 w 4491402"/>
                <a:gd name="connsiteY275" fmla="*/ 587686 h 1123823"/>
                <a:gd name="connsiteX276" fmla="*/ 2802291 w 4491402"/>
                <a:gd name="connsiteY276" fmla="*/ 587686 h 1123823"/>
                <a:gd name="connsiteX277" fmla="*/ 2802291 w 4491402"/>
                <a:gd name="connsiteY277" fmla="*/ 627555 h 1123823"/>
                <a:gd name="connsiteX278" fmla="*/ 2687681 w 4491402"/>
                <a:gd name="connsiteY278" fmla="*/ 627555 h 1123823"/>
                <a:gd name="connsiteX279" fmla="*/ 2687681 w 4491402"/>
                <a:gd name="connsiteY279" fmla="*/ 683457 h 1123823"/>
                <a:gd name="connsiteX280" fmla="*/ 2667342 w 4491402"/>
                <a:gd name="connsiteY280" fmla="*/ 683457 h 1123823"/>
                <a:gd name="connsiteX281" fmla="*/ 1623038 w 4491402"/>
                <a:gd name="connsiteY281" fmla="*/ 578979 h 1123823"/>
                <a:gd name="connsiteX282" fmla="*/ 1682663 w 4491402"/>
                <a:gd name="connsiteY282" fmla="*/ 578979 h 1123823"/>
                <a:gd name="connsiteX283" fmla="*/ 1727516 w 4491402"/>
                <a:gd name="connsiteY283" fmla="*/ 618848 h 1123823"/>
                <a:gd name="connsiteX284" fmla="*/ 1623038 w 4491402"/>
                <a:gd name="connsiteY284" fmla="*/ 618848 h 1123823"/>
                <a:gd name="connsiteX285" fmla="*/ 316043 w 4491402"/>
                <a:gd name="connsiteY285" fmla="*/ 575316 h 1123823"/>
                <a:gd name="connsiteX286" fmla="*/ 336382 w 4491402"/>
                <a:gd name="connsiteY286" fmla="*/ 575316 h 1123823"/>
                <a:gd name="connsiteX287" fmla="*/ 336382 w 4491402"/>
                <a:gd name="connsiteY287" fmla="*/ 679793 h 1123823"/>
                <a:gd name="connsiteX288" fmla="*/ 323322 w 4491402"/>
                <a:gd name="connsiteY288" fmla="*/ 858275 h 1123823"/>
                <a:gd name="connsiteX289" fmla="*/ 266730 w 4491402"/>
                <a:gd name="connsiteY289" fmla="*/ 888748 h 1123823"/>
                <a:gd name="connsiteX290" fmla="*/ 240611 w 4491402"/>
                <a:gd name="connsiteY290" fmla="*/ 888748 h 1123823"/>
                <a:gd name="connsiteX291" fmla="*/ 257501 w 4491402"/>
                <a:gd name="connsiteY291" fmla="*/ 846523 h 1123823"/>
                <a:gd name="connsiteX292" fmla="*/ 282306 w 4491402"/>
                <a:gd name="connsiteY292" fmla="*/ 841261 h 1123823"/>
                <a:gd name="connsiteX293" fmla="*/ 302983 w 4491402"/>
                <a:gd name="connsiteY293" fmla="*/ 818406 h 1123823"/>
                <a:gd name="connsiteX294" fmla="*/ 316043 w 4491402"/>
                <a:gd name="connsiteY294" fmla="*/ 639924 h 1123823"/>
                <a:gd name="connsiteX295" fmla="*/ 123662 w 4491402"/>
                <a:gd name="connsiteY295" fmla="*/ 575316 h 1123823"/>
                <a:gd name="connsiteX296" fmla="*/ 153547 w 4491402"/>
                <a:gd name="connsiteY296" fmla="*/ 575316 h 1123823"/>
                <a:gd name="connsiteX297" fmla="*/ 114368 w 4491402"/>
                <a:gd name="connsiteY297" fmla="*/ 718972 h 1123823"/>
                <a:gd name="connsiteX298" fmla="*/ 53423 w 4491402"/>
                <a:gd name="connsiteY298" fmla="*/ 858275 h 1123823"/>
                <a:gd name="connsiteX299" fmla="*/ 40363 w 4491402"/>
                <a:gd name="connsiteY299" fmla="*/ 923574 h 1123823"/>
                <a:gd name="connsiteX300" fmla="*/ 55200 w 4491402"/>
                <a:gd name="connsiteY300" fmla="*/ 965118 h 1123823"/>
                <a:gd name="connsiteX301" fmla="*/ 41790 w 4491402"/>
                <a:gd name="connsiteY301" fmla="*/ 944650 h 1123823"/>
                <a:gd name="connsiteX302" fmla="*/ 20024 w 4491402"/>
                <a:gd name="connsiteY302" fmla="*/ 883705 h 1123823"/>
                <a:gd name="connsiteX303" fmla="*/ 33084 w 4491402"/>
                <a:gd name="connsiteY303" fmla="*/ 818406 h 1123823"/>
                <a:gd name="connsiteX304" fmla="*/ 94029 w 4491402"/>
                <a:gd name="connsiteY304" fmla="*/ 679103 h 1123823"/>
                <a:gd name="connsiteX305" fmla="*/ 114707 w 4491402"/>
                <a:gd name="connsiteY305" fmla="*/ 612717 h 1123823"/>
                <a:gd name="connsiteX306" fmla="*/ 1427143 w 4491402"/>
                <a:gd name="connsiteY306" fmla="*/ 553550 h 1123823"/>
                <a:gd name="connsiteX307" fmla="*/ 1427143 w 4491402"/>
                <a:gd name="connsiteY307" fmla="*/ 618158 h 1123823"/>
                <a:gd name="connsiteX308" fmla="*/ 1406804 w 4491402"/>
                <a:gd name="connsiteY308" fmla="*/ 618158 h 1123823"/>
                <a:gd name="connsiteX309" fmla="*/ 1406804 w 4491402"/>
                <a:gd name="connsiteY309" fmla="*/ 562938 h 1123823"/>
                <a:gd name="connsiteX310" fmla="*/ 889241 w 4491402"/>
                <a:gd name="connsiteY310" fmla="*/ 543600 h 1123823"/>
                <a:gd name="connsiteX311" fmla="*/ 902301 w 4491402"/>
                <a:gd name="connsiteY311" fmla="*/ 562256 h 1123823"/>
                <a:gd name="connsiteX312" fmla="*/ 911008 w 4491402"/>
                <a:gd name="connsiteY312" fmla="*/ 610142 h 1123823"/>
                <a:gd name="connsiteX313" fmla="*/ 911008 w 4491402"/>
                <a:gd name="connsiteY313" fmla="*/ 801684 h 1123823"/>
                <a:gd name="connsiteX314" fmla="*/ 893595 w 4491402"/>
                <a:gd name="connsiteY314" fmla="*/ 871335 h 1123823"/>
                <a:gd name="connsiteX315" fmla="*/ 830292 w 4491402"/>
                <a:gd name="connsiteY315" fmla="*/ 971875 h 1123823"/>
                <a:gd name="connsiteX316" fmla="*/ 812862 w 4491402"/>
                <a:gd name="connsiteY316" fmla="*/ 959033 h 1123823"/>
                <a:gd name="connsiteX317" fmla="*/ 841356 w 4491402"/>
                <a:gd name="connsiteY317" fmla="*/ 914867 h 1123823"/>
                <a:gd name="connsiteX318" fmla="*/ 859486 w 4491402"/>
                <a:gd name="connsiteY318" fmla="*/ 853337 h 1123823"/>
                <a:gd name="connsiteX319" fmla="*/ 873256 w 4491402"/>
                <a:gd name="connsiteY319" fmla="*/ 831466 h 1123823"/>
                <a:gd name="connsiteX320" fmla="*/ 890669 w 4491402"/>
                <a:gd name="connsiteY320" fmla="*/ 761815 h 1123823"/>
                <a:gd name="connsiteX321" fmla="*/ 890669 w 4491402"/>
                <a:gd name="connsiteY321" fmla="*/ 570273 h 1123823"/>
                <a:gd name="connsiteX322" fmla="*/ 889241 w 4491402"/>
                <a:gd name="connsiteY322" fmla="*/ 562420 h 1123823"/>
                <a:gd name="connsiteX323" fmla="*/ 1666144 w 4491402"/>
                <a:gd name="connsiteY323" fmla="*/ 542506 h 1123823"/>
                <a:gd name="connsiteX324" fmla="*/ 1707177 w 4491402"/>
                <a:gd name="connsiteY324" fmla="*/ 578979 h 1123823"/>
                <a:gd name="connsiteX325" fmla="*/ 1682663 w 4491402"/>
                <a:gd name="connsiteY325" fmla="*/ 578979 h 1123823"/>
                <a:gd name="connsiteX326" fmla="*/ 1649158 w 4491402"/>
                <a:gd name="connsiteY326" fmla="*/ 549197 h 1123823"/>
                <a:gd name="connsiteX327" fmla="*/ 4441559 w 4491402"/>
                <a:gd name="connsiteY327" fmla="*/ 540491 h 1123823"/>
                <a:gd name="connsiteX328" fmla="*/ 4461898 w 4491402"/>
                <a:gd name="connsiteY328" fmla="*/ 540491 h 1123823"/>
                <a:gd name="connsiteX329" fmla="*/ 4461898 w 4491402"/>
                <a:gd name="connsiteY329" fmla="*/ 610143 h 1123823"/>
                <a:gd name="connsiteX330" fmla="*/ 4453191 w 4491402"/>
                <a:gd name="connsiteY330" fmla="*/ 658028 h 1123823"/>
                <a:gd name="connsiteX331" fmla="*/ 4427072 w 4491402"/>
                <a:gd name="connsiteY331" fmla="*/ 697207 h 1123823"/>
                <a:gd name="connsiteX332" fmla="*/ 4383540 w 4491402"/>
                <a:gd name="connsiteY332" fmla="*/ 727680 h 1123823"/>
                <a:gd name="connsiteX333" fmla="*/ 4335654 w 4491402"/>
                <a:gd name="connsiteY333" fmla="*/ 736386 h 1123823"/>
                <a:gd name="connsiteX334" fmla="*/ 4319281 w 4491402"/>
                <a:gd name="connsiteY334" fmla="*/ 736386 h 1123823"/>
                <a:gd name="connsiteX335" fmla="*/ 4280489 w 4491402"/>
                <a:gd name="connsiteY335" fmla="*/ 696517 h 1123823"/>
                <a:gd name="connsiteX336" fmla="*/ 4315315 w 4491402"/>
                <a:gd name="connsiteY336" fmla="*/ 696517 h 1123823"/>
                <a:gd name="connsiteX337" fmla="*/ 4363201 w 4491402"/>
                <a:gd name="connsiteY337" fmla="*/ 687811 h 1123823"/>
                <a:gd name="connsiteX338" fmla="*/ 4406733 w 4491402"/>
                <a:gd name="connsiteY338" fmla="*/ 657338 h 1123823"/>
                <a:gd name="connsiteX339" fmla="*/ 4432852 w 4491402"/>
                <a:gd name="connsiteY339" fmla="*/ 618159 h 1123823"/>
                <a:gd name="connsiteX340" fmla="*/ 4441559 w 4491402"/>
                <a:gd name="connsiteY340" fmla="*/ 570274 h 1123823"/>
                <a:gd name="connsiteX341" fmla="*/ 887065 w 4491402"/>
                <a:gd name="connsiteY341" fmla="*/ 540490 h 1123823"/>
                <a:gd name="connsiteX342" fmla="*/ 889241 w 4491402"/>
                <a:gd name="connsiteY342" fmla="*/ 540490 h 1123823"/>
                <a:gd name="connsiteX343" fmla="*/ 889241 w 4491402"/>
                <a:gd name="connsiteY343" fmla="*/ 543600 h 1123823"/>
                <a:gd name="connsiteX344" fmla="*/ 868902 w 4491402"/>
                <a:gd name="connsiteY344" fmla="*/ 540490 h 1123823"/>
                <a:gd name="connsiteX345" fmla="*/ 885254 w 4491402"/>
                <a:gd name="connsiteY345" fmla="*/ 540490 h 1123823"/>
                <a:gd name="connsiteX346" fmla="*/ 889241 w 4491402"/>
                <a:gd name="connsiteY346" fmla="*/ 562420 h 1123823"/>
                <a:gd name="connsiteX347" fmla="*/ 889241 w 4491402"/>
                <a:gd name="connsiteY347" fmla="*/ 644968 h 1123823"/>
                <a:gd name="connsiteX348" fmla="*/ 877270 w 4491402"/>
                <a:gd name="connsiteY348" fmla="*/ 792978 h 1123823"/>
                <a:gd name="connsiteX349" fmla="*/ 859486 w 4491402"/>
                <a:gd name="connsiteY349" fmla="*/ 853337 h 1123823"/>
                <a:gd name="connsiteX350" fmla="*/ 799251 w 4491402"/>
                <a:gd name="connsiteY350" fmla="*/ 949003 h 1123823"/>
                <a:gd name="connsiteX351" fmla="*/ 812862 w 4491402"/>
                <a:gd name="connsiteY351" fmla="*/ 959033 h 1123823"/>
                <a:gd name="connsiteX352" fmla="*/ 754291 w 4491402"/>
                <a:gd name="connsiteY352" fmla="*/ 1049817 h 1123823"/>
                <a:gd name="connsiteX353" fmla="*/ 667227 w 4491402"/>
                <a:gd name="connsiteY353" fmla="*/ 1088996 h 1123823"/>
                <a:gd name="connsiteX354" fmla="*/ 580163 w 4491402"/>
                <a:gd name="connsiteY354" fmla="*/ 1058524 h 1123823"/>
                <a:gd name="connsiteX355" fmla="*/ 506158 w 4491402"/>
                <a:gd name="connsiteY355" fmla="*/ 1001932 h 1123823"/>
                <a:gd name="connsiteX356" fmla="*/ 522819 w 4491402"/>
                <a:gd name="connsiteY356" fmla="*/ 990357 h 1123823"/>
                <a:gd name="connsiteX357" fmla="*/ 559824 w 4491402"/>
                <a:gd name="connsiteY357" fmla="*/ 1018655 h 1123823"/>
                <a:gd name="connsiteX358" fmla="*/ 646888 w 4491402"/>
                <a:gd name="connsiteY358" fmla="*/ 1049127 h 1123823"/>
                <a:gd name="connsiteX359" fmla="*/ 733952 w 4491402"/>
                <a:gd name="connsiteY359" fmla="*/ 1009948 h 1123823"/>
                <a:gd name="connsiteX360" fmla="*/ 821017 w 4491402"/>
                <a:gd name="connsiteY360" fmla="*/ 874998 h 1123823"/>
                <a:gd name="connsiteX361" fmla="*/ 868902 w 4491402"/>
                <a:gd name="connsiteY361" fmla="*/ 605099 h 1123823"/>
                <a:gd name="connsiteX362" fmla="*/ 884618 w 4491402"/>
                <a:gd name="connsiteY362" fmla="*/ 536995 h 1123823"/>
                <a:gd name="connsiteX363" fmla="*/ 887065 w 4491402"/>
                <a:gd name="connsiteY363" fmla="*/ 540490 h 1123823"/>
                <a:gd name="connsiteX364" fmla="*/ 885254 w 4491402"/>
                <a:gd name="connsiteY364" fmla="*/ 540490 h 1123823"/>
                <a:gd name="connsiteX365" fmla="*/ 294277 w 4491402"/>
                <a:gd name="connsiteY365" fmla="*/ 535447 h 1123823"/>
                <a:gd name="connsiteX366" fmla="*/ 316043 w 4491402"/>
                <a:gd name="connsiteY366" fmla="*/ 535447 h 1123823"/>
                <a:gd name="connsiteX367" fmla="*/ 316043 w 4491402"/>
                <a:gd name="connsiteY367" fmla="*/ 575316 h 1123823"/>
                <a:gd name="connsiteX368" fmla="*/ 314616 w 4491402"/>
                <a:gd name="connsiteY368" fmla="*/ 575316 h 1123823"/>
                <a:gd name="connsiteX369" fmla="*/ 266730 w 4491402"/>
                <a:gd name="connsiteY369" fmla="*/ 823450 h 1123823"/>
                <a:gd name="connsiteX370" fmla="*/ 257501 w 4491402"/>
                <a:gd name="connsiteY370" fmla="*/ 846523 h 1123823"/>
                <a:gd name="connsiteX371" fmla="*/ 246391 w 4491402"/>
                <a:gd name="connsiteY371" fmla="*/ 848879 h 1123823"/>
                <a:gd name="connsiteX372" fmla="*/ 220272 w 4491402"/>
                <a:gd name="connsiteY372" fmla="*/ 848879 h 1123823"/>
                <a:gd name="connsiteX373" fmla="*/ 246391 w 4491402"/>
                <a:gd name="connsiteY373" fmla="*/ 783581 h 1123823"/>
                <a:gd name="connsiteX374" fmla="*/ 294277 w 4491402"/>
                <a:gd name="connsiteY374" fmla="*/ 535447 h 1123823"/>
                <a:gd name="connsiteX375" fmla="*/ 94029 w 4491402"/>
                <a:gd name="connsiteY375" fmla="*/ 535447 h 1123823"/>
                <a:gd name="connsiteX376" fmla="*/ 133208 w 4491402"/>
                <a:gd name="connsiteY376" fmla="*/ 535447 h 1123823"/>
                <a:gd name="connsiteX377" fmla="*/ 123662 w 4491402"/>
                <a:gd name="connsiteY377" fmla="*/ 575316 h 1123823"/>
                <a:gd name="connsiteX378" fmla="*/ 114368 w 4491402"/>
                <a:gd name="connsiteY378" fmla="*/ 575316 h 1123823"/>
                <a:gd name="connsiteX379" fmla="*/ 88248 w 4491402"/>
                <a:gd name="connsiteY379" fmla="*/ 614495 h 1123823"/>
                <a:gd name="connsiteX380" fmla="*/ 73969 w 4491402"/>
                <a:gd name="connsiteY380" fmla="*/ 565537 h 1123823"/>
                <a:gd name="connsiteX381" fmla="*/ 2487432 w 4491402"/>
                <a:gd name="connsiteY381" fmla="*/ 505664 h 1123823"/>
                <a:gd name="connsiteX382" fmla="*/ 2487432 w 4491402"/>
                <a:gd name="connsiteY382" fmla="*/ 592729 h 1123823"/>
                <a:gd name="connsiteX383" fmla="*/ 2474373 w 4491402"/>
                <a:gd name="connsiteY383" fmla="*/ 644968 h 1123823"/>
                <a:gd name="connsiteX384" fmla="*/ 2448253 w 4491402"/>
                <a:gd name="connsiteY384" fmla="*/ 684147 h 1123823"/>
                <a:gd name="connsiteX385" fmla="*/ 2409074 w 4491402"/>
                <a:gd name="connsiteY385" fmla="*/ 714619 h 1123823"/>
                <a:gd name="connsiteX386" fmla="*/ 2356836 w 4491402"/>
                <a:gd name="connsiteY386" fmla="*/ 723326 h 1123823"/>
                <a:gd name="connsiteX387" fmla="*/ 2322010 w 4491402"/>
                <a:gd name="connsiteY387" fmla="*/ 723326 h 1123823"/>
                <a:gd name="connsiteX388" fmla="*/ 2322010 w 4491402"/>
                <a:gd name="connsiteY388" fmla="*/ 801684 h 1123823"/>
                <a:gd name="connsiteX389" fmla="*/ 2329159 w 4491402"/>
                <a:gd name="connsiteY389" fmla="*/ 841001 h 1123823"/>
                <a:gd name="connsiteX390" fmla="*/ 2310377 w 4491402"/>
                <a:gd name="connsiteY390" fmla="*/ 809700 h 1123823"/>
                <a:gd name="connsiteX391" fmla="*/ 2301671 w 4491402"/>
                <a:gd name="connsiteY391" fmla="*/ 761815 h 1123823"/>
                <a:gd name="connsiteX392" fmla="*/ 2301671 w 4491402"/>
                <a:gd name="connsiteY392" fmla="*/ 683457 h 1123823"/>
                <a:gd name="connsiteX393" fmla="*/ 2336497 w 4491402"/>
                <a:gd name="connsiteY393" fmla="*/ 683457 h 1123823"/>
                <a:gd name="connsiteX394" fmla="*/ 2388735 w 4491402"/>
                <a:gd name="connsiteY394" fmla="*/ 674750 h 1123823"/>
                <a:gd name="connsiteX395" fmla="*/ 2427914 w 4491402"/>
                <a:gd name="connsiteY395" fmla="*/ 644278 h 1123823"/>
                <a:gd name="connsiteX396" fmla="*/ 2454034 w 4491402"/>
                <a:gd name="connsiteY396" fmla="*/ 605099 h 1123823"/>
                <a:gd name="connsiteX397" fmla="*/ 2467093 w 4491402"/>
                <a:gd name="connsiteY397" fmla="*/ 552860 h 1123823"/>
                <a:gd name="connsiteX398" fmla="*/ 2467093 w 4491402"/>
                <a:gd name="connsiteY398" fmla="*/ 523291 h 1123823"/>
                <a:gd name="connsiteX399" fmla="*/ 868902 w 4491402"/>
                <a:gd name="connsiteY399" fmla="*/ 503731 h 1123823"/>
                <a:gd name="connsiteX400" fmla="*/ 881962 w 4491402"/>
                <a:gd name="connsiteY400" fmla="*/ 522387 h 1123823"/>
                <a:gd name="connsiteX401" fmla="*/ 884618 w 4491402"/>
                <a:gd name="connsiteY401" fmla="*/ 536995 h 1123823"/>
                <a:gd name="connsiteX402" fmla="*/ 871829 w 4491402"/>
                <a:gd name="connsiteY402" fmla="*/ 518724 h 1123823"/>
                <a:gd name="connsiteX403" fmla="*/ 868902 w 4491402"/>
                <a:gd name="connsiteY403" fmla="*/ 516773 h 1123823"/>
                <a:gd name="connsiteX404" fmla="*/ 3518675 w 4491402"/>
                <a:gd name="connsiteY404" fmla="*/ 500622 h 1123823"/>
                <a:gd name="connsiteX405" fmla="*/ 3660905 w 4491402"/>
                <a:gd name="connsiteY405" fmla="*/ 500622 h 1123823"/>
                <a:gd name="connsiteX406" fmla="*/ 3660905 w 4491402"/>
                <a:gd name="connsiteY406" fmla="*/ 501312 h 1123823"/>
                <a:gd name="connsiteX407" fmla="*/ 4340007 w 4491402"/>
                <a:gd name="connsiteY407" fmla="*/ 501312 h 1123823"/>
                <a:gd name="connsiteX408" fmla="*/ 4340007 w 4491402"/>
                <a:gd name="connsiteY408" fmla="*/ 500622 h 1123823"/>
                <a:gd name="connsiteX409" fmla="*/ 4441559 w 4491402"/>
                <a:gd name="connsiteY409" fmla="*/ 500622 h 1123823"/>
                <a:gd name="connsiteX410" fmla="*/ 4441559 w 4491402"/>
                <a:gd name="connsiteY410" fmla="*/ 540491 h 1123823"/>
                <a:gd name="connsiteX411" fmla="*/ 3539014 w 4491402"/>
                <a:gd name="connsiteY411" fmla="*/ 540491 h 1123823"/>
                <a:gd name="connsiteX412" fmla="*/ 3539014 w 4491402"/>
                <a:gd name="connsiteY412" fmla="*/ 610143 h 1123823"/>
                <a:gd name="connsiteX413" fmla="*/ 3545381 w 4491402"/>
                <a:gd name="connsiteY413" fmla="*/ 645158 h 1123823"/>
                <a:gd name="connsiteX414" fmla="*/ 3527382 w 4491402"/>
                <a:gd name="connsiteY414" fmla="*/ 618159 h 1123823"/>
                <a:gd name="connsiteX415" fmla="*/ 3518675 w 4491402"/>
                <a:gd name="connsiteY415" fmla="*/ 570274 h 1123823"/>
                <a:gd name="connsiteX416" fmla="*/ 866726 w 4491402"/>
                <a:gd name="connsiteY416" fmla="*/ 500621 h 1123823"/>
                <a:gd name="connsiteX417" fmla="*/ 868902 w 4491402"/>
                <a:gd name="connsiteY417" fmla="*/ 500621 h 1123823"/>
                <a:gd name="connsiteX418" fmla="*/ 868902 w 4491402"/>
                <a:gd name="connsiteY418" fmla="*/ 503731 h 1123823"/>
                <a:gd name="connsiteX419" fmla="*/ 829723 w 4491402"/>
                <a:gd name="connsiteY419" fmla="*/ 500621 h 1123823"/>
                <a:gd name="connsiteX420" fmla="*/ 844674 w 4491402"/>
                <a:gd name="connsiteY420" fmla="*/ 500621 h 1123823"/>
                <a:gd name="connsiteX421" fmla="*/ 868902 w 4491402"/>
                <a:gd name="connsiteY421" fmla="*/ 516773 h 1123823"/>
                <a:gd name="connsiteX422" fmla="*/ 868902 w 4491402"/>
                <a:gd name="connsiteY422" fmla="*/ 540490 h 1123823"/>
                <a:gd name="connsiteX423" fmla="*/ 850062 w 4491402"/>
                <a:gd name="connsiteY423" fmla="*/ 540490 h 1123823"/>
                <a:gd name="connsiteX424" fmla="*/ 802177 w 4491402"/>
                <a:gd name="connsiteY424" fmla="*/ 549197 h 1123823"/>
                <a:gd name="connsiteX425" fmla="*/ 758645 w 4491402"/>
                <a:gd name="connsiteY425" fmla="*/ 575316 h 1123823"/>
                <a:gd name="connsiteX426" fmla="*/ 732525 w 4491402"/>
                <a:gd name="connsiteY426" fmla="*/ 614495 h 1123823"/>
                <a:gd name="connsiteX427" fmla="*/ 719466 w 4491402"/>
                <a:gd name="connsiteY427" fmla="*/ 662380 h 1123823"/>
                <a:gd name="connsiteX428" fmla="*/ 684640 w 4491402"/>
                <a:gd name="connsiteY428" fmla="*/ 836509 h 1123823"/>
                <a:gd name="connsiteX429" fmla="*/ 684640 w 4491402"/>
                <a:gd name="connsiteY429" fmla="*/ 732234 h 1123823"/>
                <a:gd name="connsiteX430" fmla="*/ 690421 w 4491402"/>
                <a:gd name="connsiteY430" fmla="*/ 713929 h 1123823"/>
                <a:gd name="connsiteX431" fmla="*/ 699127 w 4491402"/>
                <a:gd name="connsiteY431" fmla="*/ 622511 h 1123823"/>
                <a:gd name="connsiteX432" fmla="*/ 712186 w 4491402"/>
                <a:gd name="connsiteY432" fmla="*/ 574626 h 1123823"/>
                <a:gd name="connsiteX433" fmla="*/ 738306 w 4491402"/>
                <a:gd name="connsiteY433" fmla="*/ 535447 h 1123823"/>
                <a:gd name="connsiteX434" fmla="*/ 781838 w 4491402"/>
                <a:gd name="connsiteY434" fmla="*/ 509328 h 1123823"/>
                <a:gd name="connsiteX435" fmla="*/ 829723 w 4491402"/>
                <a:gd name="connsiteY435" fmla="*/ 500621 h 1123823"/>
                <a:gd name="connsiteX436" fmla="*/ 545337 w 4491402"/>
                <a:gd name="connsiteY436" fmla="*/ 492605 h 1123823"/>
                <a:gd name="connsiteX437" fmla="*/ 545337 w 4491402"/>
                <a:gd name="connsiteY437" fmla="*/ 723326 h 1123823"/>
                <a:gd name="connsiteX438" fmla="*/ 551963 w 4491402"/>
                <a:gd name="connsiteY438" fmla="*/ 763083 h 1123823"/>
                <a:gd name="connsiteX439" fmla="*/ 533704 w 4491402"/>
                <a:gd name="connsiteY439" fmla="*/ 735695 h 1123823"/>
                <a:gd name="connsiteX440" fmla="*/ 524998 w 4491402"/>
                <a:gd name="connsiteY440" fmla="*/ 683457 h 1123823"/>
                <a:gd name="connsiteX441" fmla="*/ 524998 w 4491402"/>
                <a:gd name="connsiteY441" fmla="*/ 528736 h 1123823"/>
                <a:gd name="connsiteX442" fmla="*/ 532277 w 4491402"/>
                <a:gd name="connsiteY442" fmla="*/ 510018 h 1123823"/>
                <a:gd name="connsiteX443" fmla="*/ 3278873 w 4491402"/>
                <a:gd name="connsiteY443" fmla="*/ 473924 h 1123823"/>
                <a:gd name="connsiteX444" fmla="*/ 3297132 w 4491402"/>
                <a:gd name="connsiteY444" fmla="*/ 501311 h 1123823"/>
                <a:gd name="connsiteX445" fmla="*/ 3305838 w 4491402"/>
                <a:gd name="connsiteY445" fmla="*/ 553550 h 1123823"/>
                <a:gd name="connsiteX446" fmla="*/ 3305838 w 4491402"/>
                <a:gd name="connsiteY446" fmla="*/ 627555 h 1123823"/>
                <a:gd name="connsiteX447" fmla="*/ 3031585 w 4491402"/>
                <a:gd name="connsiteY447" fmla="*/ 627555 h 1123823"/>
                <a:gd name="connsiteX448" fmla="*/ 3031585 w 4491402"/>
                <a:gd name="connsiteY448" fmla="*/ 683457 h 1123823"/>
                <a:gd name="connsiteX449" fmla="*/ 3011246 w 4491402"/>
                <a:gd name="connsiteY449" fmla="*/ 683457 h 1123823"/>
                <a:gd name="connsiteX450" fmla="*/ 3011246 w 4491402"/>
                <a:gd name="connsiteY450" fmla="*/ 587686 h 1123823"/>
                <a:gd name="connsiteX451" fmla="*/ 3285499 w 4491402"/>
                <a:gd name="connsiteY451" fmla="*/ 587686 h 1123823"/>
                <a:gd name="connsiteX452" fmla="*/ 3285499 w 4491402"/>
                <a:gd name="connsiteY452" fmla="*/ 513681 h 1123823"/>
                <a:gd name="connsiteX453" fmla="*/ 1175566 w 4491402"/>
                <a:gd name="connsiteY453" fmla="*/ 461725 h 1123823"/>
                <a:gd name="connsiteX454" fmla="*/ 1184790 w 4491402"/>
                <a:gd name="connsiteY454" fmla="*/ 478855 h 1123823"/>
                <a:gd name="connsiteX455" fmla="*/ 1215263 w 4491402"/>
                <a:gd name="connsiteY455" fmla="*/ 518034 h 1123823"/>
                <a:gd name="connsiteX456" fmla="*/ 1258795 w 4491402"/>
                <a:gd name="connsiteY456" fmla="*/ 544153 h 1123823"/>
                <a:gd name="connsiteX457" fmla="*/ 1302327 w 4491402"/>
                <a:gd name="connsiteY457" fmla="*/ 552860 h 1123823"/>
                <a:gd name="connsiteX458" fmla="*/ 1350213 w 4491402"/>
                <a:gd name="connsiteY458" fmla="*/ 539800 h 1123823"/>
                <a:gd name="connsiteX459" fmla="*/ 1406804 w 4491402"/>
                <a:gd name="connsiteY459" fmla="*/ 513681 h 1123823"/>
                <a:gd name="connsiteX460" fmla="*/ 1406804 w 4491402"/>
                <a:gd name="connsiteY460" fmla="*/ 562938 h 1123823"/>
                <a:gd name="connsiteX461" fmla="*/ 1370552 w 4491402"/>
                <a:gd name="connsiteY461" fmla="*/ 579669 h 1123823"/>
                <a:gd name="connsiteX462" fmla="*/ 1322666 w 4491402"/>
                <a:gd name="connsiteY462" fmla="*/ 592729 h 1123823"/>
                <a:gd name="connsiteX463" fmla="*/ 1279134 w 4491402"/>
                <a:gd name="connsiteY463" fmla="*/ 584022 h 1123823"/>
                <a:gd name="connsiteX464" fmla="*/ 1235602 w 4491402"/>
                <a:gd name="connsiteY464" fmla="*/ 557903 h 1123823"/>
                <a:gd name="connsiteX465" fmla="*/ 1205129 w 4491402"/>
                <a:gd name="connsiteY465" fmla="*/ 518724 h 1123823"/>
                <a:gd name="connsiteX466" fmla="*/ 1174656 w 4491402"/>
                <a:gd name="connsiteY466" fmla="*/ 462132 h 1123823"/>
                <a:gd name="connsiteX467" fmla="*/ 1768036 w 4491402"/>
                <a:gd name="connsiteY467" fmla="*/ 454485 h 1123823"/>
                <a:gd name="connsiteX468" fmla="*/ 1792814 w 4491402"/>
                <a:gd name="connsiteY468" fmla="*/ 492605 h 1123823"/>
                <a:gd name="connsiteX469" fmla="*/ 1666144 w 4491402"/>
                <a:gd name="connsiteY469" fmla="*/ 542506 h 1123823"/>
                <a:gd name="connsiteX470" fmla="*/ 1628819 w 4491402"/>
                <a:gd name="connsiteY470" fmla="*/ 509328 h 1123823"/>
                <a:gd name="connsiteX471" fmla="*/ 524998 w 4491402"/>
                <a:gd name="connsiteY471" fmla="*/ 452736 h 1123823"/>
                <a:gd name="connsiteX472" fmla="*/ 524998 w 4491402"/>
                <a:gd name="connsiteY472" fmla="*/ 528736 h 1123823"/>
                <a:gd name="connsiteX473" fmla="*/ 501805 w 4491402"/>
                <a:gd name="connsiteY473" fmla="*/ 588376 h 1123823"/>
                <a:gd name="connsiteX474" fmla="*/ 501805 w 4491402"/>
                <a:gd name="connsiteY474" fmla="*/ 836509 h 1123823"/>
                <a:gd name="connsiteX475" fmla="*/ 499628 w 4491402"/>
                <a:gd name="connsiteY475" fmla="*/ 914867 h 1123823"/>
                <a:gd name="connsiteX476" fmla="*/ 495275 w 4491402"/>
                <a:gd name="connsiteY476" fmla="*/ 955494 h 1123823"/>
                <a:gd name="connsiteX477" fmla="*/ 485819 w 4491402"/>
                <a:gd name="connsiteY477" fmla="*/ 962063 h 1123823"/>
                <a:gd name="connsiteX478" fmla="*/ 493909 w 4491402"/>
                <a:gd name="connsiteY478" fmla="*/ 968249 h 1123823"/>
                <a:gd name="connsiteX479" fmla="*/ 493098 w 4491402"/>
                <a:gd name="connsiteY479" fmla="*/ 975812 h 1123823"/>
                <a:gd name="connsiteX480" fmla="*/ 453919 w 4491402"/>
                <a:gd name="connsiteY480" fmla="*/ 1049817 h 1123823"/>
                <a:gd name="connsiteX481" fmla="*/ 379914 w 4491402"/>
                <a:gd name="connsiteY481" fmla="*/ 1080290 h 1123823"/>
                <a:gd name="connsiteX482" fmla="*/ 297203 w 4491402"/>
                <a:gd name="connsiteY482" fmla="*/ 1062877 h 1123823"/>
                <a:gd name="connsiteX483" fmla="*/ 249318 w 4491402"/>
                <a:gd name="connsiteY483" fmla="*/ 1001932 h 1123823"/>
                <a:gd name="connsiteX484" fmla="*/ 246754 w 4491402"/>
                <a:gd name="connsiteY484" fmla="*/ 995523 h 1123823"/>
                <a:gd name="connsiteX485" fmla="*/ 247480 w 4491402"/>
                <a:gd name="connsiteY485" fmla="*/ 996889 h 1123823"/>
                <a:gd name="connsiteX486" fmla="*/ 276864 w 4491402"/>
                <a:gd name="connsiteY486" fmla="*/ 1023008 h 1123823"/>
                <a:gd name="connsiteX487" fmla="*/ 359575 w 4491402"/>
                <a:gd name="connsiteY487" fmla="*/ 1040421 h 1123823"/>
                <a:gd name="connsiteX488" fmla="*/ 433580 w 4491402"/>
                <a:gd name="connsiteY488" fmla="*/ 1009948 h 1123823"/>
                <a:gd name="connsiteX489" fmla="*/ 472759 w 4491402"/>
                <a:gd name="connsiteY489" fmla="*/ 935943 h 1123823"/>
                <a:gd name="connsiteX490" fmla="*/ 481466 w 4491402"/>
                <a:gd name="connsiteY490" fmla="*/ 796640 h 1123823"/>
                <a:gd name="connsiteX491" fmla="*/ 481466 w 4491402"/>
                <a:gd name="connsiteY491" fmla="*/ 548507 h 1123823"/>
                <a:gd name="connsiteX492" fmla="*/ 511938 w 4491402"/>
                <a:gd name="connsiteY492" fmla="*/ 470149 h 1123823"/>
                <a:gd name="connsiteX493" fmla="*/ 664301 w 4491402"/>
                <a:gd name="connsiteY493" fmla="*/ 444029 h 1123823"/>
                <a:gd name="connsiteX494" fmla="*/ 764425 w 4491402"/>
                <a:gd name="connsiteY494" fmla="*/ 444029 h 1123823"/>
                <a:gd name="connsiteX495" fmla="*/ 812310 w 4491402"/>
                <a:gd name="connsiteY495" fmla="*/ 452736 h 1123823"/>
                <a:gd name="connsiteX496" fmla="*/ 851490 w 4491402"/>
                <a:gd name="connsiteY496" fmla="*/ 478855 h 1123823"/>
                <a:gd name="connsiteX497" fmla="*/ 866726 w 4491402"/>
                <a:gd name="connsiteY497" fmla="*/ 500621 h 1123823"/>
                <a:gd name="connsiteX498" fmla="*/ 844674 w 4491402"/>
                <a:gd name="connsiteY498" fmla="*/ 500621 h 1123823"/>
                <a:gd name="connsiteX499" fmla="*/ 832649 w 4491402"/>
                <a:gd name="connsiteY499" fmla="*/ 492605 h 1123823"/>
                <a:gd name="connsiteX500" fmla="*/ 784764 w 4491402"/>
                <a:gd name="connsiteY500" fmla="*/ 483898 h 1123823"/>
                <a:gd name="connsiteX501" fmla="*/ 684640 w 4491402"/>
                <a:gd name="connsiteY501" fmla="*/ 483898 h 1123823"/>
                <a:gd name="connsiteX502" fmla="*/ 684640 w 4491402"/>
                <a:gd name="connsiteY502" fmla="*/ 732234 h 1123823"/>
                <a:gd name="connsiteX503" fmla="*/ 664301 w 4491402"/>
                <a:gd name="connsiteY503" fmla="*/ 796640 h 1123823"/>
                <a:gd name="connsiteX504" fmla="*/ 2361031 w 4491402"/>
                <a:gd name="connsiteY504" fmla="*/ 443771 h 1123823"/>
                <a:gd name="connsiteX505" fmla="*/ 2401795 w 4491402"/>
                <a:gd name="connsiteY505" fmla="*/ 522387 h 1123823"/>
                <a:gd name="connsiteX506" fmla="*/ 2467093 w 4491402"/>
                <a:gd name="connsiteY506" fmla="*/ 465795 h 1123823"/>
                <a:gd name="connsiteX507" fmla="*/ 2467093 w 4491402"/>
                <a:gd name="connsiteY507" fmla="*/ 523291 h 1123823"/>
                <a:gd name="connsiteX508" fmla="*/ 2422134 w 4491402"/>
                <a:gd name="connsiteY508" fmla="*/ 562256 h 1123823"/>
                <a:gd name="connsiteX509" fmla="*/ 2361189 w 4491402"/>
                <a:gd name="connsiteY509" fmla="*/ 444719 h 1123823"/>
                <a:gd name="connsiteX510" fmla="*/ 3660905 w 4491402"/>
                <a:gd name="connsiteY510" fmla="*/ 427307 h 1123823"/>
                <a:gd name="connsiteX511" fmla="*/ 3660905 w 4491402"/>
                <a:gd name="connsiteY511" fmla="*/ 461443 h 1123823"/>
                <a:gd name="connsiteX512" fmla="*/ 3640566 w 4491402"/>
                <a:gd name="connsiteY512" fmla="*/ 461443 h 1123823"/>
                <a:gd name="connsiteX513" fmla="*/ 3640566 w 4491402"/>
                <a:gd name="connsiteY513" fmla="*/ 435213 h 1123823"/>
                <a:gd name="connsiteX514" fmla="*/ 3656551 w 4491402"/>
                <a:gd name="connsiteY514" fmla="*/ 431661 h 1123823"/>
                <a:gd name="connsiteX515" fmla="*/ 3031585 w 4491402"/>
                <a:gd name="connsiteY515" fmla="*/ 383084 h 1123823"/>
                <a:gd name="connsiteX516" fmla="*/ 3159255 w 4491402"/>
                <a:gd name="connsiteY516" fmla="*/ 383084 h 1123823"/>
                <a:gd name="connsiteX517" fmla="*/ 3207141 w 4491402"/>
                <a:gd name="connsiteY517" fmla="*/ 396144 h 1123823"/>
                <a:gd name="connsiteX518" fmla="*/ 3250673 w 4491402"/>
                <a:gd name="connsiteY518" fmla="*/ 422263 h 1123823"/>
                <a:gd name="connsiteX519" fmla="*/ 3276793 w 4491402"/>
                <a:gd name="connsiteY519" fmla="*/ 461442 h 1123823"/>
                <a:gd name="connsiteX520" fmla="*/ 3278873 w 4491402"/>
                <a:gd name="connsiteY520" fmla="*/ 473924 h 1123823"/>
                <a:gd name="connsiteX521" fmla="*/ 3271012 w 4491402"/>
                <a:gd name="connsiteY521" fmla="*/ 462132 h 1123823"/>
                <a:gd name="connsiteX522" fmla="*/ 3227480 w 4491402"/>
                <a:gd name="connsiteY522" fmla="*/ 436013 h 1123823"/>
                <a:gd name="connsiteX523" fmla="*/ 3179594 w 4491402"/>
                <a:gd name="connsiteY523" fmla="*/ 422953 h 1123823"/>
                <a:gd name="connsiteX524" fmla="*/ 3031585 w 4491402"/>
                <a:gd name="connsiteY524" fmla="*/ 422953 h 1123823"/>
                <a:gd name="connsiteX525" fmla="*/ 1602699 w 4491402"/>
                <a:gd name="connsiteY525" fmla="*/ 352612 h 1123823"/>
                <a:gd name="connsiteX526" fmla="*/ 1667998 w 4491402"/>
                <a:gd name="connsiteY526" fmla="*/ 404850 h 1123823"/>
                <a:gd name="connsiteX527" fmla="*/ 1681057 w 4491402"/>
                <a:gd name="connsiteY527" fmla="*/ 396144 h 1123823"/>
                <a:gd name="connsiteX528" fmla="*/ 1694117 w 4491402"/>
                <a:gd name="connsiteY528" fmla="*/ 387437 h 1123823"/>
                <a:gd name="connsiteX529" fmla="*/ 1715883 w 4491402"/>
                <a:gd name="connsiteY529" fmla="*/ 365671 h 1123823"/>
                <a:gd name="connsiteX530" fmla="*/ 1772475 w 4491402"/>
                <a:gd name="connsiteY530" fmla="*/ 452736 h 1123823"/>
                <a:gd name="connsiteX531" fmla="*/ 1768036 w 4491402"/>
                <a:gd name="connsiteY531" fmla="*/ 454485 h 1123823"/>
                <a:gd name="connsiteX532" fmla="*/ 1736222 w 4491402"/>
                <a:gd name="connsiteY532" fmla="*/ 405540 h 1123823"/>
                <a:gd name="connsiteX533" fmla="*/ 1714456 w 4491402"/>
                <a:gd name="connsiteY533" fmla="*/ 427306 h 1123823"/>
                <a:gd name="connsiteX534" fmla="*/ 1701396 w 4491402"/>
                <a:gd name="connsiteY534" fmla="*/ 436013 h 1123823"/>
                <a:gd name="connsiteX535" fmla="*/ 1688337 w 4491402"/>
                <a:gd name="connsiteY535" fmla="*/ 444719 h 1123823"/>
                <a:gd name="connsiteX536" fmla="*/ 1623038 w 4491402"/>
                <a:gd name="connsiteY536" fmla="*/ 392481 h 1123823"/>
                <a:gd name="connsiteX537" fmla="*/ 1623038 w 4491402"/>
                <a:gd name="connsiteY537" fmla="*/ 578979 h 1123823"/>
                <a:gd name="connsiteX538" fmla="*/ 1602699 w 4491402"/>
                <a:gd name="connsiteY538" fmla="*/ 578979 h 1123823"/>
                <a:gd name="connsiteX539" fmla="*/ 1023345 w 4491402"/>
                <a:gd name="connsiteY539" fmla="*/ 347680 h 1123823"/>
                <a:gd name="connsiteX540" fmla="*/ 1041604 w 4491402"/>
                <a:gd name="connsiteY540" fmla="*/ 375068 h 1123823"/>
                <a:gd name="connsiteX541" fmla="*/ 1050311 w 4491402"/>
                <a:gd name="connsiteY541" fmla="*/ 427306 h 1123823"/>
                <a:gd name="connsiteX542" fmla="*/ 1050311 w 4491402"/>
                <a:gd name="connsiteY542" fmla="*/ 853922 h 1123823"/>
                <a:gd name="connsiteX543" fmla="*/ 982990 w 4491402"/>
                <a:gd name="connsiteY543" fmla="*/ 853922 h 1123823"/>
                <a:gd name="connsiteX544" fmla="*/ 982086 w 4491402"/>
                <a:gd name="connsiteY544" fmla="*/ 853232 h 1123823"/>
                <a:gd name="connsiteX545" fmla="*/ 916788 w 4491402"/>
                <a:gd name="connsiteY545" fmla="*/ 814053 h 1123823"/>
                <a:gd name="connsiteX546" fmla="*/ 1029972 w 4491402"/>
                <a:gd name="connsiteY546" fmla="*/ 814053 h 1123823"/>
                <a:gd name="connsiteX547" fmla="*/ 1029972 w 4491402"/>
                <a:gd name="connsiteY547" fmla="*/ 387437 h 1123823"/>
                <a:gd name="connsiteX548" fmla="*/ 2802291 w 4491402"/>
                <a:gd name="connsiteY548" fmla="*/ 344595 h 1123823"/>
                <a:gd name="connsiteX549" fmla="*/ 2822630 w 4491402"/>
                <a:gd name="connsiteY549" fmla="*/ 344595 h 1123823"/>
                <a:gd name="connsiteX550" fmla="*/ 2822630 w 4491402"/>
                <a:gd name="connsiteY550" fmla="*/ 422953 h 1123823"/>
                <a:gd name="connsiteX551" fmla="*/ 2565790 w 4491402"/>
                <a:gd name="connsiteY551" fmla="*/ 422953 h 1123823"/>
                <a:gd name="connsiteX552" fmla="*/ 2591910 w 4491402"/>
                <a:gd name="connsiteY552" fmla="*/ 392481 h 1123823"/>
                <a:gd name="connsiteX553" fmla="*/ 2603585 w 4491402"/>
                <a:gd name="connsiteY553" fmla="*/ 383084 h 1123823"/>
                <a:gd name="connsiteX554" fmla="*/ 2802291 w 4491402"/>
                <a:gd name="connsiteY554" fmla="*/ 383084 h 1123823"/>
                <a:gd name="connsiteX555" fmla="*/ 3479623 w 4491402"/>
                <a:gd name="connsiteY555" fmla="*/ 338580 h 1123823"/>
                <a:gd name="connsiteX556" fmla="*/ 3494733 w 4491402"/>
                <a:gd name="connsiteY556" fmla="*/ 362408 h 1123823"/>
                <a:gd name="connsiteX557" fmla="*/ 3536088 w 4491402"/>
                <a:gd name="connsiteY557" fmla="*/ 391792 h 1123823"/>
                <a:gd name="connsiteX558" fmla="*/ 3636212 w 4491402"/>
                <a:gd name="connsiteY558" fmla="*/ 391792 h 1123823"/>
                <a:gd name="connsiteX559" fmla="*/ 3640566 w 4491402"/>
                <a:gd name="connsiteY559" fmla="*/ 387438 h 1123823"/>
                <a:gd name="connsiteX560" fmla="*/ 3640566 w 4491402"/>
                <a:gd name="connsiteY560" fmla="*/ 435213 h 1123823"/>
                <a:gd name="connsiteX561" fmla="*/ 3607578 w 4491402"/>
                <a:gd name="connsiteY561" fmla="*/ 442544 h 1123823"/>
                <a:gd name="connsiteX562" fmla="*/ 3556427 w 4491402"/>
                <a:gd name="connsiteY562" fmla="*/ 431661 h 1123823"/>
                <a:gd name="connsiteX563" fmla="*/ 3486776 w 4491402"/>
                <a:gd name="connsiteY563" fmla="*/ 357656 h 1123823"/>
                <a:gd name="connsiteX564" fmla="*/ 2671695 w 4491402"/>
                <a:gd name="connsiteY564" fmla="*/ 304726 h 1123823"/>
                <a:gd name="connsiteX565" fmla="*/ 2802291 w 4491402"/>
                <a:gd name="connsiteY565" fmla="*/ 304726 h 1123823"/>
                <a:gd name="connsiteX566" fmla="*/ 2802291 w 4491402"/>
                <a:gd name="connsiteY566" fmla="*/ 344595 h 1123823"/>
                <a:gd name="connsiteX567" fmla="*/ 2692034 w 4491402"/>
                <a:gd name="connsiteY567" fmla="*/ 344595 h 1123823"/>
                <a:gd name="connsiteX568" fmla="*/ 2636531 w 4491402"/>
                <a:gd name="connsiteY568" fmla="*/ 356567 h 1123823"/>
                <a:gd name="connsiteX569" fmla="*/ 2603585 w 4491402"/>
                <a:gd name="connsiteY569" fmla="*/ 383084 h 1123823"/>
                <a:gd name="connsiteX570" fmla="*/ 2545451 w 4491402"/>
                <a:gd name="connsiteY570" fmla="*/ 383084 h 1123823"/>
                <a:gd name="connsiteX571" fmla="*/ 2571571 w 4491402"/>
                <a:gd name="connsiteY571" fmla="*/ 352612 h 1123823"/>
                <a:gd name="connsiteX572" fmla="*/ 2671695 w 4491402"/>
                <a:gd name="connsiteY572" fmla="*/ 304726 h 1123823"/>
                <a:gd name="connsiteX573" fmla="*/ 3935697 w 4491402"/>
                <a:gd name="connsiteY573" fmla="*/ 282961 h 1123823"/>
                <a:gd name="connsiteX574" fmla="*/ 4065216 w 4491402"/>
                <a:gd name="connsiteY574" fmla="*/ 282961 h 1123823"/>
                <a:gd name="connsiteX575" fmla="*/ 4074461 w 4491402"/>
                <a:gd name="connsiteY575" fmla="*/ 288004 h 1123823"/>
                <a:gd name="connsiteX576" fmla="*/ 4131053 w 4491402"/>
                <a:gd name="connsiteY576" fmla="*/ 322830 h 1123823"/>
                <a:gd name="connsiteX577" fmla="*/ 3869859 w 4491402"/>
                <a:gd name="connsiteY577" fmla="*/ 322830 h 1123823"/>
                <a:gd name="connsiteX578" fmla="*/ 3926451 w 4491402"/>
                <a:gd name="connsiteY578" fmla="*/ 288004 h 1123823"/>
                <a:gd name="connsiteX579" fmla="*/ 1986523 w 4491402"/>
                <a:gd name="connsiteY579" fmla="*/ 279297 h 1123823"/>
                <a:gd name="connsiteX580" fmla="*/ 2036595 w 4491402"/>
                <a:gd name="connsiteY580" fmla="*/ 279297 h 1123823"/>
                <a:gd name="connsiteX581" fmla="*/ 1940824 w 4491402"/>
                <a:gd name="connsiteY581" fmla="*/ 396834 h 1123823"/>
                <a:gd name="connsiteX582" fmla="*/ 1927764 w 4491402"/>
                <a:gd name="connsiteY582" fmla="*/ 379421 h 1123823"/>
                <a:gd name="connsiteX583" fmla="*/ 1919058 w 4491402"/>
                <a:gd name="connsiteY583" fmla="*/ 362008 h 1123823"/>
                <a:gd name="connsiteX584" fmla="*/ 1914704 w 4491402"/>
                <a:gd name="connsiteY584" fmla="*/ 357655 h 1123823"/>
                <a:gd name="connsiteX585" fmla="*/ 1888585 w 4491402"/>
                <a:gd name="connsiteY585" fmla="*/ 309769 h 1123823"/>
                <a:gd name="connsiteX586" fmla="*/ 1779754 w 4491402"/>
                <a:gd name="connsiteY586" fmla="*/ 370715 h 1123823"/>
                <a:gd name="connsiteX587" fmla="*/ 1840700 w 4491402"/>
                <a:gd name="connsiteY587" fmla="*/ 318476 h 1123823"/>
                <a:gd name="connsiteX588" fmla="*/ 1879052 w 4491402"/>
                <a:gd name="connsiteY588" fmla="*/ 289712 h 1123823"/>
                <a:gd name="connsiteX589" fmla="*/ 1894365 w 4491402"/>
                <a:gd name="connsiteY589" fmla="*/ 317786 h 1123823"/>
                <a:gd name="connsiteX590" fmla="*/ 1898719 w 4491402"/>
                <a:gd name="connsiteY590" fmla="*/ 322139 h 1123823"/>
                <a:gd name="connsiteX591" fmla="*/ 1907425 w 4491402"/>
                <a:gd name="connsiteY591" fmla="*/ 339552 h 1123823"/>
                <a:gd name="connsiteX592" fmla="*/ 1920485 w 4491402"/>
                <a:gd name="connsiteY592" fmla="*/ 356965 h 1123823"/>
                <a:gd name="connsiteX593" fmla="*/ 1968370 w 4491402"/>
                <a:gd name="connsiteY593" fmla="*/ 303638 h 1123823"/>
                <a:gd name="connsiteX594" fmla="*/ 4463008 w 4491402"/>
                <a:gd name="connsiteY594" fmla="*/ 272844 h 1123823"/>
                <a:gd name="connsiteX595" fmla="*/ 4483664 w 4491402"/>
                <a:gd name="connsiteY595" fmla="*/ 305417 h 1123823"/>
                <a:gd name="connsiteX596" fmla="*/ 4479311 w 4491402"/>
                <a:gd name="connsiteY596" fmla="*/ 405541 h 1123823"/>
                <a:gd name="connsiteX597" fmla="*/ 4448838 w 4491402"/>
                <a:gd name="connsiteY597" fmla="*/ 470840 h 1123823"/>
                <a:gd name="connsiteX598" fmla="*/ 4340007 w 4491402"/>
                <a:gd name="connsiteY598" fmla="*/ 427307 h 1123823"/>
                <a:gd name="connsiteX599" fmla="*/ 4340007 w 4491402"/>
                <a:gd name="connsiteY599" fmla="*/ 500622 h 1123823"/>
                <a:gd name="connsiteX600" fmla="*/ 3660905 w 4491402"/>
                <a:gd name="connsiteY600" fmla="*/ 500622 h 1123823"/>
                <a:gd name="connsiteX601" fmla="*/ 3660905 w 4491402"/>
                <a:gd name="connsiteY601" fmla="*/ 461443 h 1123823"/>
                <a:gd name="connsiteX602" fmla="*/ 4319668 w 4491402"/>
                <a:gd name="connsiteY602" fmla="*/ 461443 h 1123823"/>
                <a:gd name="connsiteX603" fmla="*/ 4319668 w 4491402"/>
                <a:gd name="connsiteY603" fmla="*/ 387438 h 1123823"/>
                <a:gd name="connsiteX604" fmla="*/ 4428499 w 4491402"/>
                <a:gd name="connsiteY604" fmla="*/ 430971 h 1123823"/>
                <a:gd name="connsiteX605" fmla="*/ 4458972 w 4491402"/>
                <a:gd name="connsiteY605" fmla="*/ 365672 h 1123823"/>
                <a:gd name="connsiteX606" fmla="*/ 1427143 w 4491402"/>
                <a:gd name="connsiteY606" fmla="*/ 270590 h 1123823"/>
                <a:gd name="connsiteX607" fmla="*/ 1427143 w 4491402"/>
                <a:gd name="connsiteY607" fmla="*/ 348948 h 1123823"/>
                <a:gd name="connsiteX608" fmla="*/ 1175566 w 4491402"/>
                <a:gd name="connsiteY608" fmla="*/ 461725 h 1123823"/>
                <a:gd name="connsiteX609" fmla="*/ 1154317 w 4491402"/>
                <a:gd name="connsiteY609" fmla="*/ 422263 h 1123823"/>
                <a:gd name="connsiteX610" fmla="*/ 1406804 w 4491402"/>
                <a:gd name="connsiteY610" fmla="*/ 309079 h 1123823"/>
                <a:gd name="connsiteX611" fmla="*/ 1406804 w 4491402"/>
                <a:gd name="connsiteY611" fmla="*/ 281728 h 1123823"/>
                <a:gd name="connsiteX612" fmla="*/ 349731 w 4491402"/>
                <a:gd name="connsiteY612" fmla="*/ 266526 h 1123823"/>
                <a:gd name="connsiteX613" fmla="*/ 353795 w 4491402"/>
                <a:gd name="connsiteY613" fmla="*/ 270590 h 1123823"/>
                <a:gd name="connsiteX614" fmla="*/ 375561 w 4491402"/>
                <a:gd name="connsiteY614" fmla="*/ 318476 h 1123823"/>
                <a:gd name="connsiteX615" fmla="*/ 397327 w 4491402"/>
                <a:gd name="connsiteY615" fmla="*/ 375068 h 1123823"/>
                <a:gd name="connsiteX616" fmla="*/ 231905 w 4491402"/>
                <a:gd name="connsiteY616" fmla="*/ 375068 h 1123823"/>
                <a:gd name="connsiteX617" fmla="*/ 236258 w 4491402"/>
                <a:gd name="connsiteY617" fmla="*/ 366361 h 1123823"/>
                <a:gd name="connsiteX618" fmla="*/ 246646 w 4491402"/>
                <a:gd name="connsiteY618" fmla="*/ 335199 h 1123823"/>
                <a:gd name="connsiteX619" fmla="*/ 376988 w 4491402"/>
                <a:gd name="connsiteY619" fmla="*/ 335199 h 1123823"/>
                <a:gd name="connsiteX620" fmla="*/ 355222 w 4491402"/>
                <a:gd name="connsiteY620" fmla="*/ 278607 h 1123823"/>
                <a:gd name="connsiteX621" fmla="*/ 881796 w 4491402"/>
                <a:gd name="connsiteY621" fmla="*/ 256841 h 1123823"/>
                <a:gd name="connsiteX622" fmla="*/ 903728 w 4491402"/>
                <a:gd name="connsiteY622" fmla="*/ 256841 h 1123823"/>
                <a:gd name="connsiteX623" fmla="*/ 951614 w 4491402"/>
                <a:gd name="connsiteY623" fmla="*/ 269900 h 1123823"/>
                <a:gd name="connsiteX624" fmla="*/ 995146 w 4491402"/>
                <a:gd name="connsiteY624" fmla="*/ 296020 h 1123823"/>
                <a:gd name="connsiteX625" fmla="*/ 1021265 w 4491402"/>
                <a:gd name="connsiteY625" fmla="*/ 335199 h 1123823"/>
                <a:gd name="connsiteX626" fmla="*/ 1023345 w 4491402"/>
                <a:gd name="connsiteY626" fmla="*/ 347680 h 1123823"/>
                <a:gd name="connsiteX627" fmla="*/ 1015485 w 4491402"/>
                <a:gd name="connsiteY627" fmla="*/ 335889 h 1123823"/>
                <a:gd name="connsiteX628" fmla="*/ 971953 w 4491402"/>
                <a:gd name="connsiteY628" fmla="*/ 309769 h 1123823"/>
                <a:gd name="connsiteX629" fmla="*/ 924067 w 4491402"/>
                <a:gd name="connsiteY629" fmla="*/ 296710 h 1123823"/>
                <a:gd name="connsiteX630" fmla="*/ 871829 w 4491402"/>
                <a:gd name="connsiteY630" fmla="*/ 296710 h 1123823"/>
                <a:gd name="connsiteX631" fmla="*/ 654334 w 4491402"/>
                <a:gd name="connsiteY631" fmla="*/ 244471 h 1123823"/>
                <a:gd name="connsiteX632" fmla="*/ 684640 w 4491402"/>
                <a:gd name="connsiteY632" fmla="*/ 244471 h 1123823"/>
                <a:gd name="connsiteX633" fmla="*/ 671580 w 4491402"/>
                <a:gd name="connsiteY633" fmla="*/ 296710 h 1123823"/>
                <a:gd name="connsiteX634" fmla="*/ 571456 w 4491402"/>
                <a:gd name="connsiteY634" fmla="*/ 296710 h 1123823"/>
                <a:gd name="connsiteX635" fmla="*/ 551522 w 4491402"/>
                <a:gd name="connsiteY635" fmla="*/ 256841 h 1123823"/>
                <a:gd name="connsiteX636" fmla="*/ 651241 w 4491402"/>
                <a:gd name="connsiteY636" fmla="*/ 256841 h 1123823"/>
                <a:gd name="connsiteX637" fmla="*/ 1907425 w 4491402"/>
                <a:gd name="connsiteY637" fmla="*/ 239428 h 1123823"/>
                <a:gd name="connsiteX638" fmla="*/ 2016256 w 4491402"/>
                <a:gd name="connsiteY638" fmla="*/ 239428 h 1123823"/>
                <a:gd name="connsiteX639" fmla="*/ 1986523 w 4491402"/>
                <a:gd name="connsiteY639" fmla="*/ 279297 h 1123823"/>
                <a:gd name="connsiteX640" fmla="*/ 1927764 w 4491402"/>
                <a:gd name="connsiteY640" fmla="*/ 279297 h 1123823"/>
                <a:gd name="connsiteX641" fmla="*/ 1879879 w 4491402"/>
                <a:gd name="connsiteY641" fmla="*/ 289092 h 1123823"/>
                <a:gd name="connsiteX642" fmla="*/ 1879052 w 4491402"/>
                <a:gd name="connsiteY642" fmla="*/ 289712 h 1123823"/>
                <a:gd name="connsiteX643" fmla="*/ 1868246 w 4491402"/>
                <a:gd name="connsiteY643" fmla="*/ 269900 h 1123823"/>
                <a:gd name="connsiteX644" fmla="*/ 1759415 w 4491402"/>
                <a:gd name="connsiteY644" fmla="*/ 330846 h 1123823"/>
                <a:gd name="connsiteX645" fmla="*/ 1820361 w 4491402"/>
                <a:gd name="connsiteY645" fmla="*/ 278607 h 1123823"/>
                <a:gd name="connsiteX646" fmla="*/ 1907425 w 4491402"/>
                <a:gd name="connsiteY646" fmla="*/ 239428 h 1123823"/>
                <a:gd name="connsiteX647" fmla="*/ 330215 w 4491402"/>
                <a:gd name="connsiteY647" fmla="*/ 227480 h 1123823"/>
                <a:gd name="connsiteX648" fmla="*/ 333456 w 4491402"/>
                <a:gd name="connsiteY648" fmla="*/ 230721 h 1123823"/>
                <a:gd name="connsiteX649" fmla="*/ 349731 w 4491402"/>
                <a:gd name="connsiteY649" fmla="*/ 266526 h 1123823"/>
                <a:gd name="connsiteX650" fmla="*/ 349442 w 4491402"/>
                <a:gd name="connsiteY650" fmla="*/ 266237 h 1123823"/>
                <a:gd name="connsiteX651" fmla="*/ 332029 w 4491402"/>
                <a:gd name="connsiteY651" fmla="*/ 231411 h 1123823"/>
                <a:gd name="connsiteX652" fmla="*/ 3980117 w 4491402"/>
                <a:gd name="connsiteY652" fmla="*/ 222016 h 1123823"/>
                <a:gd name="connsiteX653" fmla="*/ 4054122 w 4491402"/>
                <a:gd name="connsiteY653" fmla="*/ 248135 h 1123823"/>
                <a:gd name="connsiteX654" fmla="*/ 4110714 w 4491402"/>
                <a:gd name="connsiteY654" fmla="*/ 282961 h 1123823"/>
                <a:gd name="connsiteX655" fmla="*/ 4065216 w 4491402"/>
                <a:gd name="connsiteY655" fmla="*/ 282961 h 1123823"/>
                <a:gd name="connsiteX656" fmla="*/ 4038547 w 4491402"/>
                <a:gd name="connsiteY656" fmla="*/ 268415 h 1123823"/>
                <a:gd name="connsiteX657" fmla="*/ 4000456 w 4491402"/>
                <a:gd name="connsiteY657" fmla="*/ 261885 h 1123823"/>
                <a:gd name="connsiteX658" fmla="*/ 3962366 w 4491402"/>
                <a:gd name="connsiteY658" fmla="*/ 268415 h 1123823"/>
                <a:gd name="connsiteX659" fmla="*/ 3935697 w 4491402"/>
                <a:gd name="connsiteY659" fmla="*/ 282961 h 1123823"/>
                <a:gd name="connsiteX660" fmla="*/ 3849520 w 4491402"/>
                <a:gd name="connsiteY660" fmla="*/ 282961 h 1123823"/>
                <a:gd name="connsiteX661" fmla="*/ 3906112 w 4491402"/>
                <a:gd name="connsiteY661" fmla="*/ 248135 h 1123823"/>
                <a:gd name="connsiteX662" fmla="*/ 3980117 w 4491402"/>
                <a:gd name="connsiteY662" fmla="*/ 222016 h 1123823"/>
                <a:gd name="connsiteX663" fmla="*/ 524998 w 4491402"/>
                <a:gd name="connsiteY663" fmla="*/ 204602 h 1123823"/>
                <a:gd name="connsiteX664" fmla="*/ 528353 w 4491402"/>
                <a:gd name="connsiteY664" fmla="*/ 204602 h 1123823"/>
                <a:gd name="connsiteX665" fmla="*/ 540984 w 4491402"/>
                <a:gd name="connsiteY665" fmla="*/ 227058 h 1123823"/>
                <a:gd name="connsiteX666" fmla="*/ 540984 w 4491402"/>
                <a:gd name="connsiteY666" fmla="*/ 204602 h 1123823"/>
                <a:gd name="connsiteX667" fmla="*/ 664301 w 4491402"/>
                <a:gd name="connsiteY667" fmla="*/ 204602 h 1123823"/>
                <a:gd name="connsiteX668" fmla="*/ 654334 w 4491402"/>
                <a:gd name="connsiteY668" fmla="*/ 244471 h 1123823"/>
                <a:gd name="connsiteX669" fmla="*/ 545337 w 4491402"/>
                <a:gd name="connsiteY669" fmla="*/ 244471 h 1123823"/>
                <a:gd name="connsiteX670" fmla="*/ 551522 w 4491402"/>
                <a:gd name="connsiteY670" fmla="*/ 256841 h 1123823"/>
                <a:gd name="connsiteX671" fmla="*/ 551117 w 4491402"/>
                <a:gd name="connsiteY671" fmla="*/ 256841 h 1123823"/>
                <a:gd name="connsiteX672" fmla="*/ 524998 w 4491402"/>
                <a:gd name="connsiteY672" fmla="*/ 204602 h 1123823"/>
                <a:gd name="connsiteX673" fmla="*/ 2197724 w 4491402"/>
                <a:gd name="connsiteY673" fmla="*/ 163310 h 1123823"/>
                <a:gd name="connsiteX674" fmla="*/ 2215077 w 4491402"/>
                <a:gd name="connsiteY674" fmla="*/ 192232 h 1123823"/>
                <a:gd name="connsiteX675" fmla="*/ 2228136 w 4491402"/>
                <a:gd name="connsiteY675" fmla="*/ 240118 h 1123823"/>
                <a:gd name="connsiteX676" fmla="*/ 2228136 w 4491402"/>
                <a:gd name="connsiteY676" fmla="*/ 253177 h 1123823"/>
                <a:gd name="connsiteX677" fmla="*/ 2215077 w 4491402"/>
                <a:gd name="connsiteY677" fmla="*/ 305416 h 1123823"/>
                <a:gd name="connsiteX678" fmla="*/ 2067067 w 4491402"/>
                <a:gd name="connsiteY678" fmla="*/ 527431 h 1123823"/>
                <a:gd name="connsiteX679" fmla="*/ 1958237 w 4491402"/>
                <a:gd name="connsiteY679" fmla="*/ 612319 h 1123823"/>
                <a:gd name="connsiteX680" fmla="*/ 1868200 w 4491402"/>
                <a:gd name="connsiteY680" fmla="*/ 657337 h 1123823"/>
                <a:gd name="connsiteX681" fmla="*/ 1794241 w 4491402"/>
                <a:gd name="connsiteY681" fmla="*/ 657337 h 1123823"/>
                <a:gd name="connsiteX682" fmla="*/ 1794241 w 4491402"/>
                <a:gd name="connsiteY682" fmla="*/ 644278 h 1123823"/>
                <a:gd name="connsiteX683" fmla="*/ 2046728 w 4491402"/>
                <a:gd name="connsiteY683" fmla="*/ 487562 h 1123823"/>
                <a:gd name="connsiteX684" fmla="*/ 2194738 w 4491402"/>
                <a:gd name="connsiteY684" fmla="*/ 265547 h 1123823"/>
                <a:gd name="connsiteX685" fmla="*/ 2207797 w 4491402"/>
                <a:gd name="connsiteY685" fmla="*/ 213308 h 1123823"/>
                <a:gd name="connsiteX686" fmla="*/ 2207797 w 4491402"/>
                <a:gd name="connsiteY686" fmla="*/ 200249 h 1123823"/>
                <a:gd name="connsiteX687" fmla="*/ 297203 w 4491402"/>
                <a:gd name="connsiteY687" fmla="*/ 157406 h 1123823"/>
                <a:gd name="connsiteX688" fmla="*/ 312439 w 4491402"/>
                <a:gd name="connsiteY688" fmla="*/ 188967 h 1123823"/>
                <a:gd name="connsiteX689" fmla="*/ 330215 w 4491402"/>
                <a:gd name="connsiteY689" fmla="*/ 227480 h 1123823"/>
                <a:gd name="connsiteX690" fmla="*/ 329103 w 4491402"/>
                <a:gd name="connsiteY690" fmla="*/ 226368 h 1123823"/>
                <a:gd name="connsiteX691" fmla="*/ 311690 w 4491402"/>
                <a:gd name="connsiteY691" fmla="*/ 191542 h 1123823"/>
                <a:gd name="connsiteX692" fmla="*/ 296747 w 4491402"/>
                <a:gd name="connsiteY692" fmla="*/ 159166 h 1123823"/>
                <a:gd name="connsiteX693" fmla="*/ 1175965 w 4491402"/>
                <a:gd name="connsiteY693" fmla="*/ 148935 h 1123823"/>
                <a:gd name="connsiteX694" fmla="*/ 1219616 w 4491402"/>
                <a:gd name="connsiteY694" fmla="*/ 208955 h 1123823"/>
                <a:gd name="connsiteX695" fmla="*/ 1311034 w 4491402"/>
                <a:gd name="connsiteY695" fmla="*/ 261194 h 1123823"/>
                <a:gd name="connsiteX696" fmla="*/ 1406804 w 4491402"/>
                <a:gd name="connsiteY696" fmla="*/ 230721 h 1123823"/>
                <a:gd name="connsiteX697" fmla="*/ 1406804 w 4491402"/>
                <a:gd name="connsiteY697" fmla="*/ 281728 h 1123823"/>
                <a:gd name="connsiteX698" fmla="*/ 1381435 w 4491402"/>
                <a:gd name="connsiteY698" fmla="*/ 295621 h 1123823"/>
                <a:gd name="connsiteX699" fmla="*/ 1331373 w 4491402"/>
                <a:gd name="connsiteY699" fmla="*/ 301063 h 1123823"/>
                <a:gd name="connsiteX700" fmla="*/ 1239955 w 4491402"/>
                <a:gd name="connsiteY700" fmla="*/ 248824 h 1123823"/>
                <a:gd name="connsiteX701" fmla="*/ 1170303 w 4491402"/>
                <a:gd name="connsiteY701" fmla="*/ 153053 h 1123823"/>
                <a:gd name="connsiteX702" fmla="*/ 3311618 w 4491402"/>
                <a:gd name="connsiteY702" fmla="*/ 139994 h 1123823"/>
                <a:gd name="connsiteX703" fmla="*/ 3331957 w 4491402"/>
                <a:gd name="connsiteY703" fmla="*/ 139994 h 1123823"/>
                <a:gd name="connsiteX704" fmla="*/ 3331957 w 4491402"/>
                <a:gd name="connsiteY704" fmla="*/ 218352 h 1123823"/>
                <a:gd name="connsiteX705" fmla="*/ 3323251 w 4491402"/>
                <a:gd name="connsiteY705" fmla="*/ 266237 h 1123823"/>
                <a:gd name="connsiteX706" fmla="*/ 3297132 w 4491402"/>
                <a:gd name="connsiteY706" fmla="*/ 309769 h 1123823"/>
                <a:gd name="connsiteX707" fmla="*/ 3253599 w 4491402"/>
                <a:gd name="connsiteY707" fmla="*/ 335889 h 1123823"/>
                <a:gd name="connsiteX708" fmla="*/ 3205714 w 4491402"/>
                <a:gd name="connsiteY708" fmla="*/ 344595 h 1123823"/>
                <a:gd name="connsiteX709" fmla="*/ 3031585 w 4491402"/>
                <a:gd name="connsiteY709" fmla="*/ 344595 h 1123823"/>
                <a:gd name="connsiteX710" fmla="*/ 3031585 w 4491402"/>
                <a:gd name="connsiteY710" fmla="*/ 383084 h 1123823"/>
                <a:gd name="connsiteX711" fmla="*/ 3011246 w 4491402"/>
                <a:gd name="connsiteY711" fmla="*/ 383084 h 1123823"/>
                <a:gd name="connsiteX712" fmla="*/ 3011246 w 4491402"/>
                <a:gd name="connsiteY712" fmla="*/ 304726 h 1123823"/>
                <a:gd name="connsiteX713" fmla="*/ 3185375 w 4491402"/>
                <a:gd name="connsiteY713" fmla="*/ 304726 h 1123823"/>
                <a:gd name="connsiteX714" fmla="*/ 3233260 w 4491402"/>
                <a:gd name="connsiteY714" fmla="*/ 296020 h 1123823"/>
                <a:gd name="connsiteX715" fmla="*/ 3276793 w 4491402"/>
                <a:gd name="connsiteY715" fmla="*/ 269900 h 1123823"/>
                <a:gd name="connsiteX716" fmla="*/ 3302912 w 4491402"/>
                <a:gd name="connsiteY716" fmla="*/ 226368 h 1123823"/>
                <a:gd name="connsiteX717" fmla="*/ 3311618 w 4491402"/>
                <a:gd name="connsiteY717" fmla="*/ 178483 h 1123823"/>
                <a:gd name="connsiteX718" fmla="*/ 276864 w 4491402"/>
                <a:gd name="connsiteY718" fmla="*/ 117537 h 1123823"/>
                <a:gd name="connsiteX719" fmla="*/ 292100 w 4491402"/>
                <a:gd name="connsiteY719" fmla="*/ 149098 h 1123823"/>
                <a:gd name="connsiteX720" fmla="*/ 296747 w 4491402"/>
                <a:gd name="connsiteY720" fmla="*/ 159166 h 1123823"/>
                <a:gd name="connsiteX721" fmla="*/ 266731 w 4491402"/>
                <a:gd name="connsiteY721" fmla="*/ 274944 h 1123823"/>
                <a:gd name="connsiteX722" fmla="*/ 246646 w 4491402"/>
                <a:gd name="connsiteY722" fmla="*/ 335199 h 1123823"/>
                <a:gd name="connsiteX723" fmla="*/ 211566 w 4491402"/>
                <a:gd name="connsiteY723" fmla="*/ 335199 h 1123823"/>
                <a:gd name="connsiteX724" fmla="*/ 215919 w 4491402"/>
                <a:gd name="connsiteY724" fmla="*/ 326492 h 1123823"/>
                <a:gd name="connsiteX725" fmla="*/ 276864 w 4491402"/>
                <a:gd name="connsiteY725" fmla="*/ 117537 h 1123823"/>
                <a:gd name="connsiteX726" fmla="*/ 2733138 w 4491402"/>
                <a:gd name="connsiteY726" fmla="*/ 100125 h 1123823"/>
                <a:gd name="connsiteX727" fmla="*/ 3311618 w 4491402"/>
                <a:gd name="connsiteY727" fmla="*/ 100125 h 1123823"/>
                <a:gd name="connsiteX728" fmla="*/ 3311618 w 4491402"/>
                <a:gd name="connsiteY728" fmla="*/ 139994 h 1123823"/>
                <a:gd name="connsiteX729" fmla="*/ 2722506 w 4491402"/>
                <a:gd name="connsiteY729" fmla="*/ 139994 h 1123823"/>
                <a:gd name="connsiteX730" fmla="*/ 1032052 w 4491402"/>
                <a:gd name="connsiteY730" fmla="*/ 99547 h 1123823"/>
                <a:gd name="connsiteX731" fmla="*/ 1050311 w 4491402"/>
                <a:gd name="connsiteY731" fmla="*/ 126934 h 1123823"/>
                <a:gd name="connsiteX732" fmla="*/ 1059017 w 4491402"/>
                <a:gd name="connsiteY732" fmla="*/ 179173 h 1123823"/>
                <a:gd name="connsiteX733" fmla="*/ 1059017 w 4491402"/>
                <a:gd name="connsiteY733" fmla="*/ 244471 h 1123823"/>
                <a:gd name="connsiteX734" fmla="*/ 884888 w 4491402"/>
                <a:gd name="connsiteY734" fmla="*/ 244471 h 1123823"/>
                <a:gd name="connsiteX735" fmla="*/ 881796 w 4491402"/>
                <a:gd name="connsiteY735" fmla="*/ 256841 h 1123823"/>
                <a:gd name="connsiteX736" fmla="*/ 851490 w 4491402"/>
                <a:gd name="connsiteY736" fmla="*/ 256841 h 1123823"/>
                <a:gd name="connsiteX737" fmla="*/ 864549 w 4491402"/>
                <a:gd name="connsiteY737" fmla="*/ 204602 h 1123823"/>
                <a:gd name="connsiteX738" fmla="*/ 1038678 w 4491402"/>
                <a:gd name="connsiteY738" fmla="*/ 204602 h 1123823"/>
                <a:gd name="connsiteX739" fmla="*/ 1038678 w 4491402"/>
                <a:gd name="connsiteY739" fmla="*/ 139304 h 1123823"/>
                <a:gd name="connsiteX740" fmla="*/ 1998609 w 4491402"/>
                <a:gd name="connsiteY740" fmla="*/ 74005 h 1123823"/>
                <a:gd name="connsiteX741" fmla="*/ 2077201 w 4491402"/>
                <a:gd name="connsiteY741" fmla="*/ 74005 h 1123823"/>
                <a:gd name="connsiteX742" fmla="*/ 2129439 w 4491402"/>
                <a:gd name="connsiteY742" fmla="*/ 82712 h 1123823"/>
                <a:gd name="connsiteX743" fmla="*/ 2168618 w 4491402"/>
                <a:gd name="connsiteY743" fmla="*/ 108831 h 1123823"/>
                <a:gd name="connsiteX744" fmla="*/ 2194738 w 4491402"/>
                <a:gd name="connsiteY744" fmla="*/ 152363 h 1123823"/>
                <a:gd name="connsiteX745" fmla="*/ 2197724 w 4491402"/>
                <a:gd name="connsiteY745" fmla="*/ 163310 h 1123823"/>
                <a:gd name="connsiteX746" fmla="*/ 2188957 w 4491402"/>
                <a:gd name="connsiteY746" fmla="*/ 148700 h 1123823"/>
                <a:gd name="connsiteX747" fmla="*/ 2149778 w 4491402"/>
                <a:gd name="connsiteY747" fmla="*/ 122581 h 1123823"/>
                <a:gd name="connsiteX748" fmla="*/ 2097540 w 4491402"/>
                <a:gd name="connsiteY748" fmla="*/ 113874 h 1123823"/>
                <a:gd name="connsiteX749" fmla="*/ 1980003 w 4491402"/>
                <a:gd name="connsiteY749" fmla="*/ 113874 h 1123823"/>
                <a:gd name="connsiteX750" fmla="*/ 2710884 w 4491402"/>
                <a:gd name="connsiteY750" fmla="*/ 67436 h 1123823"/>
                <a:gd name="connsiteX751" fmla="*/ 2739919 w 4491402"/>
                <a:gd name="connsiteY751" fmla="*/ 74695 h 1123823"/>
                <a:gd name="connsiteX752" fmla="*/ 2733138 w 4491402"/>
                <a:gd name="connsiteY752" fmla="*/ 100125 h 1123823"/>
                <a:gd name="connsiteX753" fmla="*/ 2702167 w 4491402"/>
                <a:gd name="connsiteY753" fmla="*/ 100125 h 1123823"/>
                <a:gd name="connsiteX754" fmla="*/ 1971531 w 4491402"/>
                <a:gd name="connsiteY754" fmla="*/ 48576 h 1123823"/>
                <a:gd name="connsiteX755" fmla="*/ 2010475 w 4491402"/>
                <a:gd name="connsiteY755" fmla="*/ 48576 h 1123823"/>
                <a:gd name="connsiteX756" fmla="*/ 1998609 w 4491402"/>
                <a:gd name="connsiteY756" fmla="*/ 74005 h 1123823"/>
                <a:gd name="connsiteX757" fmla="*/ 1959664 w 4491402"/>
                <a:gd name="connsiteY757" fmla="*/ 74005 h 1123823"/>
                <a:gd name="connsiteX758" fmla="*/ 1602699 w 4491402"/>
                <a:gd name="connsiteY758" fmla="*/ 39869 h 1123823"/>
                <a:gd name="connsiteX759" fmla="*/ 1623038 w 4491402"/>
                <a:gd name="connsiteY759" fmla="*/ 39869 h 1123823"/>
                <a:gd name="connsiteX760" fmla="*/ 1623038 w 4491402"/>
                <a:gd name="connsiteY760" fmla="*/ 204758 h 1123823"/>
                <a:gd name="connsiteX761" fmla="*/ 1602699 w 4491402"/>
                <a:gd name="connsiteY761" fmla="*/ 226368 h 1123823"/>
                <a:gd name="connsiteX762" fmla="*/ 2609117 w 4491402"/>
                <a:gd name="connsiteY762" fmla="*/ 10339 h 1123823"/>
                <a:gd name="connsiteX763" fmla="*/ 2632516 w 4491402"/>
                <a:gd name="connsiteY763" fmla="*/ 13060 h 1123823"/>
                <a:gd name="connsiteX764" fmla="*/ 2719580 w 4491402"/>
                <a:gd name="connsiteY764" fmla="*/ 34826 h 1123823"/>
                <a:gd name="connsiteX765" fmla="*/ 2710884 w 4491402"/>
                <a:gd name="connsiteY765" fmla="*/ 67436 h 1123823"/>
                <a:gd name="connsiteX766" fmla="*/ 2652855 w 4491402"/>
                <a:gd name="connsiteY766" fmla="*/ 52929 h 1123823"/>
                <a:gd name="connsiteX767" fmla="*/ 2629456 w 4491402"/>
                <a:gd name="connsiteY767" fmla="*/ 50208 h 1123823"/>
                <a:gd name="connsiteX768" fmla="*/ 2565790 w 4491402"/>
                <a:gd name="connsiteY768" fmla="*/ 61636 h 1123823"/>
                <a:gd name="connsiteX769" fmla="*/ 2504845 w 4491402"/>
                <a:gd name="connsiteY769" fmla="*/ 122581 h 1123823"/>
                <a:gd name="connsiteX770" fmla="*/ 2435194 w 4491402"/>
                <a:gd name="connsiteY770" fmla="*/ 240118 h 1123823"/>
                <a:gd name="connsiteX771" fmla="*/ 2387308 w 4491402"/>
                <a:gd name="connsiteY771" fmla="*/ 296710 h 1123823"/>
                <a:gd name="connsiteX772" fmla="*/ 2348129 w 4491402"/>
                <a:gd name="connsiteY772" fmla="*/ 366361 h 1123823"/>
                <a:gd name="connsiteX773" fmla="*/ 2361031 w 4491402"/>
                <a:gd name="connsiteY773" fmla="*/ 443771 h 1123823"/>
                <a:gd name="connsiteX774" fmla="*/ 2340850 w 4491402"/>
                <a:gd name="connsiteY774" fmla="*/ 404850 h 1123823"/>
                <a:gd name="connsiteX775" fmla="*/ 2327790 w 4491402"/>
                <a:gd name="connsiteY775" fmla="*/ 326492 h 1123823"/>
                <a:gd name="connsiteX776" fmla="*/ 2366969 w 4491402"/>
                <a:gd name="connsiteY776" fmla="*/ 256841 h 1123823"/>
                <a:gd name="connsiteX777" fmla="*/ 2414855 w 4491402"/>
                <a:gd name="connsiteY777" fmla="*/ 200249 h 1123823"/>
                <a:gd name="connsiteX778" fmla="*/ 2484506 w 4491402"/>
                <a:gd name="connsiteY778" fmla="*/ 82712 h 1123823"/>
                <a:gd name="connsiteX779" fmla="*/ 2545451 w 4491402"/>
                <a:gd name="connsiteY779" fmla="*/ 21767 h 1123823"/>
                <a:gd name="connsiteX780" fmla="*/ 2609117 w 4491402"/>
                <a:gd name="connsiteY780" fmla="*/ 10339 h 1123823"/>
                <a:gd name="connsiteX781" fmla="*/ 1842127 w 4491402"/>
                <a:gd name="connsiteY781" fmla="*/ 8707 h 1123823"/>
                <a:gd name="connsiteX782" fmla="*/ 1990136 w 4491402"/>
                <a:gd name="connsiteY782" fmla="*/ 8707 h 1123823"/>
                <a:gd name="connsiteX783" fmla="*/ 1971531 w 4491402"/>
                <a:gd name="connsiteY783" fmla="*/ 48576 h 1123823"/>
                <a:gd name="connsiteX784" fmla="*/ 1862466 w 4491402"/>
                <a:gd name="connsiteY784" fmla="*/ 48576 h 1123823"/>
                <a:gd name="connsiteX785" fmla="*/ 1801521 w 4491402"/>
                <a:gd name="connsiteY785" fmla="*/ 61636 h 1123823"/>
                <a:gd name="connsiteX786" fmla="*/ 1753635 w 4491402"/>
                <a:gd name="connsiteY786" fmla="*/ 109521 h 1123823"/>
                <a:gd name="connsiteX787" fmla="*/ 1623038 w 4491402"/>
                <a:gd name="connsiteY787" fmla="*/ 266237 h 1123823"/>
                <a:gd name="connsiteX788" fmla="*/ 1623038 w 4491402"/>
                <a:gd name="connsiteY788" fmla="*/ 204758 h 1123823"/>
                <a:gd name="connsiteX789" fmla="*/ 1672351 w 4491402"/>
                <a:gd name="connsiteY789" fmla="*/ 152364 h 1123823"/>
                <a:gd name="connsiteX790" fmla="*/ 1733296 w 4491402"/>
                <a:gd name="connsiteY790" fmla="*/ 69652 h 1123823"/>
                <a:gd name="connsiteX791" fmla="*/ 1781182 w 4491402"/>
                <a:gd name="connsiteY791" fmla="*/ 21767 h 1123823"/>
                <a:gd name="connsiteX792" fmla="*/ 1842127 w 4491402"/>
                <a:gd name="connsiteY792" fmla="*/ 8707 h 1123823"/>
                <a:gd name="connsiteX793" fmla="*/ 646888 w 4491402"/>
                <a:gd name="connsiteY793" fmla="*/ 8707 h 1123823"/>
                <a:gd name="connsiteX794" fmla="*/ 912435 w 4491402"/>
                <a:gd name="connsiteY794" fmla="*/ 8707 h 1123823"/>
                <a:gd name="connsiteX795" fmla="*/ 960320 w 4491402"/>
                <a:gd name="connsiteY795" fmla="*/ 21767 h 1123823"/>
                <a:gd name="connsiteX796" fmla="*/ 1003852 w 4491402"/>
                <a:gd name="connsiteY796" fmla="*/ 47886 h 1123823"/>
                <a:gd name="connsiteX797" fmla="*/ 1029972 w 4491402"/>
                <a:gd name="connsiteY797" fmla="*/ 87065 h 1123823"/>
                <a:gd name="connsiteX798" fmla="*/ 1032052 w 4491402"/>
                <a:gd name="connsiteY798" fmla="*/ 99547 h 1123823"/>
                <a:gd name="connsiteX799" fmla="*/ 1024191 w 4491402"/>
                <a:gd name="connsiteY799" fmla="*/ 87755 h 1123823"/>
                <a:gd name="connsiteX800" fmla="*/ 980659 w 4491402"/>
                <a:gd name="connsiteY800" fmla="*/ 61636 h 1123823"/>
                <a:gd name="connsiteX801" fmla="*/ 932774 w 4491402"/>
                <a:gd name="connsiteY801" fmla="*/ 48576 h 1123823"/>
                <a:gd name="connsiteX802" fmla="*/ 667227 w 4491402"/>
                <a:gd name="connsiteY802" fmla="*/ 48576 h 1123823"/>
                <a:gd name="connsiteX803" fmla="*/ 619342 w 4491402"/>
                <a:gd name="connsiteY803" fmla="*/ 61636 h 1123823"/>
                <a:gd name="connsiteX804" fmla="*/ 575809 w 4491402"/>
                <a:gd name="connsiteY804" fmla="*/ 87755 h 1123823"/>
                <a:gd name="connsiteX805" fmla="*/ 549690 w 4491402"/>
                <a:gd name="connsiteY805" fmla="*/ 126934 h 1123823"/>
                <a:gd name="connsiteX806" fmla="*/ 540984 w 4491402"/>
                <a:gd name="connsiteY806" fmla="*/ 179173 h 1123823"/>
                <a:gd name="connsiteX807" fmla="*/ 540984 w 4491402"/>
                <a:gd name="connsiteY807" fmla="*/ 204602 h 1123823"/>
                <a:gd name="connsiteX808" fmla="*/ 528353 w 4491402"/>
                <a:gd name="connsiteY808" fmla="*/ 204602 h 1123823"/>
                <a:gd name="connsiteX809" fmla="*/ 501805 w 4491402"/>
                <a:gd name="connsiteY809" fmla="*/ 157406 h 1123823"/>
                <a:gd name="connsiteX810" fmla="*/ 497451 w 4491402"/>
                <a:gd name="connsiteY810" fmla="*/ 148700 h 1123823"/>
                <a:gd name="connsiteX811" fmla="*/ 493098 w 4491402"/>
                <a:gd name="connsiteY811" fmla="*/ 144347 h 1123823"/>
                <a:gd name="connsiteX812" fmla="*/ 462626 w 4491402"/>
                <a:gd name="connsiteY812" fmla="*/ 105168 h 1123823"/>
                <a:gd name="connsiteX813" fmla="*/ 419093 w 4491402"/>
                <a:gd name="connsiteY813" fmla="*/ 83402 h 1123823"/>
                <a:gd name="connsiteX814" fmla="*/ 371208 w 4491402"/>
                <a:gd name="connsiteY814" fmla="*/ 79048 h 1123823"/>
                <a:gd name="connsiteX815" fmla="*/ 318969 w 4491402"/>
                <a:gd name="connsiteY815" fmla="*/ 96461 h 1123823"/>
                <a:gd name="connsiteX816" fmla="*/ 310263 w 4491402"/>
                <a:gd name="connsiteY816" fmla="*/ 100815 h 1123823"/>
                <a:gd name="connsiteX817" fmla="*/ 314616 w 4491402"/>
                <a:gd name="connsiteY817" fmla="*/ 87755 h 1123823"/>
                <a:gd name="connsiteX818" fmla="*/ 258024 w 4491402"/>
                <a:gd name="connsiteY818" fmla="*/ 74695 h 1123823"/>
                <a:gd name="connsiteX819" fmla="*/ 166606 w 4491402"/>
                <a:gd name="connsiteY819" fmla="*/ 83402 h 1123823"/>
                <a:gd name="connsiteX820" fmla="*/ 110014 w 4491402"/>
                <a:gd name="connsiteY820" fmla="*/ 153053 h 1123823"/>
                <a:gd name="connsiteX821" fmla="*/ 36010 w 4491402"/>
                <a:gd name="connsiteY821" fmla="*/ 305416 h 1123823"/>
                <a:gd name="connsiteX822" fmla="*/ 27303 w 4491402"/>
                <a:gd name="connsiteY822" fmla="*/ 405540 h 1123823"/>
                <a:gd name="connsiteX823" fmla="*/ 73969 w 4491402"/>
                <a:gd name="connsiteY823" fmla="*/ 565537 h 1123823"/>
                <a:gd name="connsiteX824" fmla="*/ 67909 w 4491402"/>
                <a:gd name="connsiteY824" fmla="*/ 574626 h 1123823"/>
                <a:gd name="connsiteX825" fmla="*/ 6964 w 4491402"/>
                <a:gd name="connsiteY825" fmla="*/ 365671 h 1123823"/>
                <a:gd name="connsiteX826" fmla="*/ 15671 w 4491402"/>
                <a:gd name="connsiteY826" fmla="*/ 265547 h 1123823"/>
                <a:gd name="connsiteX827" fmla="*/ 89675 w 4491402"/>
                <a:gd name="connsiteY827" fmla="*/ 113184 h 1123823"/>
                <a:gd name="connsiteX828" fmla="*/ 146267 w 4491402"/>
                <a:gd name="connsiteY828" fmla="*/ 43533 h 1123823"/>
                <a:gd name="connsiteX829" fmla="*/ 237685 w 4491402"/>
                <a:gd name="connsiteY829" fmla="*/ 34826 h 1123823"/>
                <a:gd name="connsiteX830" fmla="*/ 294277 w 4491402"/>
                <a:gd name="connsiteY830" fmla="*/ 47886 h 1123823"/>
                <a:gd name="connsiteX831" fmla="*/ 289924 w 4491402"/>
                <a:gd name="connsiteY831" fmla="*/ 60946 h 1123823"/>
                <a:gd name="connsiteX832" fmla="*/ 298630 w 4491402"/>
                <a:gd name="connsiteY832" fmla="*/ 56592 h 1123823"/>
                <a:gd name="connsiteX833" fmla="*/ 350869 w 4491402"/>
                <a:gd name="connsiteY833" fmla="*/ 39179 h 1123823"/>
                <a:gd name="connsiteX834" fmla="*/ 398754 w 4491402"/>
                <a:gd name="connsiteY834" fmla="*/ 43533 h 1123823"/>
                <a:gd name="connsiteX835" fmla="*/ 442287 w 4491402"/>
                <a:gd name="connsiteY835" fmla="*/ 65299 h 1123823"/>
                <a:gd name="connsiteX836" fmla="*/ 472759 w 4491402"/>
                <a:gd name="connsiteY836" fmla="*/ 104478 h 1123823"/>
                <a:gd name="connsiteX837" fmla="*/ 477112 w 4491402"/>
                <a:gd name="connsiteY837" fmla="*/ 108831 h 1123823"/>
                <a:gd name="connsiteX838" fmla="*/ 481466 w 4491402"/>
                <a:gd name="connsiteY838" fmla="*/ 117537 h 1123823"/>
                <a:gd name="connsiteX839" fmla="*/ 520645 w 4491402"/>
                <a:gd name="connsiteY839" fmla="*/ 187189 h 1123823"/>
                <a:gd name="connsiteX840" fmla="*/ 520645 w 4491402"/>
                <a:gd name="connsiteY840" fmla="*/ 139304 h 1123823"/>
                <a:gd name="connsiteX841" fmla="*/ 529351 w 4491402"/>
                <a:gd name="connsiteY841" fmla="*/ 87065 h 1123823"/>
                <a:gd name="connsiteX842" fmla="*/ 555470 w 4491402"/>
                <a:gd name="connsiteY842" fmla="*/ 47886 h 1123823"/>
                <a:gd name="connsiteX843" fmla="*/ 599003 w 4491402"/>
                <a:gd name="connsiteY843" fmla="*/ 21767 h 1123823"/>
                <a:gd name="connsiteX844" fmla="*/ 646888 w 4491402"/>
                <a:gd name="connsiteY844" fmla="*/ 8707 h 1123823"/>
                <a:gd name="connsiteX845" fmla="*/ 3940938 w 4491402"/>
                <a:gd name="connsiteY845" fmla="*/ 1 h 1123823"/>
                <a:gd name="connsiteX846" fmla="*/ 4023649 w 4491402"/>
                <a:gd name="connsiteY846" fmla="*/ 1 h 1123823"/>
                <a:gd name="connsiteX847" fmla="*/ 4110714 w 4491402"/>
                <a:gd name="connsiteY847" fmla="*/ 30474 h 1123823"/>
                <a:gd name="connsiteX848" fmla="*/ 4393673 w 4491402"/>
                <a:gd name="connsiteY848" fmla="*/ 191543 h 1123823"/>
                <a:gd name="connsiteX849" fmla="*/ 4463325 w 4491402"/>
                <a:gd name="connsiteY849" fmla="*/ 265548 h 1123823"/>
                <a:gd name="connsiteX850" fmla="*/ 4463008 w 4491402"/>
                <a:gd name="connsiteY850" fmla="*/ 272844 h 1123823"/>
                <a:gd name="connsiteX851" fmla="*/ 4455368 w 4491402"/>
                <a:gd name="connsiteY851" fmla="*/ 260797 h 1123823"/>
                <a:gd name="connsiteX852" fmla="*/ 4414012 w 4491402"/>
                <a:gd name="connsiteY852" fmla="*/ 231412 h 1123823"/>
                <a:gd name="connsiteX853" fmla="*/ 4131053 w 4491402"/>
                <a:gd name="connsiteY853" fmla="*/ 70343 h 1123823"/>
                <a:gd name="connsiteX854" fmla="*/ 4043988 w 4491402"/>
                <a:gd name="connsiteY854" fmla="*/ 39870 h 1123823"/>
                <a:gd name="connsiteX855" fmla="*/ 3961277 w 4491402"/>
                <a:gd name="connsiteY855" fmla="*/ 39870 h 1123823"/>
                <a:gd name="connsiteX856" fmla="*/ 3874212 w 4491402"/>
                <a:gd name="connsiteY856" fmla="*/ 70343 h 1123823"/>
                <a:gd name="connsiteX857" fmla="*/ 3460657 w 4491402"/>
                <a:gd name="connsiteY857" fmla="*/ 288004 h 1123823"/>
                <a:gd name="connsiteX858" fmla="*/ 3479623 w 4491402"/>
                <a:gd name="connsiteY858" fmla="*/ 338580 h 1123823"/>
                <a:gd name="connsiteX859" fmla="*/ 3466437 w 4491402"/>
                <a:gd name="connsiteY859" fmla="*/ 317787 h 1123823"/>
                <a:gd name="connsiteX860" fmla="*/ 3440318 w 4491402"/>
                <a:gd name="connsiteY860" fmla="*/ 248135 h 1123823"/>
                <a:gd name="connsiteX861" fmla="*/ 3853873 w 4491402"/>
                <a:gd name="connsiteY861" fmla="*/ 30474 h 1123823"/>
                <a:gd name="connsiteX862" fmla="*/ 3940938 w 4491402"/>
                <a:gd name="connsiteY862" fmla="*/ 1 h 1123823"/>
                <a:gd name="connsiteX863" fmla="*/ 1537401 w 4491402"/>
                <a:gd name="connsiteY863" fmla="*/ 0 h 1123823"/>
                <a:gd name="connsiteX864" fmla="*/ 1602699 w 4491402"/>
                <a:gd name="connsiteY864" fmla="*/ 0 h 1123823"/>
                <a:gd name="connsiteX865" fmla="*/ 1602699 w 4491402"/>
                <a:gd name="connsiteY865" fmla="*/ 39869 h 1123823"/>
                <a:gd name="connsiteX866" fmla="*/ 1557740 w 4491402"/>
                <a:gd name="connsiteY866" fmla="*/ 39869 h 1123823"/>
                <a:gd name="connsiteX867" fmla="*/ 1505501 w 4491402"/>
                <a:gd name="connsiteY867" fmla="*/ 52929 h 1123823"/>
                <a:gd name="connsiteX868" fmla="*/ 1466322 w 4491402"/>
                <a:gd name="connsiteY868" fmla="*/ 79048 h 1123823"/>
                <a:gd name="connsiteX869" fmla="*/ 1435850 w 4491402"/>
                <a:gd name="connsiteY869" fmla="*/ 118227 h 1123823"/>
                <a:gd name="connsiteX870" fmla="*/ 1427143 w 4491402"/>
                <a:gd name="connsiteY870" fmla="*/ 170466 h 1123823"/>
                <a:gd name="connsiteX871" fmla="*/ 1427143 w 4491402"/>
                <a:gd name="connsiteY871" fmla="*/ 192232 h 1123823"/>
                <a:gd name="connsiteX872" fmla="*/ 1396671 w 4491402"/>
                <a:gd name="connsiteY872" fmla="*/ 148700 h 1123823"/>
                <a:gd name="connsiteX873" fmla="*/ 1357492 w 4491402"/>
                <a:gd name="connsiteY873" fmla="*/ 113874 h 1123823"/>
                <a:gd name="connsiteX874" fmla="*/ 1313960 w 4491402"/>
                <a:gd name="connsiteY874" fmla="*/ 100815 h 1123823"/>
                <a:gd name="connsiteX875" fmla="*/ 1266074 w 4491402"/>
                <a:gd name="connsiteY875" fmla="*/ 100815 h 1123823"/>
                <a:gd name="connsiteX876" fmla="*/ 1218189 w 4491402"/>
                <a:gd name="connsiteY876" fmla="*/ 118227 h 1123823"/>
                <a:gd name="connsiteX877" fmla="*/ 1175965 w 4491402"/>
                <a:gd name="connsiteY877" fmla="*/ 148935 h 1123823"/>
                <a:gd name="connsiteX878" fmla="*/ 1149964 w 4491402"/>
                <a:gd name="connsiteY878" fmla="*/ 113184 h 1123823"/>
                <a:gd name="connsiteX879" fmla="*/ 1197850 w 4491402"/>
                <a:gd name="connsiteY879" fmla="*/ 78358 h 1123823"/>
                <a:gd name="connsiteX880" fmla="*/ 1245735 w 4491402"/>
                <a:gd name="connsiteY880" fmla="*/ 60946 h 1123823"/>
                <a:gd name="connsiteX881" fmla="*/ 1293621 w 4491402"/>
                <a:gd name="connsiteY881" fmla="*/ 60946 h 1123823"/>
                <a:gd name="connsiteX882" fmla="*/ 1337153 w 4491402"/>
                <a:gd name="connsiteY882" fmla="*/ 74005 h 1123823"/>
                <a:gd name="connsiteX883" fmla="*/ 1376332 w 4491402"/>
                <a:gd name="connsiteY883" fmla="*/ 108831 h 1123823"/>
                <a:gd name="connsiteX884" fmla="*/ 1406804 w 4491402"/>
                <a:gd name="connsiteY884" fmla="*/ 152363 h 1123823"/>
                <a:gd name="connsiteX885" fmla="*/ 1406804 w 4491402"/>
                <a:gd name="connsiteY885" fmla="*/ 130597 h 1123823"/>
                <a:gd name="connsiteX886" fmla="*/ 1415511 w 4491402"/>
                <a:gd name="connsiteY886" fmla="*/ 78358 h 1123823"/>
                <a:gd name="connsiteX887" fmla="*/ 1445983 w 4491402"/>
                <a:gd name="connsiteY887" fmla="*/ 39179 h 1123823"/>
                <a:gd name="connsiteX888" fmla="*/ 1485162 w 4491402"/>
                <a:gd name="connsiteY888" fmla="*/ 13060 h 1123823"/>
                <a:gd name="connsiteX889" fmla="*/ 1537401 w 4491402"/>
                <a:gd name="connsiteY889" fmla="*/ 0 h 112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</a:cxnLst>
              <a:rect l="l" t="t" r="r" b="b"/>
              <a:pathLst>
                <a:path w="4491402" h="1123823">
                  <a:moveTo>
                    <a:pt x="1067329" y="943030"/>
                  </a:moveTo>
                  <a:lnTo>
                    <a:pt x="1098196" y="967106"/>
                  </a:lnTo>
                  <a:lnTo>
                    <a:pt x="1072077" y="1006285"/>
                  </a:lnTo>
                  <a:cubicBezTo>
                    <a:pt x="1051762" y="1035306"/>
                    <a:pt x="1024191" y="1054170"/>
                    <a:pt x="989365" y="1062877"/>
                  </a:cubicBezTo>
                  <a:cubicBezTo>
                    <a:pt x="954540" y="1068681"/>
                    <a:pt x="921165" y="1061426"/>
                    <a:pt x="889241" y="1041111"/>
                  </a:cubicBezTo>
                  <a:cubicBezTo>
                    <a:pt x="874731" y="1029502"/>
                    <a:pt x="851513" y="1012089"/>
                    <a:pt x="819590" y="988872"/>
                  </a:cubicBezTo>
                  <a:lnTo>
                    <a:pt x="830292" y="971875"/>
                  </a:lnTo>
                  <a:lnTo>
                    <a:pt x="840607" y="979476"/>
                  </a:lnTo>
                  <a:cubicBezTo>
                    <a:pt x="852215" y="988182"/>
                    <a:pt x="861647" y="995438"/>
                    <a:pt x="868902" y="1001242"/>
                  </a:cubicBezTo>
                  <a:cubicBezTo>
                    <a:pt x="900826" y="1021557"/>
                    <a:pt x="934201" y="1028812"/>
                    <a:pt x="969026" y="1023008"/>
                  </a:cubicBezTo>
                  <a:cubicBezTo>
                    <a:pt x="1003852" y="1014301"/>
                    <a:pt x="1031423" y="995437"/>
                    <a:pt x="1051738" y="966416"/>
                  </a:cubicBezTo>
                  <a:close/>
                  <a:moveTo>
                    <a:pt x="223198" y="936633"/>
                  </a:moveTo>
                  <a:lnTo>
                    <a:pt x="246754" y="995523"/>
                  </a:lnTo>
                  <a:lnTo>
                    <a:pt x="228979" y="962063"/>
                  </a:lnTo>
                  <a:lnTo>
                    <a:pt x="220873" y="941799"/>
                  </a:lnTo>
                  <a:close/>
                  <a:moveTo>
                    <a:pt x="2802291" y="927927"/>
                  </a:moveTo>
                  <a:lnTo>
                    <a:pt x="2822630" y="927927"/>
                  </a:lnTo>
                  <a:lnTo>
                    <a:pt x="2822630" y="984519"/>
                  </a:lnTo>
                  <a:lnTo>
                    <a:pt x="2829257" y="1024278"/>
                  </a:lnTo>
                  <a:lnTo>
                    <a:pt x="2810998" y="996889"/>
                  </a:lnTo>
                  <a:cubicBezTo>
                    <a:pt x="2805194" y="979476"/>
                    <a:pt x="2802291" y="962063"/>
                    <a:pt x="2802291" y="944650"/>
                  </a:cubicBezTo>
                  <a:close/>
                  <a:moveTo>
                    <a:pt x="1182498" y="923417"/>
                  </a:moveTo>
                  <a:lnTo>
                    <a:pt x="1237029" y="1014301"/>
                  </a:lnTo>
                  <a:cubicBezTo>
                    <a:pt x="1251539" y="1034616"/>
                    <a:pt x="1270403" y="1050578"/>
                    <a:pt x="1293621" y="1062187"/>
                  </a:cubicBezTo>
                  <a:cubicBezTo>
                    <a:pt x="1316838" y="1073795"/>
                    <a:pt x="1340055" y="1078149"/>
                    <a:pt x="1363272" y="1075247"/>
                  </a:cubicBezTo>
                  <a:cubicBezTo>
                    <a:pt x="1447434" y="1063638"/>
                    <a:pt x="1524341" y="1037519"/>
                    <a:pt x="1593993" y="996889"/>
                  </a:cubicBezTo>
                  <a:cubicBezTo>
                    <a:pt x="1599797" y="993986"/>
                    <a:pt x="1608504" y="988182"/>
                    <a:pt x="1620112" y="979476"/>
                  </a:cubicBezTo>
                  <a:cubicBezTo>
                    <a:pt x="1640427" y="964965"/>
                    <a:pt x="1663645" y="957710"/>
                    <a:pt x="1689764" y="957710"/>
                  </a:cubicBezTo>
                  <a:cubicBezTo>
                    <a:pt x="1715883" y="957710"/>
                    <a:pt x="1739100" y="964965"/>
                    <a:pt x="1759415" y="979476"/>
                  </a:cubicBezTo>
                  <a:cubicBezTo>
                    <a:pt x="1782633" y="993986"/>
                    <a:pt x="1802948" y="1004144"/>
                    <a:pt x="1820361" y="1009948"/>
                  </a:cubicBezTo>
                  <a:cubicBezTo>
                    <a:pt x="1895816" y="1047676"/>
                    <a:pt x="2003196" y="1070893"/>
                    <a:pt x="2142499" y="1079600"/>
                  </a:cubicBezTo>
                  <a:lnTo>
                    <a:pt x="2155559" y="1044774"/>
                  </a:lnTo>
                  <a:cubicBezTo>
                    <a:pt x="2164265" y="1024459"/>
                    <a:pt x="2167167" y="1005595"/>
                    <a:pt x="2164265" y="988182"/>
                  </a:cubicBezTo>
                  <a:lnTo>
                    <a:pt x="2155532" y="959800"/>
                  </a:lnTo>
                  <a:lnTo>
                    <a:pt x="2167191" y="971459"/>
                  </a:lnTo>
                  <a:cubicBezTo>
                    <a:pt x="2175898" y="988872"/>
                    <a:pt x="2181702" y="1007736"/>
                    <a:pt x="2184604" y="1028051"/>
                  </a:cubicBezTo>
                  <a:cubicBezTo>
                    <a:pt x="2187506" y="1045464"/>
                    <a:pt x="2184604" y="1064328"/>
                    <a:pt x="2175898" y="1084643"/>
                  </a:cubicBezTo>
                  <a:lnTo>
                    <a:pt x="2162838" y="1119469"/>
                  </a:lnTo>
                  <a:cubicBezTo>
                    <a:pt x="2023535" y="1110762"/>
                    <a:pt x="1916155" y="1087545"/>
                    <a:pt x="1840700" y="1049817"/>
                  </a:cubicBezTo>
                  <a:cubicBezTo>
                    <a:pt x="1823287" y="1044013"/>
                    <a:pt x="1802972" y="1033855"/>
                    <a:pt x="1779754" y="1019345"/>
                  </a:cubicBezTo>
                  <a:cubicBezTo>
                    <a:pt x="1759439" y="1004834"/>
                    <a:pt x="1736222" y="997579"/>
                    <a:pt x="1710103" y="997579"/>
                  </a:cubicBezTo>
                  <a:cubicBezTo>
                    <a:pt x="1683984" y="997579"/>
                    <a:pt x="1660766" y="1004834"/>
                    <a:pt x="1640451" y="1019345"/>
                  </a:cubicBezTo>
                  <a:cubicBezTo>
                    <a:pt x="1628843" y="1028051"/>
                    <a:pt x="1620136" y="1033855"/>
                    <a:pt x="1614332" y="1036758"/>
                  </a:cubicBezTo>
                  <a:cubicBezTo>
                    <a:pt x="1544680" y="1077388"/>
                    <a:pt x="1467773" y="1103507"/>
                    <a:pt x="1383611" y="1115116"/>
                  </a:cubicBezTo>
                  <a:cubicBezTo>
                    <a:pt x="1360394" y="1118018"/>
                    <a:pt x="1337177" y="1113664"/>
                    <a:pt x="1313960" y="1102056"/>
                  </a:cubicBezTo>
                  <a:cubicBezTo>
                    <a:pt x="1290742" y="1090447"/>
                    <a:pt x="1271878" y="1074485"/>
                    <a:pt x="1257368" y="1054170"/>
                  </a:cubicBezTo>
                  <a:lnTo>
                    <a:pt x="1179010" y="923574"/>
                  </a:lnTo>
                  <a:close/>
                  <a:moveTo>
                    <a:pt x="202859" y="896764"/>
                  </a:moveTo>
                  <a:lnTo>
                    <a:pt x="220873" y="941799"/>
                  </a:lnTo>
                  <a:lnTo>
                    <a:pt x="144840" y="1110762"/>
                  </a:lnTo>
                  <a:lnTo>
                    <a:pt x="62129" y="984519"/>
                  </a:lnTo>
                  <a:lnTo>
                    <a:pt x="55200" y="965118"/>
                  </a:lnTo>
                  <a:lnTo>
                    <a:pt x="124501" y="1070893"/>
                  </a:lnTo>
                  <a:cubicBezTo>
                    <a:pt x="156425" y="1009948"/>
                    <a:pt x="182544" y="951905"/>
                    <a:pt x="202859" y="896764"/>
                  </a:cubicBezTo>
                  <a:close/>
                  <a:moveTo>
                    <a:pt x="4445605" y="885184"/>
                  </a:moveTo>
                  <a:lnTo>
                    <a:pt x="4457544" y="897455"/>
                  </a:lnTo>
                  <a:cubicBezTo>
                    <a:pt x="4480762" y="926477"/>
                    <a:pt x="4490919" y="959852"/>
                    <a:pt x="4488017" y="997580"/>
                  </a:cubicBezTo>
                  <a:cubicBezTo>
                    <a:pt x="4482213" y="1035307"/>
                    <a:pt x="4464800" y="1064329"/>
                    <a:pt x="4435778" y="1084644"/>
                  </a:cubicBezTo>
                  <a:lnTo>
                    <a:pt x="4383540" y="1123823"/>
                  </a:lnTo>
                  <a:cubicBezTo>
                    <a:pt x="4374833" y="1115117"/>
                    <a:pt x="4367578" y="1104959"/>
                    <a:pt x="4361774" y="1093350"/>
                  </a:cubicBezTo>
                  <a:cubicBezTo>
                    <a:pt x="4347263" y="1075938"/>
                    <a:pt x="4329850" y="1062878"/>
                    <a:pt x="4309535" y="1054171"/>
                  </a:cubicBezTo>
                  <a:cubicBezTo>
                    <a:pt x="4289220" y="1045465"/>
                    <a:pt x="4267454" y="1041112"/>
                    <a:pt x="4244236" y="1041112"/>
                  </a:cubicBezTo>
                  <a:cubicBezTo>
                    <a:pt x="4038184" y="1064329"/>
                    <a:pt x="3895979" y="1081742"/>
                    <a:pt x="3817621" y="1093350"/>
                  </a:cubicBezTo>
                  <a:lnTo>
                    <a:pt x="3791501" y="1097704"/>
                  </a:lnTo>
                  <a:lnTo>
                    <a:pt x="3769735" y="1097704"/>
                  </a:lnTo>
                  <a:cubicBezTo>
                    <a:pt x="3749420" y="1100606"/>
                    <a:pt x="3733458" y="1103508"/>
                    <a:pt x="3721850" y="1106410"/>
                  </a:cubicBezTo>
                  <a:cubicBezTo>
                    <a:pt x="3689926" y="1112214"/>
                    <a:pt x="3659453" y="1106410"/>
                    <a:pt x="3630432" y="1088997"/>
                  </a:cubicBezTo>
                  <a:cubicBezTo>
                    <a:pt x="3617373" y="1080291"/>
                    <a:pt x="3606490" y="1069770"/>
                    <a:pt x="3597783" y="1057436"/>
                  </a:cubicBezTo>
                  <a:lnTo>
                    <a:pt x="3580943" y="1020949"/>
                  </a:lnTo>
                  <a:lnTo>
                    <a:pt x="3610093" y="1049128"/>
                  </a:lnTo>
                  <a:cubicBezTo>
                    <a:pt x="3639114" y="1066541"/>
                    <a:pt x="3669587" y="1072345"/>
                    <a:pt x="3701511" y="1066541"/>
                  </a:cubicBezTo>
                  <a:cubicBezTo>
                    <a:pt x="3713119" y="1063639"/>
                    <a:pt x="3729081" y="1060737"/>
                    <a:pt x="3749396" y="1057835"/>
                  </a:cubicBezTo>
                  <a:lnTo>
                    <a:pt x="3771162" y="1057835"/>
                  </a:lnTo>
                  <a:lnTo>
                    <a:pt x="3797282" y="1053481"/>
                  </a:lnTo>
                  <a:cubicBezTo>
                    <a:pt x="3875640" y="1041873"/>
                    <a:pt x="4017845" y="1024460"/>
                    <a:pt x="4223897" y="1001243"/>
                  </a:cubicBezTo>
                  <a:cubicBezTo>
                    <a:pt x="4247115" y="1001243"/>
                    <a:pt x="4268881" y="1005596"/>
                    <a:pt x="4289196" y="1014302"/>
                  </a:cubicBezTo>
                  <a:cubicBezTo>
                    <a:pt x="4309511" y="1023009"/>
                    <a:pt x="4326924" y="1036069"/>
                    <a:pt x="4341435" y="1053481"/>
                  </a:cubicBezTo>
                  <a:cubicBezTo>
                    <a:pt x="4347239" y="1065090"/>
                    <a:pt x="4354494" y="1075248"/>
                    <a:pt x="4363201" y="1083954"/>
                  </a:cubicBezTo>
                  <a:lnTo>
                    <a:pt x="4415439" y="1044775"/>
                  </a:lnTo>
                  <a:cubicBezTo>
                    <a:pt x="4444461" y="1024460"/>
                    <a:pt x="4461874" y="995438"/>
                    <a:pt x="4467678" y="957711"/>
                  </a:cubicBezTo>
                  <a:close/>
                  <a:moveTo>
                    <a:pt x="1871172" y="862629"/>
                  </a:moveTo>
                  <a:lnTo>
                    <a:pt x="1996966" y="862629"/>
                  </a:lnTo>
                  <a:lnTo>
                    <a:pt x="2051081" y="874998"/>
                  </a:lnTo>
                  <a:cubicBezTo>
                    <a:pt x="2071396" y="874998"/>
                    <a:pt x="2090260" y="880803"/>
                    <a:pt x="2107673" y="892411"/>
                  </a:cubicBezTo>
                  <a:cubicBezTo>
                    <a:pt x="2122184" y="901118"/>
                    <a:pt x="2135244" y="914177"/>
                    <a:pt x="2146852" y="931590"/>
                  </a:cubicBezTo>
                  <a:lnTo>
                    <a:pt x="2155532" y="959800"/>
                  </a:lnTo>
                  <a:lnTo>
                    <a:pt x="2128012" y="932280"/>
                  </a:lnTo>
                  <a:cubicBezTo>
                    <a:pt x="2110599" y="920672"/>
                    <a:pt x="2091735" y="914867"/>
                    <a:pt x="2071420" y="914867"/>
                  </a:cubicBezTo>
                  <a:cubicBezTo>
                    <a:pt x="2013377" y="906161"/>
                    <a:pt x="1962590" y="894552"/>
                    <a:pt x="1919058" y="880042"/>
                  </a:cubicBezTo>
                  <a:cubicBezTo>
                    <a:pt x="1901645" y="874237"/>
                    <a:pt x="1885683" y="868433"/>
                    <a:pt x="1871172" y="862629"/>
                  </a:cubicBezTo>
                  <a:close/>
                  <a:moveTo>
                    <a:pt x="1395754" y="862629"/>
                  </a:moveTo>
                  <a:lnTo>
                    <a:pt x="1518561" y="862629"/>
                  </a:lnTo>
                  <a:lnTo>
                    <a:pt x="1514208" y="866982"/>
                  </a:lnTo>
                  <a:lnTo>
                    <a:pt x="1509855" y="871335"/>
                  </a:lnTo>
                  <a:cubicBezTo>
                    <a:pt x="1504050" y="874237"/>
                    <a:pt x="1499697" y="877139"/>
                    <a:pt x="1496795" y="880042"/>
                  </a:cubicBezTo>
                  <a:cubicBezTo>
                    <a:pt x="1466323" y="896004"/>
                    <a:pt x="1424604" y="907612"/>
                    <a:pt x="1371640" y="914868"/>
                  </a:cubicBezTo>
                  <a:lnTo>
                    <a:pt x="1182498" y="923417"/>
                  </a:lnTo>
                  <a:lnTo>
                    <a:pt x="1158671" y="883705"/>
                  </a:lnTo>
                  <a:cubicBezTo>
                    <a:pt x="1234127" y="885156"/>
                    <a:pt x="1298337" y="882254"/>
                    <a:pt x="1351301" y="874999"/>
                  </a:cubicBezTo>
                  <a:close/>
                  <a:moveTo>
                    <a:pt x="937127" y="853922"/>
                  </a:moveTo>
                  <a:lnTo>
                    <a:pt x="982990" y="853922"/>
                  </a:lnTo>
                  <a:lnTo>
                    <a:pt x="1023442" y="884793"/>
                  </a:lnTo>
                  <a:cubicBezTo>
                    <a:pt x="1039404" y="897127"/>
                    <a:pt x="1057542" y="911275"/>
                    <a:pt x="1077857" y="927237"/>
                  </a:cubicBezTo>
                  <a:lnTo>
                    <a:pt x="1067329" y="943030"/>
                  </a:lnTo>
                  <a:lnTo>
                    <a:pt x="1043781" y="924662"/>
                  </a:lnTo>
                  <a:cubicBezTo>
                    <a:pt x="1027819" y="912328"/>
                    <a:pt x="1014034" y="901808"/>
                    <a:pt x="1002425" y="893101"/>
                  </a:cubicBezTo>
                  <a:cubicBezTo>
                    <a:pt x="987914" y="881493"/>
                    <a:pt x="966148" y="868433"/>
                    <a:pt x="937127" y="853922"/>
                  </a:cubicBezTo>
                  <a:close/>
                  <a:moveTo>
                    <a:pt x="627789" y="845961"/>
                  </a:moveTo>
                  <a:lnTo>
                    <a:pt x="671580" y="853922"/>
                  </a:lnTo>
                  <a:lnTo>
                    <a:pt x="675933" y="853922"/>
                  </a:lnTo>
                  <a:cubicBezTo>
                    <a:pt x="659972" y="880042"/>
                    <a:pt x="637843" y="905436"/>
                    <a:pt x="609547" y="930104"/>
                  </a:cubicBezTo>
                  <a:lnTo>
                    <a:pt x="522819" y="990357"/>
                  </a:lnTo>
                  <a:lnTo>
                    <a:pt x="493909" y="968249"/>
                  </a:lnTo>
                  <a:lnTo>
                    <a:pt x="495275" y="955494"/>
                  </a:lnTo>
                  <a:lnTo>
                    <a:pt x="589208" y="890235"/>
                  </a:lnTo>
                  <a:close/>
                  <a:moveTo>
                    <a:pt x="2329159" y="841001"/>
                  </a:moveTo>
                  <a:lnTo>
                    <a:pt x="2336497" y="853232"/>
                  </a:lnTo>
                  <a:cubicBezTo>
                    <a:pt x="2348105" y="864841"/>
                    <a:pt x="2362616" y="873547"/>
                    <a:pt x="2380029" y="879352"/>
                  </a:cubicBezTo>
                  <a:cubicBezTo>
                    <a:pt x="2394539" y="885156"/>
                    <a:pt x="2410501" y="888058"/>
                    <a:pt x="2427914" y="888058"/>
                  </a:cubicBezTo>
                  <a:lnTo>
                    <a:pt x="2802291" y="888058"/>
                  </a:lnTo>
                  <a:lnTo>
                    <a:pt x="2802291" y="927927"/>
                  </a:lnTo>
                  <a:lnTo>
                    <a:pt x="2448253" y="927927"/>
                  </a:lnTo>
                  <a:cubicBezTo>
                    <a:pt x="2430840" y="927927"/>
                    <a:pt x="2414878" y="925025"/>
                    <a:pt x="2400368" y="919221"/>
                  </a:cubicBezTo>
                  <a:cubicBezTo>
                    <a:pt x="2382955" y="913416"/>
                    <a:pt x="2368444" y="904710"/>
                    <a:pt x="2356836" y="893101"/>
                  </a:cubicBezTo>
                  <a:cubicBezTo>
                    <a:pt x="2345227" y="881493"/>
                    <a:pt x="2336521" y="866982"/>
                    <a:pt x="2330716" y="849569"/>
                  </a:cubicBezTo>
                  <a:close/>
                  <a:moveTo>
                    <a:pt x="4136018" y="837122"/>
                  </a:moveTo>
                  <a:lnTo>
                    <a:pt x="4174585" y="875689"/>
                  </a:lnTo>
                  <a:cubicBezTo>
                    <a:pt x="4052695" y="884396"/>
                    <a:pt x="3951119" y="891651"/>
                    <a:pt x="3869859" y="897455"/>
                  </a:cubicBezTo>
                  <a:lnTo>
                    <a:pt x="3902104" y="853830"/>
                  </a:lnTo>
                  <a:lnTo>
                    <a:pt x="3986647" y="847792"/>
                  </a:lnTo>
                  <a:close/>
                  <a:moveTo>
                    <a:pt x="4096559" y="778134"/>
                  </a:moveTo>
                  <a:lnTo>
                    <a:pt x="4154246" y="835820"/>
                  </a:lnTo>
                  <a:lnTo>
                    <a:pt x="4136018" y="837122"/>
                  </a:lnTo>
                  <a:lnTo>
                    <a:pt x="4083167" y="784272"/>
                  </a:lnTo>
                  <a:close/>
                  <a:moveTo>
                    <a:pt x="3326236" y="770383"/>
                  </a:moveTo>
                  <a:lnTo>
                    <a:pt x="3345017" y="801684"/>
                  </a:lnTo>
                  <a:cubicBezTo>
                    <a:pt x="3350821" y="816194"/>
                    <a:pt x="3353724" y="832156"/>
                    <a:pt x="3353724" y="849569"/>
                  </a:cubicBezTo>
                  <a:lnTo>
                    <a:pt x="3353724" y="927927"/>
                  </a:lnTo>
                  <a:lnTo>
                    <a:pt x="3162181" y="927927"/>
                  </a:lnTo>
                  <a:cubicBezTo>
                    <a:pt x="3144769" y="927927"/>
                    <a:pt x="3127356" y="932280"/>
                    <a:pt x="3109943" y="940987"/>
                  </a:cubicBezTo>
                  <a:cubicBezTo>
                    <a:pt x="3095432" y="946791"/>
                    <a:pt x="3082372" y="955497"/>
                    <a:pt x="3070764" y="967106"/>
                  </a:cubicBezTo>
                  <a:cubicBezTo>
                    <a:pt x="3059156" y="978715"/>
                    <a:pt x="3050449" y="991774"/>
                    <a:pt x="3044645" y="1006285"/>
                  </a:cubicBezTo>
                  <a:cubicBezTo>
                    <a:pt x="3035938" y="1023698"/>
                    <a:pt x="3031585" y="1041111"/>
                    <a:pt x="3031585" y="1058524"/>
                  </a:cubicBezTo>
                  <a:lnTo>
                    <a:pt x="3031585" y="1115116"/>
                  </a:lnTo>
                  <a:lnTo>
                    <a:pt x="2948874" y="1115116"/>
                  </a:lnTo>
                  <a:cubicBezTo>
                    <a:pt x="2931461" y="1115116"/>
                    <a:pt x="2915499" y="1110762"/>
                    <a:pt x="2900988" y="1102056"/>
                  </a:cubicBezTo>
                  <a:cubicBezTo>
                    <a:pt x="2883576" y="1096252"/>
                    <a:pt x="2869065" y="1087545"/>
                    <a:pt x="2857456" y="1075937"/>
                  </a:cubicBezTo>
                  <a:cubicBezTo>
                    <a:pt x="2845847" y="1064328"/>
                    <a:pt x="2837141" y="1051268"/>
                    <a:pt x="2831337" y="1036758"/>
                  </a:cubicBezTo>
                  <a:lnTo>
                    <a:pt x="2829257" y="1024278"/>
                  </a:lnTo>
                  <a:lnTo>
                    <a:pt x="2837117" y="1036068"/>
                  </a:lnTo>
                  <a:cubicBezTo>
                    <a:pt x="2848726" y="1047676"/>
                    <a:pt x="2863237" y="1056383"/>
                    <a:pt x="2880649" y="1062187"/>
                  </a:cubicBezTo>
                  <a:cubicBezTo>
                    <a:pt x="2895160" y="1070893"/>
                    <a:pt x="2911122" y="1075247"/>
                    <a:pt x="2928535" y="1075247"/>
                  </a:cubicBezTo>
                  <a:lnTo>
                    <a:pt x="3011246" y="1075247"/>
                  </a:lnTo>
                  <a:lnTo>
                    <a:pt x="3011246" y="1018655"/>
                  </a:lnTo>
                  <a:cubicBezTo>
                    <a:pt x="3011246" y="1001242"/>
                    <a:pt x="3015599" y="983829"/>
                    <a:pt x="3024306" y="966416"/>
                  </a:cubicBezTo>
                  <a:cubicBezTo>
                    <a:pt x="3030110" y="951905"/>
                    <a:pt x="3038817" y="938846"/>
                    <a:pt x="3050425" y="927237"/>
                  </a:cubicBezTo>
                  <a:cubicBezTo>
                    <a:pt x="3062033" y="915628"/>
                    <a:pt x="3075093" y="906922"/>
                    <a:pt x="3089604" y="901118"/>
                  </a:cubicBezTo>
                  <a:cubicBezTo>
                    <a:pt x="3107017" y="892411"/>
                    <a:pt x="3124430" y="888058"/>
                    <a:pt x="3141842" y="888058"/>
                  </a:cubicBezTo>
                  <a:lnTo>
                    <a:pt x="3333385" y="888058"/>
                  </a:lnTo>
                  <a:lnTo>
                    <a:pt x="3333385" y="809700"/>
                  </a:lnTo>
                  <a:close/>
                  <a:moveTo>
                    <a:pt x="1197866" y="766811"/>
                  </a:moveTo>
                  <a:lnTo>
                    <a:pt x="1210909" y="783581"/>
                  </a:lnTo>
                  <a:cubicBezTo>
                    <a:pt x="1222518" y="795189"/>
                    <a:pt x="1235578" y="803896"/>
                    <a:pt x="1250088" y="809700"/>
                  </a:cubicBezTo>
                  <a:cubicBezTo>
                    <a:pt x="1267501" y="818406"/>
                    <a:pt x="1284914" y="822760"/>
                    <a:pt x="1302327" y="822760"/>
                  </a:cubicBezTo>
                  <a:lnTo>
                    <a:pt x="1498222" y="822760"/>
                  </a:lnTo>
                  <a:lnTo>
                    <a:pt x="1493869" y="827113"/>
                  </a:lnTo>
                  <a:lnTo>
                    <a:pt x="1489516" y="831466"/>
                  </a:lnTo>
                  <a:cubicBezTo>
                    <a:pt x="1483711" y="834368"/>
                    <a:pt x="1479358" y="837270"/>
                    <a:pt x="1476456" y="840173"/>
                  </a:cubicBezTo>
                  <a:lnTo>
                    <a:pt x="1395754" y="862629"/>
                  </a:lnTo>
                  <a:lnTo>
                    <a:pt x="1322666" y="862629"/>
                  </a:lnTo>
                  <a:cubicBezTo>
                    <a:pt x="1305253" y="862629"/>
                    <a:pt x="1287840" y="858275"/>
                    <a:pt x="1270427" y="849569"/>
                  </a:cubicBezTo>
                  <a:cubicBezTo>
                    <a:pt x="1255917" y="843765"/>
                    <a:pt x="1242857" y="835058"/>
                    <a:pt x="1231248" y="823450"/>
                  </a:cubicBezTo>
                  <a:cubicBezTo>
                    <a:pt x="1219640" y="811841"/>
                    <a:pt x="1209482" y="798781"/>
                    <a:pt x="1200776" y="784271"/>
                  </a:cubicBezTo>
                  <a:close/>
                  <a:moveTo>
                    <a:pt x="551963" y="763083"/>
                  </a:moveTo>
                  <a:lnTo>
                    <a:pt x="559824" y="774874"/>
                  </a:lnTo>
                  <a:cubicBezTo>
                    <a:pt x="574334" y="786483"/>
                    <a:pt x="588845" y="796640"/>
                    <a:pt x="603356" y="805347"/>
                  </a:cubicBezTo>
                  <a:cubicBezTo>
                    <a:pt x="617866" y="811151"/>
                    <a:pt x="633828" y="814053"/>
                    <a:pt x="651241" y="814053"/>
                  </a:cubicBezTo>
                  <a:lnTo>
                    <a:pt x="655594" y="814053"/>
                  </a:lnTo>
                  <a:lnTo>
                    <a:pt x="627789" y="845961"/>
                  </a:lnTo>
                  <a:lnTo>
                    <a:pt x="623695" y="845216"/>
                  </a:lnTo>
                  <a:cubicBezTo>
                    <a:pt x="609184" y="836509"/>
                    <a:pt x="594673" y="826352"/>
                    <a:pt x="580163" y="814743"/>
                  </a:cubicBezTo>
                  <a:cubicBezTo>
                    <a:pt x="568554" y="803135"/>
                    <a:pt x="559847" y="790075"/>
                    <a:pt x="554043" y="775564"/>
                  </a:cubicBezTo>
                  <a:close/>
                  <a:moveTo>
                    <a:pt x="2194129" y="750672"/>
                  </a:moveTo>
                  <a:lnTo>
                    <a:pt x="2210723" y="775564"/>
                  </a:lnTo>
                  <a:cubicBezTo>
                    <a:pt x="2219430" y="792977"/>
                    <a:pt x="2223783" y="810390"/>
                    <a:pt x="2223783" y="827803"/>
                  </a:cubicBezTo>
                  <a:lnTo>
                    <a:pt x="2223783" y="862629"/>
                  </a:lnTo>
                  <a:lnTo>
                    <a:pt x="1996966" y="862629"/>
                  </a:lnTo>
                  <a:lnTo>
                    <a:pt x="1898719" y="840173"/>
                  </a:lnTo>
                  <a:cubicBezTo>
                    <a:pt x="1881306" y="834368"/>
                    <a:pt x="1865344" y="828564"/>
                    <a:pt x="1850833" y="822760"/>
                  </a:cubicBezTo>
                  <a:lnTo>
                    <a:pt x="2203444" y="822760"/>
                  </a:lnTo>
                  <a:lnTo>
                    <a:pt x="2203444" y="787934"/>
                  </a:lnTo>
                  <a:close/>
                  <a:moveTo>
                    <a:pt x="4300828" y="736386"/>
                  </a:moveTo>
                  <a:lnTo>
                    <a:pt x="4319281" y="736386"/>
                  </a:lnTo>
                  <a:lnTo>
                    <a:pt x="4437205" y="857586"/>
                  </a:lnTo>
                  <a:lnTo>
                    <a:pt x="4445605" y="885184"/>
                  </a:lnTo>
                  <a:close/>
                  <a:moveTo>
                    <a:pt x="4080320" y="736386"/>
                  </a:moveTo>
                  <a:lnTo>
                    <a:pt x="4187645" y="736386"/>
                  </a:lnTo>
                  <a:lnTo>
                    <a:pt x="4096559" y="778134"/>
                  </a:lnTo>
                  <a:lnTo>
                    <a:pt x="4062828" y="744403"/>
                  </a:lnTo>
                  <a:close/>
                  <a:moveTo>
                    <a:pt x="3678322" y="736386"/>
                  </a:moveTo>
                  <a:lnTo>
                    <a:pt x="3730556" y="736386"/>
                  </a:lnTo>
                  <a:cubicBezTo>
                    <a:pt x="3716045" y="759603"/>
                    <a:pt x="3698632" y="781370"/>
                    <a:pt x="3678317" y="801685"/>
                  </a:cubicBezTo>
                  <a:cubicBezTo>
                    <a:pt x="3658002" y="824902"/>
                    <a:pt x="3637687" y="845217"/>
                    <a:pt x="3617372" y="862630"/>
                  </a:cubicBezTo>
                  <a:cubicBezTo>
                    <a:pt x="3597057" y="877140"/>
                    <a:pt x="3582547" y="897455"/>
                    <a:pt x="3573840" y="923575"/>
                  </a:cubicBezTo>
                  <a:cubicBezTo>
                    <a:pt x="3565134" y="946792"/>
                    <a:pt x="3565134" y="971460"/>
                    <a:pt x="3573840" y="997580"/>
                  </a:cubicBezTo>
                  <a:lnTo>
                    <a:pt x="3578193" y="1014992"/>
                  </a:lnTo>
                  <a:lnTo>
                    <a:pt x="3580943" y="1020949"/>
                  </a:lnTo>
                  <a:lnTo>
                    <a:pt x="3577444" y="1017567"/>
                  </a:lnTo>
                  <a:cubicBezTo>
                    <a:pt x="3568738" y="1005233"/>
                    <a:pt x="3562208" y="991085"/>
                    <a:pt x="3557854" y="975123"/>
                  </a:cubicBezTo>
                  <a:lnTo>
                    <a:pt x="3553501" y="957711"/>
                  </a:lnTo>
                  <a:cubicBezTo>
                    <a:pt x="3544795" y="931591"/>
                    <a:pt x="3544795" y="906923"/>
                    <a:pt x="3553501" y="883706"/>
                  </a:cubicBezTo>
                  <a:cubicBezTo>
                    <a:pt x="3562208" y="857586"/>
                    <a:pt x="3576718" y="837271"/>
                    <a:pt x="3597033" y="822761"/>
                  </a:cubicBezTo>
                  <a:cubicBezTo>
                    <a:pt x="3617348" y="805348"/>
                    <a:pt x="3637663" y="785033"/>
                    <a:pt x="3657978" y="761816"/>
                  </a:cubicBezTo>
                  <a:close/>
                  <a:moveTo>
                    <a:pt x="4032356" y="696517"/>
                  </a:moveTo>
                  <a:lnTo>
                    <a:pt x="4167306" y="696517"/>
                  </a:lnTo>
                  <a:lnTo>
                    <a:pt x="4080320" y="736386"/>
                  </a:lnTo>
                  <a:lnTo>
                    <a:pt x="4052695" y="736386"/>
                  </a:lnTo>
                  <a:cubicBezTo>
                    <a:pt x="4029477" y="736386"/>
                    <a:pt x="4009162" y="742191"/>
                    <a:pt x="3991749" y="753799"/>
                  </a:cubicBezTo>
                  <a:cubicBezTo>
                    <a:pt x="3971434" y="762506"/>
                    <a:pt x="3955473" y="777016"/>
                    <a:pt x="3943864" y="797331"/>
                  </a:cubicBezTo>
                  <a:lnTo>
                    <a:pt x="3902104" y="853830"/>
                  </a:lnTo>
                  <a:lnTo>
                    <a:pt x="3849520" y="857586"/>
                  </a:lnTo>
                  <a:cubicBezTo>
                    <a:pt x="3878542" y="822761"/>
                    <a:pt x="3903210" y="789386"/>
                    <a:pt x="3923525" y="757462"/>
                  </a:cubicBezTo>
                  <a:cubicBezTo>
                    <a:pt x="3935134" y="737147"/>
                    <a:pt x="3951095" y="722637"/>
                    <a:pt x="3971410" y="713930"/>
                  </a:cubicBezTo>
                  <a:cubicBezTo>
                    <a:pt x="3988823" y="702322"/>
                    <a:pt x="4009138" y="696517"/>
                    <a:pt x="4032356" y="696517"/>
                  </a:cubicBezTo>
                  <a:close/>
                  <a:moveTo>
                    <a:pt x="3031585" y="683457"/>
                  </a:moveTo>
                  <a:lnTo>
                    <a:pt x="3207141" y="683457"/>
                  </a:lnTo>
                  <a:cubicBezTo>
                    <a:pt x="3224554" y="683457"/>
                    <a:pt x="3240516" y="686359"/>
                    <a:pt x="3255026" y="692163"/>
                  </a:cubicBezTo>
                  <a:cubicBezTo>
                    <a:pt x="3272439" y="697967"/>
                    <a:pt x="3286950" y="706674"/>
                    <a:pt x="3298558" y="718282"/>
                  </a:cubicBezTo>
                  <a:cubicBezTo>
                    <a:pt x="3310167" y="732793"/>
                    <a:pt x="3318874" y="747304"/>
                    <a:pt x="3324678" y="761815"/>
                  </a:cubicBezTo>
                  <a:lnTo>
                    <a:pt x="3326236" y="770383"/>
                  </a:lnTo>
                  <a:lnTo>
                    <a:pt x="3318897" y="758151"/>
                  </a:lnTo>
                  <a:cubicBezTo>
                    <a:pt x="3307289" y="746543"/>
                    <a:pt x="3292778" y="737836"/>
                    <a:pt x="3275365" y="732032"/>
                  </a:cubicBezTo>
                  <a:cubicBezTo>
                    <a:pt x="3260855" y="726228"/>
                    <a:pt x="3244893" y="723326"/>
                    <a:pt x="3227480" y="723326"/>
                  </a:cubicBezTo>
                  <a:lnTo>
                    <a:pt x="3031585" y="723326"/>
                  </a:lnTo>
                  <a:close/>
                  <a:moveTo>
                    <a:pt x="1868200" y="657337"/>
                  </a:moveTo>
                  <a:lnTo>
                    <a:pt x="2072847" y="657337"/>
                  </a:lnTo>
                  <a:cubicBezTo>
                    <a:pt x="2090260" y="657337"/>
                    <a:pt x="2107673" y="661690"/>
                    <a:pt x="2125086" y="670397"/>
                  </a:cubicBezTo>
                  <a:cubicBezTo>
                    <a:pt x="2139597" y="676201"/>
                    <a:pt x="2152656" y="684908"/>
                    <a:pt x="2164265" y="696516"/>
                  </a:cubicBezTo>
                  <a:cubicBezTo>
                    <a:pt x="2175874" y="708125"/>
                    <a:pt x="2184580" y="721184"/>
                    <a:pt x="2190384" y="735695"/>
                  </a:cubicBezTo>
                  <a:lnTo>
                    <a:pt x="2194129" y="750672"/>
                  </a:lnTo>
                  <a:lnTo>
                    <a:pt x="2184604" y="736385"/>
                  </a:lnTo>
                  <a:cubicBezTo>
                    <a:pt x="2172995" y="724777"/>
                    <a:pt x="2159936" y="716070"/>
                    <a:pt x="2145425" y="710266"/>
                  </a:cubicBezTo>
                  <a:cubicBezTo>
                    <a:pt x="2128012" y="701559"/>
                    <a:pt x="2110599" y="697206"/>
                    <a:pt x="2093186" y="697206"/>
                  </a:cubicBezTo>
                  <a:lnTo>
                    <a:pt x="1814580" y="697206"/>
                  </a:lnTo>
                  <a:lnTo>
                    <a:pt x="1814580" y="684147"/>
                  </a:lnTo>
                  <a:close/>
                  <a:moveTo>
                    <a:pt x="1171730" y="657337"/>
                  </a:moveTo>
                  <a:lnTo>
                    <a:pt x="1427143" y="657337"/>
                  </a:lnTo>
                  <a:lnTo>
                    <a:pt x="1427143" y="658027"/>
                  </a:lnTo>
                  <a:lnTo>
                    <a:pt x="1605626" y="658027"/>
                  </a:lnTo>
                  <a:lnTo>
                    <a:pt x="1605626" y="697206"/>
                  </a:lnTo>
                  <a:lnTo>
                    <a:pt x="1192069" y="697206"/>
                  </a:lnTo>
                  <a:lnTo>
                    <a:pt x="1192069" y="732032"/>
                  </a:lnTo>
                  <a:lnTo>
                    <a:pt x="1197866" y="766811"/>
                  </a:lnTo>
                  <a:lnTo>
                    <a:pt x="1180437" y="744402"/>
                  </a:lnTo>
                  <a:cubicBezTo>
                    <a:pt x="1174633" y="726989"/>
                    <a:pt x="1171730" y="709576"/>
                    <a:pt x="1171730" y="692163"/>
                  </a:cubicBezTo>
                  <a:close/>
                  <a:moveTo>
                    <a:pt x="3545381" y="645158"/>
                  </a:moveTo>
                  <a:lnTo>
                    <a:pt x="3553501" y="657338"/>
                  </a:lnTo>
                  <a:cubicBezTo>
                    <a:pt x="3568012" y="668947"/>
                    <a:pt x="3582523" y="679104"/>
                    <a:pt x="3597033" y="687811"/>
                  </a:cubicBezTo>
                  <a:cubicBezTo>
                    <a:pt x="3611544" y="693615"/>
                    <a:pt x="3627506" y="696517"/>
                    <a:pt x="3644919" y="696517"/>
                  </a:cubicBezTo>
                  <a:lnTo>
                    <a:pt x="3710217" y="696517"/>
                  </a:lnTo>
                  <a:lnTo>
                    <a:pt x="3678322" y="736386"/>
                  </a:lnTo>
                  <a:lnTo>
                    <a:pt x="3665258" y="736386"/>
                  </a:lnTo>
                  <a:cubicBezTo>
                    <a:pt x="3647845" y="736386"/>
                    <a:pt x="3631883" y="733484"/>
                    <a:pt x="3617372" y="727680"/>
                  </a:cubicBezTo>
                  <a:cubicBezTo>
                    <a:pt x="3602862" y="718973"/>
                    <a:pt x="3588351" y="708816"/>
                    <a:pt x="3573840" y="697207"/>
                  </a:cubicBezTo>
                  <a:cubicBezTo>
                    <a:pt x="3562231" y="685599"/>
                    <a:pt x="3553525" y="672539"/>
                    <a:pt x="3547721" y="658028"/>
                  </a:cubicBezTo>
                  <a:close/>
                  <a:moveTo>
                    <a:pt x="2802291" y="627555"/>
                  </a:moveTo>
                  <a:lnTo>
                    <a:pt x="2822630" y="627555"/>
                  </a:lnTo>
                  <a:lnTo>
                    <a:pt x="2822630" y="723326"/>
                  </a:lnTo>
                  <a:lnTo>
                    <a:pt x="2687681" y="723326"/>
                  </a:lnTo>
                  <a:lnTo>
                    <a:pt x="2687681" y="683457"/>
                  </a:lnTo>
                  <a:lnTo>
                    <a:pt x="2802291" y="683457"/>
                  </a:lnTo>
                  <a:close/>
                  <a:moveTo>
                    <a:pt x="1427143" y="618158"/>
                  </a:moveTo>
                  <a:lnTo>
                    <a:pt x="1585287" y="618158"/>
                  </a:lnTo>
                  <a:lnTo>
                    <a:pt x="1585287" y="657337"/>
                  </a:lnTo>
                  <a:lnTo>
                    <a:pt x="1427143" y="657337"/>
                  </a:lnTo>
                  <a:close/>
                  <a:moveTo>
                    <a:pt x="2667342" y="587686"/>
                  </a:moveTo>
                  <a:lnTo>
                    <a:pt x="2802291" y="587686"/>
                  </a:lnTo>
                  <a:lnTo>
                    <a:pt x="2802291" y="627555"/>
                  </a:lnTo>
                  <a:lnTo>
                    <a:pt x="2687681" y="627555"/>
                  </a:lnTo>
                  <a:lnTo>
                    <a:pt x="2687681" y="683457"/>
                  </a:lnTo>
                  <a:lnTo>
                    <a:pt x="2667342" y="683457"/>
                  </a:lnTo>
                  <a:close/>
                  <a:moveTo>
                    <a:pt x="1623038" y="578979"/>
                  </a:moveTo>
                  <a:lnTo>
                    <a:pt x="1682663" y="578979"/>
                  </a:lnTo>
                  <a:lnTo>
                    <a:pt x="1727516" y="618848"/>
                  </a:lnTo>
                  <a:lnTo>
                    <a:pt x="1623038" y="618848"/>
                  </a:lnTo>
                  <a:close/>
                  <a:moveTo>
                    <a:pt x="316043" y="575316"/>
                  </a:moveTo>
                  <a:lnTo>
                    <a:pt x="336382" y="575316"/>
                  </a:lnTo>
                  <a:lnTo>
                    <a:pt x="336382" y="679793"/>
                  </a:lnTo>
                  <a:cubicBezTo>
                    <a:pt x="336382" y="778466"/>
                    <a:pt x="332029" y="837960"/>
                    <a:pt x="323322" y="858275"/>
                  </a:cubicBezTo>
                  <a:cubicBezTo>
                    <a:pt x="314616" y="878590"/>
                    <a:pt x="295752" y="888748"/>
                    <a:pt x="266730" y="888748"/>
                  </a:cubicBezTo>
                  <a:lnTo>
                    <a:pt x="240611" y="888748"/>
                  </a:lnTo>
                  <a:lnTo>
                    <a:pt x="257501" y="846523"/>
                  </a:lnTo>
                  <a:lnTo>
                    <a:pt x="282306" y="841261"/>
                  </a:lnTo>
                  <a:cubicBezTo>
                    <a:pt x="291738" y="836182"/>
                    <a:pt x="298630" y="828564"/>
                    <a:pt x="302983" y="818406"/>
                  </a:cubicBezTo>
                  <a:cubicBezTo>
                    <a:pt x="311690" y="798091"/>
                    <a:pt x="316043" y="738597"/>
                    <a:pt x="316043" y="639924"/>
                  </a:cubicBezTo>
                  <a:close/>
                  <a:moveTo>
                    <a:pt x="123662" y="575316"/>
                  </a:moveTo>
                  <a:lnTo>
                    <a:pt x="153547" y="575316"/>
                  </a:lnTo>
                  <a:cubicBezTo>
                    <a:pt x="141938" y="630457"/>
                    <a:pt x="128878" y="678342"/>
                    <a:pt x="114368" y="718972"/>
                  </a:cubicBezTo>
                  <a:cubicBezTo>
                    <a:pt x="99857" y="762505"/>
                    <a:pt x="79542" y="808939"/>
                    <a:pt x="53423" y="858275"/>
                  </a:cubicBezTo>
                  <a:cubicBezTo>
                    <a:pt x="44716" y="878590"/>
                    <a:pt x="40363" y="900357"/>
                    <a:pt x="40363" y="923574"/>
                  </a:cubicBezTo>
                  <a:lnTo>
                    <a:pt x="55200" y="965118"/>
                  </a:lnTo>
                  <a:lnTo>
                    <a:pt x="41790" y="944650"/>
                  </a:lnTo>
                  <a:cubicBezTo>
                    <a:pt x="27279" y="924335"/>
                    <a:pt x="20024" y="904020"/>
                    <a:pt x="20024" y="883705"/>
                  </a:cubicBezTo>
                  <a:cubicBezTo>
                    <a:pt x="20024" y="860488"/>
                    <a:pt x="24377" y="838721"/>
                    <a:pt x="33084" y="818406"/>
                  </a:cubicBezTo>
                  <a:cubicBezTo>
                    <a:pt x="59203" y="769070"/>
                    <a:pt x="79518" y="722636"/>
                    <a:pt x="94029" y="679103"/>
                  </a:cubicBezTo>
                  <a:cubicBezTo>
                    <a:pt x="101284" y="658788"/>
                    <a:pt x="108177" y="636659"/>
                    <a:pt x="114707" y="612717"/>
                  </a:cubicBezTo>
                  <a:close/>
                  <a:moveTo>
                    <a:pt x="1427143" y="553550"/>
                  </a:moveTo>
                  <a:lnTo>
                    <a:pt x="1427143" y="618158"/>
                  </a:lnTo>
                  <a:lnTo>
                    <a:pt x="1406804" y="618158"/>
                  </a:lnTo>
                  <a:lnTo>
                    <a:pt x="1406804" y="562938"/>
                  </a:lnTo>
                  <a:close/>
                  <a:moveTo>
                    <a:pt x="889241" y="543600"/>
                  </a:moveTo>
                  <a:lnTo>
                    <a:pt x="902301" y="562256"/>
                  </a:lnTo>
                  <a:cubicBezTo>
                    <a:pt x="908105" y="576767"/>
                    <a:pt x="911008" y="592729"/>
                    <a:pt x="911008" y="610142"/>
                  </a:cubicBezTo>
                  <a:lnTo>
                    <a:pt x="911008" y="801684"/>
                  </a:lnTo>
                  <a:cubicBezTo>
                    <a:pt x="911008" y="827803"/>
                    <a:pt x="905203" y="851020"/>
                    <a:pt x="893595" y="871335"/>
                  </a:cubicBezTo>
                  <a:lnTo>
                    <a:pt x="830292" y="971875"/>
                  </a:lnTo>
                  <a:lnTo>
                    <a:pt x="812862" y="959033"/>
                  </a:lnTo>
                  <a:lnTo>
                    <a:pt x="841356" y="914867"/>
                  </a:lnTo>
                  <a:lnTo>
                    <a:pt x="859486" y="853337"/>
                  </a:lnTo>
                  <a:lnTo>
                    <a:pt x="873256" y="831466"/>
                  </a:lnTo>
                  <a:cubicBezTo>
                    <a:pt x="884864" y="811151"/>
                    <a:pt x="890669" y="787934"/>
                    <a:pt x="890669" y="761815"/>
                  </a:cubicBezTo>
                  <a:lnTo>
                    <a:pt x="890669" y="570273"/>
                  </a:lnTo>
                  <a:lnTo>
                    <a:pt x="889241" y="562420"/>
                  </a:lnTo>
                  <a:close/>
                  <a:moveTo>
                    <a:pt x="1666144" y="542506"/>
                  </a:moveTo>
                  <a:lnTo>
                    <a:pt x="1707177" y="578979"/>
                  </a:lnTo>
                  <a:lnTo>
                    <a:pt x="1682663" y="578979"/>
                  </a:lnTo>
                  <a:lnTo>
                    <a:pt x="1649158" y="549197"/>
                  </a:lnTo>
                  <a:close/>
                  <a:moveTo>
                    <a:pt x="4441559" y="540491"/>
                  </a:moveTo>
                  <a:lnTo>
                    <a:pt x="4461898" y="540491"/>
                  </a:lnTo>
                  <a:lnTo>
                    <a:pt x="4461898" y="610143"/>
                  </a:lnTo>
                  <a:cubicBezTo>
                    <a:pt x="4461898" y="627556"/>
                    <a:pt x="4458995" y="643517"/>
                    <a:pt x="4453191" y="658028"/>
                  </a:cubicBezTo>
                  <a:cubicBezTo>
                    <a:pt x="4447387" y="672539"/>
                    <a:pt x="4438680" y="685599"/>
                    <a:pt x="4427072" y="697207"/>
                  </a:cubicBezTo>
                  <a:cubicBezTo>
                    <a:pt x="4412561" y="708816"/>
                    <a:pt x="4398050" y="718973"/>
                    <a:pt x="4383540" y="727680"/>
                  </a:cubicBezTo>
                  <a:cubicBezTo>
                    <a:pt x="4369029" y="733484"/>
                    <a:pt x="4353067" y="736386"/>
                    <a:pt x="4335654" y="736386"/>
                  </a:cubicBezTo>
                  <a:lnTo>
                    <a:pt x="4319281" y="736386"/>
                  </a:lnTo>
                  <a:lnTo>
                    <a:pt x="4280489" y="696517"/>
                  </a:lnTo>
                  <a:lnTo>
                    <a:pt x="4315315" y="696517"/>
                  </a:lnTo>
                  <a:cubicBezTo>
                    <a:pt x="4332728" y="696517"/>
                    <a:pt x="4348690" y="693615"/>
                    <a:pt x="4363201" y="687811"/>
                  </a:cubicBezTo>
                  <a:cubicBezTo>
                    <a:pt x="4377711" y="679104"/>
                    <a:pt x="4392222" y="668947"/>
                    <a:pt x="4406733" y="657338"/>
                  </a:cubicBezTo>
                  <a:cubicBezTo>
                    <a:pt x="4418341" y="645730"/>
                    <a:pt x="4427048" y="632670"/>
                    <a:pt x="4432852" y="618159"/>
                  </a:cubicBezTo>
                  <a:cubicBezTo>
                    <a:pt x="4438656" y="603648"/>
                    <a:pt x="4441559" y="587687"/>
                    <a:pt x="4441559" y="570274"/>
                  </a:cubicBezTo>
                  <a:close/>
                  <a:moveTo>
                    <a:pt x="887065" y="540490"/>
                  </a:moveTo>
                  <a:lnTo>
                    <a:pt x="889241" y="540490"/>
                  </a:lnTo>
                  <a:lnTo>
                    <a:pt x="889241" y="543600"/>
                  </a:lnTo>
                  <a:close/>
                  <a:moveTo>
                    <a:pt x="868902" y="540490"/>
                  </a:moveTo>
                  <a:lnTo>
                    <a:pt x="885254" y="540490"/>
                  </a:lnTo>
                  <a:lnTo>
                    <a:pt x="889241" y="562420"/>
                  </a:lnTo>
                  <a:lnTo>
                    <a:pt x="889241" y="644968"/>
                  </a:lnTo>
                  <a:cubicBezTo>
                    <a:pt x="889241" y="698658"/>
                    <a:pt x="885251" y="747994"/>
                    <a:pt x="877270" y="792978"/>
                  </a:cubicBezTo>
                  <a:lnTo>
                    <a:pt x="859486" y="853337"/>
                  </a:lnTo>
                  <a:lnTo>
                    <a:pt x="799251" y="949003"/>
                  </a:lnTo>
                  <a:lnTo>
                    <a:pt x="812862" y="959033"/>
                  </a:lnTo>
                  <a:lnTo>
                    <a:pt x="754291" y="1049817"/>
                  </a:lnTo>
                  <a:cubicBezTo>
                    <a:pt x="731074" y="1073034"/>
                    <a:pt x="702053" y="1086094"/>
                    <a:pt x="667227" y="1088996"/>
                  </a:cubicBezTo>
                  <a:cubicBezTo>
                    <a:pt x="635303" y="1091898"/>
                    <a:pt x="606282" y="1081741"/>
                    <a:pt x="580163" y="1058524"/>
                  </a:cubicBezTo>
                  <a:lnTo>
                    <a:pt x="506158" y="1001932"/>
                  </a:lnTo>
                  <a:lnTo>
                    <a:pt x="522819" y="990357"/>
                  </a:lnTo>
                  <a:lnTo>
                    <a:pt x="559824" y="1018655"/>
                  </a:lnTo>
                  <a:cubicBezTo>
                    <a:pt x="585943" y="1041872"/>
                    <a:pt x="614964" y="1052029"/>
                    <a:pt x="646888" y="1049127"/>
                  </a:cubicBezTo>
                  <a:cubicBezTo>
                    <a:pt x="681714" y="1046225"/>
                    <a:pt x="710735" y="1033165"/>
                    <a:pt x="733952" y="1009948"/>
                  </a:cubicBezTo>
                  <a:cubicBezTo>
                    <a:pt x="771680" y="966416"/>
                    <a:pt x="800702" y="921433"/>
                    <a:pt x="821017" y="874998"/>
                  </a:cubicBezTo>
                  <a:cubicBezTo>
                    <a:pt x="852941" y="802445"/>
                    <a:pt x="868902" y="712478"/>
                    <a:pt x="868902" y="605099"/>
                  </a:cubicBezTo>
                  <a:close/>
                  <a:moveTo>
                    <a:pt x="884618" y="536995"/>
                  </a:moveTo>
                  <a:lnTo>
                    <a:pt x="887065" y="540490"/>
                  </a:lnTo>
                  <a:lnTo>
                    <a:pt x="885254" y="540490"/>
                  </a:lnTo>
                  <a:close/>
                  <a:moveTo>
                    <a:pt x="294277" y="535447"/>
                  </a:moveTo>
                  <a:lnTo>
                    <a:pt x="316043" y="535447"/>
                  </a:lnTo>
                  <a:lnTo>
                    <a:pt x="316043" y="575316"/>
                  </a:lnTo>
                  <a:lnTo>
                    <a:pt x="314616" y="575316"/>
                  </a:lnTo>
                  <a:cubicBezTo>
                    <a:pt x="300105" y="673989"/>
                    <a:pt x="284143" y="756700"/>
                    <a:pt x="266730" y="823450"/>
                  </a:cubicBezTo>
                  <a:lnTo>
                    <a:pt x="257501" y="846523"/>
                  </a:lnTo>
                  <a:lnTo>
                    <a:pt x="246391" y="848879"/>
                  </a:lnTo>
                  <a:lnTo>
                    <a:pt x="220272" y="848879"/>
                  </a:lnTo>
                  <a:cubicBezTo>
                    <a:pt x="231881" y="822760"/>
                    <a:pt x="240587" y="800994"/>
                    <a:pt x="246391" y="783581"/>
                  </a:cubicBezTo>
                  <a:cubicBezTo>
                    <a:pt x="263804" y="716831"/>
                    <a:pt x="279766" y="634120"/>
                    <a:pt x="294277" y="535447"/>
                  </a:cubicBezTo>
                  <a:close/>
                  <a:moveTo>
                    <a:pt x="94029" y="535447"/>
                  </a:moveTo>
                  <a:lnTo>
                    <a:pt x="133208" y="535447"/>
                  </a:lnTo>
                  <a:lnTo>
                    <a:pt x="123662" y="575316"/>
                  </a:lnTo>
                  <a:lnTo>
                    <a:pt x="114368" y="575316"/>
                  </a:lnTo>
                  <a:lnTo>
                    <a:pt x="88248" y="614495"/>
                  </a:lnTo>
                  <a:lnTo>
                    <a:pt x="73969" y="565537"/>
                  </a:lnTo>
                  <a:close/>
                  <a:moveTo>
                    <a:pt x="2487432" y="505664"/>
                  </a:moveTo>
                  <a:lnTo>
                    <a:pt x="2487432" y="592729"/>
                  </a:lnTo>
                  <a:cubicBezTo>
                    <a:pt x="2487432" y="610142"/>
                    <a:pt x="2483079" y="627555"/>
                    <a:pt x="2474373" y="644968"/>
                  </a:cubicBezTo>
                  <a:cubicBezTo>
                    <a:pt x="2468568" y="659478"/>
                    <a:pt x="2459862" y="672538"/>
                    <a:pt x="2448253" y="684147"/>
                  </a:cubicBezTo>
                  <a:cubicBezTo>
                    <a:pt x="2436645" y="695755"/>
                    <a:pt x="2423585" y="705913"/>
                    <a:pt x="2409074" y="714619"/>
                  </a:cubicBezTo>
                  <a:cubicBezTo>
                    <a:pt x="2391661" y="720423"/>
                    <a:pt x="2374248" y="723326"/>
                    <a:pt x="2356836" y="723326"/>
                  </a:cubicBezTo>
                  <a:lnTo>
                    <a:pt x="2322010" y="723326"/>
                  </a:lnTo>
                  <a:lnTo>
                    <a:pt x="2322010" y="801684"/>
                  </a:lnTo>
                  <a:lnTo>
                    <a:pt x="2329159" y="841001"/>
                  </a:lnTo>
                  <a:lnTo>
                    <a:pt x="2310377" y="809700"/>
                  </a:lnTo>
                  <a:cubicBezTo>
                    <a:pt x="2304573" y="795189"/>
                    <a:pt x="2301671" y="779227"/>
                    <a:pt x="2301671" y="761815"/>
                  </a:cubicBezTo>
                  <a:lnTo>
                    <a:pt x="2301671" y="683457"/>
                  </a:lnTo>
                  <a:lnTo>
                    <a:pt x="2336497" y="683457"/>
                  </a:lnTo>
                  <a:cubicBezTo>
                    <a:pt x="2353909" y="683457"/>
                    <a:pt x="2371322" y="680554"/>
                    <a:pt x="2388735" y="674750"/>
                  </a:cubicBezTo>
                  <a:cubicBezTo>
                    <a:pt x="2403246" y="666044"/>
                    <a:pt x="2416306" y="655886"/>
                    <a:pt x="2427914" y="644278"/>
                  </a:cubicBezTo>
                  <a:cubicBezTo>
                    <a:pt x="2439523" y="632669"/>
                    <a:pt x="2448229" y="619609"/>
                    <a:pt x="2454034" y="605099"/>
                  </a:cubicBezTo>
                  <a:cubicBezTo>
                    <a:pt x="2462740" y="587686"/>
                    <a:pt x="2467093" y="570273"/>
                    <a:pt x="2467093" y="552860"/>
                  </a:cubicBezTo>
                  <a:lnTo>
                    <a:pt x="2467093" y="523291"/>
                  </a:lnTo>
                  <a:close/>
                  <a:moveTo>
                    <a:pt x="868902" y="503731"/>
                  </a:moveTo>
                  <a:lnTo>
                    <a:pt x="881962" y="522387"/>
                  </a:lnTo>
                  <a:lnTo>
                    <a:pt x="884618" y="536995"/>
                  </a:lnTo>
                  <a:lnTo>
                    <a:pt x="871829" y="518724"/>
                  </a:lnTo>
                  <a:lnTo>
                    <a:pt x="868902" y="516773"/>
                  </a:lnTo>
                  <a:close/>
                  <a:moveTo>
                    <a:pt x="3518675" y="500622"/>
                  </a:moveTo>
                  <a:lnTo>
                    <a:pt x="3660905" y="500622"/>
                  </a:lnTo>
                  <a:lnTo>
                    <a:pt x="3660905" y="501312"/>
                  </a:lnTo>
                  <a:lnTo>
                    <a:pt x="4340007" y="501312"/>
                  </a:lnTo>
                  <a:lnTo>
                    <a:pt x="4340007" y="500622"/>
                  </a:lnTo>
                  <a:lnTo>
                    <a:pt x="4441559" y="500622"/>
                  </a:lnTo>
                  <a:lnTo>
                    <a:pt x="4441559" y="540491"/>
                  </a:lnTo>
                  <a:lnTo>
                    <a:pt x="3539014" y="540491"/>
                  </a:lnTo>
                  <a:lnTo>
                    <a:pt x="3539014" y="610143"/>
                  </a:lnTo>
                  <a:lnTo>
                    <a:pt x="3545381" y="645158"/>
                  </a:lnTo>
                  <a:lnTo>
                    <a:pt x="3527382" y="618159"/>
                  </a:lnTo>
                  <a:cubicBezTo>
                    <a:pt x="3521577" y="603648"/>
                    <a:pt x="3518675" y="587687"/>
                    <a:pt x="3518675" y="570274"/>
                  </a:cubicBezTo>
                  <a:close/>
                  <a:moveTo>
                    <a:pt x="866726" y="500621"/>
                  </a:moveTo>
                  <a:lnTo>
                    <a:pt x="868902" y="500621"/>
                  </a:lnTo>
                  <a:lnTo>
                    <a:pt x="868902" y="503731"/>
                  </a:lnTo>
                  <a:close/>
                  <a:moveTo>
                    <a:pt x="829723" y="500621"/>
                  </a:moveTo>
                  <a:lnTo>
                    <a:pt x="844674" y="500621"/>
                  </a:lnTo>
                  <a:lnTo>
                    <a:pt x="868902" y="516773"/>
                  </a:lnTo>
                  <a:lnTo>
                    <a:pt x="868902" y="540490"/>
                  </a:lnTo>
                  <a:lnTo>
                    <a:pt x="850062" y="540490"/>
                  </a:lnTo>
                  <a:cubicBezTo>
                    <a:pt x="832649" y="540490"/>
                    <a:pt x="816688" y="543392"/>
                    <a:pt x="802177" y="549197"/>
                  </a:cubicBezTo>
                  <a:cubicBezTo>
                    <a:pt x="784764" y="555001"/>
                    <a:pt x="770253" y="563707"/>
                    <a:pt x="758645" y="575316"/>
                  </a:cubicBezTo>
                  <a:cubicBezTo>
                    <a:pt x="747036" y="586925"/>
                    <a:pt x="738330" y="599984"/>
                    <a:pt x="732525" y="614495"/>
                  </a:cubicBezTo>
                  <a:cubicBezTo>
                    <a:pt x="726721" y="631908"/>
                    <a:pt x="722368" y="647870"/>
                    <a:pt x="719466" y="662380"/>
                  </a:cubicBezTo>
                  <a:cubicBezTo>
                    <a:pt x="719466" y="726228"/>
                    <a:pt x="707857" y="784271"/>
                    <a:pt x="684640" y="836509"/>
                  </a:cubicBezTo>
                  <a:lnTo>
                    <a:pt x="684640" y="732234"/>
                  </a:lnTo>
                  <a:lnTo>
                    <a:pt x="690421" y="713929"/>
                  </a:lnTo>
                  <a:cubicBezTo>
                    <a:pt x="696225" y="684908"/>
                    <a:pt x="699127" y="654435"/>
                    <a:pt x="699127" y="622511"/>
                  </a:cubicBezTo>
                  <a:cubicBezTo>
                    <a:pt x="702029" y="608001"/>
                    <a:pt x="706382" y="592039"/>
                    <a:pt x="712186" y="574626"/>
                  </a:cubicBezTo>
                  <a:cubicBezTo>
                    <a:pt x="717991" y="560115"/>
                    <a:pt x="726697" y="547056"/>
                    <a:pt x="738306" y="535447"/>
                  </a:cubicBezTo>
                  <a:cubicBezTo>
                    <a:pt x="749914" y="523838"/>
                    <a:pt x="764425" y="515132"/>
                    <a:pt x="781838" y="509328"/>
                  </a:cubicBezTo>
                  <a:cubicBezTo>
                    <a:pt x="796349" y="503523"/>
                    <a:pt x="812310" y="500621"/>
                    <a:pt x="829723" y="500621"/>
                  </a:cubicBezTo>
                  <a:close/>
                  <a:moveTo>
                    <a:pt x="545337" y="492605"/>
                  </a:moveTo>
                  <a:lnTo>
                    <a:pt x="545337" y="723326"/>
                  </a:lnTo>
                  <a:lnTo>
                    <a:pt x="551963" y="763083"/>
                  </a:lnTo>
                  <a:lnTo>
                    <a:pt x="533704" y="735695"/>
                  </a:lnTo>
                  <a:cubicBezTo>
                    <a:pt x="527900" y="718282"/>
                    <a:pt x="524998" y="700869"/>
                    <a:pt x="524998" y="683457"/>
                  </a:cubicBezTo>
                  <a:lnTo>
                    <a:pt x="524998" y="528736"/>
                  </a:lnTo>
                  <a:lnTo>
                    <a:pt x="532277" y="510018"/>
                  </a:lnTo>
                  <a:close/>
                  <a:moveTo>
                    <a:pt x="3278873" y="473924"/>
                  </a:moveTo>
                  <a:lnTo>
                    <a:pt x="3297132" y="501311"/>
                  </a:lnTo>
                  <a:cubicBezTo>
                    <a:pt x="3302936" y="518724"/>
                    <a:pt x="3305838" y="536137"/>
                    <a:pt x="3305838" y="553550"/>
                  </a:cubicBezTo>
                  <a:lnTo>
                    <a:pt x="3305838" y="627555"/>
                  </a:lnTo>
                  <a:lnTo>
                    <a:pt x="3031585" y="627555"/>
                  </a:lnTo>
                  <a:lnTo>
                    <a:pt x="3031585" y="683457"/>
                  </a:lnTo>
                  <a:lnTo>
                    <a:pt x="3011246" y="683457"/>
                  </a:lnTo>
                  <a:lnTo>
                    <a:pt x="3011246" y="587686"/>
                  </a:lnTo>
                  <a:lnTo>
                    <a:pt x="3285499" y="587686"/>
                  </a:lnTo>
                  <a:lnTo>
                    <a:pt x="3285499" y="513681"/>
                  </a:lnTo>
                  <a:close/>
                  <a:moveTo>
                    <a:pt x="1175566" y="461725"/>
                  </a:moveTo>
                  <a:lnTo>
                    <a:pt x="1184790" y="478855"/>
                  </a:lnTo>
                  <a:cubicBezTo>
                    <a:pt x="1193496" y="496268"/>
                    <a:pt x="1203654" y="509328"/>
                    <a:pt x="1215263" y="518034"/>
                  </a:cubicBezTo>
                  <a:cubicBezTo>
                    <a:pt x="1226871" y="529643"/>
                    <a:pt x="1241382" y="538349"/>
                    <a:pt x="1258795" y="544153"/>
                  </a:cubicBezTo>
                  <a:cubicBezTo>
                    <a:pt x="1273306" y="549958"/>
                    <a:pt x="1287816" y="552860"/>
                    <a:pt x="1302327" y="552860"/>
                  </a:cubicBezTo>
                  <a:cubicBezTo>
                    <a:pt x="1319740" y="549958"/>
                    <a:pt x="1335702" y="545605"/>
                    <a:pt x="1350213" y="539800"/>
                  </a:cubicBezTo>
                  <a:lnTo>
                    <a:pt x="1406804" y="513681"/>
                  </a:lnTo>
                  <a:lnTo>
                    <a:pt x="1406804" y="562938"/>
                  </a:lnTo>
                  <a:lnTo>
                    <a:pt x="1370552" y="579669"/>
                  </a:lnTo>
                  <a:cubicBezTo>
                    <a:pt x="1356041" y="585474"/>
                    <a:pt x="1340079" y="589827"/>
                    <a:pt x="1322666" y="592729"/>
                  </a:cubicBezTo>
                  <a:cubicBezTo>
                    <a:pt x="1308155" y="592729"/>
                    <a:pt x="1293645" y="589827"/>
                    <a:pt x="1279134" y="584022"/>
                  </a:cubicBezTo>
                  <a:cubicBezTo>
                    <a:pt x="1261721" y="578218"/>
                    <a:pt x="1247210" y="569512"/>
                    <a:pt x="1235602" y="557903"/>
                  </a:cubicBezTo>
                  <a:cubicBezTo>
                    <a:pt x="1223993" y="549197"/>
                    <a:pt x="1213835" y="536137"/>
                    <a:pt x="1205129" y="518724"/>
                  </a:cubicBezTo>
                  <a:lnTo>
                    <a:pt x="1174656" y="462132"/>
                  </a:lnTo>
                  <a:close/>
                  <a:moveTo>
                    <a:pt x="1768036" y="454485"/>
                  </a:moveTo>
                  <a:lnTo>
                    <a:pt x="1792814" y="492605"/>
                  </a:lnTo>
                  <a:lnTo>
                    <a:pt x="1666144" y="542506"/>
                  </a:lnTo>
                  <a:lnTo>
                    <a:pt x="1628819" y="509328"/>
                  </a:lnTo>
                  <a:close/>
                  <a:moveTo>
                    <a:pt x="524998" y="452736"/>
                  </a:moveTo>
                  <a:lnTo>
                    <a:pt x="524998" y="528736"/>
                  </a:lnTo>
                  <a:lnTo>
                    <a:pt x="501805" y="588376"/>
                  </a:lnTo>
                  <a:lnTo>
                    <a:pt x="501805" y="836509"/>
                  </a:lnTo>
                  <a:cubicBezTo>
                    <a:pt x="501805" y="865531"/>
                    <a:pt x="501079" y="891650"/>
                    <a:pt x="499628" y="914867"/>
                  </a:cubicBezTo>
                  <a:lnTo>
                    <a:pt x="495275" y="955494"/>
                  </a:lnTo>
                  <a:lnTo>
                    <a:pt x="485819" y="962063"/>
                  </a:lnTo>
                  <a:lnTo>
                    <a:pt x="493909" y="968249"/>
                  </a:lnTo>
                  <a:lnTo>
                    <a:pt x="493098" y="975812"/>
                  </a:lnTo>
                  <a:cubicBezTo>
                    <a:pt x="487294" y="1004834"/>
                    <a:pt x="474234" y="1029502"/>
                    <a:pt x="453919" y="1049817"/>
                  </a:cubicBezTo>
                  <a:cubicBezTo>
                    <a:pt x="433604" y="1070132"/>
                    <a:pt x="408936" y="1080290"/>
                    <a:pt x="379914" y="1080290"/>
                  </a:cubicBezTo>
                  <a:cubicBezTo>
                    <a:pt x="350893" y="1083192"/>
                    <a:pt x="323322" y="1077388"/>
                    <a:pt x="297203" y="1062877"/>
                  </a:cubicBezTo>
                  <a:cubicBezTo>
                    <a:pt x="273986" y="1048366"/>
                    <a:pt x="258024" y="1028051"/>
                    <a:pt x="249318" y="1001932"/>
                  </a:cubicBezTo>
                  <a:lnTo>
                    <a:pt x="246754" y="995523"/>
                  </a:lnTo>
                  <a:lnTo>
                    <a:pt x="247480" y="996889"/>
                  </a:lnTo>
                  <a:cubicBezTo>
                    <a:pt x="255461" y="1007046"/>
                    <a:pt x="265256" y="1015753"/>
                    <a:pt x="276864" y="1023008"/>
                  </a:cubicBezTo>
                  <a:cubicBezTo>
                    <a:pt x="302983" y="1037519"/>
                    <a:pt x="330554" y="1043323"/>
                    <a:pt x="359575" y="1040421"/>
                  </a:cubicBezTo>
                  <a:cubicBezTo>
                    <a:pt x="388597" y="1040421"/>
                    <a:pt x="413265" y="1030263"/>
                    <a:pt x="433580" y="1009948"/>
                  </a:cubicBezTo>
                  <a:cubicBezTo>
                    <a:pt x="453895" y="989633"/>
                    <a:pt x="466955" y="964965"/>
                    <a:pt x="472759" y="935943"/>
                  </a:cubicBezTo>
                  <a:cubicBezTo>
                    <a:pt x="478563" y="901118"/>
                    <a:pt x="481466" y="854683"/>
                    <a:pt x="481466" y="796640"/>
                  </a:cubicBezTo>
                  <a:lnTo>
                    <a:pt x="481466" y="548507"/>
                  </a:lnTo>
                  <a:cubicBezTo>
                    <a:pt x="481466" y="519485"/>
                    <a:pt x="491623" y="493366"/>
                    <a:pt x="511938" y="470149"/>
                  </a:cubicBezTo>
                  <a:close/>
                  <a:moveTo>
                    <a:pt x="664301" y="444029"/>
                  </a:moveTo>
                  <a:lnTo>
                    <a:pt x="764425" y="444029"/>
                  </a:lnTo>
                  <a:cubicBezTo>
                    <a:pt x="781838" y="444029"/>
                    <a:pt x="797800" y="446931"/>
                    <a:pt x="812310" y="452736"/>
                  </a:cubicBezTo>
                  <a:cubicBezTo>
                    <a:pt x="826821" y="458540"/>
                    <a:pt x="839881" y="467246"/>
                    <a:pt x="851490" y="478855"/>
                  </a:cubicBezTo>
                  <a:lnTo>
                    <a:pt x="866726" y="500621"/>
                  </a:lnTo>
                  <a:lnTo>
                    <a:pt x="844674" y="500621"/>
                  </a:lnTo>
                  <a:lnTo>
                    <a:pt x="832649" y="492605"/>
                  </a:lnTo>
                  <a:cubicBezTo>
                    <a:pt x="818139" y="486800"/>
                    <a:pt x="802177" y="483898"/>
                    <a:pt x="784764" y="483898"/>
                  </a:cubicBezTo>
                  <a:lnTo>
                    <a:pt x="684640" y="483898"/>
                  </a:lnTo>
                  <a:lnTo>
                    <a:pt x="684640" y="732234"/>
                  </a:lnTo>
                  <a:lnTo>
                    <a:pt x="664301" y="796640"/>
                  </a:lnTo>
                  <a:close/>
                  <a:moveTo>
                    <a:pt x="2361031" y="443771"/>
                  </a:moveTo>
                  <a:lnTo>
                    <a:pt x="2401795" y="522387"/>
                  </a:lnTo>
                  <a:cubicBezTo>
                    <a:pt x="2425012" y="504974"/>
                    <a:pt x="2446778" y="486110"/>
                    <a:pt x="2467093" y="465795"/>
                  </a:cubicBezTo>
                  <a:lnTo>
                    <a:pt x="2467093" y="523291"/>
                  </a:lnTo>
                  <a:lnTo>
                    <a:pt x="2422134" y="562256"/>
                  </a:lnTo>
                  <a:lnTo>
                    <a:pt x="2361189" y="444719"/>
                  </a:lnTo>
                  <a:close/>
                  <a:moveTo>
                    <a:pt x="3660905" y="427307"/>
                  </a:moveTo>
                  <a:lnTo>
                    <a:pt x="3660905" y="461443"/>
                  </a:lnTo>
                  <a:lnTo>
                    <a:pt x="3640566" y="461443"/>
                  </a:lnTo>
                  <a:lnTo>
                    <a:pt x="3640566" y="435213"/>
                  </a:lnTo>
                  <a:lnTo>
                    <a:pt x="3656551" y="431661"/>
                  </a:lnTo>
                  <a:close/>
                  <a:moveTo>
                    <a:pt x="3031585" y="383084"/>
                  </a:moveTo>
                  <a:lnTo>
                    <a:pt x="3159255" y="383084"/>
                  </a:lnTo>
                  <a:cubicBezTo>
                    <a:pt x="3176668" y="383084"/>
                    <a:pt x="3192630" y="387437"/>
                    <a:pt x="3207141" y="396144"/>
                  </a:cubicBezTo>
                  <a:cubicBezTo>
                    <a:pt x="3224554" y="401948"/>
                    <a:pt x="3239064" y="410655"/>
                    <a:pt x="3250673" y="422263"/>
                  </a:cubicBezTo>
                  <a:cubicBezTo>
                    <a:pt x="3262282" y="433872"/>
                    <a:pt x="3270988" y="446931"/>
                    <a:pt x="3276793" y="461442"/>
                  </a:cubicBezTo>
                  <a:lnTo>
                    <a:pt x="3278873" y="473924"/>
                  </a:lnTo>
                  <a:lnTo>
                    <a:pt x="3271012" y="462132"/>
                  </a:lnTo>
                  <a:cubicBezTo>
                    <a:pt x="3259403" y="450524"/>
                    <a:pt x="3244893" y="441817"/>
                    <a:pt x="3227480" y="436013"/>
                  </a:cubicBezTo>
                  <a:cubicBezTo>
                    <a:pt x="3212969" y="427306"/>
                    <a:pt x="3197007" y="422953"/>
                    <a:pt x="3179594" y="422953"/>
                  </a:cubicBezTo>
                  <a:lnTo>
                    <a:pt x="3031585" y="422953"/>
                  </a:lnTo>
                  <a:close/>
                  <a:moveTo>
                    <a:pt x="1602699" y="352612"/>
                  </a:moveTo>
                  <a:lnTo>
                    <a:pt x="1667998" y="404850"/>
                  </a:lnTo>
                  <a:lnTo>
                    <a:pt x="1681057" y="396144"/>
                  </a:lnTo>
                  <a:lnTo>
                    <a:pt x="1694117" y="387437"/>
                  </a:lnTo>
                  <a:lnTo>
                    <a:pt x="1715883" y="365671"/>
                  </a:lnTo>
                  <a:cubicBezTo>
                    <a:pt x="1736198" y="394693"/>
                    <a:pt x="1755062" y="423714"/>
                    <a:pt x="1772475" y="452736"/>
                  </a:cubicBezTo>
                  <a:lnTo>
                    <a:pt x="1768036" y="454485"/>
                  </a:lnTo>
                  <a:lnTo>
                    <a:pt x="1736222" y="405540"/>
                  </a:lnTo>
                  <a:lnTo>
                    <a:pt x="1714456" y="427306"/>
                  </a:lnTo>
                  <a:lnTo>
                    <a:pt x="1701396" y="436013"/>
                  </a:lnTo>
                  <a:lnTo>
                    <a:pt x="1688337" y="444719"/>
                  </a:lnTo>
                  <a:lnTo>
                    <a:pt x="1623038" y="392481"/>
                  </a:lnTo>
                  <a:lnTo>
                    <a:pt x="1623038" y="578979"/>
                  </a:lnTo>
                  <a:lnTo>
                    <a:pt x="1602699" y="578979"/>
                  </a:lnTo>
                  <a:close/>
                  <a:moveTo>
                    <a:pt x="1023345" y="347680"/>
                  </a:moveTo>
                  <a:lnTo>
                    <a:pt x="1041604" y="375068"/>
                  </a:lnTo>
                  <a:cubicBezTo>
                    <a:pt x="1047409" y="392481"/>
                    <a:pt x="1050311" y="409894"/>
                    <a:pt x="1050311" y="427306"/>
                  </a:cubicBezTo>
                  <a:lnTo>
                    <a:pt x="1050311" y="853922"/>
                  </a:lnTo>
                  <a:lnTo>
                    <a:pt x="982990" y="853922"/>
                  </a:lnTo>
                  <a:lnTo>
                    <a:pt x="982086" y="853232"/>
                  </a:lnTo>
                  <a:cubicBezTo>
                    <a:pt x="967575" y="841624"/>
                    <a:pt x="945809" y="828564"/>
                    <a:pt x="916788" y="814053"/>
                  </a:cubicBezTo>
                  <a:lnTo>
                    <a:pt x="1029972" y="814053"/>
                  </a:lnTo>
                  <a:lnTo>
                    <a:pt x="1029972" y="387437"/>
                  </a:lnTo>
                  <a:close/>
                  <a:moveTo>
                    <a:pt x="2802291" y="344595"/>
                  </a:moveTo>
                  <a:lnTo>
                    <a:pt x="2822630" y="344595"/>
                  </a:lnTo>
                  <a:lnTo>
                    <a:pt x="2822630" y="422953"/>
                  </a:lnTo>
                  <a:lnTo>
                    <a:pt x="2565790" y="422953"/>
                  </a:lnTo>
                  <a:lnTo>
                    <a:pt x="2591910" y="392481"/>
                  </a:lnTo>
                  <a:lnTo>
                    <a:pt x="2603585" y="383084"/>
                  </a:lnTo>
                  <a:lnTo>
                    <a:pt x="2802291" y="383084"/>
                  </a:lnTo>
                  <a:close/>
                  <a:moveTo>
                    <a:pt x="3479623" y="338580"/>
                  </a:moveTo>
                  <a:lnTo>
                    <a:pt x="3494733" y="362408"/>
                  </a:lnTo>
                  <a:cubicBezTo>
                    <a:pt x="3506342" y="374742"/>
                    <a:pt x="3520127" y="384537"/>
                    <a:pt x="3536088" y="391792"/>
                  </a:cubicBezTo>
                  <a:cubicBezTo>
                    <a:pt x="3570914" y="406302"/>
                    <a:pt x="3604289" y="406302"/>
                    <a:pt x="3636212" y="391792"/>
                  </a:cubicBezTo>
                  <a:lnTo>
                    <a:pt x="3640566" y="387438"/>
                  </a:lnTo>
                  <a:lnTo>
                    <a:pt x="3640566" y="435213"/>
                  </a:lnTo>
                  <a:lnTo>
                    <a:pt x="3607578" y="442544"/>
                  </a:lnTo>
                  <a:cubicBezTo>
                    <a:pt x="3590890" y="442544"/>
                    <a:pt x="3573840" y="438916"/>
                    <a:pt x="3556427" y="431661"/>
                  </a:cubicBezTo>
                  <a:cubicBezTo>
                    <a:pt x="3524504" y="417150"/>
                    <a:pt x="3501286" y="392482"/>
                    <a:pt x="3486776" y="357656"/>
                  </a:cubicBezTo>
                  <a:close/>
                  <a:moveTo>
                    <a:pt x="2671695" y="304726"/>
                  </a:moveTo>
                  <a:lnTo>
                    <a:pt x="2802291" y="304726"/>
                  </a:lnTo>
                  <a:lnTo>
                    <a:pt x="2802291" y="344595"/>
                  </a:lnTo>
                  <a:lnTo>
                    <a:pt x="2692034" y="344595"/>
                  </a:lnTo>
                  <a:cubicBezTo>
                    <a:pt x="2671719" y="344595"/>
                    <a:pt x="2653218" y="348586"/>
                    <a:pt x="2636531" y="356567"/>
                  </a:cubicBezTo>
                  <a:lnTo>
                    <a:pt x="2603585" y="383084"/>
                  </a:lnTo>
                  <a:lnTo>
                    <a:pt x="2545451" y="383084"/>
                  </a:lnTo>
                  <a:lnTo>
                    <a:pt x="2571571" y="352612"/>
                  </a:lnTo>
                  <a:cubicBezTo>
                    <a:pt x="2597690" y="320688"/>
                    <a:pt x="2631065" y="304726"/>
                    <a:pt x="2671695" y="304726"/>
                  </a:cubicBezTo>
                  <a:close/>
                  <a:moveTo>
                    <a:pt x="3935697" y="282961"/>
                  </a:moveTo>
                  <a:lnTo>
                    <a:pt x="4065216" y="282961"/>
                  </a:lnTo>
                  <a:lnTo>
                    <a:pt x="4074461" y="288004"/>
                  </a:lnTo>
                  <a:cubicBezTo>
                    <a:pt x="4091874" y="299613"/>
                    <a:pt x="4110738" y="311221"/>
                    <a:pt x="4131053" y="322830"/>
                  </a:cubicBezTo>
                  <a:lnTo>
                    <a:pt x="3869859" y="322830"/>
                  </a:lnTo>
                  <a:cubicBezTo>
                    <a:pt x="3890174" y="311221"/>
                    <a:pt x="3909038" y="299613"/>
                    <a:pt x="3926451" y="288004"/>
                  </a:cubicBezTo>
                  <a:close/>
                  <a:moveTo>
                    <a:pt x="1986523" y="279297"/>
                  </a:moveTo>
                  <a:lnTo>
                    <a:pt x="2036595" y="279297"/>
                  </a:lnTo>
                  <a:cubicBezTo>
                    <a:pt x="2004671" y="325731"/>
                    <a:pt x="1972747" y="364910"/>
                    <a:pt x="1940824" y="396834"/>
                  </a:cubicBezTo>
                  <a:cubicBezTo>
                    <a:pt x="1937922" y="391030"/>
                    <a:pt x="1933568" y="385225"/>
                    <a:pt x="1927764" y="379421"/>
                  </a:cubicBezTo>
                  <a:lnTo>
                    <a:pt x="1919058" y="362008"/>
                  </a:lnTo>
                  <a:lnTo>
                    <a:pt x="1914704" y="357655"/>
                  </a:lnTo>
                  <a:lnTo>
                    <a:pt x="1888585" y="309769"/>
                  </a:lnTo>
                  <a:lnTo>
                    <a:pt x="1779754" y="370715"/>
                  </a:lnTo>
                  <a:cubicBezTo>
                    <a:pt x="1802972" y="353302"/>
                    <a:pt x="1823287" y="335889"/>
                    <a:pt x="1840700" y="318476"/>
                  </a:cubicBezTo>
                  <a:lnTo>
                    <a:pt x="1879052" y="289712"/>
                  </a:lnTo>
                  <a:lnTo>
                    <a:pt x="1894365" y="317786"/>
                  </a:lnTo>
                  <a:lnTo>
                    <a:pt x="1898719" y="322139"/>
                  </a:lnTo>
                  <a:lnTo>
                    <a:pt x="1907425" y="339552"/>
                  </a:lnTo>
                  <a:cubicBezTo>
                    <a:pt x="1913229" y="345356"/>
                    <a:pt x="1917583" y="351161"/>
                    <a:pt x="1920485" y="356965"/>
                  </a:cubicBezTo>
                  <a:cubicBezTo>
                    <a:pt x="1936447" y="341003"/>
                    <a:pt x="1952409" y="323228"/>
                    <a:pt x="1968370" y="303638"/>
                  </a:cubicBezTo>
                  <a:close/>
                  <a:moveTo>
                    <a:pt x="4463008" y="272844"/>
                  </a:moveTo>
                  <a:lnTo>
                    <a:pt x="4483664" y="305417"/>
                  </a:lnTo>
                  <a:cubicBezTo>
                    <a:pt x="4495272" y="337341"/>
                    <a:pt x="4493821" y="370716"/>
                    <a:pt x="4479311" y="405541"/>
                  </a:cubicBezTo>
                  <a:lnTo>
                    <a:pt x="4448838" y="470840"/>
                  </a:lnTo>
                  <a:cubicBezTo>
                    <a:pt x="4408208" y="456329"/>
                    <a:pt x="4371931" y="441818"/>
                    <a:pt x="4340007" y="427307"/>
                  </a:cubicBezTo>
                  <a:lnTo>
                    <a:pt x="4340007" y="500622"/>
                  </a:lnTo>
                  <a:lnTo>
                    <a:pt x="3660905" y="500622"/>
                  </a:lnTo>
                  <a:lnTo>
                    <a:pt x="3660905" y="461443"/>
                  </a:lnTo>
                  <a:lnTo>
                    <a:pt x="4319668" y="461443"/>
                  </a:lnTo>
                  <a:lnTo>
                    <a:pt x="4319668" y="387438"/>
                  </a:lnTo>
                  <a:cubicBezTo>
                    <a:pt x="4351592" y="401949"/>
                    <a:pt x="4387869" y="416460"/>
                    <a:pt x="4428499" y="430971"/>
                  </a:cubicBezTo>
                  <a:lnTo>
                    <a:pt x="4458972" y="365672"/>
                  </a:lnTo>
                  <a:close/>
                  <a:moveTo>
                    <a:pt x="1427143" y="270590"/>
                  </a:moveTo>
                  <a:lnTo>
                    <a:pt x="1427143" y="348948"/>
                  </a:lnTo>
                  <a:lnTo>
                    <a:pt x="1175566" y="461725"/>
                  </a:lnTo>
                  <a:lnTo>
                    <a:pt x="1154317" y="422263"/>
                  </a:lnTo>
                  <a:lnTo>
                    <a:pt x="1406804" y="309079"/>
                  </a:lnTo>
                  <a:lnTo>
                    <a:pt x="1406804" y="281728"/>
                  </a:lnTo>
                  <a:close/>
                  <a:moveTo>
                    <a:pt x="349731" y="266526"/>
                  </a:moveTo>
                  <a:lnTo>
                    <a:pt x="353795" y="270590"/>
                  </a:lnTo>
                  <a:cubicBezTo>
                    <a:pt x="362501" y="290905"/>
                    <a:pt x="369757" y="306867"/>
                    <a:pt x="375561" y="318476"/>
                  </a:cubicBezTo>
                  <a:cubicBezTo>
                    <a:pt x="384267" y="335889"/>
                    <a:pt x="391523" y="354753"/>
                    <a:pt x="397327" y="375068"/>
                  </a:cubicBezTo>
                  <a:lnTo>
                    <a:pt x="231905" y="375068"/>
                  </a:lnTo>
                  <a:cubicBezTo>
                    <a:pt x="231905" y="369263"/>
                    <a:pt x="233356" y="366361"/>
                    <a:pt x="236258" y="366361"/>
                  </a:cubicBezTo>
                  <a:lnTo>
                    <a:pt x="246646" y="335199"/>
                  </a:lnTo>
                  <a:lnTo>
                    <a:pt x="376988" y="335199"/>
                  </a:lnTo>
                  <a:cubicBezTo>
                    <a:pt x="371184" y="314884"/>
                    <a:pt x="363928" y="296020"/>
                    <a:pt x="355222" y="278607"/>
                  </a:cubicBezTo>
                  <a:close/>
                  <a:moveTo>
                    <a:pt x="881796" y="256841"/>
                  </a:moveTo>
                  <a:lnTo>
                    <a:pt x="903728" y="256841"/>
                  </a:lnTo>
                  <a:cubicBezTo>
                    <a:pt x="921141" y="256841"/>
                    <a:pt x="937103" y="261194"/>
                    <a:pt x="951614" y="269900"/>
                  </a:cubicBezTo>
                  <a:cubicBezTo>
                    <a:pt x="969026" y="275705"/>
                    <a:pt x="983537" y="284411"/>
                    <a:pt x="995146" y="296020"/>
                  </a:cubicBezTo>
                  <a:cubicBezTo>
                    <a:pt x="1006754" y="307628"/>
                    <a:pt x="1015461" y="320688"/>
                    <a:pt x="1021265" y="335199"/>
                  </a:cubicBezTo>
                  <a:lnTo>
                    <a:pt x="1023345" y="347680"/>
                  </a:lnTo>
                  <a:lnTo>
                    <a:pt x="1015485" y="335889"/>
                  </a:lnTo>
                  <a:cubicBezTo>
                    <a:pt x="1003876" y="324280"/>
                    <a:pt x="989365" y="315574"/>
                    <a:pt x="971953" y="309769"/>
                  </a:cubicBezTo>
                  <a:cubicBezTo>
                    <a:pt x="957442" y="301063"/>
                    <a:pt x="941480" y="296710"/>
                    <a:pt x="924067" y="296710"/>
                  </a:cubicBezTo>
                  <a:lnTo>
                    <a:pt x="871829" y="296710"/>
                  </a:lnTo>
                  <a:close/>
                  <a:moveTo>
                    <a:pt x="654334" y="244471"/>
                  </a:moveTo>
                  <a:lnTo>
                    <a:pt x="684640" y="244471"/>
                  </a:lnTo>
                  <a:lnTo>
                    <a:pt x="671580" y="296710"/>
                  </a:lnTo>
                  <a:lnTo>
                    <a:pt x="571456" y="296710"/>
                  </a:lnTo>
                  <a:lnTo>
                    <a:pt x="551522" y="256841"/>
                  </a:lnTo>
                  <a:lnTo>
                    <a:pt x="651241" y="256841"/>
                  </a:lnTo>
                  <a:close/>
                  <a:moveTo>
                    <a:pt x="1907425" y="239428"/>
                  </a:moveTo>
                  <a:lnTo>
                    <a:pt x="2016256" y="239428"/>
                  </a:lnTo>
                  <a:lnTo>
                    <a:pt x="1986523" y="279297"/>
                  </a:lnTo>
                  <a:lnTo>
                    <a:pt x="1927764" y="279297"/>
                  </a:lnTo>
                  <a:cubicBezTo>
                    <a:pt x="1910351" y="279297"/>
                    <a:pt x="1894390" y="282562"/>
                    <a:pt x="1879879" y="289092"/>
                  </a:cubicBezTo>
                  <a:lnTo>
                    <a:pt x="1879052" y="289712"/>
                  </a:lnTo>
                  <a:lnTo>
                    <a:pt x="1868246" y="269900"/>
                  </a:lnTo>
                  <a:lnTo>
                    <a:pt x="1759415" y="330846"/>
                  </a:lnTo>
                  <a:cubicBezTo>
                    <a:pt x="1782633" y="313433"/>
                    <a:pt x="1802948" y="296020"/>
                    <a:pt x="1820361" y="278607"/>
                  </a:cubicBezTo>
                  <a:cubicBezTo>
                    <a:pt x="1843578" y="252487"/>
                    <a:pt x="1872599" y="239428"/>
                    <a:pt x="1907425" y="239428"/>
                  </a:cubicBezTo>
                  <a:close/>
                  <a:moveTo>
                    <a:pt x="330215" y="227480"/>
                  </a:moveTo>
                  <a:lnTo>
                    <a:pt x="333456" y="230721"/>
                  </a:lnTo>
                  <a:lnTo>
                    <a:pt x="349731" y="266526"/>
                  </a:lnTo>
                  <a:lnTo>
                    <a:pt x="349442" y="266237"/>
                  </a:lnTo>
                  <a:lnTo>
                    <a:pt x="332029" y="231411"/>
                  </a:lnTo>
                  <a:close/>
                  <a:moveTo>
                    <a:pt x="3980117" y="222016"/>
                  </a:moveTo>
                  <a:cubicBezTo>
                    <a:pt x="4006236" y="222016"/>
                    <a:pt x="4030904" y="230722"/>
                    <a:pt x="4054122" y="248135"/>
                  </a:cubicBezTo>
                  <a:cubicBezTo>
                    <a:pt x="4071535" y="259744"/>
                    <a:pt x="4090399" y="271352"/>
                    <a:pt x="4110714" y="282961"/>
                  </a:cubicBezTo>
                  <a:lnTo>
                    <a:pt x="4065216" y="282961"/>
                  </a:lnTo>
                  <a:lnTo>
                    <a:pt x="4038547" y="268415"/>
                  </a:lnTo>
                  <a:cubicBezTo>
                    <a:pt x="4026212" y="264062"/>
                    <a:pt x="4013516" y="261885"/>
                    <a:pt x="4000456" y="261885"/>
                  </a:cubicBezTo>
                  <a:cubicBezTo>
                    <a:pt x="3987397" y="261885"/>
                    <a:pt x="3974700" y="264062"/>
                    <a:pt x="3962366" y="268415"/>
                  </a:cubicBezTo>
                  <a:lnTo>
                    <a:pt x="3935697" y="282961"/>
                  </a:lnTo>
                  <a:lnTo>
                    <a:pt x="3849520" y="282961"/>
                  </a:lnTo>
                  <a:cubicBezTo>
                    <a:pt x="3869835" y="271352"/>
                    <a:pt x="3888699" y="259744"/>
                    <a:pt x="3906112" y="248135"/>
                  </a:cubicBezTo>
                  <a:cubicBezTo>
                    <a:pt x="3929329" y="230722"/>
                    <a:pt x="3953998" y="222016"/>
                    <a:pt x="3980117" y="222016"/>
                  </a:cubicBezTo>
                  <a:close/>
                  <a:moveTo>
                    <a:pt x="524998" y="204602"/>
                  </a:moveTo>
                  <a:lnTo>
                    <a:pt x="528353" y="204602"/>
                  </a:lnTo>
                  <a:lnTo>
                    <a:pt x="540984" y="227058"/>
                  </a:lnTo>
                  <a:lnTo>
                    <a:pt x="540984" y="204602"/>
                  </a:lnTo>
                  <a:lnTo>
                    <a:pt x="664301" y="204602"/>
                  </a:lnTo>
                  <a:lnTo>
                    <a:pt x="654334" y="244471"/>
                  </a:lnTo>
                  <a:lnTo>
                    <a:pt x="545337" y="244471"/>
                  </a:lnTo>
                  <a:lnTo>
                    <a:pt x="551522" y="256841"/>
                  </a:lnTo>
                  <a:lnTo>
                    <a:pt x="551117" y="256841"/>
                  </a:lnTo>
                  <a:cubicBezTo>
                    <a:pt x="542411" y="239428"/>
                    <a:pt x="533704" y="222015"/>
                    <a:pt x="524998" y="204602"/>
                  </a:cubicBezTo>
                  <a:close/>
                  <a:moveTo>
                    <a:pt x="2197724" y="163310"/>
                  </a:moveTo>
                  <a:lnTo>
                    <a:pt x="2215077" y="192232"/>
                  </a:lnTo>
                  <a:cubicBezTo>
                    <a:pt x="2223783" y="206743"/>
                    <a:pt x="2228136" y="222705"/>
                    <a:pt x="2228136" y="240118"/>
                  </a:cubicBezTo>
                  <a:lnTo>
                    <a:pt x="2228136" y="253177"/>
                  </a:lnTo>
                  <a:cubicBezTo>
                    <a:pt x="2228136" y="270590"/>
                    <a:pt x="2223783" y="288003"/>
                    <a:pt x="2215077" y="305416"/>
                  </a:cubicBezTo>
                  <a:cubicBezTo>
                    <a:pt x="2177349" y="392481"/>
                    <a:pt x="2128012" y="466485"/>
                    <a:pt x="2067067" y="527431"/>
                  </a:cubicBezTo>
                  <a:cubicBezTo>
                    <a:pt x="2036595" y="557904"/>
                    <a:pt x="2000318" y="586200"/>
                    <a:pt x="1958237" y="612319"/>
                  </a:cubicBezTo>
                  <a:lnTo>
                    <a:pt x="1868200" y="657337"/>
                  </a:lnTo>
                  <a:lnTo>
                    <a:pt x="1794241" y="657337"/>
                  </a:lnTo>
                  <a:lnTo>
                    <a:pt x="1794241" y="644278"/>
                  </a:lnTo>
                  <a:cubicBezTo>
                    <a:pt x="1901621" y="600745"/>
                    <a:pt x="1985783" y="548507"/>
                    <a:pt x="2046728" y="487562"/>
                  </a:cubicBezTo>
                  <a:cubicBezTo>
                    <a:pt x="2107673" y="426616"/>
                    <a:pt x="2157010" y="352612"/>
                    <a:pt x="2194738" y="265547"/>
                  </a:cubicBezTo>
                  <a:cubicBezTo>
                    <a:pt x="2203444" y="248134"/>
                    <a:pt x="2207797" y="230721"/>
                    <a:pt x="2207797" y="213308"/>
                  </a:cubicBezTo>
                  <a:lnTo>
                    <a:pt x="2207797" y="200249"/>
                  </a:lnTo>
                  <a:close/>
                  <a:moveTo>
                    <a:pt x="297203" y="157406"/>
                  </a:moveTo>
                  <a:cubicBezTo>
                    <a:pt x="301556" y="166113"/>
                    <a:pt x="306635" y="176633"/>
                    <a:pt x="312439" y="188967"/>
                  </a:cubicBezTo>
                  <a:lnTo>
                    <a:pt x="330215" y="227480"/>
                  </a:lnTo>
                  <a:lnTo>
                    <a:pt x="329103" y="226368"/>
                  </a:lnTo>
                  <a:lnTo>
                    <a:pt x="311690" y="191542"/>
                  </a:lnTo>
                  <a:lnTo>
                    <a:pt x="296747" y="159166"/>
                  </a:lnTo>
                  <a:close/>
                  <a:moveTo>
                    <a:pt x="1175965" y="148935"/>
                  </a:moveTo>
                  <a:lnTo>
                    <a:pt x="1219616" y="208955"/>
                  </a:lnTo>
                  <a:cubicBezTo>
                    <a:pt x="1242833" y="237977"/>
                    <a:pt x="1273306" y="255390"/>
                    <a:pt x="1311034" y="261194"/>
                  </a:cubicBezTo>
                  <a:cubicBezTo>
                    <a:pt x="1345859" y="264096"/>
                    <a:pt x="1377783" y="253938"/>
                    <a:pt x="1406804" y="230721"/>
                  </a:cubicBezTo>
                  <a:lnTo>
                    <a:pt x="1406804" y="281728"/>
                  </a:lnTo>
                  <a:lnTo>
                    <a:pt x="1381435" y="295621"/>
                  </a:lnTo>
                  <a:cubicBezTo>
                    <a:pt x="1365473" y="300700"/>
                    <a:pt x="1348786" y="302514"/>
                    <a:pt x="1331373" y="301063"/>
                  </a:cubicBezTo>
                  <a:cubicBezTo>
                    <a:pt x="1293645" y="295259"/>
                    <a:pt x="1263172" y="277846"/>
                    <a:pt x="1239955" y="248824"/>
                  </a:cubicBezTo>
                  <a:cubicBezTo>
                    <a:pt x="1219640" y="219803"/>
                    <a:pt x="1196423" y="187879"/>
                    <a:pt x="1170303" y="153053"/>
                  </a:cubicBezTo>
                  <a:close/>
                  <a:moveTo>
                    <a:pt x="3311618" y="139994"/>
                  </a:moveTo>
                  <a:lnTo>
                    <a:pt x="3331957" y="139994"/>
                  </a:lnTo>
                  <a:lnTo>
                    <a:pt x="3331957" y="218352"/>
                  </a:lnTo>
                  <a:cubicBezTo>
                    <a:pt x="3331957" y="235765"/>
                    <a:pt x="3329055" y="251726"/>
                    <a:pt x="3323251" y="266237"/>
                  </a:cubicBezTo>
                  <a:cubicBezTo>
                    <a:pt x="3317446" y="280748"/>
                    <a:pt x="3308740" y="295259"/>
                    <a:pt x="3297132" y="309769"/>
                  </a:cubicBezTo>
                  <a:cubicBezTo>
                    <a:pt x="3285523" y="321378"/>
                    <a:pt x="3271012" y="330084"/>
                    <a:pt x="3253599" y="335889"/>
                  </a:cubicBezTo>
                  <a:cubicBezTo>
                    <a:pt x="3239088" y="341693"/>
                    <a:pt x="3223127" y="344595"/>
                    <a:pt x="3205714" y="344595"/>
                  </a:cubicBezTo>
                  <a:lnTo>
                    <a:pt x="3031585" y="344595"/>
                  </a:lnTo>
                  <a:lnTo>
                    <a:pt x="3031585" y="383084"/>
                  </a:lnTo>
                  <a:lnTo>
                    <a:pt x="3011246" y="383084"/>
                  </a:lnTo>
                  <a:lnTo>
                    <a:pt x="3011246" y="304726"/>
                  </a:lnTo>
                  <a:lnTo>
                    <a:pt x="3185375" y="304726"/>
                  </a:lnTo>
                  <a:cubicBezTo>
                    <a:pt x="3202788" y="304726"/>
                    <a:pt x="3218749" y="301824"/>
                    <a:pt x="3233260" y="296020"/>
                  </a:cubicBezTo>
                  <a:cubicBezTo>
                    <a:pt x="3250673" y="290215"/>
                    <a:pt x="3265184" y="281509"/>
                    <a:pt x="3276793" y="269900"/>
                  </a:cubicBezTo>
                  <a:cubicBezTo>
                    <a:pt x="3288401" y="255390"/>
                    <a:pt x="3297107" y="240879"/>
                    <a:pt x="3302912" y="226368"/>
                  </a:cubicBezTo>
                  <a:cubicBezTo>
                    <a:pt x="3308716" y="211857"/>
                    <a:pt x="3311618" y="195896"/>
                    <a:pt x="3311618" y="178483"/>
                  </a:cubicBezTo>
                  <a:close/>
                  <a:moveTo>
                    <a:pt x="276864" y="117537"/>
                  </a:moveTo>
                  <a:cubicBezTo>
                    <a:pt x="281217" y="126244"/>
                    <a:pt x="286296" y="136764"/>
                    <a:pt x="292100" y="149098"/>
                  </a:cubicBezTo>
                  <a:lnTo>
                    <a:pt x="296747" y="159166"/>
                  </a:lnTo>
                  <a:lnTo>
                    <a:pt x="266731" y="274944"/>
                  </a:lnTo>
                  <a:lnTo>
                    <a:pt x="246646" y="335199"/>
                  </a:lnTo>
                  <a:lnTo>
                    <a:pt x="211566" y="335199"/>
                  </a:lnTo>
                  <a:cubicBezTo>
                    <a:pt x="211566" y="329394"/>
                    <a:pt x="213017" y="326492"/>
                    <a:pt x="215919" y="326492"/>
                  </a:cubicBezTo>
                  <a:cubicBezTo>
                    <a:pt x="236234" y="274254"/>
                    <a:pt x="256549" y="204602"/>
                    <a:pt x="276864" y="117537"/>
                  </a:cubicBezTo>
                  <a:close/>
                  <a:moveTo>
                    <a:pt x="2733138" y="100125"/>
                  </a:moveTo>
                  <a:lnTo>
                    <a:pt x="3311618" y="100125"/>
                  </a:lnTo>
                  <a:lnTo>
                    <a:pt x="3311618" y="139994"/>
                  </a:lnTo>
                  <a:lnTo>
                    <a:pt x="2722506" y="139994"/>
                  </a:lnTo>
                  <a:close/>
                  <a:moveTo>
                    <a:pt x="1032052" y="99547"/>
                  </a:moveTo>
                  <a:lnTo>
                    <a:pt x="1050311" y="126934"/>
                  </a:lnTo>
                  <a:cubicBezTo>
                    <a:pt x="1056115" y="144347"/>
                    <a:pt x="1059017" y="161760"/>
                    <a:pt x="1059017" y="179173"/>
                  </a:cubicBezTo>
                  <a:lnTo>
                    <a:pt x="1059017" y="244471"/>
                  </a:lnTo>
                  <a:lnTo>
                    <a:pt x="884888" y="244471"/>
                  </a:lnTo>
                  <a:lnTo>
                    <a:pt x="881796" y="256841"/>
                  </a:lnTo>
                  <a:lnTo>
                    <a:pt x="851490" y="256841"/>
                  </a:lnTo>
                  <a:lnTo>
                    <a:pt x="864549" y="204602"/>
                  </a:lnTo>
                  <a:lnTo>
                    <a:pt x="1038678" y="204602"/>
                  </a:lnTo>
                  <a:lnTo>
                    <a:pt x="1038678" y="139304"/>
                  </a:lnTo>
                  <a:close/>
                  <a:moveTo>
                    <a:pt x="1998609" y="74005"/>
                  </a:moveTo>
                  <a:lnTo>
                    <a:pt x="2077201" y="74005"/>
                  </a:lnTo>
                  <a:cubicBezTo>
                    <a:pt x="2094614" y="74005"/>
                    <a:pt x="2112026" y="76907"/>
                    <a:pt x="2129439" y="82712"/>
                  </a:cubicBezTo>
                  <a:cubicBezTo>
                    <a:pt x="2143950" y="88516"/>
                    <a:pt x="2157010" y="97222"/>
                    <a:pt x="2168618" y="108831"/>
                  </a:cubicBezTo>
                  <a:cubicBezTo>
                    <a:pt x="2180227" y="123342"/>
                    <a:pt x="2188933" y="137853"/>
                    <a:pt x="2194738" y="152363"/>
                  </a:cubicBezTo>
                  <a:lnTo>
                    <a:pt x="2197724" y="163310"/>
                  </a:lnTo>
                  <a:lnTo>
                    <a:pt x="2188957" y="148700"/>
                  </a:lnTo>
                  <a:cubicBezTo>
                    <a:pt x="2177349" y="137091"/>
                    <a:pt x="2164289" y="128385"/>
                    <a:pt x="2149778" y="122581"/>
                  </a:cubicBezTo>
                  <a:cubicBezTo>
                    <a:pt x="2132365" y="116776"/>
                    <a:pt x="2114953" y="113874"/>
                    <a:pt x="2097540" y="113874"/>
                  </a:cubicBezTo>
                  <a:lnTo>
                    <a:pt x="1980003" y="113874"/>
                  </a:lnTo>
                  <a:close/>
                  <a:moveTo>
                    <a:pt x="2710884" y="67436"/>
                  </a:moveTo>
                  <a:lnTo>
                    <a:pt x="2739919" y="74695"/>
                  </a:lnTo>
                  <a:lnTo>
                    <a:pt x="2733138" y="100125"/>
                  </a:lnTo>
                  <a:lnTo>
                    <a:pt x="2702167" y="100125"/>
                  </a:lnTo>
                  <a:close/>
                  <a:moveTo>
                    <a:pt x="1971531" y="48576"/>
                  </a:moveTo>
                  <a:lnTo>
                    <a:pt x="2010475" y="48576"/>
                  </a:lnTo>
                  <a:lnTo>
                    <a:pt x="1998609" y="74005"/>
                  </a:lnTo>
                  <a:lnTo>
                    <a:pt x="1959664" y="74005"/>
                  </a:lnTo>
                  <a:close/>
                  <a:moveTo>
                    <a:pt x="1602699" y="39869"/>
                  </a:moveTo>
                  <a:lnTo>
                    <a:pt x="1623038" y="39869"/>
                  </a:lnTo>
                  <a:lnTo>
                    <a:pt x="1623038" y="204758"/>
                  </a:lnTo>
                  <a:lnTo>
                    <a:pt x="1602699" y="226368"/>
                  </a:lnTo>
                  <a:close/>
                  <a:moveTo>
                    <a:pt x="2609117" y="10339"/>
                  </a:moveTo>
                  <a:cubicBezTo>
                    <a:pt x="2616735" y="10702"/>
                    <a:pt x="2624535" y="11609"/>
                    <a:pt x="2632516" y="13060"/>
                  </a:cubicBezTo>
                  <a:lnTo>
                    <a:pt x="2719580" y="34826"/>
                  </a:lnTo>
                  <a:lnTo>
                    <a:pt x="2710884" y="67436"/>
                  </a:lnTo>
                  <a:lnTo>
                    <a:pt x="2652855" y="52929"/>
                  </a:lnTo>
                  <a:cubicBezTo>
                    <a:pt x="2644874" y="51478"/>
                    <a:pt x="2637074" y="50571"/>
                    <a:pt x="2629456" y="50208"/>
                  </a:cubicBezTo>
                  <a:cubicBezTo>
                    <a:pt x="2606602" y="49120"/>
                    <a:pt x="2585380" y="52929"/>
                    <a:pt x="2565790" y="61636"/>
                  </a:cubicBezTo>
                  <a:cubicBezTo>
                    <a:pt x="2536769" y="76146"/>
                    <a:pt x="2516453" y="96461"/>
                    <a:pt x="2504845" y="122581"/>
                  </a:cubicBezTo>
                  <a:cubicBezTo>
                    <a:pt x="2481628" y="174819"/>
                    <a:pt x="2458410" y="213998"/>
                    <a:pt x="2435194" y="240118"/>
                  </a:cubicBezTo>
                  <a:cubicBezTo>
                    <a:pt x="2420683" y="260433"/>
                    <a:pt x="2404721" y="279297"/>
                    <a:pt x="2387308" y="296710"/>
                  </a:cubicBezTo>
                  <a:cubicBezTo>
                    <a:pt x="2366993" y="317025"/>
                    <a:pt x="2353933" y="340242"/>
                    <a:pt x="2348129" y="366361"/>
                  </a:cubicBezTo>
                  <a:lnTo>
                    <a:pt x="2361031" y="443771"/>
                  </a:lnTo>
                  <a:lnTo>
                    <a:pt x="2340850" y="404850"/>
                  </a:lnTo>
                  <a:cubicBezTo>
                    <a:pt x="2329241" y="381633"/>
                    <a:pt x="2324888" y="355514"/>
                    <a:pt x="2327790" y="326492"/>
                  </a:cubicBezTo>
                  <a:cubicBezTo>
                    <a:pt x="2333594" y="300373"/>
                    <a:pt x="2346654" y="277156"/>
                    <a:pt x="2366969" y="256841"/>
                  </a:cubicBezTo>
                  <a:cubicBezTo>
                    <a:pt x="2384382" y="239428"/>
                    <a:pt x="2400344" y="220564"/>
                    <a:pt x="2414855" y="200249"/>
                  </a:cubicBezTo>
                  <a:cubicBezTo>
                    <a:pt x="2438071" y="174129"/>
                    <a:pt x="2461289" y="134950"/>
                    <a:pt x="2484506" y="82712"/>
                  </a:cubicBezTo>
                  <a:cubicBezTo>
                    <a:pt x="2496114" y="56592"/>
                    <a:pt x="2516430" y="36277"/>
                    <a:pt x="2545451" y="21767"/>
                  </a:cubicBezTo>
                  <a:cubicBezTo>
                    <a:pt x="2565041" y="13060"/>
                    <a:pt x="2586263" y="9251"/>
                    <a:pt x="2609117" y="10339"/>
                  </a:cubicBezTo>
                  <a:close/>
                  <a:moveTo>
                    <a:pt x="1842127" y="8707"/>
                  </a:moveTo>
                  <a:lnTo>
                    <a:pt x="1990136" y="8707"/>
                  </a:lnTo>
                  <a:lnTo>
                    <a:pt x="1971531" y="48576"/>
                  </a:lnTo>
                  <a:lnTo>
                    <a:pt x="1862466" y="48576"/>
                  </a:lnTo>
                  <a:cubicBezTo>
                    <a:pt x="1839248" y="48576"/>
                    <a:pt x="1818933" y="52929"/>
                    <a:pt x="1801521" y="61636"/>
                  </a:cubicBezTo>
                  <a:cubicBezTo>
                    <a:pt x="1781206" y="73244"/>
                    <a:pt x="1765244" y="89206"/>
                    <a:pt x="1753635" y="109521"/>
                  </a:cubicBezTo>
                  <a:cubicBezTo>
                    <a:pt x="1715907" y="167564"/>
                    <a:pt x="1672375" y="219803"/>
                    <a:pt x="1623038" y="266237"/>
                  </a:cubicBezTo>
                  <a:lnTo>
                    <a:pt x="1623038" y="204758"/>
                  </a:lnTo>
                  <a:lnTo>
                    <a:pt x="1672351" y="152364"/>
                  </a:lnTo>
                  <a:cubicBezTo>
                    <a:pt x="1694117" y="126244"/>
                    <a:pt x="1714432" y="98674"/>
                    <a:pt x="1733296" y="69652"/>
                  </a:cubicBezTo>
                  <a:cubicBezTo>
                    <a:pt x="1744905" y="49337"/>
                    <a:pt x="1760867" y="33375"/>
                    <a:pt x="1781182" y="21767"/>
                  </a:cubicBezTo>
                  <a:cubicBezTo>
                    <a:pt x="1798594" y="13060"/>
                    <a:pt x="1818909" y="8707"/>
                    <a:pt x="1842127" y="8707"/>
                  </a:cubicBezTo>
                  <a:close/>
                  <a:moveTo>
                    <a:pt x="646888" y="8707"/>
                  </a:moveTo>
                  <a:lnTo>
                    <a:pt x="912435" y="8707"/>
                  </a:lnTo>
                  <a:cubicBezTo>
                    <a:pt x="929847" y="8707"/>
                    <a:pt x="945809" y="13060"/>
                    <a:pt x="960320" y="21767"/>
                  </a:cubicBezTo>
                  <a:cubicBezTo>
                    <a:pt x="977733" y="27571"/>
                    <a:pt x="992244" y="36277"/>
                    <a:pt x="1003852" y="47886"/>
                  </a:cubicBezTo>
                  <a:cubicBezTo>
                    <a:pt x="1015461" y="59495"/>
                    <a:pt x="1024167" y="72554"/>
                    <a:pt x="1029972" y="87065"/>
                  </a:cubicBezTo>
                  <a:lnTo>
                    <a:pt x="1032052" y="99547"/>
                  </a:lnTo>
                  <a:lnTo>
                    <a:pt x="1024191" y="87755"/>
                  </a:lnTo>
                  <a:cubicBezTo>
                    <a:pt x="1012583" y="76146"/>
                    <a:pt x="998072" y="67440"/>
                    <a:pt x="980659" y="61636"/>
                  </a:cubicBezTo>
                  <a:cubicBezTo>
                    <a:pt x="966148" y="52929"/>
                    <a:pt x="950186" y="48576"/>
                    <a:pt x="932774" y="48576"/>
                  </a:cubicBezTo>
                  <a:lnTo>
                    <a:pt x="667227" y="48576"/>
                  </a:lnTo>
                  <a:cubicBezTo>
                    <a:pt x="649814" y="48576"/>
                    <a:pt x="633852" y="52929"/>
                    <a:pt x="619342" y="61636"/>
                  </a:cubicBezTo>
                  <a:cubicBezTo>
                    <a:pt x="601929" y="67440"/>
                    <a:pt x="587418" y="76146"/>
                    <a:pt x="575809" y="87755"/>
                  </a:cubicBezTo>
                  <a:cubicBezTo>
                    <a:pt x="564201" y="99364"/>
                    <a:pt x="555494" y="112423"/>
                    <a:pt x="549690" y="126934"/>
                  </a:cubicBezTo>
                  <a:cubicBezTo>
                    <a:pt x="543886" y="144347"/>
                    <a:pt x="540984" y="161760"/>
                    <a:pt x="540984" y="179173"/>
                  </a:cubicBezTo>
                  <a:lnTo>
                    <a:pt x="540984" y="204602"/>
                  </a:lnTo>
                  <a:lnTo>
                    <a:pt x="528353" y="204602"/>
                  </a:lnTo>
                  <a:lnTo>
                    <a:pt x="501805" y="157406"/>
                  </a:lnTo>
                  <a:lnTo>
                    <a:pt x="497451" y="148700"/>
                  </a:lnTo>
                  <a:lnTo>
                    <a:pt x="493098" y="144347"/>
                  </a:lnTo>
                  <a:cubicBezTo>
                    <a:pt x="484392" y="129836"/>
                    <a:pt x="474234" y="116776"/>
                    <a:pt x="462626" y="105168"/>
                  </a:cubicBezTo>
                  <a:cubicBezTo>
                    <a:pt x="448115" y="96461"/>
                    <a:pt x="433604" y="89206"/>
                    <a:pt x="419093" y="83402"/>
                  </a:cubicBezTo>
                  <a:cubicBezTo>
                    <a:pt x="401680" y="80500"/>
                    <a:pt x="385719" y="79048"/>
                    <a:pt x="371208" y="79048"/>
                  </a:cubicBezTo>
                  <a:cubicBezTo>
                    <a:pt x="353795" y="81951"/>
                    <a:pt x="336382" y="87755"/>
                    <a:pt x="318969" y="96461"/>
                  </a:cubicBezTo>
                  <a:lnTo>
                    <a:pt x="310263" y="100815"/>
                  </a:lnTo>
                  <a:cubicBezTo>
                    <a:pt x="313165" y="95010"/>
                    <a:pt x="314616" y="90657"/>
                    <a:pt x="314616" y="87755"/>
                  </a:cubicBezTo>
                  <a:lnTo>
                    <a:pt x="258024" y="74695"/>
                  </a:lnTo>
                  <a:cubicBezTo>
                    <a:pt x="226100" y="65989"/>
                    <a:pt x="195628" y="68891"/>
                    <a:pt x="166606" y="83402"/>
                  </a:cubicBezTo>
                  <a:cubicBezTo>
                    <a:pt x="140487" y="97912"/>
                    <a:pt x="121623" y="121130"/>
                    <a:pt x="110014" y="153053"/>
                  </a:cubicBezTo>
                  <a:cubicBezTo>
                    <a:pt x="86797" y="208194"/>
                    <a:pt x="62129" y="258982"/>
                    <a:pt x="36010" y="305416"/>
                  </a:cubicBezTo>
                  <a:cubicBezTo>
                    <a:pt x="18597" y="337340"/>
                    <a:pt x="15695" y="370715"/>
                    <a:pt x="27303" y="405540"/>
                  </a:cubicBezTo>
                  <a:lnTo>
                    <a:pt x="73969" y="565537"/>
                  </a:lnTo>
                  <a:lnTo>
                    <a:pt x="67909" y="574626"/>
                  </a:lnTo>
                  <a:lnTo>
                    <a:pt x="6964" y="365671"/>
                  </a:lnTo>
                  <a:cubicBezTo>
                    <a:pt x="-4644" y="330846"/>
                    <a:pt x="-1742" y="297471"/>
                    <a:pt x="15671" y="265547"/>
                  </a:cubicBezTo>
                  <a:cubicBezTo>
                    <a:pt x="41790" y="219113"/>
                    <a:pt x="66458" y="168325"/>
                    <a:pt x="89675" y="113184"/>
                  </a:cubicBezTo>
                  <a:cubicBezTo>
                    <a:pt x="101284" y="81261"/>
                    <a:pt x="120148" y="58043"/>
                    <a:pt x="146267" y="43533"/>
                  </a:cubicBezTo>
                  <a:cubicBezTo>
                    <a:pt x="175289" y="29022"/>
                    <a:pt x="205761" y="26120"/>
                    <a:pt x="237685" y="34826"/>
                  </a:cubicBezTo>
                  <a:lnTo>
                    <a:pt x="294277" y="47886"/>
                  </a:lnTo>
                  <a:cubicBezTo>
                    <a:pt x="294277" y="50788"/>
                    <a:pt x="292826" y="55141"/>
                    <a:pt x="289924" y="60946"/>
                  </a:cubicBezTo>
                  <a:lnTo>
                    <a:pt x="298630" y="56592"/>
                  </a:lnTo>
                  <a:cubicBezTo>
                    <a:pt x="316043" y="47886"/>
                    <a:pt x="333456" y="42082"/>
                    <a:pt x="350869" y="39179"/>
                  </a:cubicBezTo>
                  <a:cubicBezTo>
                    <a:pt x="365380" y="39179"/>
                    <a:pt x="381341" y="40631"/>
                    <a:pt x="398754" y="43533"/>
                  </a:cubicBezTo>
                  <a:cubicBezTo>
                    <a:pt x="413265" y="49337"/>
                    <a:pt x="427776" y="56592"/>
                    <a:pt x="442287" y="65299"/>
                  </a:cubicBezTo>
                  <a:cubicBezTo>
                    <a:pt x="453895" y="76907"/>
                    <a:pt x="464053" y="89967"/>
                    <a:pt x="472759" y="104478"/>
                  </a:cubicBezTo>
                  <a:lnTo>
                    <a:pt x="477112" y="108831"/>
                  </a:lnTo>
                  <a:lnTo>
                    <a:pt x="481466" y="117537"/>
                  </a:lnTo>
                  <a:cubicBezTo>
                    <a:pt x="493074" y="140755"/>
                    <a:pt x="506134" y="163972"/>
                    <a:pt x="520645" y="187189"/>
                  </a:cubicBezTo>
                  <a:lnTo>
                    <a:pt x="520645" y="139304"/>
                  </a:lnTo>
                  <a:cubicBezTo>
                    <a:pt x="520645" y="121891"/>
                    <a:pt x="523547" y="104478"/>
                    <a:pt x="529351" y="87065"/>
                  </a:cubicBezTo>
                  <a:cubicBezTo>
                    <a:pt x="535155" y="72554"/>
                    <a:pt x="543862" y="59495"/>
                    <a:pt x="555470" y="47886"/>
                  </a:cubicBezTo>
                  <a:cubicBezTo>
                    <a:pt x="567079" y="36277"/>
                    <a:pt x="581590" y="27571"/>
                    <a:pt x="599003" y="21767"/>
                  </a:cubicBezTo>
                  <a:cubicBezTo>
                    <a:pt x="613513" y="13060"/>
                    <a:pt x="629475" y="8707"/>
                    <a:pt x="646888" y="8707"/>
                  </a:cubicBezTo>
                  <a:close/>
                  <a:moveTo>
                    <a:pt x="3940938" y="1"/>
                  </a:moveTo>
                  <a:lnTo>
                    <a:pt x="4023649" y="1"/>
                  </a:lnTo>
                  <a:cubicBezTo>
                    <a:pt x="4055573" y="1"/>
                    <a:pt x="4084594" y="10159"/>
                    <a:pt x="4110714" y="30474"/>
                  </a:cubicBezTo>
                  <a:cubicBezTo>
                    <a:pt x="4171659" y="85615"/>
                    <a:pt x="4265979" y="139305"/>
                    <a:pt x="4393673" y="191543"/>
                  </a:cubicBezTo>
                  <a:cubicBezTo>
                    <a:pt x="4425597" y="206054"/>
                    <a:pt x="4448814" y="230722"/>
                    <a:pt x="4463325" y="265548"/>
                  </a:cubicBezTo>
                  <a:lnTo>
                    <a:pt x="4463008" y="272844"/>
                  </a:lnTo>
                  <a:lnTo>
                    <a:pt x="4455368" y="260797"/>
                  </a:lnTo>
                  <a:cubicBezTo>
                    <a:pt x="4443760" y="248462"/>
                    <a:pt x="4429974" y="238668"/>
                    <a:pt x="4414012" y="231412"/>
                  </a:cubicBezTo>
                  <a:cubicBezTo>
                    <a:pt x="4286318" y="179174"/>
                    <a:pt x="4191998" y="125484"/>
                    <a:pt x="4131053" y="70343"/>
                  </a:cubicBezTo>
                  <a:cubicBezTo>
                    <a:pt x="4104933" y="50028"/>
                    <a:pt x="4075912" y="39870"/>
                    <a:pt x="4043988" y="39870"/>
                  </a:cubicBezTo>
                  <a:lnTo>
                    <a:pt x="3961277" y="39870"/>
                  </a:lnTo>
                  <a:cubicBezTo>
                    <a:pt x="3929353" y="39870"/>
                    <a:pt x="3900332" y="50028"/>
                    <a:pt x="3874212" y="70343"/>
                  </a:cubicBezTo>
                  <a:cubicBezTo>
                    <a:pt x="3787148" y="145799"/>
                    <a:pt x="3649296" y="218353"/>
                    <a:pt x="3460657" y="288004"/>
                  </a:cubicBezTo>
                  <a:lnTo>
                    <a:pt x="3479623" y="338580"/>
                  </a:lnTo>
                  <a:lnTo>
                    <a:pt x="3466437" y="317787"/>
                  </a:lnTo>
                  <a:lnTo>
                    <a:pt x="3440318" y="248135"/>
                  </a:lnTo>
                  <a:cubicBezTo>
                    <a:pt x="3628957" y="178484"/>
                    <a:pt x="3766809" y="105930"/>
                    <a:pt x="3853873" y="30474"/>
                  </a:cubicBezTo>
                  <a:cubicBezTo>
                    <a:pt x="3879993" y="10159"/>
                    <a:pt x="3909014" y="1"/>
                    <a:pt x="3940938" y="1"/>
                  </a:cubicBezTo>
                  <a:close/>
                  <a:moveTo>
                    <a:pt x="1537401" y="0"/>
                  </a:moveTo>
                  <a:lnTo>
                    <a:pt x="1602699" y="0"/>
                  </a:lnTo>
                  <a:lnTo>
                    <a:pt x="1602699" y="39869"/>
                  </a:lnTo>
                  <a:lnTo>
                    <a:pt x="1557740" y="39869"/>
                  </a:lnTo>
                  <a:cubicBezTo>
                    <a:pt x="1540327" y="39869"/>
                    <a:pt x="1522914" y="44223"/>
                    <a:pt x="1505501" y="52929"/>
                  </a:cubicBezTo>
                  <a:cubicBezTo>
                    <a:pt x="1490991" y="58733"/>
                    <a:pt x="1477931" y="67440"/>
                    <a:pt x="1466322" y="79048"/>
                  </a:cubicBezTo>
                  <a:cubicBezTo>
                    <a:pt x="1454714" y="90657"/>
                    <a:pt x="1444556" y="103717"/>
                    <a:pt x="1435850" y="118227"/>
                  </a:cubicBezTo>
                  <a:cubicBezTo>
                    <a:pt x="1430046" y="135640"/>
                    <a:pt x="1427143" y="153053"/>
                    <a:pt x="1427143" y="170466"/>
                  </a:cubicBezTo>
                  <a:lnTo>
                    <a:pt x="1427143" y="192232"/>
                  </a:lnTo>
                  <a:cubicBezTo>
                    <a:pt x="1418437" y="177722"/>
                    <a:pt x="1408279" y="163211"/>
                    <a:pt x="1396671" y="148700"/>
                  </a:cubicBezTo>
                  <a:cubicBezTo>
                    <a:pt x="1385062" y="134189"/>
                    <a:pt x="1372003" y="122581"/>
                    <a:pt x="1357492" y="113874"/>
                  </a:cubicBezTo>
                  <a:cubicBezTo>
                    <a:pt x="1342981" y="105168"/>
                    <a:pt x="1328470" y="100815"/>
                    <a:pt x="1313960" y="100815"/>
                  </a:cubicBezTo>
                  <a:cubicBezTo>
                    <a:pt x="1296547" y="97912"/>
                    <a:pt x="1280585" y="97912"/>
                    <a:pt x="1266074" y="100815"/>
                  </a:cubicBezTo>
                  <a:cubicBezTo>
                    <a:pt x="1248661" y="103717"/>
                    <a:pt x="1232699" y="109521"/>
                    <a:pt x="1218189" y="118227"/>
                  </a:cubicBezTo>
                  <a:lnTo>
                    <a:pt x="1175965" y="148935"/>
                  </a:lnTo>
                  <a:lnTo>
                    <a:pt x="1149964" y="113184"/>
                  </a:lnTo>
                  <a:lnTo>
                    <a:pt x="1197850" y="78358"/>
                  </a:lnTo>
                  <a:cubicBezTo>
                    <a:pt x="1212360" y="69652"/>
                    <a:pt x="1228322" y="63848"/>
                    <a:pt x="1245735" y="60946"/>
                  </a:cubicBezTo>
                  <a:cubicBezTo>
                    <a:pt x="1260246" y="58043"/>
                    <a:pt x="1276208" y="58043"/>
                    <a:pt x="1293621" y="60946"/>
                  </a:cubicBezTo>
                  <a:cubicBezTo>
                    <a:pt x="1308131" y="60946"/>
                    <a:pt x="1322642" y="65299"/>
                    <a:pt x="1337153" y="74005"/>
                  </a:cubicBezTo>
                  <a:cubicBezTo>
                    <a:pt x="1351664" y="82712"/>
                    <a:pt x="1364723" y="94320"/>
                    <a:pt x="1376332" y="108831"/>
                  </a:cubicBezTo>
                  <a:cubicBezTo>
                    <a:pt x="1387940" y="123342"/>
                    <a:pt x="1398098" y="137853"/>
                    <a:pt x="1406804" y="152363"/>
                  </a:cubicBezTo>
                  <a:lnTo>
                    <a:pt x="1406804" y="130597"/>
                  </a:lnTo>
                  <a:cubicBezTo>
                    <a:pt x="1406804" y="113184"/>
                    <a:pt x="1409707" y="95771"/>
                    <a:pt x="1415511" y="78358"/>
                  </a:cubicBezTo>
                  <a:cubicBezTo>
                    <a:pt x="1424217" y="63848"/>
                    <a:pt x="1434375" y="50788"/>
                    <a:pt x="1445983" y="39179"/>
                  </a:cubicBezTo>
                  <a:cubicBezTo>
                    <a:pt x="1457592" y="27571"/>
                    <a:pt x="1470652" y="18864"/>
                    <a:pt x="1485162" y="13060"/>
                  </a:cubicBezTo>
                  <a:cubicBezTo>
                    <a:pt x="1502575" y="4354"/>
                    <a:pt x="1519988" y="0"/>
                    <a:pt x="1537401" y="0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37000"/>
                  </a:srgbClr>
                </a:gs>
                <a:gs pos="89000">
                  <a:srgbClr val="FFBB61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CDB0A6D-94E6-4E88-9A63-0CD26B6216A2}"/>
              </a:ext>
            </a:extLst>
          </p:cNvPr>
          <p:cNvGrpSpPr/>
          <p:nvPr/>
        </p:nvGrpSpPr>
        <p:grpSpPr>
          <a:xfrm>
            <a:off x="1892035" y="2658288"/>
            <a:ext cx="5332463" cy="283521"/>
            <a:chOff x="1382453" y="2411504"/>
            <a:chExt cx="12282265" cy="653034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F5DC0F0C-0F1F-6DF5-9AA4-FDC8D87C008C}"/>
                </a:ext>
              </a:extLst>
            </p:cNvPr>
            <p:cNvSpPr/>
            <p:nvPr/>
          </p:nvSpPr>
          <p:spPr>
            <a:xfrm>
              <a:off x="1382453" y="2411504"/>
              <a:ext cx="998845" cy="653034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12000"/>
                  </a:srgbClr>
                </a:gs>
                <a:gs pos="42000">
                  <a:srgbClr val="FFBB61"/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164D7D7-40BF-0F25-BCF2-4E38F3C2C436}"/>
                </a:ext>
              </a:extLst>
            </p:cNvPr>
            <p:cNvSpPr/>
            <p:nvPr/>
          </p:nvSpPr>
          <p:spPr>
            <a:xfrm flipH="1">
              <a:off x="12665871" y="2411504"/>
              <a:ext cx="998847" cy="653034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12000"/>
                  </a:srgbClr>
                </a:gs>
                <a:gs pos="42000">
                  <a:srgbClr val="FFBB61"/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E3CF9C1-6373-A984-FBD4-978177BE81D8}"/>
              </a:ext>
            </a:extLst>
          </p:cNvPr>
          <p:cNvSpPr/>
          <p:nvPr/>
        </p:nvSpPr>
        <p:spPr>
          <a:xfrm>
            <a:off x="4287516" y="3539604"/>
            <a:ext cx="433658" cy="283521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CAF3780-7A2C-331A-7696-4FB0D534198F}"/>
              </a:ext>
            </a:extLst>
          </p:cNvPr>
          <p:cNvSpPr txBox="1"/>
          <p:nvPr/>
        </p:nvSpPr>
        <p:spPr>
          <a:xfrm>
            <a:off x="4165680" y="3371090"/>
            <a:ext cx="81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010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800" b="1" dirty="0">
                <a:solidFill>
                  <a:srgbClr val="FF010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836577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2">
            <a:extLst>
              <a:ext uri="{FF2B5EF4-FFF2-40B4-BE49-F238E27FC236}">
                <a16:creationId xmlns:a16="http://schemas.microsoft.com/office/drawing/2014/main" id="{D8EF7FD3-7B2F-3149-57A7-BB342EC9C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768" y="155132"/>
            <a:ext cx="232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颁奖典礼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9AA4E42-C3E5-D985-D37D-6C8F400BD75B}"/>
              </a:ext>
            </a:extLst>
          </p:cNvPr>
          <p:cNvGrpSpPr/>
          <p:nvPr/>
        </p:nvGrpSpPr>
        <p:grpSpPr>
          <a:xfrm>
            <a:off x="1845297" y="2566543"/>
            <a:ext cx="5453406" cy="5453406"/>
            <a:chOff x="1845297" y="888706"/>
            <a:chExt cx="5453406" cy="5453406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8BD31EC-BD6F-96B0-73F5-27E406E82407}"/>
                </a:ext>
              </a:extLst>
            </p:cNvPr>
            <p:cNvSpPr/>
            <p:nvPr/>
          </p:nvSpPr>
          <p:spPr>
            <a:xfrm>
              <a:off x="1845297" y="888706"/>
              <a:ext cx="5453406" cy="5453406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FBB61">
                      <a:alpha val="34000"/>
                    </a:srgbClr>
                  </a:gs>
                  <a:gs pos="100000">
                    <a:srgbClr val="DA0000">
                      <a:alpha val="28000"/>
                    </a:srgbClr>
                  </a:gs>
                </a:gsLst>
                <a:lin ang="27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33B8587-10D9-ED44-DC0A-7959868CF95F}"/>
                </a:ext>
              </a:extLst>
            </p:cNvPr>
            <p:cNvSpPr/>
            <p:nvPr/>
          </p:nvSpPr>
          <p:spPr>
            <a:xfrm>
              <a:off x="2284216" y="1327625"/>
              <a:ext cx="4575568" cy="4575568"/>
            </a:xfrm>
            <a:prstGeom prst="ellipse">
              <a:avLst/>
            </a:prstGeom>
            <a:noFill/>
            <a:ln w="25400" cap="flat" cmpd="sng" algn="ctr">
              <a:gradFill flip="none" rotWithShape="1">
                <a:gsLst>
                  <a:gs pos="0">
                    <a:srgbClr val="FFBB61">
                      <a:alpha val="58000"/>
                    </a:srgbClr>
                  </a:gs>
                  <a:gs pos="100000">
                    <a:srgbClr val="DA0000">
                      <a:alpha val="28000"/>
                    </a:srgbClr>
                  </a:gs>
                </a:gsLst>
                <a:lin ang="2700000" scaled="1"/>
                <a:tileRect/>
              </a:gra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BEB2289-5636-72A7-EDA1-0314C15835B4}"/>
                </a:ext>
              </a:extLst>
            </p:cNvPr>
            <p:cNvSpPr/>
            <p:nvPr/>
          </p:nvSpPr>
          <p:spPr>
            <a:xfrm>
              <a:off x="2627784" y="1671193"/>
              <a:ext cx="3888432" cy="3888432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AD625C4A-A8B5-6843-0F72-2C380F557BAA}"/>
              </a:ext>
            </a:extLst>
          </p:cNvPr>
          <p:cNvSpPr/>
          <p:nvPr/>
        </p:nvSpPr>
        <p:spPr>
          <a:xfrm>
            <a:off x="1537184" y="869082"/>
            <a:ext cx="2037184" cy="2037184"/>
          </a:xfrm>
          <a:prstGeom prst="ellipse">
            <a:avLst/>
          </a:prstGeom>
          <a:noFill/>
          <a:ln w="25400" cap="flat" cmpd="sng" algn="ctr">
            <a:gradFill flip="none" rotWithShape="1">
              <a:gsLst>
                <a:gs pos="0">
                  <a:srgbClr val="FFBB61"/>
                </a:gs>
                <a:gs pos="100000">
                  <a:srgbClr val="DA0000">
                    <a:alpha val="0"/>
                  </a:srgbClr>
                </a:gs>
              </a:gsLst>
              <a:lin ang="27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830CBA1-10E6-BB23-F619-64DEE55C37EB}"/>
              </a:ext>
            </a:extLst>
          </p:cNvPr>
          <p:cNvSpPr/>
          <p:nvPr/>
        </p:nvSpPr>
        <p:spPr>
          <a:xfrm>
            <a:off x="1727684" y="1059582"/>
            <a:ext cx="1656184" cy="1656184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73885F19-42B4-C646-C5AE-16DE71717AA8}"/>
              </a:ext>
            </a:extLst>
          </p:cNvPr>
          <p:cNvSpPr/>
          <p:nvPr/>
        </p:nvSpPr>
        <p:spPr>
          <a:xfrm>
            <a:off x="3743908" y="1059582"/>
            <a:ext cx="1656184" cy="1656184"/>
          </a:xfrm>
          <a:prstGeom prst="ellipse">
            <a:avLst/>
          </a:prstGeom>
          <a:blipFill dpi="0" rotWithShape="1">
            <a:blip r:embed="rId3"/>
            <a:srcRect/>
            <a:tile tx="-31750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BD15EB72-9E51-5D19-A7D7-25C2278EB17D}"/>
              </a:ext>
            </a:extLst>
          </p:cNvPr>
          <p:cNvSpPr/>
          <p:nvPr/>
        </p:nvSpPr>
        <p:spPr>
          <a:xfrm>
            <a:off x="5760132" y="1059582"/>
            <a:ext cx="1656184" cy="1656184"/>
          </a:xfrm>
          <a:prstGeom prst="ellipse">
            <a:avLst/>
          </a:prstGeom>
          <a:blipFill dpi="0" rotWithShape="1">
            <a:blip r:embed="rId4"/>
            <a:srcRect/>
            <a:tile tx="-317500" ty="0" sx="100000" sy="100000" flip="none" algn="tl"/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EFE4ACD0-B15E-B8B2-2898-78A56C4E104E}"/>
              </a:ext>
            </a:extLst>
          </p:cNvPr>
          <p:cNvCxnSpPr>
            <a:cxnSpLocks/>
          </p:cNvCxnSpPr>
          <p:nvPr/>
        </p:nvCxnSpPr>
        <p:spPr>
          <a:xfrm>
            <a:off x="2555776" y="2715766"/>
            <a:ext cx="0" cy="432048"/>
          </a:xfrm>
          <a:prstGeom prst="line">
            <a:avLst/>
          </a:prstGeom>
          <a:ln>
            <a:solidFill>
              <a:srgbClr val="FFBB61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686853A0-D6C3-04FE-5645-7F1D9F8FD928}"/>
              </a:ext>
            </a:extLst>
          </p:cNvPr>
          <p:cNvCxnSpPr>
            <a:cxnSpLocks/>
          </p:cNvCxnSpPr>
          <p:nvPr/>
        </p:nvCxnSpPr>
        <p:spPr>
          <a:xfrm>
            <a:off x="2555776" y="3147814"/>
            <a:ext cx="576064" cy="576064"/>
          </a:xfrm>
          <a:prstGeom prst="line">
            <a:avLst/>
          </a:prstGeom>
          <a:ln>
            <a:solidFill>
              <a:srgbClr val="FFBB6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44868F81-87EE-54F4-24CA-0506E8654BEA}"/>
              </a:ext>
            </a:extLst>
          </p:cNvPr>
          <p:cNvCxnSpPr>
            <a:cxnSpLocks/>
          </p:cNvCxnSpPr>
          <p:nvPr/>
        </p:nvCxnSpPr>
        <p:spPr>
          <a:xfrm>
            <a:off x="4565551" y="2715766"/>
            <a:ext cx="0" cy="432048"/>
          </a:xfrm>
          <a:prstGeom prst="line">
            <a:avLst/>
          </a:prstGeom>
          <a:ln>
            <a:solidFill>
              <a:srgbClr val="FFBB6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A5FF5EA5-B37A-A77C-8478-7F56E9D2CE6B}"/>
              </a:ext>
            </a:extLst>
          </p:cNvPr>
          <p:cNvCxnSpPr>
            <a:cxnSpLocks/>
          </p:cNvCxnSpPr>
          <p:nvPr/>
        </p:nvCxnSpPr>
        <p:spPr>
          <a:xfrm>
            <a:off x="6588224" y="2715766"/>
            <a:ext cx="0" cy="432048"/>
          </a:xfrm>
          <a:prstGeom prst="line">
            <a:avLst/>
          </a:prstGeom>
          <a:ln>
            <a:solidFill>
              <a:srgbClr val="FFBB61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2CCE4467-D66A-9E87-FB5E-87CB44FE0DB4}"/>
              </a:ext>
            </a:extLst>
          </p:cNvPr>
          <p:cNvCxnSpPr>
            <a:cxnSpLocks/>
          </p:cNvCxnSpPr>
          <p:nvPr/>
        </p:nvCxnSpPr>
        <p:spPr>
          <a:xfrm flipH="1">
            <a:off x="6015790" y="3147814"/>
            <a:ext cx="572434" cy="576064"/>
          </a:xfrm>
          <a:prstGeom prst="line">
            <a:avLst/>
          </a:prstGeom>
          <a:ln>
            <a:solidFill>
              <a:srgbClr val="FFBB6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Box 32">
            <a:extLst>
              <a:ext uri="{FF2B5EF4-FFF2-40B4-BE49-F238E27FC236}">
                <a16:creationId xmlns:a16="http://schemas.microsoft.com/office/drawing/2014/main" id="{864C38AA-5D39-B007-D093-1CB460B40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768" y="3822617"/>
            <a:ext cx="232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优秀员工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BB624D3-7389-836D-C13B-1E3BDC2FB6CF}"/>
              </a:ext>
            </a:extLst>
          </p:cNvPr>
          <p:cNvSpPr/>
          <p:nvPr/>
        </p:nvSpPr>
        <p:spPr>
          <a:xfrm>
            <a:off x="3553408" y="869082"/>
            <a:ext cx="2037184" cy="2037184"/>
          </a:xfrm>
          <a:prstGeom prst="ellipse">
            <a:avLst/>
          </a:prstGeom>
          <a:noFill/>
          <a:ln w="25400" cap="flat" cmpd="sng" algn="ctr">
            <a:gradFill flip="none" rotWithShape="1">
              <a:gsLst>
                <a:gs pos="0">
                  <a:srgbClr val="FFBB61"/>
                </a:gs>
                <a:gs pos="100000">
                  <a:srgbClr val="DA0000">
                    <a:alpha val="0"/>
                  </a:srgbClr>
                </a:gs>
              </a:gsLst>
              <a:lin ang="27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419091A-4C44-774B-1A41-F4A326460394}"/>
              </a:ext>
            </a:extLst>
          </p:cNvPr>
          <p:cNvSpPr/>
          <p:nvPr/>
        </p:nvSpPr>
        <p:spPr>
          <a:xfrm>
            <a:off x="5569632" y="869082"/>
            <a:ext cx="2037184" cy="2037184"/>
          </a:xfrm>
          <a:prstGeom prst="ellipse">
            <a:avLst/>
          </a:prstGeom>
          <a:noFill/>
          <a:ln w="25400" cap="flat" cmpd="sng" algn="ctr">
            <a:gradFill flip="none" rotWithShape="1">
              <a:gsLst>
                <a:gs pos="0">
                  <a:srgbClr val="FFBB61"/>
                </a:gs>
                <a:gs pos="100000">
                  <a:srgbClr val="DA0000">
                    <a:alpha val="0"/>
                  </a:srgbClr>
                </a:gs>
              </a:gsLst>
              <a:lin ang="27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661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37A086A0-D688-96C4-4D1E-4D77E82261C0}"/>
              </a:ext>
            </a:extLst>
          </p:cNvPr>
          <p:cNvSpPr txBox="1"/>
          <p:nvPr/>
        </p:nvSpPr>
        <p:spPr>
          <a:xfrm>
            <a:off x="4191618" y="190944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100000">
                      <a:srgbClr val="D47C06">
                        <a:alpha val="36000"/>
                      </a:srgbClr>
                    </a:gs>
                    <a:gs pos="0">
                      <a:srgbClr val="FFC000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rPr>
              <a:t>2023</a:t>
            </a:r>
            <a:endParaRPr lang="zh-CN" altLang="en-US" dirty="0">
              <a:gradFill>
                <a:gsLst>
                  <a:gs pos="100000">
                    <a:srgbClr val="D47C06">
                      <a:alpha val="36000"/>
                    </a:srgbClr>
                  </a:gs>
                  <a:gs pos="0">
                    <a:srgbClr val="FFC000"/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03" name="文本框-103" hidden="1">
            <a:extLst>
              <a:ext uri="{FF2B5EF4-FFF2-40B4-BE49-F238E27FC236}">
                <a16:creationId xmlns:a16="http://schemas.microsoft.com/office/drawing/2014/main" id="{5D3C4C99-0F94-64B4-1C31-2696D4719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136" y="3741872"/>
            <a:ext cx="480772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颁奖年会</a:t>
            </a:r>
            <a:endParaRPr lang="zh-CN" altLang="en-US" sz="4800" dirty="0">
              <a:ln>
                <a:gradFill>
                  <a:gsLst>
                    <a:gs pos="0">
                      <a:srgbClr val="FFC000"/>
                    </a:gs>
                    <a:gs pos="100000">
                      <a:srgbClr val="FFFF00">
                        <a:alpha val="1200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150" name="图片 149">
            <a:extLst>
              <a:ext uri="{FF2B5EF4-FFF2-40B4-BE49-F238E27FC236}">
                <a16:creationId xmlns:a16="http://schemas.microsoft.com/office/drawing/2014/main" id="{A5033635-85BD-BE2E-50B2-B428B2803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411" y="2708793"/>
            <a:ext cx="2187710" cy="2662894"/>
          </a:xfrm>
          <a:prstGeom prst="rect">
            <a:avLst/>
          </a:prstGeom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F538B575-0EF3-2C95-353A-A6F5BE8A0A7E}"/>
              </a:ext>
            </a:extLst>
          </p:cNvPr>
          <p:cNvGrpSpPr/>
          <p:nvPr/>
        </p:nvGrpSpPr>
        <p:grpSpPr>
          <a:xfrm>
            <a:off x="3836503" y="174661"/>
            <a:ext cx="1507564" cy="333195"/>
            <a:chOff x="3910142" y="190600"/>
            <a:chExt cx="1507564" cy="333195"/>
          </a:xfrm>
        </p:grpSpPr>
        <p:sp>
          <p:nvSpPr>
            <p:cNvPr id="96" name="缺角矩形 95">
              <a:extLst>
                <a:ext uri="{FF2B5EF4-FFF2-40B4-BE49-F238E27FC236}">
                  <a16:creationId xmlns:a16="http://schemas.microsoft.com/office/drawing/2014/main" id="{ADCB6127-2B0A-4E65-4186-75A05FF10654}"/>
                </a:ext>
              </a:extLst>
            </p:cNvPr>
            <p:cNvSpPr/>
            <p:nvPr/>
          </p:nvSpPr>
          <p:spPr>
            <a:xfrm>
              <a:off x="3910142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缺角矩形 181">
              <a:extLst>
                <a:ext uri="{FF2B5EF4-FFF2-40B4-BE49-F238E27FC236}">
                  <a16:creationId xmlns:a16="http://schemas.microsoft.com/office/drawing/2014/main" id="{EDE92EBB-1CD8-1185-1D08-33BF6EDA16AF}"/>
                </a:ext>
              </a:extLst>
            </p:cNvPr>
            <p:cNvSpPr/>
            <p:nvPr/>
          </p:nvSpPr>
          <p:spPr>
            <a:xfrm>
              <a:off x="5084511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BC6B3EB-1F6C-4E08-E019-1BF6794D4B51}"/>
              </a:ext>
            </a:extLst>
          </p:cNvPr>
          <p:cNvSpPr/>
          <p:nvPr/>
        </p:nvSpPr>
        <p:spPr>
          <a:xfrm>
            <a:off x="4287516" y="3539604"/>
            <a:ext cx="433658" cy="283521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Text Box 32"/>
          <p:cNvSpPr txBox="1">
            <a:spLocks noChangeArrowheads="1"/>
          </p:cNvSpPr>
          <p:nvPr/>
        </p:nvSpPr>
        <p:spPr bwMode="auto">
          <a:xfrm>
            <a:off x="3034728" y="1669673"/>
            <a:ext cx="30494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展望</a:t>
            </a:r>
            <a:r>
              <a:rPr lang="en-US" altLang="zh-CN" sz="3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202X</a:t>
            </a:r>
            <a:endParaRPr lang="zh-CN" altLang="en-US" sz="3200" dirty="0">
              <a:gradFill flip="none" rotWithShape="1">
                <a:gsLst>
                  <a:gs pos="0">
                    <a:srgbClr val="DF5D00"/>
                  </a:gs>
                  <a:gs pos="54000">
                    <a:srgbClr val="FFBB61"/>
                  </a:gs>
                  <a:gs pos="100000">
                    <a:srgbClr val="DF5D00"/>
                  </a:gs>
                </a:gsLst>
                <a:lin ang="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5DC0F0C-0F1F-6DF5-9AA4-FDC8D87C008C}"/>
              </a:ext>
            </a:extLst>
          </p:cNvPr>
          <p:cNvSpPr/>
          <p:nvPr/>
        </p:nvSpPr>
        <p:spPr>
          <a:xfrm>
            <a:off x="4187056" y="1093663"/>
            <a:ext cx="587183" cy="383895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3547241-5FB9-6EA2-A063-6ABD41409908}"/>
              </a:ext>
            </a:extLst>
          </p:cNvPr>
          <p:cNvSpPr txBox="1"/>
          <p:nvPr/>
        </p:nvSpPr>
        <p:spPr>
          <a:xfrm>
            <a:off x="2309614" y="2230959"/>
            <a:ext cx="4566642" cy="62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475693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2">
            <a:extLst>
              <a:ext uri="{FF2B5EF4-FFF2-40B4-BE49-F238E27FC236}">
                <a16:creationId xmlns:a16="http://schemas.microsoft.com/office/drawing/2014/main" id="{D8EF7FD3-7B2F-3149-57A7-BB342EC9C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768" y="155132"/>
            <a:ext cx="232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展望</a:t>
            </a:r>
            <a:r>
              <a:rPr lang="en-US" altLang="zh-CN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202X</a:t>
            </a:r>
            <a:endParaRPr lang="zh-CN" altLang="en-US" sz="2000" dirty="0">
              <a:gradFill flip="none" rotWithShape="1">
                <a:gsLst>
                  <a:gs pos="0">
                    <a:srgbClr val="DF5D00"/>
                  </a:gs>
                  <a:gs pos="54000">
                    <a:srgbClr val="FFBB61"/>
                  </a:gs>
                  <a:gs pos="100000">
                    <a:srgbClr val="DF5D00"/>
                  </a:gs>
                </a:gsLst>
                <a:lin ang="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D0B4E37-161B-B69D-083E-B18F10ECB3E4}"/>
              </a:ext>
            </a:extLst>
          </p:cNvPr>
          <p:cNvGrpSpPr/>
          <p:nvPr/>
        </p:nvGrpSpPr>
        <p:grpSpPr>
          <a:xfrm>
            <a:off x="1154039" y="987574"/>
            <a:ext cx="6835922" cy="1525544"/>
            <a:chOff x="1048446" y="1844544"/>
            <a:chExt cx="10069853" cy="2247247"/>
          </a:xfrm>
        </p:grpSpPr>
        <p:sp>
          <p:nvSpPr>
            <p:cNvPr id="3" name="Shape 1787">
              <a:extLst>
                <a:ext uri="{FF2B5EF4-FFF2-40B4-BE49-F238E27FC236}">
                  <a16:creationId xmlns:a16="http://schemas.microsoft.com/office/drawing/2014/main" id="{B99D492A-AD8C-ACBA-F6C1-78130D264C39}"/>
                </a:ext>
              </a:extLst>
            </p:cNvPr>
            <p:cNvSpPr/>
            <p:nvPr/>
          </p:nvSpPr>
          <p:spPr>
            <a:xfrm>
              <a:off x="6127531" y="2395214"/>
              <a:ext cx="1" cy="1363369"/>
            </a:xfrm>
            <a:prstGeom prst="line">
              <a:avLst/>
            </a:prstGeom>
            <a:ln>
              <a:solidFill>
                <a:srgbClr val="FFBB61">
                  <a:alpha val="4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defTabSz="228571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667" dirty="0">
                <a:cs typeface="+mn-ea"/>
                <a:sym typeface="+mn-lt"/>
              </a:endParaRPr>
            </a:p>
          </p:txBody>
        </p:sp>
        <p:sp>
          <p:nvSpPr>
            <p:cNvPr id="4" name="Shape 1785">
              <a:extLst>
                <a:ext uri="{FF2B5EF4-FFF2-40B4-BE49-F238E27FC236}">
                  <a16:creationId xmlns:a16="http://schemas.microsoft.com/office/drawing/2014/main" id="{30458A00-69EA-E73D-52FB-B5A4DE46ED88}"/>
                </a:ext>
              </a:extLst>
            </p:cNvPr>
            <p:cNvSpPr/>
            <p:nvPr/>
          </p:nvSpPr>
          <p:spPr>
            <a:xfrm>
              <a:off x="6127531" y="2395217"/>
              <a:ext cx="4137878" cy="1356008"/>
            </a:xfrm>
            <a:prstGeom prst="line">
              <a:avLst/>
            </a:prstGeom>
            <a:ln>
              <a:solidFill>
                <a:srgbClr val="FFBB61">
                  <a:alpha val="4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defTabSz="228571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667" dirty="0">
                <a:cs typeface="+mn-ea"/>
                <a:sym typeface="+mn-lt"/>
              </a:endParaRPr>
            </a:p>
          </p:txBody>
        </p:sp>
        <p:sp>
          <p:nvSpPr>
            <p:cNvPr id="5" name="Shape 1786">
              <a:extLst>
                <a:ext uri="{FF2B5EF4-FFF2-40B4-BE49-F238E27FC236}">
                  <a16:creationId xmlns:a16="http://schemas.microsoft.com/office/drawing/2014/main" id="{E801FB05-F94D-2DCC-9F06-1E87A63C39A1}"/>
                </a:ext>
              </a:extLst>
            </p:cNvPr>
            <p:cNvSpPr/>
            <p:nvPr/>
          </p:nvSpPr>
          <p:spPr>
            <a:xfrm>
              <a:off x="6133465" y="2395214"/>
              <a:ext cx="2081402" cy="1356010"/>
            </a:xfrm>
            <a:prstGeom prst="line">
              <a:avLst/>
            </a:prstGeom>
            <a:ln>
              <a:solidFill>
                <a:srgbClr val="FFBB61">
                  <a:alpha val="4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defTabSz="228571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667" dirty="0">
                <a:cs typeface="+mn-ea"/>
                <a:sym typeface="+mn-lt"/>
              </a:endParaRPr>
            </a:p>
          </p:txBody>
        </p:sp>
        <p:sp>
          <p:nvSpPr>
            <p:cNvPr id="6" name="Shape 1788">
              <a:extLst>
                <a:ext uri="{FF2B5EF4-FFF2-40B4-BE49-F238E27FC236}">
                  <a16:creationId xmlns:a16="http://schemas.microsoft.com/office/drawing/2014/main" id="{7FA60794-5A48-4CD6-CE6A-8EA705504EA5}"/>
                </a:ext>
              </a:extLst>
            </p:cNvPr>
            <p:cNvSpPr/>
            <p:nvPr/>
          </p:nvSpPr>
          <p:spPr>
            <a:xfrm flipH="1">
              <a:off x="4054911" y="2395214"/>
              <a:ext cx="2073381" cy="1348651"/>
            </a:xfrm>
            <a:prstGeom prst="line">
              <a:avLst/>
            </a:prstGeom>
            <a:ln>
              <a:solidFill>
                <a:srgbClr val="FFBB61">
                  <a:alpha val="4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defTabSz="228571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667" dirty="0">
                <a:cs typeface="+mn-ea"/>
                <a:sym typeface="+mn-lt"/>
              </a:endParaRPr>
            </a:p>
          </p:txBody>
        </p:sp>
        <p:sp>
          <p:nvSpPr>
            <p:cNvPr id="7" name="Shape 1789">
              <a:extLst>
                <a:ext uri="{FF2B5EF4-FFF2-40B4-BE49-F238E27FC236}">
                  <a16:creationId xmlns:a16="http://schemas.microsoft.com/office/drawing/2014/main" id="{0B762C47-5524-331C-2E00-F3854A55BD98}"/>
                </a:ext>
              </a:extLst>
            </p:cNvPr>
            <p:cNvSpPr/>
            <p:nvPr/>
          </p:nvSpPr>
          <p:spPr>
            <a:xfrm flipH="1">
              <a:off x="1982295" y="2395214"/>
              <a:ext cx="4145237" cy="1363369"/>
            </a:xfrm>
            <a:prstGeom prst="line">
              <a:avLst/>
            </a:prstGeom>
            <a:ln>
              <a:solidFill>
                <a:srgbClr val="FFBB61">
                  <a:alpha val="44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/>
            <a:lstStyle/>
            <a:p>
              <a:pPr defTabSz="228571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667" dirty="0">
                <a:cs typeface="+mn-ea"/>
                <a:sym typeface="+mn-lt"/>
              </a:endParaRPr>
            </a:p>
          </p:txBody>
        </p:sp>
        <p:sp>
          <p:nvSpPr>
            <p:cNvPr id="8" name="Shape 1794">
              <a:extLst>
                <a:ext uri="{FF2B5EF4-FFF2-40B4-BE49-F238E27FC236}">
                  <a16:creationId xmlns:a16="http://schemas.microsoft.com/office/drawing/2014/main" id="{55B2B6AE-2C28-87BE-388A-D589C153F3B5}"/>
                </a:ext>
              </a:extLst>
            </p:cNvPr>
            <p:cNvSpPr/>
            <p:nvPr/>
          </p:nvSpPr>
          <p:spPr>
            <a:xfrm>
              <a:off x="1048446" y="3502865"/>
              <a:ext cx="1891889" cy="58892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27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9" name="Shape 1796">
              <a:extLst>
                <a:ext uri="{FF2B5EF4-FFF2-40B4-BE49-F238E27FC236}">
                  <a16:creationId xmlns:a16="http://schemas.microsoft.com/office/drawing/2014/main" id="{615ABC7B-672F-E644-3630-D4127595D495}"/>
                </a:ext>
              </a:extLst>
            </p:cNvPr>
            <p:cNvSpPr/>
            <p:nvPr/>
          </p:nvSpPr>
          <p:spPr>
            <a:xfrm>
              <a:off x="3110692" y="3502865"/>
              <a:ext cx="1891889" cy="58892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27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0" name="Shape 1798">
              <a:extLst>
                <a:ext uri="{FF2B5EF4-FFF2-40B4-BE49-F238E27FC236}">
                  <a16:creationId xmlns:a16="http://schemas.microsoft.com/office/drawing/2014/main" id="{749A776F-D156-73D7-3DA4-DCBA1A7E71EB}"/>
                </a:ext>
              </a:extLst>
            </p:cNvPr>
            <p:cNvSpPr/>
            <p:nvPr/>
          </p:nvSpPr>
          <p:spPr>
            <a:xfrm>
              <a:off x="5158438" y="3502865"/>
              <a:ext cx="1891889" cy="58892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27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1" name="Shape 1800">
              <a:extLst>
                <a:ext uri="{FF2B5EF4-FFF2-40B4-BE49-F238E27FC236}">
                  <a16:creationId xmlns:a16="http://schemas.microsoft.com/office/drawing/2014/main" id="{9CBB9374-C159-E97E-87D7-9CBCBF098535}"/>
                </a:ext>
              </a:extLst>
            </p:cNvPr>
            <p:cNvSpPr/>
            <p:nvPr/>
          </p:nvSpPr>
          <p:spPr>
            <a:xfrm>
              <a:off x="7180227" y="3502865"/>
              <a:ext cx="1891889" cy="58892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27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2" name="Shape 1802">
              <a:extLst>
                <a:ext uri="{FF2B5EF4-FFF2-40B4-BE49-F238E27FC236}">
                  <a16:creationId xmlns:a16="http://schemas.microsoft.com/office/drawing/2014/main" id="{73B53220-8287-A64C-D90B-A4BF8E7DC73D}"/>
                </a:ext>
              </a:extLst>
            </p:cNvPr>
            <p:cNvSpPr/>
            <p:nvPr/>
          </p:nvSpPr>
          <p:spPr>
            <a:xfrm>
              <a:off x="9226410" y="3502865"/>
              <a:ext cx="1891889" cy="58892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127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14" name="Group 33">
              <a:extLst>
                <a:ext uri="{FF2B5EF4-FFF2-40B4-BE49-F238E27FC236}">
                  <a16:creationId xmlns:a16="http://schemas.microsoft.com/office/drawing/2014/main" id="{80B66ED0-3CB1-DECD-F343-35B3A58EE6A6}"/>
                </a:ext>
              </a:extLst>
            </p:cNvPr>
            <p:cNvGrpSpPr/>
            <p:nvPr/>
          </p:nvGrpSpPr>
          <p:grpSpPr>
            <a:xfrm>
              <a:off x="5525689" y="1844544"/>
              <a:ext cx="1190986" cy="1190986"/>
              <a:chOff x="5526407" y="1696816"/>
              <a:chExt cx="1191141" cy="1191141"/>
            </a:xfrm>
          </p:grpSpPr>
          <p:sp>
            <p:nvSpPr>
              <p:cNvPr id="15" name="Shape 1790">
                <a:extLst>
                  <a:ext uri="{FF2B5EF4-FFF2-40B4-BE49-F238E27FC236}">
                    <a16:creationId xmlns:a16="http://schemas.microsoft.com/office/drawing/2014/main" id="{E7F8942F-FD40-B847-0793-942A68903E84}"/>
                  </a:ext>
                </a:extLst>
              </p:cNvPr>
              <p:cNvSpPr/>
              <p:nvPr/>
            </p:nvSpPr>
            <p:spPr>
              <a:xfrm>
                <a:off x="5526407" y="1696816"/>
                <a:ext cx="1191141" cy="1191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gradFill flip="none" rotWithShape="1">
                  <a:gsLst>
                    <a:gs pos="0">
                      <a:srgbClr val="FFBB61"/>
                    </a:gs>
                    <a:gs pos="100000">
                      <a:srgbClr val="DA0000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sz="1200" dirty="0">
                  <a:solidFill>
                    <a:schemeClr val="lt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16" name="Shape 1804">
                <a:extLst>
                  <a:ext uri="{FF2B5EF4-FFF2-40B4-BE49-F238E27FC236}">
                    <a16:creationId xmlns:a16="http://schemas.microsoft.com/office/drawing/2014/main" id="{250BB0B2-0049-E2BB-B24E-D26E9112DCBC}"/>
                  </a:ext>
                </a:extLst>
              </p:cNvPr>
              <p:cNvSpPr/>
              <p:nvPr/>
            </p:nvSpPr>
            <p:spPr>
              <a:xfrm>
                <a:off x="5902228" y="2068264"/>
                <a:ext cx="448246" cy="4482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4" extrusionOk="0">
                    <a:moveTo>
                      <a:pt x="2578" y="8409"/>
                    </a:moveTo>
                    <a:cubicBezTo>
                      <a:pt x="2578" y="5193"/>
                      <a:pt x="5174" y="2587"/>
                      <a:pt x="8376" y="2587"/>
                    </a:cubicBezTo>
                    <a:cubicBezTo>
                      <a:pt x="11580" y="2587"/>
                      <a:pt x="14435" y="5451"/>
                      <a:pt x="14435" y="8666"/>
                    </a:cubicBezTo>
                    <a:cubicBezTo>
                      <a:pt x="14435" y="11882"/>
                      <a:pt x="11838" y="14488"/>
                      <a:pt x="8635" y="14488"/>
                    </a:cubicBezTo>
                    <a:cubicBezTo>
                      <a:pt x="5431" y="14488"/>
                      <a:pt x="2578" y="11624"/>
                      <a:pt x="2578" y="8409"/>
                    </a:cubicBezTo>
                    <a:close/>
                    <a:moveTo>
                      <a:pt x="20914" y="18167"/>
                    </a:moveTo>
                    <a:lnTo>
                      <a:pt x="15797" y="13032"/>
                    </a:lnTo>
                    <a:cubicBezTo>
                      <a:pt x="16568" y="11759"/>
                      <a:pt x="17013" y="10265"/>
                      <a:pt x="17013" y="8666"/>
                    </a:cubicBezTo>
                    <a:cubicBezTo>
                      <a:pt x="17013" y="4023"/>
                      <a:pt x="13004" y="0"/>
                      <a:pt x="8376" y="0"/>
                    </a:cubicBezTo>
                    <a:cubicBezTo>
                      <a:pt x="3750" y="0"/>
                      <a:pt x="0" y="3765"/>
                      <a:pt x="0" y="8409"/>
                    </a:cubicBezTo>
                    <a:cubicBezTo>
                      <a:pt x="0" y="13052"/>
                      <a:pt x="4008" y="17075"/>
                      <a:pt x="8635" y="17075"/>
                    </a:cubicBezTo>
                    <a:cubicBezTo>
                      <a:pt x="10173" y="17075"/>
                      <a:pt x="11614" y="16657"/>
                      <a:pt x="12852" y="15931"/>
                    </a:cubicBezTo>
                    <a:lnTo>
                      <a:pt x="17996" y="21094"/>
                    </a:lnTo>
                    <a:cubicBezTo>
                      <a:pt x="18500" y="21600"/>
                      <a:pt x="19317" y="21600"/>
                      <a:pt x="19819" y="21094"/>
                    </a:cubicBezTo>
                    <a:lnTo>
                      <a:pt x="21096" y="19815"/>
                    </a:lnTo>
                    <a:cubicBezTo>
                      <a:pt x="21600" y="19309"/>
                      <a:pt x="21417" y="18672"/>
                      <a:pt x="20914" y="18167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C000">
                      <a:alpha val="12000"/>
                    </a:srgbClr>
                  </a:gs>
                  <a:gs pos="42000">
                    <a:srgbClr val="FFBB61"/>
                  </a:gs>
                </a:gsLst>
                <a:lin ang="0" scaled="1"/>
              </a:gradFill>
              <a:ln w="63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dirty="0">
                  <a:sym typeface="+mn-lt"/>
                </a:endParaRPr>
              </a:p>
            </p:txBody>
          </p:sp>
        </p:grpSp>
      </p:grpSp>
      <p:sp>
        <p:nvSpPr>
          <p:cNvPr id="25" name="Text Box 32">
            <a:extLst>
              <a:ext uri="{FF2B5EF4-FFF2-40B4-BE49-F238E27FC236}">
                <a16:creationId xmlns:a16="http://schemas.microsoft.com/office/drawing/2014/main" id="{304D74EC-EA8D-8230-5CE8-FC5660AC15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3813" y="2166107"/>
            <a:ext cx="1104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7" name="Text Box 32">
            <a:extLst>
              <a:ext uri="{FF2B5EF4-FFF2-40B4-BE49-F238E27FC236}">
                <a16:creationId xmlns:a16="http://schemas.microsoft.com/office/drawing/2014/main" id="{80211FD1-2E06-1F48-2253-2A7C4BA97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3405" y="2166107"/>
            <a:ext cx="1104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8" name="Text Box 32">
            <a:extLst>
              <a:ext uri="{FF2B5EF4-FFF2-40B4-BE49-F238E27FC236}">
                <a16:creationId xmlns:a16="http://schemas.microsoft.com/office/drawing/2014/main" id="{5AC5A789-14A1-A845-4C8C-0A3D23A06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7679" y="2166107"/>
            <a:ext cx="1104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9" name="Text Box 32">
            <a:extLst>
              <a:ext uri="{FF2B5EF4-FFF2-40B4-BE49-F238E27FC236}">
                <a16:creationId xmlns:a16="http://schemas.microsoft.com/office/drawing/2014/main" id="{4802DEEC-2DB6-BAC2-7308-F696CA6AF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6594" y="2166107"/>
            <a:ext cx="1104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0" name="Text Box 32">
            <a:extLst>
              <a:ext uri="{FF2B5EF4-FFF2-40B4-BE49-F238E27FC236}">
                <a16:creationId xmlns:a16="http://schemas.microsoft.com/office/drawing/2014/main" id="{4074F391-B49A-0D83-EABC-6450F29CA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5646" y="2166107"/>
            <a:ext cx="1104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A57EDEE-296F-06F1-AA0E-C6B9E9DF8F9E}"/>
              </a:ext>
            </a:extLst>
          </p:cNvPr>
          <p:cNvSpPr txBox="1"/>
          <p:nvPr/>
        </p:nvSpPr>
        <p:spPr>
          <a:xfrm>
            <a:off x="2562960" y="2856582"/>
            <a:ext cx="3816424" cy="697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525750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2">
            <a:extLst>
              <a:ext uri="{FF2B5EF4-FFF2-40B4-BE49-F238E27FC236}">
                <a16:creationId xmlns:a16="http://schemas.microsoft.com/office/drawing/2014/main" id="{D8EF7FD3-7B2F-3149-57A7-BB342EC9C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768" y="155132"/>
            <a:ext cx="232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展望</a:t>
            </a:r>
            <a:r>
              <a:rPr lang="en-US" altLang="zh-CN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202X</a:t>
            </a:r>
            <a:endParaRPr lang="zh-CN" altLang="en-US" sz="2000" dirty="0">
              <a:gradFill flip="none" rotWithShape="1">
                <a:gsLst>
                  <a:gs pos="0">
                    <a:srgbClr val="DF5D00"/>
                  </a:gs>
                  <a:gs pos="54000">
                    <a:srgbClr val="FFBB61"/>
                  </a:gs>
                  <a:gs pos="100000">
                    <a:srgbClr val="DF5D00"/>
                  </a:gs>
                </a:gsLst>
                <a:lin ang="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10508571-0F8B-25E4-6230-EA82AFD08210}"/>
              </a:ext>
            </a:extLst>
          </p:cNvPr>
          <p:cNvGrpSpPr/>
          <p:nvPr/>
        </p:nvGrpSpPr>
        <p:grpSpPr>
          <a:xfrm>
            <a:off x="3013164" y="1815972"/>
            <a:ext cx="611903" cy="384578"/>
            <a:chOff x="3013164" y="1815972"/>
            <a:chExt cx="611903" cy="384578"/>
          </a:xfrm>
          <a:gradFill>
            <a:gsLst>
              <a:gs pos="0">
                <a:srgbClr val="FFBB61"/>
              </a:gs>
              <a:gs pos="100000">
                <a:srgbClr val="DA0000"/>
              </a:gs>
            </a:gsLst>
            <a:lin ang="2700000" scaled="1"/>
          </a:gradFill>
        </p:grpSpPr>
        <p:sp>
          <p:nvSpPr>
            <p:cNvPr id="4" name="Freeform 7">
              <a:extLst>
                <a:ext uri="{FF2B5EF4-FFF2-40B4-BE49-F238E27FC236}">
                  <a16:creationId xmlns:a16="http://schemas.microsoft.com/office/drawing/2014/main" id="{A924F3B0-2E51-367A-0C71-1E0FE6795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3164" y="1823305"/>
              <a:ext cx="312877" cy="377245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38A4AE8D-D1BD-1C88-88AC-C6D0D05C92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041" y="1815972"/>
              <a:ext cx="299026" cy="384577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144">
            <a:extLst>
              <a:ext uri="{FF2B5EF4-FFF2-40B4-BE49-F238E27FC236}">
                <a16:creationId xmlns:a16="http://schemas.microsoft.com/office/drawing/2014/main" id="{31A0BB83-7077-15DD-5F8B-6C5C0DE050B6}"/>
              </a:ext>
            </a:extLst>
          </p:cNvPr>
          <p:cNvGrpSpPr/>
          <p:nvPr/>
        </p:nvGrpSpPr>
        <p:grpSpPr>
          <a:xfrm>
            <a:off x="2495785" y="1381283"/>
            <a:ext cx="360440" cy="2887878"/>
            <a:chOff x="2171701" y="1331914"/>
            <a:chExt cx="393700" cy="3154362"/>
          </a:xfrm>
          <a:gradFill flip="none" rotWithShape="1">
            <a:gsLst>
              <a:gs pos="0">
                <a:srgbClr val="FFBB61"/>
              </a:gs>
              <a:gs pos="100000">
                <a:srgbClr val="DA0000"/>
              </a:gs>
            </a:gsLst>
            <a:lin ang="5400000" scaled="1"/>
            <a:tileRect/>
          </a:gradFill>
        </p:grpSpPr>
        <p:sp>
          <p:nvSpPr>
            <p:cNvPr id="33" name="Freeform 54">
              <a:extLst>
                <a:ext uri="{FF2B5EF4-FFF2-40B4-BE49-F238E27FC236}">
                  <a16:creationId xmlns:a16="http://schemas.microsoft.com/office/drawing/2014/main" id="{5E8B1D17-C5E6-F114-E7FB-753CD1838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4" name="Rectangle 55">
              <a:extLst>
                <a:ext uri="{FF2B5EF4-FFF2-40B4-BE49-F238E27FC236}">
                  <a16:creationId xmlns:a16="http://schemas.microsoft.com/office/drawing/2014/main" id="{0AF6911E-A9A6-3A66-B342-AA5EADAD7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5" name="Rectangle 56">
              <a:extLst>
                <a:ext uri="{FF2B5EF4-FFF2-40B4-BE49-F238E27FC236}">
                  <a16:creationId xmlns:a16="http://schemas.microsoft.com/office/drawing/2014/main" id="{A7E1AC22-D4B1-05DA-428F-32427A36C4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6" name="Rectangle 57">
              <a:extLst>
                <a:ext uri="{FF2B5EF4-FFF2-40B4-BE49-F238E27FC236}">
                  <a16:creationId xmlns:a16="http://schemas.microsoft.com/office/drawing/2014/main" id="{765BE226-DC5E-CFA5-CED8-E8B330C653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7" name="Rectangle 58">
              <a:extLst>
                <a:ext uri="{FF2B5EF4-FFF2-40B4-BE49-F238E27FC236}">
                  <a16:creationId xmlns:a16="http://schemas.microsoft.com/office/drawing/2014/main" id="{A4037319-D00E-B51C-C951-641D1FDF3E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8" name="Rectangle 59">
              <a:extLst>
                <a:ext uri="{FF2B5EF4-FFF2-40B4-BE49-F238E27FC236}">
                  <a16:creationId xmlns:a16="http://schemas.microsoft.com/office/drawing/2014/main" id="{6AF6DCFB-4849-329B-B447-CE1C1E5EFD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39" name="Rectangle 60">
              <a:extLst>
                <a:ext uri="{FF2B5EF4-FFF2-40B4-BE49-F238E27FC236}">
                  <a16:creationId xmlns:a16="http://schemas.microsoft.com/office/drawing/2014/main" id="{ED93BBCA-0AC3-7487-EBEE-A959229CDB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0" name="Rectangle 61">
              <a:extLst>
                <a:ext uri="{FF2B5EF4-FFF2-40B4-BE49-F238E27FC236}">
                  <a16:creationId xmlns:a16="http://schemas.microsoft.com/office/drawing/2014/main" id="{E168EE58-5F8F-0CC6-F624-FE9EE4C9F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1" name="Rectangle 62">
              <a:extLst>
                <a:ext uri="{FF2B5EF4-FFF2-40B4-BE49-F238E27FC236}">
                  <a16:creationId xmlns:a16="http://schemas.microsoft.com/office/drawing/2014/main" id="{3F9C6301-AB7C-EC24-5EAB-5E9AA50BE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2" name="Rectangle 63">
              <a:extLst>
                <a:ext uri="{FF2B5EF4-FFF2-40B4-BE49-F238E27FC236}">
                  <a16:creationId xmlns:a16="http://schemas.microsoft.com/office/drawing/2014/main" id="{B89E3B10-26CB-D1CB-F69B-F8CDAB0CBE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3" name="Rectangle 64">
              <a:extLst>
                <a:ext uri="{FF2B5EF4-FFF2-40B4-BE49-F238E27FC236}">
                  <a16:creationId xmlns:a16="http://schemas.microsoft.com/office/drawing/2014/main" id="{F9D86580-3171-0E97-6CD3-7F3369FDD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4" name="Rectangle 65">
              <a:extLst>
                <a:ext uri="{FF2B5EF4-FFF2-40B4-BE49-F238E27FC236}">
                  <a16:creationId xmlns:a16="http://schemas.microsoft.com/office/drawing/2014/main" id="{9CDB652D-1AD6-D2BA-FE54-A94B5F59F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5" name="Rectangle 66">
              <a:extLst>
                <a:ext uri="{FF2B5EF4-FFF2-40B4-BE49-F238E27FC236}">
                  <a16:creationId xmlns:a16="http://schemas.microsoft.com/office/drawing/2014/main" id="{367F0196-3167-1CF2-C626-7378D69F31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6" name="Rectangle 67">
              <a:extLst>
                <a:ext uri="{FF2B5EF4-FFF2-40B4-BE49-F238E27FC236}">
                  <a16:creationId xmlns:a16="http://schemas.microsoft.com/office/drawing/2014/main" id="{8654CDD6-C04D-6658-ADEE-C9009A9715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7" name="Rectangle 68">
              <a:extLst>
                <a:ext uri="{FF2B5EF4-FFF2-40B4-BE49-F238E27FC236}">
                  <a16:creationId xmlns:a16="http://schemas.microsoft.com/office/drawing/2014/main" id="{B876CD2D-E999-5B50-D5C4-148EDE4E66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8" name="Rectangle 69">
              <a:extLst>
                <a:ext uri="{FF2B5EF4-FFF2-40B4-BE49-F238E27FC236}">
                  <a16:creationId xmlns:a16="http://schemas.microsoft.com/office/drawing/2014/main" id="{8B0A0FF1-47F2-2CBA-4FC1-E9DD827A0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49" name="Rectangle 70">
              <a:extLst>
                <a:ext uri="{FF2B5EF4-FFF2-40B4-BE49-F238E27FC236}">
                  <a16:creationId xmlns:a16="http://schemas.microsoft.com/office/drawing/2014/main" id="{DAFA8390-4171-8C07-9846-08FD37D0D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0" name="Rectangle 71">
              <a:extLst>
                <a:ext uri="{FF2B5EF4-FFF2-40B4-BE49-F238E27FC236}">
                  <a16:creationId xmlns:a16="http://schemas.microsoft.com/office/drawing/2014/main" id="{2459E9E1-3084-E26E-89EC-7684F12E8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1" name="Rectangle 72">
              <a:extLst>
                <a:ext uri="{FF2B5EF4-FFF2-40B4-BE49-F238E27FC236}">
                  <a16:creationId xmlns:a16="http://schemas.microsoft.com/office/drawing/2014/main" id="{0A897D3E-B3BC-2A32-58C1-394C3B1CC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2" name="Freeform 75">
              <a:extLst>
                <a:ext uri="{FF2B5EF4-FFF2-40B4-BE49-F238E27FC236}">
                  <a16:creationId xmlns:a16="http://schemas.microsoft.com/office/drawing/2014/main" id="{4F061A5A-23C9-A048-00D8-E1C3EFEEF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53" name="Group 149">
            <a:extLst>
              <a:ext uri="{FF2B5EF4-FFF2-40B4-BE49-F238E27FC236}">
                <a16:creationId xmlns:a16="http://schemas.microsoft.com/office/drawing/2014/main" id="{86A0C6A4-B240-568B-634E-BE453A13553D}"/>
              </a:ext>
            </a:extLst>
          </p:cNvPr>
          <p:cNvGrpSpPr/>
          <p:nvPr/>
        </p:nvGrpSpPr>
        <p:grpSpPr>
          <a:xfrm>
            <a:off x="3229746" y="3112265"/>
            <a:ext cx="531939" cy="1143815"/>
            <a:chOff x="2973388" y="3517900"/>
            <a:chExt cx="581025" cy="1249362"/>
          </a:xfrm>
        </p:grpSpPr>
        <p:sp>
          <p:nvSpPr>
            <p:cNvPr id="54" name="Rectangle 42">
              <a:extLst>
                <a:ext uri="{FF2B5EF4-FFF2-40B4-BE49-F238E27FC236}">
                  <a16:creationId xmlns:a16="http://schemas.microsoft.com/office/drawing/2014/main" id="{51495001-8DE8-3C81-864A-2C3FCB5CC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gradFill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200" dirty="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5" name="Freeform 43">
              <a:extLst>
                <a:ext uri="{FF2B5EF4-FFF2-40B4-BE49-F238E27FC236}">
                  <a16:creationId xmlns:a16="http://schemas.microsoft.com/office/drawing/2014/main" id="{88522F5A-F47F-0643-81C6-EFFE44F96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rgbClr val="FF9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cs typeface="+mn-ea"/>
                <a:sym typeface="+mn-lt"/>
              </a:endParaRPr>
            </a:p>
          </p:txBody>
        </p:sp>
        <p:sp>
          <p:nvSpPr>
            <p:cNvPr id="56" name="Rectangle 44">
              <a:extLst>
                <a:ext uri="{FF2B5EF4-FFF2-40B4-BE49-F238E27FC236}">
                  <a16:creationId xmlns:a16="http://schemas.microsoft.com/office/drawing/2014/main" id="{7C2DE8C8-9564-15C8-ABF8-FA3D8F445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7" name="Freeform 45">
              <a:extLst>
                <a:ext uri="{FF2B5EF4-FFF2-40B4-BE49-F238E27FC236}">
                  <a16:creationId xmlns:a16="http://schemas.microsoft.com/office/drawing/2014/main" id="{52A15EF4-EC7A-3436-71BD-83101E75E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sp>
          <p:nvSpPr>
            <p:cNvPr id="58" name="Freeform 46">
              <a:extLst>
                <a:ext uri="{FF2B5EF4-FFF2-40B4-BE49-F238E27FC236}">
                  <a16:creationId xmlns:a16="http://schemas.microsoft.com/office/drawing/2014/main" id="{9F71DE41-4A71-5D16-74D2-1EE2ADF68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>
                <a:cs typeface="+mn-ea"/>
                <a:sym typeface="+mn-lt"/>
              </a:endParaRPr>
            </a:p>
          </p:txBody>
        </p:sp>
        <p:grpSp>
          <p:nvGrpSpPr>
            <p:cNvPr id="59" name="Group 147">
              <a:extLst>
                <a:ext uri="{FF2B5EF4-FFF2-40B4-BE49-F238E27FC236}">
                  <a16:creationId xmlns:a16="http://schemas.microsoft.com/office/drawing/2014/main" id="{FA07A4E2-9D54-735A-6E0C-BF41C0C6372E}"/>
                </a:ext>
              </a:extLst>
            </p:cNvPr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60" name="Group 146">
                <a:extLst>
                  <a:ext uri="{FF2B5EF4-FFF2-40B4-BE49-F238E27FC236}">
                    <a16:creationId xmlns:a16="http://schemas.microsoft.com/office/drawing/2014/main" id="{8B6FCE4D-E730-0E76-9DE9-C9D1E871389D}"/>
                  </a:ext>
                </a:extLst>
              </p:cNvPr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62" name="Oval 5">
                  <a:extLst>
                    <a:ext uri="{FF2B5EF4-FFF2-40B4-BE49-F238E27FC236}">
                      <a16:creationId xmlns:a16="http://schemas.microsoft.com/office/drawing/2014/main" id="{A13E3222-2B24-97ED-F0A9-1C0FE3AD4E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97" tIns="60948" rIns="121897" bIns="6094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9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6">
                  <a:extLst>
                    <a:ext uri="{FF2B5EF4-FFF2-40B4-BE49-F238E27FC236}">
                      <a16:creationId xmlns:a16="http://schemas.microsoft.com/office/drawing/2014/main" id="{A87422B5-188C-2CE7-76BF-32EBA889E2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897" tIns="60948" rIns="121897" bIns="60948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759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47">
                  <a:extLst>
                    <a:ext uri="{FF2B5EF4-FFF2-40B4-BE49-F238E27FC236}">
                      <a16:creationId xmlns:a16="http://schemas.microsoft.com/office/drawing/2014/main" id="{A38ABBA9-06D4-A1F5-9209-E7D5DD47A4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12700">
                  <a:gradFill flip="none" rotWithShape="1">
                    <a:gsLst>
                      <a:gs pos="0">
                        <a:srgbClr val="FFBB61"/>
                      </a:gs>
                      <a:gs pos="100000">
                        <a:srgbClr val="DA0000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lt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65" name="Freeform 48">
                  <a:extLst>
                    <a:ext uri="{FF2B5EF4-FFF2-40B4-BE49-F238E27FC236}">
                      <a16:creationId xmlns:a16="http://schemas.microsoft.com/office/drawing/2014/main" id="{F50AB0BF-E8BF-097F-534B-C75AB5E647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12700">
                  <a:gradFill flip="none" rotWithShape="1">
                    <a:gsLst>
                      <a:gs pos="0">
                        <a:srgbClr val="FFBB61"/>
                      </a:gs>
                      <a:gs pos="100000">
                        <a:srgbClr val="DA0000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lt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  <p:sp>
              <p:nvSpPr>
                <p:cNvPr id="66" name="Freeform 49">
                  <a:extLst>
                    <a:ext uri="{FF2B5EF4-FFF2-40B4-BE49-F238E27FC236}">
                      <a16:creationId xmlns:a16="http://schemas.microsoft.com/office/drawing/2014/main" id="{BC51640A-75C3-F78E-69E0-2B4DA01B5CA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12700">
                  <a:gradFill flip="none" rotWithShape="1">
                    <a:gsLst>
                      <a:gs pos="0">
                        <a:srgbClr val="FFBB61"/>
                      </a:gs>
                      <a:gs pos="100000">
                        <a:srgbClr val="DA0000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lt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  <p:sp>
            <p:nvSpPr>
              <p:cNvPr id="61" name="Freeform 87">
                <a:extLst>
                  <a:ext uri="{FF2B5EF4-FFF2-40B4-BE49-F238E27FC236}">
                    <a16:creationId xmlns:a16="http://schemas.microsoft.com/office/drawing/2014/main" id="{F51E1776-E70B-090C-6611-A32BE484A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solidFill>
                <a:srgbClr val="C00000"/>
              </a:solidFill>
              <a:ln w="12700">
                <a:gradFill flip="none" rotWithShape="1">
                  <a:gsLst>
                    <a:gs pos="0">
                      <a:srgbClr val="FFBB61"/>
                    </a:gs>
                    <a:gs pos="100000">
                      <a:srgbClr val="DA0000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chemeClr val="lt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FB72D4DD-C4A3-A98F-1407-C1511CAC8769}"/>
              </a:ext>
            </a:extLst>
          </p:cNvPr>
          <p:cNvGrpSpPr/>
          <p:nvPr/>
        </p:nvGrpSpPr>
        <p:grpSpPr>
          <a:xfrm>
            <a:off x="3001563" y="874338"/>
            <a:ext cx="1060972" cy="666816"/>
            <a:chOff x="3001563" y="874338"/>
            <a:chExt cx="1060972" cy="666816"/>
          </a:xfrm>
          <a:gradFill>
            <a:gsLst>
              <a:gs pos="0">
                <a:srgbClr val="FFBB61"/>
              </a:gs>
              <a:gs pos="100000">
                <a:srgbClr val="DA0000"/>
              </a:gs>
            </a:gsLst>
            <a:lin ang="2700000" scaled="1"/>
          </a:gradFill>
        </p:grpSpPr>
        <p:sp>
          <p:nvSpPr>
            <p:cNvPr id="68" name="Freeform 7">
              <a:extLst>
                <a:ext uri="{FF2B5EF4-FFF2-40B4-BE49-F238E27FC236}">
                  <a16:creationId xmlns:a16="http://schemas.microsoft.com/office/drawing/2014/main" id="{F0E44B9E-319B-2672-D95B-8FDCBF06F1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1563" y="887053"/>
              <a:ext cx="542494" cy="654101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8">
              <a:extLst>
                <a:ext uri="{FF2B5EF4-FFF2-40B4-BE49-F238E27FC236}">
                  <a16:creationId xmlns:a16="http://schemas.microsoft.com/office/drawing/2014/main" id="{85FE6EE8-92C9-9E06-7CFF-66E9B54FF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4057" y="874338"/>
              <a:ext cx="518478" cy="666815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2AEDD5CA-2E65-07C4-6809-078CAFD7BA2E}"/>
              </a:ext>
            </a:extLst>
          </p:cNvPr>
          <p:cNvGrpSpPr/>
          <p:nvPr/>
        </p:nvGrpSpPr>
        <p:grpSpPr>
          <a:xfrm>
            <a:off x="1475656" y="1658056"/>
            <a:ext cx="863163" cy="542494"/>
            <a:chOff x="1475656" y="1658056"/>
            <a:chExt cx="863163" cy="542494"/>
          </a:xfrm>
          <a:gradFill>
            <a:gsLst>
              <a:gs pos="0">
                <a:srgbClr val="FFBB61"/>
              </a:gs>
              <a:gs pos="100000">
                <a:srgbClr val="DA0000"/>
              </a:gs>
            </a:gsLst>
            <a:lin ang="2700000" scaled="1"/>
          </a:gradFill>
        </p:grpSpPr>
        <p:sp>
          <p:nvSpPr>
            <p:cNvPr id="71" name="Freeform 7">
              <a:extLst>
                <a:ext uri="{FF2B5EF4-FFF2-40B4-BE49-F238E27FC236}">
                  <a16:creationId xmlns:a16="http://schemas.microsoft.com/office/drawing/2014/main" id="{DFB5D292-89CB-F62B-79CF-E8242835F9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75656" y="1668401"/>
              <a:ext cx="441351" cy="532149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8">
              <a:extLst>
                <a:ext uri="{FF2B5EF4-FFF2-40B4-BE49-F238E27FC236}">
                  <a16:creationId xmlns:a16="http://schemas.microsoft.com/office/drawing/2014/main" id="{09849CBB-4970-6D52-7D06-30C4A8B58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7007" y="1658056"/>
              <a:ext cx="421812" cy="542493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1956238C-C7F9-914E-2049-7DF6125ED8EE}"/>
              </a:ext>
            </a:extLst>
          </p:cNvPr>
          <p:cNvGrpSpPr/>
          <p:nvPr/>
        </p:nvGrpSpPr>
        <p:grpSpPr>
          <a:xfrm>
            <a:off x="1737999" y="2524734"/>
            <a:ext cx="676397" cy="425113"/>
            <a:chOff x="1737999" y="2524734"/>
            <a:chExt cx="676397" cy="425113"/>
          </a:xfrm>
          <a:gradFill>
            <a:gsLst>
              <a:gs pos="0">
                <a:srgbClr val="FFBB61"/>
              </a:gs>
              <a:gs pos="100000">
                <a:srgbClr val="DA0000"/>
              </a:gs>
            </a:gsLst>
            <a:lin ang="2700000" scaled="1"/>
          </a:gradFill>
        </p:grpSpPr>
        <p:sp>
          <p:nvSpPr>
            <p:cNvPr id="74" name="Freeform 7">
              <a:extLst>
                <a:ext uri="{FF2B5EF4-FFF2-40B4-BE49-F238E27FC236}">
                  <a16:creationId xmlns:a16="http://schemas.microsoft.com/office/drawing/2014/main" id="{D53425B1-19C6-6549-B385-83DD3E7EE8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7999" y="2532840"/>
              <a:ext cx="345854" cy="417007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8">
              <a:extLst>
                <a:ext uri="{FF2B5EF4-FFF2-40B4-BE49-F238E27FC236}">
                  <a16:creationId xmlns:a16="http://schemas.microsoft.com/office/drawing/2014/main" id="{D71B16CE-CC47-3911-33B8-642AAC80F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3853" y="2524734"/>
              <a:ext cx="330543" cy="425112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97" tIns="60948" rIns="121897" bIns="6094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59" dirty="0">
                <a:solidFill>
                  <a:schemeClr val="accent4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148">
            <a:extLst>
              <a:ext uri="{FF2B5EF4-FFF2-40B4-BE49-F238E27FC236}">
                <a16:creationId xmlns:a16="http://schemas.microsoft.com/office/drawing/2014/main" id="{78865165-F0A0-1F44-7554-1297894545F9}"/>
              </a:ext>
            </a:extLst>
          </p:cNvPr>
          <p:cNvGrpSpPr/>
          <p:nvPr/>
        </p:nvGrpSpPr>
        <p:grpSpPr>
          <a:xfrm>
            <a:off x="2338819" y="1000496"/>
            <a:ext cx="469445" cy="1158349"/>
            <a:chOff x="2000250" y="1211262"/>
            <a:chExt cx="512763" cy="1265238"/>
          </a:xfrm>
        </p:grpSpPr>
        <p:grpSp>
          <p:nvGrpSpPr>
            <p:cNvPr id="7" name="Group 145">
              <a:extLst>
                <a:ext uri="{FF2B5EF4-FFF2-40B4-BE49-F238E27FC236}">
                  <a16:creationId xmlns:a16="http://schemas.microsoft.com/office/drawing/2014/main" id="{1E768E06-25AC-D96A-CAA8-FE35252A729C}"/>
                </a:ext>
              </a:extLst>
            </p:cNvPr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0" name="Oval 7">
                <a:extLst>
                  <a:ext uri="{FF2B5EF4-FFF2-40B4-BE49-F238E27FC236}">
                    <a16:creationId xmlns:a16="http://schemas.microsoft.com/office/drawing/2014/main" id="{6CDBF453-9DB7-03CB-84A4-DD375EA771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BCED5075-3B56-AA78-D59D-436E9B940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id="{54553547-2685-8E00-0022-F0CAE0FA2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3" name="Freeform 16">
                <a:extLst>
                  <a:ext uri="{FF2B5EF4-FFF2-40B4-BE49-F238E27FC236}">
                    <a16:creationId xmlns:a16="http://schemas.microsoft.com/office/drawing/2014/main" id="{444A6FCA-1476-E5B6-625D-BDC23C7F9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4" name="Freeform 18">
                <a:extLst>
                  <a:ext uri="{FF2B5EF4-FFF2-40B4-BE49-F238E27FC236}">
                    <a16:creationId xmlns:a16="http://schemas.microsoft.com/office/drawing/2014/main" id="{44B04896-A380-6565-3E55-0E13D5FA7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5" name="Freeform 19">
                <a:extLst>
                  <a:ext uri="{FF2B5EF4-FFF2-40B4-BE49-F238E27FC236}">
                    <a16:creationId xmlns:a16="http://schemas.microsoft.com/office/drawing/2014/main" id="{5BD3E069-AC50-7231-C0CD-F71CCC7F6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6" name="Freeform 21">
                <a:extLst>
                  <a:ext uri="{FF2B5EF4-FFF2-40B4-BE49-F238E27FC236}">
                    <a16:creationId xmlns:a16="http://schemas.microsoft.com/office/drawing/2014/main" id="{A57B5C6A-9EC1-0A8C-9189-43579CBBB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27" name="Freeform 36">
                <a:extLst>
                  <a:ext uri="{FF2B5EF4-FFF2-40B4-BE49-F238E27FC236}">
                    <a16:creationId xmlns:a16="http://schemas.microsoft.com/office/drawing/2014/main" id="{72689DA0-2F17-58D4-8921-3D024D2CD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gradFill flip="none" rotWithShape="1">
                  <a:gsLst>
                    <a:gs pos="0">
                      <a:srgbClr val="FFBB61"/>
                    </a:gs>
                    <a:gs pos="100000">
                      <a:srgbClr val="DA0000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chemeClr val="lt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8" name="Freeform 37">
                <a:extLst>
                  <a:ext uri="{FF2B5EF4-FFF2-40B4-BE49-F238E27FC236}">
                    <a16:creationId xmlns:a16="http://schemas.microsoft.com/office/drawing/2014/main" id="{FF9415D8-B703-0AD7-BF16-580AC6FE42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gradFill flip="none" rotWithShape="1">
                  <a:gsLst>
                    <a:gs pos="0">
                      <a:srgbClr val="FFBB61"/>
                    </a:gs>
                    <a:gs pos="100000">
                      <a:srgbClr val="DA0000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chemeClr val="lt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9" name="Freeform 38">
                <a:extLst>
                  <a:ext uri="{FF2B5EF4-FFF2-40B4-BE49-F238E27FC236}">
                    <a16:creationId xmlns:a16="http://schemas.microsoft.com/office/drawing/2014/main" id="{DE43F30B-50E6-3107-2271-71EE755A6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rgbClr val="C00000"/>
              </a:solidFill>
              <a:ln w="12700">
                <a:gradFill flip="none" rotWithShape="1">
                  <a:gsLst>
                    <a:gs pos="0">
                      <a:srgbClr val="FFBB61"/>
                    </a:gs>
                    <a:gs pos="100000">
                      <a:srgbClr val="DA0000"/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chemeClr val="lt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30" name="Freeform 39">
                <a:extLst>
                  <a:ext uri="{FF2B5EF4-FFF2-40B4-BE49-F238E27FC236}">
                    <a16:creationId xmlns:a16="http://schemas.microsoft.com/office/drawing/2014/main" id="{7F6BB089-C469-D192-9043-15B67EE15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rgbClr val="FF92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31" name="Freeform 40">
                <a:extLst>
                  <a:ext uri="{FF2B5EF4-FFF2-40B4-BE49-F238E27FC236}">
                    <a16:creationId xmlns:a16="http://schemas.microsoft.com/office/drawing/2014/main" id="{809F566E-8A26-1893-97DA-3795611C2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143">
              <a:extLst>
                <a:ext uri="{FF2B5EF4-FFF2-40B4-BE49-F238E27FC236}">
                  <a16:creationId xmlns:a16="http://schemas.microsoft.com/office/drawing/2014/main" id="{DC7423C4-5F6D-FF1D-1998-E802CB30B736}"/>
                </a:ext>
              </a:extLst>
            </p:cNvPr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6A0BDF89-A164-10C5-3675-67B8115AB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0" name="Freeform 15">
                <a:extLst>
                  <a:ext uri="{FF2B5EF4-FFF2-40B4-BE49-F238E27FC236}">
                    <a16:creationId xmlns:a16="http://schemas.microsoft.com/office/drawing/2014/main" id="{D88BD7A1-3C0E-D3B1-F1A9-C341D65C00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1" name="Freeform 76">
                <a:extLst>
                  <a:ext uri="{FF2B5EF4-FFF2-40B4-BE49-F238E27FC236}">
                    <a16:creationId xmlns:a16="http://schemas.microsoft.com/office/drawing/2014/main" id="{145E1F7E-617C-3207-4AAC-F7682B65E0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2" name="Freeform 77">
                <a:extLst>
                  <a:ext uri="{FF2B5EF4-FFF2-40B4-BE49-F238E27FC236}">
                    <a16:creationId xmlns:a16="http://schemas.microsoft.com/office/drawing/2014/main" id="{392D8156-114D-32AD-6E7B-05E707F79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rgbClr val="FFBB6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3" name="Freeform 78">
                <a:extLst>
                  <a:ext uri="{FF2B5EF4-FFF2-40B4-BE49-F238E27FC236}">
                    <a16:creationId xmlns:a16="http://schemas.microsoft.com/office/drawing/2014/main" id="{138FC40C-52B6-E59F-E7B3-BFEF16DC17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4" name="Freeform 79">
                <a:extLst>
                  <a:ext uri="{FF2B5EF4-FFF2-40B4-BE49-F238E27FC236}">
                    <a16:creationId xmlns:a16="http://schemas.microsoft.com/office/drawing/2014/main" id="{78245733-8FBF-05D6-620C-7384CD9D05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rgbClr val="FFBB6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5" name="Freeform 80">
                <a:extLst>
                  <a:ext uri="{FF2B5EF4-FFF2-40B4-BE49-F238E27FC236}">
                    <a16:creationId xmlns:a16="http://schemas.microsoft.com/office/drawing/2014/main" id="{64709C92-D7DC-DC1E-6C11-8CBBA71E0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6" name="Freeform 82">
                <a:extLst>
                  <a:ext uri="{FF2B5EF4-FFF2-40B4-BE49-F238E27FC236}">
                    <a16:creationId xmlns:a16="http://schemas.microsoft.com/office/drawing/2014/main" id="{241F0CCE-FDC6-4769-3190-607B2D3EE5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7" name="Freeform 83">
                <a:extLst>
                  <a:ext uri="{FF2B5EF4-FFF2-40B4-BE49-F238E27FC236}">
                    <a16:creationId xmlns:a16="http://schemas.microsoft.com/office/drawing/2014/main" id="{5AD5DE22-52DF-F6CD-66B7-B9F9549CD5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rgbClr val="FFBB6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8" name="Freeform 84">
                <a:extLst>
                  <a:ext uri="{FF2B5EF4-FFF2-40B4-BE49-F238E27FC236}">
                    <a16:creationId xmlns:a16="http://schemas.microsoft.com/office/drawing/2014/main" id="{965E3543-25FD-47F0-42C0-BDA4C132B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  <p:sp>
            <p:nvSpPr>
              <p:cNvPr id="19" name="Freeform 86">
                <a:extLst>
                  <a:ext uri="{FF2B5EF4-FFF2-40B4-BE49-F238E27FC236}">
                    <a16:creationId xmlns:a16="http://schemas.microsoft.com/office/drawing/2014/main" id="{2599494B-8528-0F6F-DB41-1C6F092F9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897" tIns="60948" rIns="121897" bIns="6094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75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BB7C7E4C-AD39-7239-0774-EF4445E44B71}"/>
              </a:ext>
            </a:extLst>
          </p:cNvPr>
          <p:cNvGrpSpPr/>
          <p:nvPr/>
        </p:nvGrpSpPr>
        <p:grpSpPr>
          <a:xfrm>
            <a:off x="4196563" y="1545696"/>
            <a:ext cx="4191861" cy="670033"/>
            <a:chOff x="4196563" y="1545696"/>
            <a:chExt cx="4191861" cy="670033"/>
          </a:xfrm>
        </p:grpSpPr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F1BEE515-D2C5-E042-FC56-3A64354FCF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6563" y="1649080"/>
              <a:ext cx="454910" cy="454910"/>
            </a:xfrm>
            <a:custGeom>
              <a:avLst/>
              <a:gdLst/>
              <a:ahLst/>
              <a:cxnLst>
                <a:cxn ang="0">
                  <a:pos x="55" y="44"/>
                </a:cxn>
                <a:cxn ang="0">
                  <a:pos x="44" y="55"/>
                </a:cxn>
                <a:cxn ang="0">
                  <a:pos x="10" y="55"/>
                </a:cxn>
                <a:cxn ang="0">
                  <a:pos x="0" y="44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4"/>
                </a:cxn>
                <a:cxn ang="0">
                  <a:pos x="46" y="20"/>
                </a:cxn>
                <a:cxn ang="0">
                  <a:pos x="46" y="17"/>
                </a:cxn>
                <a:cxn ang="0">
                  <a:pos x="42" y="13"/>
                </a:cxn>
                <a:cxn ang="0">
                  <a:pos x="39" y="13"/>
                </a:cxn>
                <a:cxn ang="0">
                  <a:pos x="23" y="30"/>
                </a:cxn>
                <a:cxn ang="0">
                  <a:pos x="15" y="22"/>
                </a:cxn>
                <a:cxn ang="0">
                  <a:pos x="12" y="22"/>
                </a:cxn>
                <a:cxn ang="0">
                  <a:pos x="8" y="26"/>
                </a:cxn>
                <a:cxn ang="0">
                  <a:pos x="8" y="29"/>
                </a:cxn>
                <a:cxn ang="0">
                  <a:pos x="21" y="42"/>
                </a:cxn>
                <a:cxn ang="0">
                  <a:pos x="24" y="42"/>
                </a:cxn>
                <a:cxn ang="0">
                  <a:pos x="46" y="20"/>
                </a:cxn>
              </a:cxnLst>
              <a:rect l="0" t="0" r="r" b="b"/>
              <a:pathLst>
                <a:path w="55" h="55">
                  <a:moveTo>
                    <a:pt x="55" y="44"/>
                  </a:moveTo>
                  <a:cubicBezTo>
                    <a:pt x="55" y="50"/>
                    <a:pt x="50" y="55"/>
                    <a:pt x="44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lnTo>
                    <a:pt x="55" y="44"/>
                  </a:lnTo>
                  <a:close/>
                  <a:moveTo>
                    <a:pt x="46" y="20"/>
                  </a:moveTo>
                  <a:cubicBezTo>
                    <a:pt x="47" y="19"/>
                    <a:pt x="47" y="17"/>
                    <a:pt x="46" y="17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0" y="12"/>
                    <a:pt x="39" y="1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7"/>
                    <a:pt x="7" y="28"/>
                    <a:pt x="8" y="29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2" y="43"/>
                    <a:pt x="23" y="43"/>
                    <a:pt x="24" y="42"/>
                  </a:cubicBezTo>
                  <a:lnTo>
                    <a:pt x="46" y="20"/>
                  </a:lnTo>
                  <a:close/>
                </a:path>
              </a:pathLst>
            </a:custGeom>
            <a:solidFill>
              <a:srgbClr val="C00000"/>
            </a:solidFill>
            <a:ln w="127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78F959CB-F24B-7DEE-F2D9-736B02BA9D2A}"/>
                </a:ext>
              </a:extLst>
            </p:cNvPr>
            <p:cNvGrpSpPr/>
            <p:nvPr/>
          </p:nvGrpSpPr>
          <p:grpSpPr>
            <a:xfrm>
              <a:off x="4788024" y="1545696"/>
              <a:ext cx="3600400" cy="670033"/>
              <a:chOff x="998236" y="881421"/>
              <a:chExt cx="3600400" cy="670033"/>
            </a:xfrm>
          </p:grpSpPr>
          <p:sp>
            <p:nvSpPr>
              <p:cNvPr id="102" name="Text Box 32">
                <a:extLst>
                  <a:ext uri="{FF2B5EF4-FFF2-40B4-BE49-F238E27FC236}">
                    <a16:creationId xmlns:a16="http://schemas.microsoft.com/office/drawing/2014/main" id="{E3558D29-F2FD-9D05-5E88-A40884B8FC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8236" y="881421"/>
                <a:ext cx="1104320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gradFill flip="none" rotWithShape="1">
                      <a:gsLst>
                        <a:gs pos="0">
                          <a:srgbClr val="DF5D00"/>
                        </a:gs>
                        <a:gs pos="54000">
                          <a:srgbClr val="FFBB61"/>
                        </a:gs>
                        <a:gs pos="100000">
                          <a:srgbClr val="DF5D00"/>
                        </a:gs>
                      </a:gsLst>
                      <a:lin ang="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C54A2AD8-39AA-0F7A-EBD4-B00BCFE4F324}"/>
                  </a:ext>
                </a:extLst>
              </p:cNvPr>
              <p:cNvSpPr txBox="1"/>
              <p:nvPr/>
            </p:nvSpPr>
            <p:spPr>
              <a:xfrm>
                <a:off x="1001225" y="1061896"/>
                <a:ext cx="3597411" cy="4895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3200">
                    <a:gradFill flip="none" rotWithShape="1">
                      <a:gsLst>
                        <a:gs pos="0">
                          <a:srgbClr val="DF5D00"/>
                        </a:gs>
                        <a:gs pos="54000">
                          <a:srgbClr val="FFBB61"/>
                        </a:gs>
                        <a:gs pos="100000">
                          <a:srgbClr val="DF5D00"/>
                        </a:gs>
                      </a:gsLst>
                      <a:lin ang="0" scaled="1"/>
                      <a:tileRect/>
                    </a:gra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9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... ...</a:t>
                </a:r>
              </a:p>
            </p:txBody>
          </p:sp>
        </p:grp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1054D64D-3DBB-0726-D7BD-E5C4534208D0}"/>
              </a:ext>
            </a:extLst>
          </p:cNvPr>
          <p:cNvGrpSpPr/>
          <p:nvPr/>
        </p:nvGrpSpPr>
        <p:grpSpPr>
          <a:xfrm>
            <a:off x="4196563" y="2279813"/>
            <a:ext cx="4191861" cy="670033"/>
            <a:chOff x="4196563" y="1545696"/>
            <a:chExt cx="4191861" cy="670033"/>
          </a:xfrm>
        </p:grpSpPr>
        <p:sp>
          <p:nvSpPr>
            <p:cNvPr id="115" name="Freeform 46">
              <a:extLst>
                <a:ext uri="{FF2B5EF4-FFF2-40B4-BE49-F238E27FC236}">
                  <a16:creationId xmlns:a16="http://schemas.microsoft.com/office/drawing/2014/main" id="{B57A37CF-B088-11A2-6CC0-3F607811C7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6563" y="1649080"/>
              <a:ext cx="454910" cy="454910"/>
            </a:xfrm>
            <a:custGeom>
              <a:avLst/>
              <a:gdLst/>
              <a:ahLst/>
              <a:cxnLst>
                <a:cxn ang="0">
                  <a:pos x="55" y="44"/>
                </a:cxn>
                <a:cxn ang="0">
                  <a:pos x="44" y="55"/>
                </a:cxn>
                <a:cxn ang="0">
                  <a:pos x="10" y="55"/>
                </a:cxn>
                <a:cxn ang="0">
                  <a:pos x="0" y="44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4"/>
                </a:cxn>
                <a:cxn ang="0">
                  <a:pos x="46" y="20"/>
                </a:cxn>
                <a:cxn ang="0">
                  <a:pos x="46" y="17"/>
                </a:cxn>
                <a:cxn ang="0">
                  <a:pos x="42" y="13"/>
                </a:cxn>
                <a:cxn ang="0">
                  <a:pos x="39" y="13"/>
                </a:cxn>
                <a:cxn ang="0">
                  <a:pos x="23" y="30"/>
                </a:cxn>
                <a:cxn ang="0">
                  <a:pos x="15" y="22"/>
                </a:cxn>
                <a:cxn ang="0">
                  <a:pos x="12" y="22"/>
                </a:cxn>
                <a:cxn ang="0">
                  <a:pos x="8" y="26"/>
                </a:cxn>
                <a:cxn ang="0">
                  <a:pos x="8" y="29"/>
                </a:cxn>
                <a:cxn ang="0">
                  <a:pos x="21" y="42"/>
                </a:cxn>
                <a:cxn ang="0">
                  <a:pos x="24" y="42"/>
                </a:cxn>
                <a:cxn ang="0">
                  <a:pos x="46" y="20"/>
                </a:cxn>
              </a:cxnLst>
              <a:rect l="0" t="0" r="r" b="b"/>
              <a:pathLst>
                <a:path w="55" h="55">
                  <a:moveTo>
                    <a:pt x="55" y="44"/>
                  </a:moveTo>
                  <a:cubicBezTo>
                    <a:pt x="55" y="50"/>
                    <a:pt x="50" y="55"/>
                    <a:pt x="44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lnTo>
                    <a:pt x="55" y="44"/>
                  </a:lnTo>
                  <a:close/>
                  <a:moveTo>
                    <a:pt x="46" y="20"/>
                  </a:moveTo>
                  <a:cubicBezTo>
                    <a:pt x="47" y="19"/>
                    <a:pt x="47" y="17"/>
                    <a:pt x="46" y="17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0" y="12"/>
                    <a:pt x="39" y="1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7"/>
                    <a:pt x="7" y="28"/>
                    <a:pt x="8" y="29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2" y="43"/>
                    <a:pt x="23" y="43"/>
                    <a:pt x="24" y="42"/>
                  </a:cubicBezTo>
                  <a:lnTo>
                    <a:pt x="46" y="20"/>
                  </a:lnTo>
                  <a:close/>
                </a:path>
              </a:pathLst>
            </a:custGeom>
            <a:solidFill>
              <a:srgbClr val="C00000"/>
            </a:solidFill>
            <a:ln w="127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1F9B75AA-681C-9837-7549-FC486160D3D5}"/>
                </a:ext>
              </a:extLst>
            </p:cNvPr>
            <p:cNvGrpSpPr/>
            <p:nvPr/>
          </p:nvGrpSpPr>
          <p:grpSpPr>
            <a:xfrm>
              <a:off x="4788024" y="1545696"/>
              <a:ext cx="3600400" cy="670033"/>
              <a:chOff x="998236" y="881421"/>
              <a:chExt cx="3600400" cy="670033"/>
            </a:xfrm>
          </p:grpSpPr>
          <p:sp>
            <p:nvSpPr>
              <p:cNvPr id="117" name="Text Box 32">
                <a:extLst>
                  <a:ext uri="{FF2B5EF4-FFF2-40B4-BE49-F238E27FC236}">
                    <a16:creationId xmlns:a16="http://schemas.microsoft.com/office/drawing/2014/main" id="{F7F06E38-4875-FBDF-013E-E1B0D7A4C6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8236" y="881421"/>
                <a:ext cx="1104320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gradFill flip="none" rotWithShape="1">
                      <a:gsLst>
                        <a:gs pos="0">
                          <a:srgbClr val="DF5D00"/>
                        </a:gs>
                        <a:gs pos="54000">
                          <a:srgbClr val="FFBB61"/>
                        </a:gs>
                        <a:gs pos="100000">
                          <a:srgbClr val="DF5D00"/>
                        </a:gs>
                      </a:gsLst>
                      <a:lin ang="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84C09E8F-5590-3CD1-4056-F476530DC8A5}"/>
                  </a:ext>
                </a:extLst>
              </p:cNvPr>
              <p:cNvSpPr txBox="1"/>
              <p:nvPr/>
            </p:nvSpPr>
            <p:spPr>
              <a:xfrm>
                <a:off x="1001225" y="1061896"/>
                <a:ext cx="3597411" cy="4895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3200">
                    <a:gradFill flip="none" rotWithShape="1">
                      <a:gsLst>
                        <a:gs pos="0">
                          <a:srgbClr val="DF5D00"/>
                        </a:gs>
                        <a:gs pos="54000">
                          <a:srgbClr val="FFBB61"/>
                        </a:gs>
                        <a:gs pos="100000">
                          <a:srgbClr val="DF5D00"/>
                        </a:gs>
                      </a:gsLst>
                      <a:lin ang="0" scaled="1"/>
                      <a:tileRect/>
                    </a:gra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9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... ...</a:t>
                </a:r>
              </a:p>
            </p:txBody>
          </p: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D9174A70-CE54-0D2E-2948-46C7A7F18F59}"/>
              </a:ext>
            </a:extLst>
          </p:cNvPr>
          <p:cNvGrpSpPr/>
          <p:nvPr/>
        </p:nvGrpSpPr>
        <p:grpSpPr>
          <a:xfrm>
            <a:off x="4196563" y="3013930"/>
            <a:ext cx="4191861" cy="670033"/>
            <a:chOff x="4196563" y="1545696"/>
            <a:chExt cx="4191861" cy="670033"/>
          </a:xfrm>
        </p:grpSpPr>
        <p:sp>
          <p:nvSpPr>
            <p:cNvPr id="120" name="Freeform 46">
              <a:extLst>
                <a:ext uri="{FF2B5EF4-FFF2-40B4-BE49-F238E27FC236}">
                  <a16:creationId xmlns:a16="http://schemas.microsoft.com/office/drawing/2014/main" id="{44DC81B8-14C2-CC2B-B8C5-DEDACF86A1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96563" y="1649080"/>
              <a:ext cx="454910" cy="454910"/>
            </a:xfrm>
            <a:custGeom>
              <a:avLst/>
              <a:gdLst/>
              <a:ahLst/>
              <a:cxnLst>
                <a:cxn ang="0">
                  <a:pos x="55" y="44"/>
                </a:cxn>
                <a:cxn ang="0">
                  <a:pos x="44" y="55"/>
                </a:cxn>
                <a:cxn ang="0">
                  <a:pos x="10" y="55"/>
                </a:cxn>
                <a:cxn ang="0">
                  <a:pos x="0" y="44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4"/>
                </a:cxn>
                <a:cxn ang="0">
                  <a:pos x="46" y="20"/>
                </a:cxn>
                <a:cxn ang="0">
                  <a:pos x="46" y="17"/>
                </a:cxn>
                <a:cxn ang="0">
                  <a:pos x="42" y="13"/>
                </a:cxn>
                <a:cxn ang="0">
                  <a:pos x="39" y="13"/>
                </a:cxn>
                <a:cxn ang="0">
                  <a:pos x="23" y="30"/>
                </a:cxn>
                <a:cxn ang="0">
                  <a:pos x="15" y="22"/>
                </a:cxn>
                <a:cxn ang="0">
                  <a:pos x="12" y="22"/>
                </a:cxn>
                <a:cxn ang="0">
                  <a:pos x="8" y="26"/>
                </a:cxn>
                <a:cxn ang="0">
                  <a:pos x="8" y="29"/>
                </a:cxn>
                <a:cxn ang="0">
                  <a:pos x="21" y="42"/>
                </a:cxn>
                <a:cxn ang="0">
                  <a:pos x="24" y="42"/>
                </a:cxn>
                <a:cxn ang="0">
                  <a:pos x="46" y="20"/>
                </a:cxn>
              </a:cxnLst>
              <a:rect l="0" t="0" r="r" b="b"/>
              <a:pathLst>
                <a:path w="55" h="55">
                  <a:moveTo>
                    <a:pt x="55" y="44"/>
                  </a:moveTo>
                  <a:cubicBezTo>
                    <a:pt x="55" y="50"/>
                    <a:pt x="50" y="55"/>
                    <a:pt x="44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lnTo>
                    <a:pt x="55" y="44"/>
                  </a:lnTo>
                  <a:close/>
                  <a:moveTo>
                    <a:pt x="46" y="20"/>
                  </a:moveTo>
                  <a:cubicBezTo>
                    <a:pt x="47" y="19"/>
                    <a:pt x="47" y="17"/>
                    <a:pt x="46" y="17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0" y="12"/>
                    <a:pt x="39" y="1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7"/>
                    <a:pt x="7" y="28"/>
                    <a:pt x="8" y="29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2" y="43"/>
                    <a:pt x="23" y="43"/>
                    <a:pt x="24" y="42"/>
                  </a:cubicBezTo>
                  <a:lnTo>
                    <a:pt x="46" y="20"/>
                  </a:lnTo>
                  <a:close/>
                </a:path>
              </a:pathLst>
            </a:custGeom>
            <a:solidFill>
              <a:srgbClr val="C00000"/>
            </a:solidFill>
            <a:ln w="127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l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C4651A94-3848-D05B-7FF1-617CDE058FE1}"/>
                </a:ext>
              </a:extLst>
            </p:cNvPr>
            <p:cNvGrpSpPr/>
            <p:nvPr/>
          </p:nvGrpSpPr>
          <p:grpSpPr>
            <a:xfrm>
              <a:off x="4788024" y="1545696"/>
              <a:ext cx="3600400" cy="670033"/>
              <a:chOff x="998236" y="881421"/>
              <a:chExt cx="3600400" cy="670033"/>
            </a:xfrm>
          </p:grpSpPr>
          <p:sp>
            <p:nvSpPr>
              <p:cNvPr id="122" name="Text Box 32">
                <a:extLst>
                  <a:ext uri="{FF2B5EF4-FFF2-40B4-BE49-F238E27FC236}">
                    <a16:creationId xmlns:a16="http://schemas.microsoft.com/office/drawing/2014/main" id="{1F9DC700-C941-54B2-D9DB-DA9947777F8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8236" y="881421"/>
                <a:ext cx="1104320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zh-CN" altLang="en-US" sz="1400" b="1" dirty="0">
                    <a:gradFill flip="none" rotWithShape="1">
                      <a:gsLst>
                        <a:gs pos="0">
                          <a:srgbClr val="DF5D00"/>
                        </a:gs>
                        <a:gs pos="54000">
                          <a:srgbClr val="FFBB61"/>
                        </a:gs>
                        <a:gs pos="100000">
                          <a:srgbClr val="DF5D00"/>
                        </a:gs>
                      </a:gsLst>
                      <a:lin ang="0" scaled="1"/>
                      <a:tileRect/>
                    </a:gra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</a:t>
                </a: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C3F8D511-0032-54B1-E4D3-0C143D5F642C}"/>
                  </a:ext>
                </a:extLst>
              </p:cNvPr>
              <p:cNvSpPr txBox="1"/>
              <p:nvPr/>
            </p:nvSpPr>
            <p:spPr>
              <a:xfrm>
                <a:off x="1001225" y="1061896"/>
                <a:ext cx="3597411" cy="4895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3200">
                    <a:gradFill flip="none" rotWithShape="1">
                      <a:gsLst>
                        <a:gs pos="0">
                          <a:srgbClr val="DF5D00"/>
                        </a:gs>
                        <a:gs pos="54000">
                          <a:srgbClr val="FFBB61"/>
                        </a:gs>
                        <a:gs pos="100000">
                          <a:srgbClr val="DF5D00"/>
                        </a:gs>
                      </a:gsLst>
                      <a:lin ang="0" scaled="1"/>
                      <a:tileRect/>
                    </a:gra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9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b="1" dirty="0"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7780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37A086A0-D688-96C4-4D1E-4D77E82261C0}"/>
              </a:ext>
            </a:extLst>
          </p:cNvPr>
          <p:cNvSpPr txBox="1"/>
          <p:nvPr/>
        </p:nvSpPr>
        <p:spPr>
          <a:xfrm>
            <a:off x="4191618" y="190944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100000">
                      <a:srgbClr val="D47C06">
                        <a:alpha val="36000"/>
                      </a:srgbClr>
                    </a:gs>
                    <a:gs pos="0">
                      <a:srgbClr val="FFC000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rPr>
              <a:t>2023</a:t>
            </a:r>
            <a:endParaRPr lang="zh-CN" altLang="en-US" dirty="0">
              <a:gradFill>
                <a:gsLst>
                  <a:gs pos="100000">
                    <a:srgbClr val="D47C06">
                      <a:alpha val="36000"/>
                    </a:srgbClr>
                  </a:gs>
                  <a:gs pos="0">
                    <a:srgbClr val="FFC000"/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03" name="文本框-103" hidden="1">
            <a:extLst>
              <a:ext uri="{FF2B5EF4-FFF2-40B4-BE49-F238E27FC236}">
                <a16:creationId xmlns:a16="http://schemas.microsoft.com/office/drawing/2014/main" id="{5D3C4C99-0F94-64B4-1C31-2696D4719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136" y="3741872"/>
            <a:ext cx="480772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颁奖年会</a:t>
            </a:r>
            <a:endParaRPr lang="zh-CN" altLang="en-US" sz="4800" dirty="0">
              <a:ln>
                <a:gradFill>
                  <a:gsLst>
                    <a:gs pos="0">
                      <a:srgbClr val="FFC000"/>
                    </a:gs>
                    <a:gs pos="100000">
                      <a:srgbClr val="FFFF00">
                        <a:alpha val="1200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150" name="图片 149">
            <a:extLst>
              <a:ext uri="{FF2B5EF4-FFF2-40B4-BE49-F238E27FC236}">
                <a16:creationId xmlns:a16="http://schemas.microsoft.com/office/drawing/2014/main" id="{A5033635-85BD-BE2E-50B2-B428B2803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411" y="2708793"/>
            <a:ext cx="2187710" cy="2662894"/>
          </a:xfrm>
          <a:prstGeom prst="rect">
            <a:avLst/>
          </a:prstGeom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F538B575-0EF3-2C95-353A-A6F5BE8A0A7E}"/>
              </a:ext>
            </a:extLst>
          </p:cNvPr>
          <p:cNvGrpSpPr/>
          <p:nvPr/>
        </p:nvGrpSpPr>
        <p:grpSpPr>
          <a:xfrm>
            <a:off x="3836503" y="174661"/>
            <a:ext cx="1507564" cy="333195"/>
            <a:chOff x="3910142" y="190600"/>
            <a:chExt cx="1507564" cy="333195"/>
          </a:xfrm>
        </p:grpSpPr>
        <p:sp>
          <p:nvSpPr>
            <p:cNvPr id="96" name="缺角矩形 95">
              <a:extLst>
                <a:ext uri="{FF2B5EF4-FFF2-40B4-BE49-F238E27FC236}">
                  <a16:creationId xmlns:a16="http://schemas.microsoft.com/office/drawing/2014/main" id="{ADCB6127-2B0A-4E65-4186-75A05FF10654}"/>
                </a:ext>
              </a:extLst>
            </p:cNvPr>
            <p:cNvSpPr/>
            <p:nvPr/>
          </p:nvSpPr>
          <p:spPr>
            <a:xfrm>
              <a:off x="3910142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缺角矩形 181">
              <a:extLst>
                <a:ext uri="{FF2B5EF4-FFF2-40B4-BE49-F238E27FC236}">
                  <a16:creationId xmlns:a16="http://schemas.microsoft.com/office/drawing/2014/main" id="{EDE92EBB-1CD8-1185-1D08-33BF6EDA16AF}"/>
                </a:ext>
              </a:extLst>
            </p:cNvPr>
            <p:cNvSpPr/>
            <p:nvPr/>
          </p:nvSpPr>
          <p:spPr>
            <a:xfrm>
              <a:off x="5084511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BC6B3EB-1F6C-4E08-E019-1BF6794D4B51}"/>
              </a:ext>
            </a:extLst>
          </p:cNvPr>
          <p:cNvSpPr/>
          <p:nvPr/>
        </p:nvSpPr>
        <p:spPr>
          <a:xfrm>
            <a:off x="4287516" y="3539604"/>
            <a:ext cx="433658" cy="283521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Text Box 32"/>
          <p:cNvSpPr txBox="1">
            <a:spLocks noChangeArrowheads="1"/>
          </p:cNvSpPr>
          <p:nvPr/>
        </p:nvSpPr>
        <p:spPr bwMode="auto">
          <a:xfrm>
            <a:off x="3034728" y="1669673"/>
            <a:ext cx="30494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新年寄语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5DC0F0C-0F1F-6DF5-9AA4-FDC8D87C008C}"/>
              </a:ext>
            </a:extLst>
          </p:cNvPr>
          <p:cNvSpPr/>
          <p:nvPr/>
        </p:nvSpPr>
        <p:spPr>
          <a:xfrm>
            <a:off x="4187056" y="1093663"/>
            <a:ext cx="587183" cy="383895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3547241-5FB9-6EA2-A063-6ABD41409908}"/>
              </a:ext>
            </a:extLst>
          </p:cNvPr>
          <p:cNvSpPr txBox="1"/>
          <p:nvPr/>
        </p:nvSpPr>
        <p:spPr>
          <a:xfrm>
            <a:off x="2309614" y="2230959"/>
            <a:ext cx="4566642" cy="62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2926370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0CD269-71FE-5913-63DF-23E40D4D10B7}"/>
              </a:ext>
            </a:extLst>
          </p:cNvPr>
          <p:cNvGrpSpPr/>
          <p:nvPr/>
        </p:nvGrpSpPr>
        <p:grpSpPr>
          <a:xfrm>
            <a:off x="728954" y="725494"/>
            <a:ext cx="7686092" cy="3692511"/>
            <a:chOff x="1043608" y="725494"/>
            <a:chExt cx="7686092" cy="369251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DC9FE901-8236-37C5-A00D-0C6DAB6307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63387"/>
            <a:stretch/>
          </p:blipFill>
          <p:spPr>
            <a:xfrm>
              <a:off x="1043608" y="725494"/>
              <a:ext cx="3347864" cy="369251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5AFA6A99-1F13-1B28-5284-C324BA57F0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46062"/>
            <a:stretch/>
          </p:blipFill>
          <p:spPr>
            <a:xfrm flipH="1">
              <a:off x="3797660" y="725494"/>
              <a:ext cx="4932040" cy="3692511"/>
            </a:xfrm>
            <a:prstGeom prst="rect">
              <a:avLst/>
            </a:prstGeom>
          </p:spPr>
        </p:pic>
      </p:grpSp>
      <p:sp>
        <p:nvSpPr>
          <p:cNvPr id="2" name="Text Box 32">
            <a:extLst>
              <a:ext uri="{FF2B5EF4-FFF2-40B4-BE49-F238E27FC236}">
                <a16:creationId xmlns:a16="http://schemas.microsoft.com/office/drawing/2014/main" id="{D8EF7FD3-7B2F-3149-57A7-BB342EC9C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768" y="155132"/>
            <a:ext cx="232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新年寄语</a:t>
            </a:r>
          </a:p>
        </p:txBody>
      </p:sp>
      <p:sp>
        <p:nvSpPr>
          <p:cNvPr id="5" name="TextBox 64">
            <a:extLst>
              <a:ext uri="{FF2B5EF4-FFF2-40B4-BE49-F238E27FC236}">
                <a16:creationId xmlns:a16="http://schemas.microsoft.com/office/drawing/2014/main" id="{CF44186D-EC61-2DE9-338F-FABDD9997A67}"/>
              </a:ext>
            </a:extLst>
          </p:cNvPr>
          <p:cNvSpPr txBox="1"/>
          <p:nvPr/>
        </p:nvSpPr>
        <p:spPr>
          <a:xfrm>
            <a:off x="2205877" y="2283718"/>
            <a:ext cx="4707142" cy="1156058"/>
          </a:xfrm>
          <a:prstGeom prst="rect">
            <a:avLst/>
          </a:prstGeom>
          <a:noFill/>
        </p:spPr>
        <p:txBody>
          <a:bodyPr wrap="square" lIns="73253" tIns="36626" rIns="73253" bIns="36626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rgbClr val="C00000"/>
                </a:solidFill>
                <a:latin typeface="HarmonyOS Sans SC Light" panose="00000400000000000000" pitchFamily="2" charset="-122"/>
                <a:ea typeface="阿里巴巴普惠体 2 55 Regular" panose="00020600040101010101" pitchFamily="18" charset="-122"/>
                <a:cs typeface="阿里巴巴普惠体 2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dirty="0">
                <a:solidFill>
                  <a:srgbClr val="C00000"/>
                </a:solidFill>
                <a:latin typeface="HarmonyOS Sans SC Light" panose="00000400000000000000" pitchFamily="2" charset="-122"/>
                <a:ea typeface="阿里巴巴普惠体 2 55 Regular" panose="00020600040101010101" pitchFamily="18" charset="-122"/>
                <a:cs typeface="阿里巴巴普惠体 2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b="1" dirty="0">
                <a:solidFill>
                  <a:srgbClr val="C00000"/>
                </a:solidFill>
                <a:latin typeface="HarmonyOS Sans SC Light" panose="00000400000000000000" pitchFamily="2" charset="-122"/>
                <a:ea typeface="阿里巴巴普惠体 2 55 Regular" panose="00020600040101010101" pitchFamily="18" charset="-122"/>
                <a:cs typeface="阿里巴巴普惠体 2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b="1" dirty="0">
                <a:solidFill>
                  <a:srgbClr val="C00000"/>
                </a:solidFill>
                <a:latin typeface="HarmonyOS Sans SC Light" panose="00000400000000000000" pitchFamily="2" charset="-122"/>
                <a:ea typeface="阿里巴巴普惠体 2 55 Regular" panose="00020600040101010101" pitchFamily="18" charset="-122"/>
                <a:cs typeface="阿里巴巴普惠体 2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b="1" dirty="0">
                <a:solidFill>
                  <a:srgbClr val="C00000"/>
                </a:solidFill>
                <a:latin typeface="HarmonyOS Sans SC Light" panose="00000400000000000000" pitchFamily="2" charset="-122"/>
                <a:ea typeface="阿里巴巴普惠体 2 55 Regular" panose="00020600040101010101" pitchFamily="18" charset="-122"/>
                <a:cs typeface="阿里巴巴普惠体 2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7612C73-CE42-B2E4-C388-ADBB09B49365}"/>
              </a:ext>
            </a:extLst>
          </p:cNvPr>
          <p:cNvSpPr/>
          <p:nvPr/>
        </p:nvSpPr>
        <p:spPr>
          <a:xfrm>
            <a:off x="2915816" y="1478512"/>
            <a:ext cx="720080" cy="720080"/>
          </a:xfrm>
          <a:prstGeom prst="ellipse">
            <a:avLst/>
          </a:prstGeom>
          <a:gradFill>
            <a:gsLst>
              <a:gs pos="0">
                <a:srgbClr val="FFBB61"/>
              </a:gs>
              <a:gs pos="100000">
                <a:srgbClr val="DA0000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新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D1E3E7A-FF0F-D299-BE73-7B038B5D1F01}"/>
              </a:ext>
            </a:extLst>
          </p:cNvPr>
          <p:cNvSpPr/>
          <p:nvPr/>
        </p:nvSpPr>
        <p:spPr>
          <a:xfrm>
            <a:off x="3779912" y="1478512"/>
            <a:ext cx="720080" cy="720080"/>
          </a:xfrm>
          <a:prstGeom prst="ellipse">
            <a:avLst/>
          </a:prstGeom>
          <a:gradFill>
            <a:gsLst>
              <a:gs pos="0">
                <a:srgbClr val="FFBB61"/>
              </a:gs>
              <a:gs pos="100000">
                <a:srgbClr val="DA0000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年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3F13B4B-7B33-EA03-1349-C140A7BBE8E3}"/>
              </a:ext>
            </a:extLst>
          </p:cNvPr>
          <p:cNvSpPr/>
          <p:nvPr/>
        </p:nvSpPr>
        <p:spPr>
          <a:xfrm>
            <a:off x="4644008" y="1478512"/>
            <a:ext cx="720080" cy="720080"/>
          </a:xfrm>
          <a:prstGeom prst="ellipse">
            <a:avLst/>
          </a:prstGeom>
          <a:gradFill>
            <a:gsLst>
              <a:gs pos="0">
                <a:srgbClr val="FFBB61"/>
              </a:gs>
              <a:gs pos="100000">
                <a:srgbClr val="DA0000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寄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9C38FF9-E0CB-6142-2C26-73F98F1F4E17}"/>
              </a:ext>
            </a:extLst>
          </p:cNvPr>
          <p:cNvSpPr/>
          <p:nvPr/>
        </p:nvSpPr>
        <p:spPr>
          <a:xfrm>
            <a:off x="5508104" y="1478512"/>
            <a:ext cx="720080" cy="720080"/>
          </a:xfrm>
          <a:prstGeom prst="ellipse">
            <a:avLst/>
          </a:prstGeom>
          <a:gradFill>
            <a:gsLst>
              <a:gs pos="0">
                <a:srgbClr val="FFBB61"/>
              </a:gs>
              <a:gs pos="100000">
                <a:srgbClr val="DA0000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语</a:t>
            </a:r>
          </a:p>
        </p:txBody>
      </p:sp>
    </p:spTree>
    <p:extLst>
      <p:ext uri="{BB962C8B-B14F-4D97-AF65-F5344CB8AC3E}">
        <p14:creationId xmlns:p14="http://schemas.microsoft.com/office/powerpoint/2010/main" val="3087194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37A086A0-D688-96C4-4D1E-4D77E82261C0}"/>
              </a:ext>
            </a:extLst>
          </p:cNvPr>
          <p:cNvSpPr txBox="1"/>
          <p:nvPr/>
        </p:nvSpPr>
        <p:spPr>
          <a:xfrm>
            <a:off x="4191618" y="190944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100000">
                      <a:srgbClr val="D47C06">
                        <a:alpha val="36000"/>
                      </a:srgbClr>
                    </a:gs>
                    <a:gs pos="0">
                      <a:srgbClr val="FFC000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rPr>
              <a:t>2023</a:t>
            </a:r>
            <a:endParaRPr lang="zh-CN" altLang="en-US" dirty="0">
              <a:gradFill>
                <a:gsLst>
                  <a:gs pos="100000">
                    <a:srgbClr val="D47C06">
                      <a:alpha val="36000"/>
                    </a:srgbClr>
                  </a:gs>
                  <a:gs pos="0">
                    <a:srgbClr val="FFC000"/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03" name="文本框-103" hidden="1">
            <a:extLst>
              <a:ext uri="{FF2B5EF4-FFF2-40B4-BE49-F238E27FC236}">
                <a16:creationId xmlns:a16="http://schemas.microsoft.com/office/drawing/2014/main" id="{5D3C4C99-0F94-64B4-1C31-2696D4719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136" y="3741872"/>
            <a:ext cx="480772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颁奖年会</a:t>
            </a:r>
            <a:endParaRPr lang="zh-CN" altLang="en-US" sz="4800" dirty="0">
              <a:ln>
                <a:gradFill>
                  <a:gsLst>
                    <a:gs pos="0">
                      <a:srgbClr val="FFC000"/>
                    </a:gs>
                    <a:gs pos="100000">
                      <a:srgbClr val="FFFF00">
                        <a:alpha val="1200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1" name="Text Box 32"/>
          <p:cNvSpPr txBox="1">
            <a:spLocks noChangeArrowheads="1"/>
          </p:cNvSpPr>
          <p:nvPr/>
        </p:nvSpPr>
        <p:spPr bwMode="auto">
          <a:xfrm>
            <a:off x="2380228" y="2695025"/>
            <a:ext cx="435607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年会  </a:t>
            </a:r>
            <a:r>
              <a:rPr lang="en-US" altLang="zh-CN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年终员工颁奖典礼 </a:t>
            </a:r>
            <a:r>
              <a:rPr lang="en-US" altLang="zh-CN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/ </a:t>
            </a:r>
            <a:r>
              <a:rPr lang="zh-CN" altLang="en-US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茶话会  </a:t>
            </a:r>
            <a:r>
              <a:rPr lang="en-US" altLang="zh-CN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/  </a:t>
            </a:r>
            <a:r>
              <a:rPr lang="zh-CN" altLang="en-US" sz="1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答谢会</a:t>
            </a: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F538B575-0EF3-2C95-353A-A6F5BE8A0A7E}"/>
              </a:ext>
            </a:extLst>
          </p:cNvPr>
          <p:cNvGrpSpPr/>
          <p:nvPr/>
        </p:nvGrpSpPr>
        <p:grpSpPr>
          <a:xfrm>
            <a:off x="3836503" y="174661"/>
            <a:ext cx="1507564" cy="333195"/>
            <a:chOff x="3910142" y="190600"/>
            <a:chExt cx="1507564" cy="333195"/>
          </a:xfrm>
        </p:grpSpPr>
        <p:sp>
          <p:nvSpPr>
            <p:cNvPr id="96" name="缺角矩形 95">
              <a:extLst>
                <a:ext uri="{FF2B5EF4-FFF2-40B4-BE49-F238E27FC236}">
                  <a16:creationId xmlns:a16="http://schemas.microsoft.com/office/drawing/2014/main" id="{ADCB6127-2B0A-4E65-4186-75A05FF10654}"/>
                </a:ext>
              </a:extLst>
            </p:cNvPr>
            <p:cNvSpPr/>
            <p:nvPr/>
          </p:nvSpPr>
          <p:spPr>
            <a:xfrm>
              <a:off x="3910142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缺角矩形 181">
              <a:extLst>
                <a:ext uri="{FF2B5EF4-FFF2-40B4-BE49-F238E27FC236}">
                  <a16:creationId xmlns:a16="http://schemas.microsoft.com/office/drawing/2014/main" id="{EDE92EBB-1CD8-1185-1D08-33BF6EDA16AF}"/>
                </a:ext>
              </a:extLst>
            </p:cNvPr>
            <p:cNvSpPr/>
            <p:nvPr/>
          </p:nvSpPr>
          <p:spPr>
            <a:xfrm>
              <a:off x="5084511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7D6A2BE-AEB0-1AEB-E98C-D583A3F8C892}"/>
              </a:ext>
            </a:extLst>
          </p:cNvPr>
          <p:cNvGrpSpPr/>
          <p:nvPr/>
        </p:nvGrpSpPr>
        <p:grpSpPr>
          <a:xfrm>
            <a:off x="2284739" y="1207801"/>
            <a:ext cx="4807727" cy="1446550"/>
            <a:chOff x="2168136" y="1207801"/>
            <a:chExt cx="4807727" cy="1446550"/>
          </a:xfrm>
        </p:grpSpPr>
        <p:sp>
          <p:nvSpPr>
            <p:cNvPr id="90" name="Text Box 32"/>
            <p:cNvSpPr txBox="1">
              <a:spLocks noChangeArrowheads="1"/>
            </p:cNvSpPr>
            <p:nvPr/>
          </p:nvSpPr>
          <p:spPr bwMode="auto">
            <a:xfrm>
              <a:off x="2168136" y="1207801"/>
              <a:ext cx="4807727" cy="144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8800" dirty="0">
                  <a:ln>
                    <a:gradFill>
                      <a:gsLst>
                        <a:gs pos="0">
                          <a:srgbClr val="FFC000"/>
                        </a:gs>
                        <a:gs pos="100000">
                          <a:srgbClr val="FFFF00">
                            <a:alpha val="12000"/>
                          </a:srgb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FFC000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5400000" scaled="1"/>
                  </a:gradFill>
                  <a:latin typeface="黄引齐招牌4aqq.com" panose="03000509000000000000" pitchFamily="65" charset="-122"/>
                  <a:ea typeface="黄引齐招牌4aqq.com" panose="03000509000000000000" pitchFamily="65" charset="-122"/>
                  <a:cs typeface="阿里巴巴普惠体 2.0 115 Black" panose="00020600040101010101" pitchFamily="18" charset="-122"/>
                  <a:sym typeface="HarmonyOS Sans SC Light" panose="00000400000000000000" pitchFamily="2" charset="-122"/>
                </a:rPr>
                <a:t>颁奖年会</a:t>
              </a:r>
              <a:endParaRPr lang="zh-CN" altLang="en-US" sz="4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AE05E2EE-CDC7-FBDF-67A2-6B2CD3B7E6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6299" y="1345214"/>
              <a:ext cx="4491402" cy="1123823"/>
            </a:xfrm>
            <a:custGeom>
              <a:avLst/>
              <a:gdLst>
                <a:gd name="connsiteX0" fmla="*/ 1067329 w 4491402"/>
                <a:gd name="connsiteY0" fmla="*/ 943030 h 1123823"/>
                <a:gd name="connsiteX1" fmla="*/ 1098196 w 4491402"/>
                <a:gd name="connsiteY1" fmla="*/ 967106 h 1123823"/>
                <a:gd name="connsiteX2" fmla="*/ 1072077 w 4491402"/>
                <a:gd name="connsiteY2" fmla="*/ 1006285 h 1123823"/>
                <a:gd name="connsiteX3" fmla="*/ 989365 w 4491402"/>
                <a:gd name="connsiteY3" fmla="*/ 1062877 h 1123823"/>
                <a:gd name="connsiteX4" fmla="*/ 889241 w 4491402"/>
                <a:gd name="connsiteY4" fmla="*/ 1041111 h 1123823"/>
                <a:gd name="connsiteX5" fmla="*/ 819590 w 4491402"/>
                <a:gd name="connsiteY5" fmla="*/ 988872 h 1123823"/>
                <a:gd name="connsiteX6" fmla="*/ 830292 w 4491402"/>
                <a:gd name="connsiteY6" fmla="*/ 971875 h 1123823"/>
                <a:gd name="connsiteX7" fmla="*/ 840607 w 4491402"/>
                <a:gd name="connsiteY7" fmla="*/ 979476 h 1123823"/>
                <a:gd name="connsiteX8" fmla="*/ 868902 w 4491402"/>
                <a:gd name="connsiteY8" fmla="*/ 1001242 h 1123823"/>
                <a:gd name="connsiteX9" fmla="*/ 969026 w 4491402"/>
                <a:gd name="connsiteY9" fmla="*/ 1023008 h 1123823"/>
                <a:gd name="connsiteX10" fmla="*/ 1051738 w 4491402"/>
                <a:gd name="connsiteY10" fmla="*/ 966416 h 1123823"/>
                <a:gd name="connsiteX11" fmla="*/ 223198 w 4491402"/>
                <a:gd name="connsiteY11" fmla="*/ 936633 h 1123823"/>
                <a:gd name="connsiteX12" fmla="*/ 246754 w 4491402"/>
                <a:gd name="connsiteY12" fmla="*/ 995523 h 1123823"/>
                <a:gd name="connsiteX13" fmla="*/ 228979 w 4491402"/>
                <a:gd name="connsiteY13" fmla="*/ 962063 h 1123823"/>
                <a:gd name="connsiteX14" fmla="*/ 220873 w 4491402"/>
                <a:gd name="connsiteY14" fmla="*/ 941799 h 1123823"/>
                <a:gd name="connsiteX15" fmla="*/ 2802291 w 4491402"/>
                <a:gd name="connsiteY15" fmla="*/ 927927 h 1123823"/>
                <a:gd name="connsiteX16" fmla="*/ 2822630 w 4491402"/>
                <a:gd name="connsiteY16" fmla="*/ 927927 h 1123823"/>
                <a:gd name="connsiteX17" fmla="*/ 2822630 w 4491402"/>
                <a:gd name="connsiteY17" fmla="*/ 984519 h 1123823"/>
                <a:gd name="connsiteX18" fmla="*/ 2829257 w 4491402"/>
                <a:gd name="connsiteY18" fmla="*/ 1024278 h 1123823"/>
                <a:gd name="connsiteX19" fmla="*/ 2810998 w 4491402"/>
                <a:gd name="connsiteY19" fmla="*/ 996889 h 1123823"/>
                <a:gd name="connsiteX20" fmla="*/ 2802291 w 4491402"/>
                <a:gd name="connsiteY20" fmla="*/ 944650 h 1123823"/>
                <a:gd name="connsiteX21" fmla="*/ 1182498 w 4491402"/>
                <a:gd name="connsiteY21" fmla="*/ 923417 h 1123823"/>
                <a:gd name="connsiteX22" fmla="*/ 1237029 w 4491402"/>
                <a:gd name="connsiteY22" fmla="*/ 1014301 h 1123823"/>
                <a:gd name="connsiteX23" fmla="*/ 1293621 w 4491402"/>
                <a:gd name="connsiteY23" fmla="*/ 1062187 h 1123823"/>
                <a:gd name="connsiteX24" fmla="*/ 1363272 w 4491402"/>
                <a:gd name="connsiteY24" fmla="*/ 1075247 h 1123823"/>
                <a:gd name="connsiteX25" fmla="*/ 1593993 w 4491402"/>
                <a:gd name="connsiteY25" fmla="*/ 996889 h 1123823"/>
                <a:gd name="connsiteX26" fmla="*/ 1620112 w 4491402"/>
                <a:gd name="connsiteY26" fmla="*/ 979476 h 1123823"/>
                <a:gd name="connsiteX27" fmla="*/ 1689764 w 4491402"/>
                <a:gd name="connsiteY27" fmla="*/ 957710 h 1123823"/>
                <a:gd name="connsiteX28" fmla="*/ 1759415 w 4491402"/>
                <a:gd name="connsiteY28" fmla="*/ 979476 h 1123823"/>
                <a:gd name="connsiteX29" fmla="*/ 1820361 w 4491402"/>
                <a:gd name="connsiteY29" fmla="*/ 1009948 h 1123823"/>
                <a:gd name="connsiteX30" fmla="*/ 2142499 w 4491402"/>
                <a:gd name="connsiteY30" fmla="*/ 1079600 h 1123823"/>
                <a:gd name="connsiteX31" fmla="*/ 2155559 w 4491402"/>
                <a:gd name="connsiteY31" fmla="*/ 1044774 h 1123823"/>
                <a:gd name="connsiteX32" fmla="*/ 2164265 w 4491402"/>
                <a:gd name="connsiteY32" fmla="*/ 988182 h 1123823"/>
                <a:gd name="connsiteX33" fmla="*/ 2155532 w 4491402"/>
                <a:gd name="connsiteY33" fmla="*/ 959800 h 1123823"/>
                <a:gd name="connsiteX34" fmla="*/ 2167191 w 4491402"/>
                <a:gd name="connsiteY34" fmla="*/ 971459 h 1123823"/>
                <a:gd name="connsiteX35" fmla="*/ 2184604 w 4491402"/>
                <a:gd name="connsiteY35" fmla="*/ 1028051 h 1123823"/>
                <a:gd name="connsiteX36" fmla="*/ 2175898 w 4491402"/>
                <a:gd name="connsiteY36" fmla="*/ 1084643 h 1123823"/>
                <a:gd name="connsiteX37" fmla="*/ 2162838 w 4491402"/>
                <a:gd name="connsiteY37" fmla="*/ 1119469 h 1123823"/>
                <a:gd name="connsiteX38" fmla="*/ 1840700 w 4491402"/>
                <a:gd name="connsiteY38" fmla="*/ 1049817 h 1123823"/>
                <a:gd name="connsiteX39" fmla="*/ 1779754 w 4491402"/>
                <a:gd name="connsiteY39" fmla="*/ 1019345 h 1123823"/>
                <a:gd name="connsiteX40" fmla="*/ 1710103 w 4491402"/>
                <a:gd name="connsiteY40" fmla="*/ 997579 h 1123823"/>
                <a:gd name="connsiteX41" fmla="*/ 1640451 w 4491402"/>
                <a:gd name="connsiteY41" fmla="*/ 1019345 h 1123823"/>
                <a:gd name="connsiteX42" fmla="*/ 1614332 w 4491402"/>
                <a:gd name="connsiteY42" fmla="*/ 1036758 h 1123823"/>
                <a:gd name="connsiteX43" fmla="*/ 1383611 w 4491402"/>
                <a:gd name="connsiteY43" fmla="*/ 1115116 h 1123823"/>
                <a:gd name="connsiteX44" fmla="*/ 1313960 w 4491402"/>
                <a:gd name="connsiteY44" fmla="*/ 1102056 h 1123823"/>
                <a:gd name="connsiteX45" fmla="*/ 1257368 w 4491402"/>
                <a:gd name="connsiteY45" fmla="*/ 1054170 h 1123823"/>
                <a:gd name="connsiteX46" fmla="*/ 1179010 w 4491402"/>
                <a:gd name="connsiteY46" fmla="*/ 923574 h 1123823"/>
                <a:gd name="connsiteX47" fmla="*/ 202859 w 4491402"/>
                <a:gd name="connsiteY47" fmla="*/ 896764 h 1123823"/>
                <a:gd name="connsiteX48" fmla="*/ 220873 w 4491402"/>
                <a:gd name="connsiteY48" fmla="*/ 941799 h 1123823"/>
                <a:gd name="connsiteX49" fmla="*/ 144840 w 4491402"/>
                <a:gd name="connsiteY49" fmla="*/ 1110762 h 1123823"/>
                <a:gd name="connsiteX50" fmla="*/ 62129 w 4491402"/>
                <a:gd name="connsiteY50" fmla="*/ 984519 h 1123823"/>
                <a:gd name="connsiteX51" fmla="*/ 55200 w 4491402"/>
                <a:gd name="connsiteY51" fmla="*/ 965118 h 1123823"/>
                <a:gd name="connsiteX52" fmla="*/ 124501 w 4491402"/>
                <a:gd name="connsiteY52" fmla="*/ 1070893 h 1123823"/>
                <a:gd name="connsiteX53" fmla="*/ 202859 w 4491402"/>
                <a:gd name="connsiteY53" fmla="*/ 896764 h 1123823"/>
                <a:gd name="connsiteX54" fmla="*/ 4445605 w 4491402"/>
                <a:gd name="connsiteY54" fmla="*/ 885184 h 1123823"/>
                <a:gd name="connsiteX55" fmla="*/ 4457544 w 4491402"/>
                <a:gd name="connsiteY55" fmla="*/ 897455 h 1123823"/>
                <a:gd name="connsiteX56" fmla="*/ 4488017 w 4491402"/>
                <a:gd name="connsiteY56" fmla="*/ 997580 h 1123823"/>
                <a:gd name="connsiteX57" fmla="*/ 4435778 w 4491402"/>
                <a:gd name="connsiteY57" fmla="*/ 1084644 h 1123823"/>
                <a:gd name="connsiteX58" fmla="*/ 4383540 w 4491402"/>
                <a:gd name="connsiteY58" fmla="*/ 1123823 h 1123823"/>
                <a:gd name="connsiteX59" fmla="*/ 4361774 w 4491402"/>
                <a:gd name="connsiteY59" fmla="*/ 1093350 h 1123823"/>
                <a:gd name="connsiteX60" fmla="*/ 4309535 w 4491402"/>
                <a:gd name="connsiteY60" fmla="*/ 1054171 h 1123823"/>
                <a:gd name="connsiteX61" fmla="*/ 4244236 w 4491402"/>
                <a:gd name="connsiteY61" fmla="*/ 1041112 h 1123823"/>
                <a:gd name="connsiteX62" fmla="*/ 3817621 w 4491402"/>
                <a:gd name="connsiteY62" fmla="*/ 1093350 h 1123823"/>
                <a:gd name="connsiteX63" fmla="*/ 3791501 w 4491402"/>
                <a:gd name="connsiteY63" fmla="*/ 1097704 h 1123823"/>
                <a:gd name="connsiteX64" fmla="*/ 3769735 w 4491402"/>
                <a:gd name="connsiteY64" fmla="*/ 1097704 h 1123823"/>
                <a:gd name="connsiteX65" fmla="*/ 3721850 w 4491402"/>
                <a:gd name="connsiteY65" fmla="*/ 1106410 h 1123823"/>
                <a:gd name="connsiteX66" fmla="*/ 3630432 w 4491402"/>
                <a:gd name="connsiteY66" fmla="*/ 1088997 h 1123823"/>
                <a:gd name="connsiteX67" fmla="*/ 3597783 w 4491402"/>
                <a:gd name="connsiteY67" fmla="*/ 1057436 h 1123823"/>
                <a:gd name="connsiteX68" fmla="*/ 3580943 w 4491402"/>
                <a:gd name="connsiteY68" fmla="*/ 1020949 h 1123823"/>
                <a:gd name="connsiteX69" fmla="*/ 3610093 w 4491402"/>
                <a:gd name="connsiteY69" fmla="*/ 1049128 h 1123823"/>
                <a:gd name="connsiteX70" fmla="*/ 3701511 w 4491402"/>
                <a:gd name="connsiteY70" fmla="*/ 1066541 h 1123823"/>
                <a:gd name="connsiteX71" fmla="*/ 3749396 w 4491402"/>
                <a:gd name="connsiteY71" fmla="*/ 1057835 h 1123823"/>
                <a:gd name="connsiteX72" fmla="*/ 3771162 w 4491402"/>
                <a:gd name="connsiteY72" fmla="*/ 1057835 h 1123823"/>
                <a:gd name="connsiteX73" fmla="*/ 3797282 w 4491402"/>
                <a:gd name="connsiteY73" fmla="*/ 1053481 h 1123823"/>
                <a:gd name="connsiteX74" fmla="*/ 4223897 w 4491402"/>
                <a:gd name="connsiteY74" fmla="*/ 1001243 h 1123823"/>
                <a:gd name="connsiteX75" fmla="*/ 4289196 w 4491402"/>
                <a:gd name="connsiteY75" fmla="*/ 1014302 h 1123823"/>
                <a:gd name="connsiteX76" fmla="*/ 4341435 w 4491402"/>
                <a:gd name="connsiteY76" fmla="*/ 1053481 h 1123823"/>
                <a:gd name="connsiteX77" fmla="*/ 4363201 w 4491402"/>
                <a:gd name="connsiteY77" fmla="*/ 1083954 h 1123823"/>
                <a:gd name="connsiteX78" fmla="*/ 4415439 w 4491402"/>
                <a:gd name="connsiteY78" fmla="*/ 1044775 h 1123823"/>
                <a:gd name="connsiteX79" fmla="*/ 4467678 w 4491402"/>
                <a:gd name="connsiteY79" fmla="*/ 957711 h 1123823"/>
                <a:gd name="connsiteX80" fmla="*/ 1871172 w 4491402"/>
                <a:gd name="connsiteY80" fmla="*/ 862629 h 1123823"/>
                <a:gd name="connsiteX81" fmla="*/ 1996966 w 4491402"/>
                <a:gd name="connsiteY81" fmla="*/ 862629 h 1123823"/>
                <a:gd name="connsiteX82" fmla="*/ 2051081 w 4491402"/>
                <a:gd name="connsiteY82" fmla="*/ 874998 h 1123823"/>
                <a:gd name="connsiteX83" fmla="*/ 2107673 w 4491402"/>
                <a:gd name="connsiteY83" fmla="*/ 892411 h 1123823"/>
                <a:gd name="connsiteX84" fmla="*/ 2146852 w 4491402"/>
                <a:gd name="connsiteY84" fmla="*/ 931590 h 1123823"/>
                <a:gd name="connsiteX85" fmla="*/ 2155532 w 4491402"/>
                <a:gd name="connsiteY85" fmla="*/ 959800 h 1123823"/>
                <a:gd name="connsiteX86" fmla="*/ 2128012 w 4491402"/>
                <a:gd name="connsiteY86" fmla="*/ 932280 h 1123823"/>
                <a:gd name="connsiteX87" fmla="*/ 2071420 w 4491402"/>
                <a:gd name="connsiteY87" fmla="*/ 914867 h 1123823"/>
                <a:gd name="connsiteX88" fmla="*/ 1919058 w 4491402"/>
                <a:gd name="connsiteY88" fmla="*/ 880042 h 1123823"/>
                <a:gd name="connsiteX89" fmla="*/ 1871172 w 4491402"/>
                <a:gd name="connsiteY89" fmla="*/ 862629 h 1123823"/>
                <a:gd name="connsiteX90" fmla="*/ 1395754 w 4491402"/>
                <a:gd name="connsiteY90" fmla="*/ 862629 h 1123823"/>
                <a:gd name="connsiteX91" fmla="*/ 1518561 w 4491402"/>
                <a:gd name="connsiteY91" fmla="*/ 862629 h 1123823"/>
                <a:gd name="connsiteX92" fmla="*/ 1514208 w 4491402"/>
                <a:gd name="connsiteY92" fmla="*/ 866982 h 1123823"/>
                <a:gd name="connsiteX93" fmla="*/ 1509855 w 4491402"/>
                <a:gd name="connsiteY93" fmla="*/ 871335 h 1123823"/>
                <a:gd name="connsiteX94" fmla="*/ 1496795 w 4491402"/>
                <a:gd name="connsiteY94" fmla="*/ 880042 h 1123823"/>
                <a:gd name="connsiteX95" fmla="*/ 1371640 w 4491402"/>
                <a:gd name="connsiteY95" fmla="*/ 914868 h 1123823"/>
                <a:gd name="connsiteX96" fmla="*/ 1182498 w 4491402"/>
                <a:gd name="connsiteY96" fmla="*/ 923417 h 1123823"/>
                <a:gd name="connsiteX97" fmla="*/ 1158671 w 4491402"/>
                <a:gd name="connsiteY97" fmla="*/ 883705 h 1123823"/>
                <a:gd name="connsiteX98" fmla="*/ 1351301 w 4491402"/>
                <a:gd name="connsiteY98" fmla="*/ 874999 h 1123823"/>
                <a:gd name="connsiteX99" fmla="*/ 937127 w 4491402"/>
                <a:gd name="connsiteY99" fmla="*/ 853922 h 1123823"/>
                <a:gd name="connsiteX100" fmla="*/ 982990 w 4491402"/>
                <a:gd name="connsiteY100" fmla="*/ 853922 h 1123823"/>
                <a:gd name="connsiteX101" fmla="*/ 1023442 w 4491402"/>
                <a:gd name="connsiteY101" fmla="*/ 884793 h 1123823"/>
                <a:gd name="connsiteX102" fmla="*/ 1077857 w 4491402"/>
                <a:gd name="connsiteY102" fmla="*/ 927237 h 1123823"/>
                <a:gd name="connsiteX103" fmla="*/ 1067329 w 4491402"/>
                <a:gd name="connsiteY103" fmla="*/ 943030 h 1123823"/>
                <a:gd name="connsiteX104" fmla="*/ 1043781 w 4491402"/>
                <a:gd name="connsiteY104" fmla="*/ 924662 h 1123823"/>
                <a:gd name="connsiteX105" fmla="*/ 1002425 w 4491402"/>
                <a:gd name="connsiteY105" fmla="*/ 893101 h 1123823"/>
                <a:gd name="connsiteX106" fmla="*/ 937127 w 4491402"/>
                <a:gd name="connsiteY106" fmla="*/ 853922 h 1123823"/>
                <a:gd name="connsiteX107" fmla="*/ 627789 w 4491402"/>
                <a:gd name="connsiteY107" fmla="*/ 845961 h 1123823"/>
                <a:gd name="connsiteX108" fmla="*/ 671580 w 4491402"/>
                <a:gd name="connsiteY108" fmla="*/ 853922 h 1123823"/>
                <a:gd name="connsiteX109" fmla="*/ 675933 w 4491402"/>
                <a:gd name="connsiteY109" fmla="*/ 853922 h 1123823"/>
                <a:gd name="connsiteX110" fmla="*/ 609547 w 4491402"/>
                <a:gd name="connsiteY110" fmla="*/ 930104 h 1123823"/>
                <a:gd name="connsiteX111" fmla="*/ 522819 w 4491402"/>
                <a:gd name="connsiteY111" fmla="*/ 990357 h 1123823"/>
                <a:gd name="connsiteX112" fmla="*/ 493909 w 4491402"/>
                <a:gd name="connsiteY112" fmla="*/ 968249 h 1123823"/>
                <a:gd name="connsiteX113" fmla="*/ 495275 w 4491402"/>
                <a:gd name="connsiteY113" fmla="*/ 955494 h 1123823"/>
                <a:gd name="connsiteX114" fmla="*/ 589208 w 4491402"/>
                <a:gd name="connsiteY114" fmla="*/ 890235 h 1123823"/>
                <a:gd name="connsiteX115" fmla="*/ 2329159 w 4491402"/>
                <a:gd name="connsiteY115" fmla="*/ 841001 h 1123823"/>
                <a:gd name="connsiteX116" fmla="*/ 2336497 w 4491402"/>
                <a:gd name="connsiteY116" fmla="*/ 853232 h 1123823"/>
                <a:gd name="connsiteX117" fmla="*/ 2380029 w 4491402"/>
                <a:gd name="connsiteY117" fmla="*/ 879352 h 1123823"/>
                <a:gd name="connsiteX118" fmla="*/ 2427914 w 4491402"/>
                <a:gd name="connsiteY118" fmla="*/ 888058 h 1123823"/>
                <a:gd name="connsiteX119" fmla="*/ 2802291 w 4491402"/>
                <a:gd name="connsiteY119" fmla="*/ 888058 h 1123823"/>
                <a:gd name="connsiteX120" fmla="*/ 2802291 w 4491402"/>
                <a:gd name="connsiteY120" fmla="*/ 927927 h 1123823"/>
                <a:gd name="connsiteX121" fmla="*/ 2448253 w 4491402"/>
                <a:gd name="connsiteY121" fmla="*/ 927927 h 1123823"/>
                <a:gd name="connsiteX122" fmla="*/ 2400368 w 4491402"/>
                <a:gd name="connsiteY122" fmla="*/ 919221 h 1123823"/>
                <a:gd name="connsiteX123" fmla="*/ 2356836 w 4491402"/>
                <a:gd name="connsiteY123" fmla="*/ 893101 h 1123823"/>
                <a:gd name="connsiteX124" fmla="*/ 2330716 w 4491402"/>
                <a:gd name="connsiteY124" fmla="*/ 849569 h 1123823"/>
                <a:gd name="connsiteX125" fmla="*/ 4136018 w 4491402"/>
                <a:gd name="connsiteY125" fmla="*/ 837122 h 1123823"/>
                <a:gd name="connsiteX126" fmla="*/ 4174585 w 4491402"/>
                <a:gd name="connsiteY126" fmla="*/ 875689 h 1123823"/>
                <a:gd name="connsiteX127" fmla="*/ 3869859 w 4491402"/>
                <a:gd name="connsiteY127" fmla="*/ 897455 h 1123823"/>
                <a:gd name="connsiteX128" fmla="*/ 3902104 w 4491402"/>
                <a:gd name="connsiteY128" fmla="*/ 853830 h 1123823"/>
                <a:gd name="connsiteX129" fmla="*/ 3986647 w 4491402"/>
                <a:gd name="connsiteY129" fmla="*/ 847792 h 1123823"/>
                <a:gd name="connsiteX130" fmla="*/ 4096559 w 4491402"/>
                <a:gd name="connsiteY130" fmla="*/ 778134 h 1123823"/>
                <a:gd name="connsiteX131" fmla="*/ 4154246 w 4491402"/>
                <a:gd name="connsiteY131" fmla="*/ 835820 h 1123823"/>
                <a:gd name="connsiteX132" fmla="*/ 4136018 w 4491402"/>
                <a:gd name="connsiteY132" fmla="*/ 837122 h 1123823"/>
                <a:gd name="connsiteX133" fmla="*/ 4083167 w 4491402"/>
                <a:gd name="connsiteY133" fmla="*/ 784272 h 1123823"/>
                <a:gd name="connsiteX134" fmla="*/ 3326236 w 4491402"/>
                <a:gd name="connsiteY134" fmla="*/ 770383 h 1123823"/>
                <a:gd name="connsiteX135" fmla="*/ 3345017 w 4491402"/>
                <a:gd name="connsiteY135" fmla="*/ 801684 h 1123823"/>
                <a:gd name="connsiteX136" fmla="*/ 3353724 w 4491402"/>
                <a:gd name="connsiteY136" fmla="*/ 849569 h 1123823"/>
                <a:gd name="connsiteX137" fmla="*/ 3353724 w 4491402"/>
                <a:gd name="connsiteY137" fmla="*/ 927927 h 1123823"/>
                <a:gd name="connsiteX138" fmla="*/ 3162181 w 4491402"/>
                <a:gd name="connsiteY138" fmla="*/ 927927 h 1123823"/>
                <a:gd name="connsiteX139" fmla="*/ 3109943 w 4491402"/>
                <a:gd name="connsiteY139" fmla="*/ 940987 h 1123823"/>
                <a:gd name="connsiteX140" fmla="*/ 3070764 w 4491402"/>
                <a:gd name="connsiteY140" fmla="*/ 967106 h 1123823"/>
                <a:gd name="connsiteX141" fmla="*/ 3044645 w 4491402"/>
                <a:gd name="connsiteY141" fmla="*/ 1006285 h 1123823"/>
                <a:gd name="connsiteX142" fmla="*/ 3031585 w 4491402"/>
                <a:gd name="connsiteY142" fmla="*/ 1058524 h 1123823"/>
                <a:gd name="connsiteX143" fmla="*/ 3031585 w 4491402"/>
                <a:gd name="connsiteY143" fmla="*/ 1115116 h 1123823"/>
                <a:gd name="connsiteX144" fmla="*/ 2948874 w 4491402"/>
                <a:gd name="connsiteY144" fmla="*/ 1115116 h 1123823"/>
                <a:gd name="connsiteX145" fmla="*/ 2900988 w 4491402"/>
                <a:gd name="connsiteY145" fmla="*/ 1102056 h 1123823"/>
                <a:gd name="connsiteX146" fmla="*/ 2857456 w 4491402"/>
                <a:gd name="connsiteY146" fmla="*/ 1075937 h 1123823"/>
                <a:gd name="connsiteX147" fmla="*/ 2831337 w 4491402"/>
                <a:gd name="connsiteY147" fmla="*/ 1036758 h 1123823"/>
                <a:gd name="connsiteX148" fmla="*/ 2829257 w 4491402"/>
                <a:gd name="connsiteY148" fmla="*/ 1024278 h 1123823"/>
                <a:gd name="connsiteX149" fmla="*/ 2837117 w 4491402"/>
                <a:gd name="connsiteY149" fmla="*/ 1036068 h 1123823"/>
                <a:gd name="connsiteX150" fmla="*/ 2880649 w 4491402"/>
                <a:gd name="connsiteY150" fmla="*/ 1062187 h 1123823"/>
                <a:gd name="connsiteX151" fmla="*/ 2928535 w 4491402"/>
                <a:gd name="connsiteY151" fmla="*/ 1075247 h 1123823"/>
                <a:gd name="connsiteX152" fmla="*/ 3011246 w 4491402"/>
                <a:gd name="connsiteY152" fmla="*/ 1075247 h 1123823"/>
                <a:gd name="connsiteX153" fmla="*/ 3011246 w 4491402"/>
                <a:gd name="connsiteY153" fmla="*/ 1018655 h 1123823"/>
                <a:gd name="connsiteX154" fmla="*/ 3024306 w 4491402"/>
                <a:gd name="connsiteY154" fmla="*/ 966416 h 1123823"/>
                <a:gd name="connsiteX155" fmla="*/ 3050425 w 4491402"/>
                <a:gd name="connsiteY155" fmla="*/ 927237 h 1123823"/>
                <a:gd name="connsiteX156" fmla="*/ 3089604 w 4491402"/>
                <a:gd name="connsiteY156" fmla="*/ 901118 h 1123823"/>
                <a:gd name="connsiteX157" fmla="*/ 3141842 w 4491402"/>
                <a:gd name="connsiteY157" fmla="*/ 888058 h 1123823"/>
                <a:gd name="connsiteX158" fmla="*/ 3333385 w 4491402"/>
                <a:gd name="connsiteY158" fmla="*/ 888058 h 1123823"/>
                <a:gd name="connsiteX159" fmla="*/ 3333385 w 4491402"/>
                <a:gd name="connsiteY159" fmla="*/ 809700 h 1123823"/>
                <a:gd name="connsiteX160" fmla="*/ 1197866 w 4491402"/>
                <a:gd name="connsiteY160" fmla="*/ 766811 h 1123823"/>
                <a:gd name="connsiteX161" fmla="*/ 1210909 w 4491402"/>
                <a:gd name="connsiteY161" fmla="*/ 783581 h 1123823"/>
                <a:gd name="connsiteX162" fmla="*/ 1250088 w 4491402"/>
                <a:gd name="connsiteY162" fmla="*/ 809700 h 1123823"/>
                <a:gd name="connsiteX163" fmla="*/ 1302327 w 4491402"/>
                <a:gd name="connsiteY163" fmla="*/ 822760 h 1123823"/>
                <a:gd name="connsiteX164" fmla="*/ 1498222 w 4491402"/>
                <a:gd name="connsiteY164" fmla="*/ 822760 h 1123823"/>
                <a:gd name="connsiteX165" fmla="*/ 1493869 w 4491402"/>
                <a:gd name="connsiteY165" fmla="*/ 827113 h 1123823"/>
                <a:gd name="connsiteX166" fmla="*/ 1489516 w 4491402"/>
                <a:gd name="connsiteY166" fmla="*/ 831466 h 1123823"/>
                <a:gd name="connsiteX167" fmla="*/ 1476456 w 4491402"/>
                <a:gd name="connsiteY167" fmla="*/ 840173 h 1123823"/>
                <a:gd name="connsiteX168" fmla="*/ 1395754 w 4491402"/>
                <a:gd name="connsiteY168" fmla="*/ 862629 h 1123823"/>
                <a:gd name="connsiteX169" fmla="*/ 1322666 w 4491402"/>
                <a:gd name="connsiteY169" fmla="*/ 862629 h 1123823"/>
                <a:gd name="connsiteX170" fmla="*/ 1270427 w 4491402"/>
                <a:gd name="connsiteY170" fmla="*/ 849569 h 1123823"/>
                <a:gd name="connsiteX171" fmla="*/ 1231248 w 4491402"/>
                <a:gd name="connsiteY171" fmla="*/ 823450 h 1123823"/>
                <a:gd name="connsiteX172" fmla="*/ 1200776 w 4491402"/>
                <a:gd name="connsiteY172" fmla="*/ 784271 h 1123823"/>
                <a:gd name="connsiteX173" fmla="*/ 551963 w 4491402"/>
                <a:gd name="connsiteY173" fmla="*/ 763083 h 1123823"/>
                <a:gd name="connsiteX174" fmla="*/ 559824 w 4491402"/>
                <a:gd name="connsiteY174" fmla="*/ 774874 h 1123823"/>
                <a:gd name="connsiteX175" fmla="*/ 603356 w 4491402"/>
                <a:gd name="connsiteY175" fmla="*/ 805347 h 1123823"/>
                <a:gd name="connsiteX176" fmla="*/ 651241 w 4491402"/>
                <a:gd name="connsiteY176" fmla="*/ 814053 h 1123823"/>
                <a:gd name="connsiteX177" fmla="*/ 655594 w 4491402"/>
                <a:gd name="connsiteY177" fmla="*/ 814053 h 1123823"/>
                <a:gd name="connsiteX178" fmla="*/ 627789 w 4491402"/>
                <a:gd name="connsiteY178" fmla="*/ 845961 h 1123823"/>
                <a:gd name="connsiteX179" fmla="*/ 623695 w 4491402"/>
                <a:gd name="connsiteY179" fmla="*/ 845216 h 1123823"/>
                <a:gd name="connsiteX180" fmla="*/ 580163 w 4491402"/>
                <a:gd name="connsiteY180" fmla="*/ 814743 h 1123823"/>
                <a:gd name="connsiteX181" fmla="*/ 554043 w 4491402"/>
                <a:gd name="connsiteY181" fmla="*/ 775564 h 1123823"/>
                <a:gd name="connsiteX182" fmla="*/ 2194129 w 4491402"/>
                <a:gd name="connsiteY182" fmla="*/ 750672 h 1123823"/>
                <a:gd name="connsiteX183" fmla="*/ 2210723 w 4491402"/>
                <a:gd name="connsiteY183" fmla="*/ 775564 h 1123823"/>
                <a:gd name="connsiteX184" fmla="*/ 2223783 w 4491402"/>
                <a:gd name="connsiteY184" fmla="*/ 827803 h 1123823"/>
                <a:gd name="connsiteX185" fmla="*/ 2223783 w 4491402"/>
                <a:gd name="connsiteY185" fmla="*/ 862629 h 1123823"/>
                <a:gd name="connsiteX186" fmla="*/ 1996966 w 4491402"/>
                <a:gd name="connsiteY186" fmla="*/ 862629 h 1123823"/>
                <a:gd name="connsiteX187" fmla="*/ 1898719 w 4491402"/>
                <a:gd name="connsiteY187" fmla="*/ 840173 h 1123823"/>
                <a:gd name="connsiteX188" fmla="*/ 1850833 w 4491402"/>
                <a:gd name="connsiteY188" fmla="*/ 822760 h 1123823"/>
                <a:gd name="connsiteX189" fmla="*/ 2203444 w 4491402"/>
                <a:gd name="connsiteY189" fmla="*/ 822760 h 1123823"/>
                <a:gd name="connsiteX190" fmla="*/ 2203444 w 4491402"/>
                <a:gd name="connsiteY190" fmla="*/ 787934 h 1123823"/>
                <a:gd name="connsiteX191" fmla="*/ 4300828 w 4491402"/>
                <a:gd name="connsiteY191" fmla="*/ 736386 h 1123823"/>
                <a:gd name="connsiteX192" fmla="*/ 4319281 w 4491402"/>
                <a:gd name="connsiteY192" fmla="*/ 736386 h 1123823"/>
                <a:gd name="connsiteX193" fmla="*/ 4437205 w 4491402"/>
                <a:gd name="connsiteY193" fmla="*/ 857586 h 1123823"/>
                <a:gd name="connsiteX194" fmla="*/ 4445605 w 4491402"/>
                <a:gd name="connsiteY194" fmla="*/ 885184 h 1123823"/>
                <a:gd name="connsiteX195" fmla="*/ 4080320 w 4491402"/>
                <a:gd name="connsiteY195" fmla="*/ 736386 h 1123823"/>
                <a:gd name="connsiteX196" fmla="*/ 4187645 w 4491402"/>
                <a:gd name="connsiteY196" fmla="*/ 736386 h 1123823"/>
                <a:gd name="connsiteX197" fmla="*/ 4096559 w 4491402"/>
                <a:gd name="connsiteY197" fmla="*/ 778134 h 1123823"/>
                <a:gd name="connsiteX198" fmla="*/ 4062828 w 4491402"/>
                <a:gd name="connsiteY198" fmla="*/ 744403 h 1123823"/>
                <a:gd name="connsiteX199" fmla="*/ 3678322 w 4491402"/>
                <a:gd name="connsiteY199" fmla="*/ 736386 h 1123823"/>
                <a:gd name="connsiteX200" fmla="*/ 3730556 w 4491402"/>
                <a:gd name="connsiteY200" fmla="*/ 736386 h 1123823"/>
                <a:gd name="connsiteX201" fmla="*/ 3678317 w 4491402"/>
                <a:gd name="connsiteY201" fmla="*/ 801685 h 1123823"/>
                <a:gd name="connsiteX202" fmla="*/ 3617372 w 4491402"/>
                <a:gd name="connsiteY202" fmla="*/ 862630 h 1123823"/>
                <a:gd name="connsiteX203" fmla="*/ 3573840 w 4491402"/>
                <a:gd name="connsiteY203" fmla="*/ 923575 h 1123823"/>
                <a:gd name="connsiteX204" fmla="*/ 3573840 w 4491402"/>
                <a:gd name="connsiteY204" fmla="*/ 997580 h 1123823"/>
                <a:gd name="connsiteX205" fmla="*/ 3578193 w 4491402"/>
                <a:gd name="connsiteY205" fmla="*/ 1014992 h 1123823"/>
                <a:gd name="connsiteX206" fmla="*/ 3580943 w 4491402"/>
                <a:gd name="connsiteY206" fmla="*/ 1020949 h 1123823"/>
                <a:gd name="connsiteX207" fmla="*/ 3577444 w 4491402"/>
                <a:gd name="connsiteY207" fmla="*/ 1017567 h 1123823"/>
                <a:gd name="connsiteX208" fmla="*/ 3557854 w 4491402"/>
                <a:gd name="connsiteY208" fmla="*/ 975123 h 1123823"/>
                <a:gd name="connsiteX209" fmla="*/ 3553501 w 4491402"/>
                <a:gd name="connsiteY209" fmla="*/ 957711 h 1123823"/>
                <a:gd name="connsiteX210" fmla="*/ 3553501 w 4491402"/>
                <a:gd name="connsiteY210" fmla="*/ 883706 h 1123823"/>
                <a:gd name="connsiteX211" fmla="*/ 3597033 w 4491402"/>
                <a:gd name="connsiteY211" fmla="*/ 822761 h 1123823"/>
                <a:gd name="connsiteX212" fmla="*/ 3657978 w 4491402"/>
                <a:gd name="connsiteY212" fmla="*/ 761816 h 1123823"/>
                <a:gd name="connsiteX213" fmla="*/ 4032356 w 4491402"/>
                <a:gd name="connsiteY213" fmla="*/ 696517 h 1123823"/>
                <a:gd name="connsiteX214" fmla="*/ 4167306 w 4491402"/>
                <a:gd name="connsiteY214" fmla="*/ 696517 h 1123823"/>
                <a:gd name="connsiteX215" fmla="*/ 4080320 w 4491402"/>
                <a:gd name="connsiteY215" fmla="*/ 736386 h 1123823"/>
                <a:gd name="connsiteX216" fmla="*/ 4052695 w 4491402"/>
                <a:gd name="connsiteY216" fmla="*/ 736386 h 1123823"/>
                <a:gd name="connsiteX217" fmla="*/ 3991749 w 4491402"/>
                <a:gd name="connsiteY217" fmla="*/ 753799 h 1123823"/>
                <a:gd name="connsiteX218" fmla="*/ 3943864 w 4491402"/>
                <a:gd name="connsiteY218" fmla="*/ 797331 h 1123823"/>
                <a:gd name="connsiteX219" fmla="*/ 3902104 w 4491402"/>
                <a:gd name="connsiteY219" fmla="*/ 853830 h 1123823"/>
                <a:gd name="connsiteX220" fmla="*/ 3849520 w 4491402"/>
                <a:gd name="connsiteY220" fmla="*/ 857586 h 1123823"/>
                <a:gd name="connsiteX221" fmla="*/ 3923525 w 4491402"/>
                <a:gd name="connsiteY221" fmla="*/ 757462 h 1123823"/>
                <a:gd name="connsiteX222" fmla="*/ 3971410 w 4491402"/>
                <a:gd name="connsiteY222" fmla="*/ 713930 h 1123823"/>
                <a:gd name="connsiteX223" fmla="*/ 4032356 w 4491402"/>
                <a:gd name="connsiteY223" fmla="*/ 696517 h 1123823"/>
                <a:gd name="connsiteX224" fmla="*/ 3031585 w 4491402"/>
                <a:gd name="connsiteY224" fmla="*/ 683457 h 1123823"/>
                <a:gd name="connsiteX225" fmla="*/ 3207141 w 4491402"/>
                <a:gd name="connsiteY225" fmla="*/ 683457 h 1123823"/>
                <a:gd name="connsiteX226" fmla="*/ 3255026 w 4491402"/>
                <a:gd name="connsiteY226" fmla="*/ 692163 h 1123823"/>
                <a:gd name="connsiteX227" fmla="*/ 3298558 w 4491402"/>
                <a:gd name="connsiteY227" fmla="*/ 718282 h 1123823"/>
                <a:gd name="connsiteX228" fmla="*/ 3324678 w 4491402"/>
                <a:gd name="connsiteY228" fmla="*/ 761815 h 1123823"/>
                <a:gd name="connsiteX229" fmla="*/ 3326236 w 4491402"/>
                <a:gd name="connsiteY229" fmla="*/ 770383 h 1123823"/>
                <a:gd name="connsiteX230" fmla="*/ 3318897 w 4491402"/>
                <a:gd name="connsiteY230" fmla="*/ 758151 h 1123823"/>
                <a:gd name="connsiteX231" fmla="*/ 3275365 w 4491402"/>
                <a:gd name="connsiteY231" fmla="*/ 732032 h 1123823"/>
                <a:gd name="connsiteX232" fmla="*/ 3227480 w 4491402"/>
                <a:gd name="connsiteY232" fmla="*/ 723326 h 1123823"/>
                <a:gd name="connsiteX233" fmla="*/ 3031585 w 4491402"/>
                <a:gd name="connsiteY233" fmla="*/ 723326 h 1123823"/>
                <a:gd name="connsiteX234" fmla="*/ 1868200 w 4491402"/>
                <a:gd name="connsiteY234" fmla="*/ 657337 h 1123823"/>
                <a:gd name="connsiteX235" fmla="*/ 2072847 w 4491402"/>
                <a:gd name="connsiteY235" fmla="*/ 657337 h 1123823"/>
                <a:gd name="connsiteX236" fmla="*/ 2125086 w 4491402"/>
                <a:gd name="connsiteY236" fmla="*/ 670397 h 1123823"/>
                <a:gd name="connsiteX237" fmla="*/ 2164265 w 4491402"/>
                <a:gd name="connsiteY237" fmla="*/ 696516 h 1123823"/>
                <a:gd name="connsiteX238" fmla="*/ 2190384 w 4491402"/>
                <a:gd name="connsiteY238" fmla="*/ 735695 h 1123823"/>
                <a:gd name="connsiteX239" fmla="*/ 2194129 w 4491402"/>
                <a:gd name="connsiteY239" fmla="*/ 750672 h 1123823"/>
                <a:gd name="connsiteX240" fmla="*/ 2184604 w 4491402"/>
                <a:gd name="connsiteY240" fmla="*/ 736385 h 1123823"/>
                <a:gd name="connsiteX241" fmla="*/ 2145425 w 4491402"/>
                <a:gd name="connsiteY241" fmla="*/ 710266 h 1123823"/>
                <a:gd name="connsiteX242" fmla="*/ 2093186 w 4491402"/>
                <a:gd name="connsiteY242" fmla="*/ 697206 h 1123823"/>
                <a:gd name="connsiteX243" fmla="*/ 1814580 w 4491402"/>
                <a:gd name="connsiteY243" fmla="*/ 697206 h 1123823"/>
                <a:gd name="connsiteX244" fmla="*/ 1814580 w 4491402"/>
                <a:gd name="connsiteY244" fmla="*/ 684147 h 1123823"/>
                <a:gd name="connsiteX245" fmla="*/ 1171730 w 4491402"/>
                <a:gd name="connsiteY245" fmla="*/ 657337 h 1123823"/>
                <a:gd name="connsiteX246" fmla="*/ 1427143 w 4491402"/>
                <a:gd name="connsiteY246" fmla="*/ 657337 h 1123823"/>
                <a:gd name="connsiteX247" fmla="*/ 1427143 w 4491402"/>
                <a:gd name="connsiteY247" fmla="*/ 658027 h 1123823"/>
                <a:gd name="connsiteX248" fmla="*/ 1605626 w 4491402"/>
                <a:gd name="connsiteY248" fmla="*/ 658027 h 1123823"/>
                <a:gd name="connsiteX249" fmla="*/ 1605626 w 4491402"/>
                <a:gd name="connsiteY249" fmla="*/ 697206 h 1123823"/>
                <a:gd name="connsiteX250" fmla="*/ 1192069 w 4491402"/>
                <a:gd name="connsiteY250" fmla="*/ 697206 h 1123823"/>
                <a:gd name="connsiteX251" fmla="*/ 1192069 w 4491402"/>
                <a:gd name="connsiteY251" fmla="*/ 732032 h 1123823"/>
                <a:gd name="connsiteX252" fmla="*/ 1197866 w 4491402"/>
                <a:gd name="connsiteY252" fmla="*/ 766811 h 1123823"/>
                <a:gd name="connsiteX253" fmla="*/ 1180437 w 4491402"/>
                <a:gd name="connsiteY253" fmla="*/ 744402 h 1123823"/>
                <a:gd name="connsiteX254" fmla="*/ 1171730 w 4491402"/>
                <a:gd name="connsiteY254" fmla="*/ 692163 h 1123823"/>
                <a:gd name="connsiteX255" fmla="*/ 3545381 w 4491402"/>
                <a:gd name="connsiteY255" fmla="*/ 645158 h 1123823"/>
                <a:gd name="connsiteX256" fmla="*/ 3553501 w 4491402"/>
                <a:gd name="connsiteY256" fmla="*/ 657338 h 1123823"/>
                <a:gd name="connsiteX257" fmla="*/ 3597033 w 4491402"/>
                <a:gd name="connsiteY257" fmla="*/ 687811 h 1123823"/>
                <a:gd name="connsiteX258" fmla="*/ 3644919 w 4491402"/>
                <a:gd name="connsiteY258" fmla="*/ 696517 h 1123823"/>
                <a:gd name="connsiteX259" fmla="*/ 3710217 w 4491402"/>
                <a:gd name="connsiteY259" fmla="*/ 696517 h 1123823"/>
                <a:gd name="connsiteX260" fmla="*/ 3678322 w 4491402"/>
                <a:gd name="connsiteY260" fmla="*/ 736386 h 1123823"/>
                <a:gd name="connsiteX261" fmla="*/ 3665258 w 4491402"/>
                <a:gd name="connsiteY261" fmla="*/ 736386 h 1123823"/>
                <a:gd name="connsiteX262" fmla="*/ 3617372 w 4491402"/>
                <a:gd name="connsiteY262" fmla="*/ 727680 h 1123823"/>
                <a:gd name="connsiteX263" fmla="*/ 3573840 w 4491402"/>
                <a:gd name="connsiteY263" fmla="*/ 697207 h 1123823"/>
                <a:gd name="connsiteX264" fmla="*/ 3547721 w 4491402"/>
                <a:gd name="connsiteY264" fmla="*/ 658028 h 1123823"/>
                <a:gd name="connsiteX265" fmla="*/ 2802291 w 4491402"/>
                <a:gd name="connsiteY265" fmla="*/ 627555 h 1123823"/>
                <a:gd name="connsiteX266" fmla="*/ 2822630 w 4491402"/>
                <a:gd name="connsiteY266" fmla="*/ 627555 h 1123823"/>
                <a:gd name="connsiteX267" fmla="*/ 2822630 w 4491402"/>
                <a:gd name="connsiteY267" fmla="*/ 723326 h 1123823"/>
                <a:gd name="connsiteX268" fmla="*/ 2687681 w 4491402"/>
                <a:gd name="connsiteY268" fmla="*/ 723326 h 1123823"/>
                <a:gd name="connsiteX269" fmla="*/ 2687681 w 4491402"/>
                <a:gd name="connsiteY269" fmla="*/ 683457 h 1123823"/>
                <a:gd name="connsiteX270" fmla="*/ 2802291 w 4491402"/>
                <a:gd name="connsiteY270" fmla="*/ 683457 h 1123823"/>
                <a:gd name="connsiteX271" fmla="*/ 1427143 w 4491402"/>
                <a:gd name="connsiteY271" fmla="*/ 618158 h 1123823"/>
                <a:gd name="connsiteX272" fmla="*/ 1585287 w 4491402"/>
                <a:gd name="connsiteY272" fmla="*/ 618158 h 1123823"/>
                <a:gd name="connsiteX273" fmla="*/ 1585287 w 4491402"/>
                <a:gd name="connsiteY273" fmla="*/ 657337 h 1123823"/>
                <a:gd name="connsiteX274" fmla="*/ 1427143 w 4491402"/>
                <a:gd name="connsiteY274" fmla="*/ 657337 h 1123823"/>
                <a:gd name="connsiteX275" fmla="*/ 2667342 w 4491402"/>
                <a:gd name="connsiteY275" fmla="*/ 587686 h 1123823"/>
                <a:gd name="connsiteX276" fmla="*/ 2802291 w 4491402"/>
                <a:gd name="connsiteY276" fmla="*/ 587686 h 1123823"/>
                <a:gd name="connsiteX277" fmla="*/ 2802291 w 4491402"/>
                <a:gd name="connsiteY277" fmla="*/ 627555 h 1123823"/>
                <a:gd name="connsiteX278" fmla="*/ 2687681 w 4491402"/>
                <a:gd name="connsiteY278" fmla="*/ 627555 h 1123823"/>
                <a:gd name="connsiteX279" fmla="*/ 2687681 w 4491402"/>
                <a:gd name="connsiteY279" fmla="*/ 683457 h 1123823"/>
                <a:gd name="connsiteX280" fmla="*/ 2667342 w 4491402"/>
                <a:gd name="connsiteY280" fmla="*/ 683457 h 1123823"/>
                <a:gd name="connsiteX281" fmla="*/ 1623038 w 4491402"/>
                <a:gd name="connsiteY281" fmla="*/ 578979 h 1123823"/>
                <a:gd name="connsiteX282" fmla="*/ 1682663 w 4491402"/>
                <a:gd name="connsiteY282" fmla="*/ 578979 h 1123823"/>
                <a:gd name="connsiteX283" fmla="*/ 1727516 w 4491402"/>
                <a:gd name="connsiteY283" fmla="*/ 618848 h 1123823"/>
                <a:gd name="connsiteX284" fmla="*/ 1623038 w 4491402"/>
                <a:gd name="connsiteY284" fmla="*/ 618848 h 1123823"/>
                <a:gd name="connsiteX285" fmla="*/ 316043 w 4491402"/>
                <a:gd name="connsiteY285" fmla="*/ 575316 h 1123823"/>
                <a:gd name="connsiteX286" fmla="*/ 336382 w 4491402"/>
                <a:gd name="connsiteY286" fmla="*/ 575316 h 1123823"/>
                <a:gd name="connsiteX287" fmla="*/ 336382 w 4491402"/>
                <a:gd name="connsiteY287" fmla="*/ 679793 h 1123823"/>
                <a:gd name="connsiteX288" fmla="*/ 323322 w 4491402"/>
                <a:gd name="connsiteY288" fmla="*/ 858275 h 1123823"/>
                <a:gd name="connsiteX289" fmla="*/ 266730 w 4491402"/>
                <a:gd name="connsiteY289" fmla="*/ 888748 h 1123823"/>
                <a:gd name="connsiteX290" fmla="*/ 240611 w 4491402"/>
                <a:gd name="connsiteY290" fmla="*/ 888748 h 1123823"/>
                <a:gd name="connsiteX291" fmla="*/ 257501 w 4491402"/>
                <a:gd name="connsiteY291" fmla="*/ 846523 h 1123823"/>
                <a:gd name="connsiteX292" fmla="*/ 282306 w 4491402"/>
                <a:gd name="connsiteY292" fmla="*/ 841261 h 1123823"/>
                <a:gd name="connsiteX293" fmla="*/ 302983 w 4491402"/>
                <a:gd name="connsiteY293" fmla="*/ 818406 h 1123823"/>
                <a:gd name="connsiteX294" fmla="*/ 316043 w 4491402"/>
                <a:gd name="connsiteY294" fmla="*/ 639924 h 1123823"/>
                <a:gd name="connsiteX295" fmla="*/ 123662 w 4491402"/>
                <a:gd name="connsiteY295" fmla="*/ 575316 h 1123823"/>
                <a:gd name="connsiteX296" fmla="*/ 153547 w 4491402"/>
                <a:gd name="connsiteY296" fmla="*/ 575316 h 1123823"/>
                <a:gd name="connsiteX297" fmla="*/ 114368 w 4491402"/>
                <a:gd name="connsiteY297" fmla="*/ 718972 h 1123823"/>
                <a:gd name="connsiteX298" fmla="*/ 53423 w 4491402"/>
                <a:gd name="connsiteY298" fmla="*/ 858275 h 1123823"/>
                <a:gd name="connsiteX299" fmla="*/ 40363 w 4491402"/>
                <a:gd name="connsiteY299" fmla="*/ 923574 h 1123823"/>
                <a:gd name="connsiteX300" fmla="*/ 55200 w 4491402"/>
                <a:gd name="connsiteY300" fmla="*/ 965118 h 1123823"/>
                <a:gd name="connsiteX301" fmla="*/ 41790 w 4491402"/>
                <a:gd name="connsiteY301" fmla="*/ 944650 h 1123823"/>
                <a:gd name="connsiteX302" fmla="*/ 20024 w 4491402"/>
                <a:gd name="connsiteY302" fmla="*/ 883705 h 1123823"/>
                <a:gd name="connsiteX303" fmla="*/ 33084 w 4491402"/>
                <a:gd name="connsiteY303" fmla="*/ 818406 h 1123823"/>
                <a:gd name="connsiteX304" fmla="*/ 94029 w 4491402"/>
                <a:gd name="connsiteY304" fmla="*/ 679103 h 1123823"/>
                <a:gd name="connsiteX305" fmla="*/ 114707 w 4491402"/>
                <a:gd name="connsiteY305" fmla="*/ 612717 h 1123823"/>
                <a:gd name="connsiteX306" fmla="*/ 1427143 w 4491402"/>
                <a:gd name="connsiteY306" fmla="*/ 553550 h 1123823"/>
                <a:gd name="connsiteX307" fmla="*/ 1427143 w 4491402"/>
                <a:gd name="connsiteY307" fmla="*/ 618158 h 1123823"/>
                <a:gd name="connsiteX308" fmla="*/ 1406804 w 4491402"/>
                <a:gd name="connsiteY308" fmla="*/ 618158 h 1123823"/>
                <a:gd name="connsiteX309" fmla="*/ 1406804 w 4491402"/>
                <a:gd name="connsiteY309" fmla="*/ 562938 h 1123823"/>
                <a:gd name="connsiteX310" fmla="*/ 889241 w 4491402"/>
                <a:gd name="connsiteY310" fmla="*/ 543600 h 1123823"/>
                <a:gd name="connsiteX311" fmla="*/ 902301 w 4491402"/>
                <a:gd name="connsiteY311" fmla="*/ 562256 h 1123823"/>
                <a:gd name="connsiteX312" fmla="*/ 911008 w 4491402"/>
                <a:gd name="connsiteY312" fmla="*/ 610142 h 1123823"/>
                <a:gd name="connsiteX313" fmla="*/ 911008 w 4491402"/>
                <a:gd name="connsiteY313" fmla="*/ 801684 h 1123823"/>
                <a:gd name="connsiteX314" fmla="*/ 893595 w 4491402"/>
                <a:gd name="connsiteY314" fmla="*/ 871335 h 1123823"/>
                <a:gd name="connsiteX315" fmla="*/ 830292 w 4491402"/>
                <a:gd name="connsiteY315" fmla="*/ 971875 h 1123823"/>
                <a:gd name="connsiteX316" fmla="*/ 812862 w 4491402"/>
                <a:gd name="connsiteY316" fmla="*/ 959033 h 1123823"/>
                <a:gd name="connsiteX317" fmla="*/ 841356 w 4491402"/>
                <a:gd name="connsiteY317" fmla="*/ 914867 h 1123823"/>
                <a:gd name="connsiteX318" fmla="*/ 859486 w 4491402"/>
                <a:gd name="connsiteY318" fmla="*/ 853337 h 1123823"/>
                <a:gd name="connsiteX319" fmla="*/ 873256 w 4491402"/>
                <a:gd name="connsiteY319" fmla="*/ 831466 h 1123823"/>
                <a:gd name="connsiteX320" fmla="*/ 890669 w 4491402"/>
                <a:gd name="connsiteY320" fmla="*/ 761815 h 1123823"/>
                <a:gd name="connsiteX321" fmla="*/ 890669 w 4491402"/>
                <a:gd name="connsiteY321" fmla="*/ 570273 h 1123823"/>
                <a:gd name="connsiteX322" fmla="*/ 889241 w 4491402"/>
                <a:gd name="connsiteY322" fmla="*/ 562420 h 1123823"/>
                <a:gd name="connsiteX323" fmla="*/ 1666144 w 4491402"/>
                <a:gd name="connsiteY323" fmla="*/ 542506 h 1123823"/>
                <a:gd name="connsiteX324" fmla="*/ 1707177 w 4491402"/>
                <a:gd name="connsiteY324" fmla="*/ 578979 h 1123823"/>
                <a:gd name="connsiteX325" fmla="*/ 1682663 w 4491402"/>
                <a:gd name="connsiteY325" fmla="*/ 578979 h 1123823"/>
                <a:gd name="connsiteX326" fmla="*/ 1649158 w 4491402"/>
                <a:gd name="connsiteY326" fmla="*/ 549197 h 1123823"/>
                <a:gd name="connsiteX327" fmla="*/ 4441559 w 4491402"/>
                <a:gd name="connsiteY327" fmla="*/ 540491 h 1123823"/>
                <a:gd name="connsiteX328" fmla="*/ 4461898 w 4491402"/>
                <a:gd name="connsiteY328" fmla="*/ 540491 h 1123823"/>
                <a:gd name="connsiteX329" fmla="*/ 4461898 w 4491402"/>
                <a:gd name="connsiteY329" fmla="*/ 610143 h 1123823"/>
                <a:gd name="connsiteX330" fmla="*/ 4453191 w 4491402"/>
                <a:gd name="connsiteY330" fmla="*/ 658028 h 1123823"/>
                <a:gd name="connsiteX331" fmla="*/ 4427072 w 4491402"/>
                <a:gd name="connsiteY331" fmla="*/ 697207 h 1123823"/>
                <a:gd name="connsiteX332" fmla="*/ 4383540 w 4491402"/>
                <a:gd name="connsiteY332" fmla="*/ 727680 h 1123823"/>
                <a:gd name="connsiteX333" fmla="*/ 4335654 w 4491402"/>
                <a:gd name="connsiteY333" fmla="*/ 736386 h 1123823"/>
                <a:gd name="connsiteX334" fmla="*/ 4319281 w 4491402"/>
                <a:gd name="connsiteY334" fmla="*/ 736386 h 1123823"/>
                <a:gd name="connsiteX335" fmla="*/ 4280489 w 4491402"/>
                <a:gd name="connsiteY335" fmla="*/ 696517 h 1123823"/>
                <a:gd name="connsiteX336" fmla="*/ 4315315 w 4491402"/>
                <a:gd name="connsiteY336" fmla="*/ 696517 h 1123823"/>
                <a:gd name="connsiteX337" fmla="*/ 4363201 w 4491402"/>
                <a:gd name="connsiteY337" fmla="*/ 687811 h 1123823"/>
                <a:gd name="connsiteX338" fmla="*/ 4406733 w 4491402"/>
                <a:gd name="connsiteY338" fmla="*/ 657338 h 1123823"/>
                <a:gd name="connsiteX339" fmla="*/ 4432852 w 4491402"/>
                <a:gd name="connsiteY339" fmla="*/ 618159 h 1123823"/>
                <a:gd name="connsiteX340" fmla="*/ 4441559 w 4491402"/>
                <a:gd name="connsiteY340" fmla="*/ 570274 h 1123823"/>
                <a:gd name="connsiteX341" fmla="*/ 887065 w 4491402"/>
                <a:gd name="connsiteY341" fmla="*/ 540490 h 1123823"/>
                <a:gd name="connsiteX342" fmla="*/ 889241 w 4491402"/>
                <a:gd name="connsiteY342" fmla="*/ 540490 h 1123823"/>
                <a:gd name="connsiteX343" fmla="*/ 889241 w 4491402"/>
                <a:gd name="connsiteY343" fmla="*/ 543600 h 1123823"/>
                <a:gd name="connsiteX344" fmla="*/ 868902 w 4491402"/>
                <a:gd name="connsiteY344" fmla="*/ 540490 h 1123823"/>
                <a:gd name="connsiteX345" fmla="*/ 885254 w 4491402"/>
                <a:gd name="connsiteY345" fmla="*/ 540490 h 1123823"/>
                <a:gd name="connsiteX346" fmla="*/ 889241 w 4491402"/>
                <a:gd name="connsiteY346" fmla="*/ 562420 h 1123823"/>
                <a:gd name="connsiteX347" fmla="*/ 889241 w 4491402"/>
                <a:gd name="connsiteY347" fmla="*/ 644968 h 1123823"/>
                <a:gd name="connsiteX348" fmla="*/ 877270 w 4491402"/>
                <a:gd name="connsiteY348" fmla="*/ 792978 h 1123823"/>
                <a:gd name="connsiteX349" fmla="*/ 859486 w 4491402"/>
                <a:gd name="connsiteY349" fmla="*/ 853337 h 1123823"/>
                <a:gd name="connsiteX350" fmla="*/ 799251 w 4491402"/>
                <a:gd name="connsiteY350" fmla="*/ 949003 h 1123823"/>
                <a:gd name="connsiteX351" fmla="*/ 812862 w 4491402"/>
                <a:gd name="connsiteY351" fmla="*/ 959033 h 1123823"/>
                <a:gd name="connsiteX352" fmla="*/ 754291 w 4491402"/>
                <a:gd name="connsiteY352" fmla="*/ 1049817 h 1123823"/>
                <a:gd name="connsiteX353" fmla="*/ 667227 w 4491402"/>
                <a:gd name="connsiteY353" fmla="*/ 1088996 h 1123823"/>
                <a:gd name="connsiteX354" fmla="*/ 580163 w 4491402"/>
                <a:gd name="connsiteY354" fmla="*/ 1058524 h 1123823"/>
                <a:gd name="connsiteX355" fmla="*/ 506158 w 4491402"/>
                <a:gd name="connsiteY355" fmla="*/ 1001932 h 1123823"/>
                <a:gd name="connsiteX356" fmla="*/ 522819 w 4491402"/>
                <a:gd name="connsiteY356" fmla="*/ 990357 h 1123823"/>
                <a:gd name="connsiteX357" fmla="*/ 559824 w 4491402"/>
                <a:gd name="connsiteY357" fmla="*/ 1018655 h 1123823"/>
                <a:gd name="connsiteX358" fmla="*/ 646888 w 4491402"/>
                <a:gd name="connsiteY358" fmla="*/ 1049127 h 1123823"/>
                <a:gd name="connsiteX359" fmla="*/ 733952 w 4491402"/>
                <a:gd name="connsiteY359" fmla="*/ 1009948 h 1123823"/>
                <a:gd name="connsiteX360" fmla="*/ 821017 w 4491402"/>
                <a:gd name="connsiteY360" fmla="*/ 874998 h 1123823"/>
                <a:gd name="connsiteX361" fmla="*/ 868902 w 4491402"/>
                <a:gd name="connsiteY361" fmla="*/ 605099 h 1123823"/>
                <a:gd name="connsiteX362" fmla="*/ 884618 w 4491402"/>
                <a:gd name="connsiteY362" fmla="*/ 536995 h 1123823"/>
                <a:gd name="connsiteX363" fmla="*/ 887065 w 4491402"/>
                <a:gd name="connsiteY363" fmla="*/ 540490 h 1123823"/>
                <a:gd name="connsiteX364" fmla="*/ 885254 w 4491402"/>
                <a:gd name="connsiteY364" fmla="*/ 540490 h 1123823"/>
                <a:gd name="connsiteX365" fmla="*/ 294277 w 4491402"/>
                <a:gd name="connsiteY365" fmla="*/ 535447 h 1123823"/>
                <a:gd name="connsiteX366" fmla="*/ 316043 w 4491402"/>
                <a:gd name="connsiteY366" fmla="*/ 535447 h 1123823"/>
                <a:gd name="connsiteX367" fmla="*/ 316043 w 4491402"/>
                <a:gd name="connsiteY367" fmla="*/ 575316 h 1123823"/>
                <a:gd name="connsiteX368" fmla="*/ 314616 w 4491402"/>
                <a:gd name="connsiteY368" fmla="*/ 575316 h 1123823"/>
                <a:gd name="connsiteX369" fmla="*/ 266730 w 4491402"/>
                <a:gd name="connsiteY369" fmla="*/ 823450 h 1123823"/>
                <a:gd name="connsiteX370" fmla="*/ 257501 w 4491402"/>
                <a:gd name="connsiteY370" fmla="*/ 846523 h 1123823"/>
                <a:gd name="connsiteX371" fmla="*/ 246391 w 4491402"/>
                <a:gd name="connsiteY371" fmla="*/ 848879 h 1123823"/>
                <a:gd name="connsiteX372" fmla="*/ 220272 w 4491402"/>
                <a:gd name="connsiteY372" fmla="*/ 848879 h 1123823"/>
                <a:gd name="connsiteX373" fmla="*/ 246391 w 4491402"/>
                <a:gd name="connsiteY373" fmla="*/ 783581 h 1123823"/>
                <a:gd name="connsiteX374" fmla="*/ 294277 w 4491402"/>
                <a:gd name="connsiteY374" fmla="*/ 535447 h 1123823"/>
                <a:gd name="connsiteX375" fmla="*/ 94029 w 4491402"/>
                <a:gd name="connsiteY375" fmla="*/ 535447 h 1123823"/>
                <a:gd name="connsiteX376" fmla="*/ 133208 w 4491402"/>
                <a:gd name="connsiteY376" fmla="*/ 535447 h 1123823"/>
                <a:gd name="connsiteX377" fmla="*/ 123662 w 4491402"/>
                <a:gd name="connsiteY377" fmla="*/ 575316 h 1123823"/>
                <a:gd name="connsiteX378" fmla="*/ 114368 w 4491402"/>
                <a:gd name="connsiteY378" fmla="*/ 575316 h 1123823"/>
                <a:gd name="connsiteX379" fmla="*/ 88248 w 4491402"/>
                <a:gd name="connsiteY379" fmla="*/ 614495 h 1123823"/>
                <a:gd name="connsiteX380" fmla="*/ 73969 w 4491402"/>
                <a:gd name="connsiteY380" fmla="*/ 565537 h 1123823"/>
                <a:gd name="connsiteX381" fmla="*/ 2487432 w 4491402"/>
                <a:gd name="connsiteY381" fmla="*/ 505664 h 1123823"/>
                <a:gd name="connsiteX382" fmla="*/ 2487432 w 4491402"/>
                <a:gd name="connsiteY382" fmla="*/ 592729 h 1123823"/>
                <a:gd name="connsiteX383" fmla="*/ 2474373 w 4491402"/>
                <a:gd name="connsiteY383" fmla="*/ 644968 h 1123823"/>
                <a:gd name="connsiteX384" fmla="*/ 2448253 w 4491402"/>
                <a:gd name="connsiteY384" fmla="*/ 684147 h 1123823"/>
                <a:gd name="connsiteX385" fmla="*/ 2409074 w 4491402"/>
                <a:gd name="connsiteY385" fmla="*/ 714619 h 1123823"/>
                <a:gd name="connsiteX386" fmla="*/ 2356836 w 4491402"/>
                <a:gd name="connsiteY386" fmla="*/ 723326 h 1123823"/>
                <a:gd name="connsiteX387" fmla="*/ 2322010 w 4491402"/>
                <a:gd name="connsiteY387" fmla="*/ 723326 h 1123823"/>
                <a:gd name="connsiteX388" fmla="*/ 2322010 w 4491402"/>
                <a:gd name="connsiteY388" fmla="*/ 801684 h 1123823"/>
                <a:gd name="connsiteX389" fmla="*/ 2329159 w 4491402"/>
                <a:gd name="connsiteY389" fmla="*/ 841001 h 1123823"/>
                <a:gd name="connsiteX390" fmla="*/ 2310377 w 4491402"/>
                <a:gd name="connsiteY390" fmla="*/ 809700 h 1123823"/>
                <a:gd name="connsiteX391" fmla="*/ 2301671 w 4491402"/>
                <a:gd name="connsiteY391" fmla="*/ 761815 h 1123823"/>
                <a:gd name="connsiteX392" fmla="*/ 2301671 w 4491402"/>
                <a:gd name="connsiteY392" fmla="*/ 683457 h 1123823"/>
                <a:gd name="connsiteX393" fmla="*/ 2336497 w 4491402"/>
                <a:gd name="connsiteY393" fmla="*/ 683457 h 1123823"/>
                <a:gd name="connsiteX394" fmla="*/ 2388735 w 4491402"/>
                <a:gd name="connsiteY394" fmla="*/ 674750 h 1123823"/>
                <a:gd name="connsiteX395" fmla="*/ 2427914 w 4491402"/>
                <a:gd name="connsiteY395" fmla="*/ 644278 h 1123823"/>
                <a:gd name="connsiteX396" fmla="*/ 2454034 w 4491402"/>
                <a:gd name="connsiteY396" fmla="*/ 605099 h 1123823"/>
                <a:gd name="connsiteX397" fmla="*/ 2467093 w 4491402"/>
                <a:gd name="connsiteY397" fmla="*/ 552860 h 1123823"/>
                <a:gd name="connsiteX398" fmla="*/ 2467093 w 4491402"/>
                <a:gd name="connsiteY398" fmla="*/ 523291 h 1123823"/>
                <a:gd name="connsiteX399" fmla="*/ 868902 w 4491402"/>
                <a:gd name="connsiteY399" fmla="*/ 503731 h 1123823"/>
                <a:gd name="connsiteX400" fmla="*/ 881962 w 4491402"/>
                <a:gd name="connsiteY400" fmla="*/ 522387 h 1123823"/>
                <a:gd name="connsiteX401" fmla="*/ 884618 w 4491402"/>
                <a:gd name="connsiteY401" fmla="*/ 536995 h 1123823"/>
                <a:gd name="connsiteX402" fmla="*/ 871829 w 4491402"/>
                <a:gd name="connsiteY402" fmla="*/ 518724 h 1123823"/>
                <a:gd name="connsiteX403" fmla="*/ 868902 w 4491402"/>
                <a:gd name="connsiteY403" fmla="*/ 516773 h 1123823"/>
                <a:gd name="connsiteX404" fmla="*/ 3518675 w 4491402"/>
                <a:gd name="connsiteY404" fmla="*/ 500622 h 1123823"/>
                <a:gd name="connsiteX405" fmla="*/ 3660905 w 4491402"/>
                <a:gd name="connsiteY405" fmla="*/ 500622 h 1123823"/>
                <a:gd name="connsiteX406" fmla="*/ 3660905 w 4491402"/>
                <a:gd name="connsiteY406" fmla="*/ 501312 h 1123823"/>
                <a:gd name="connsiteX407" fmla="*/ 4340007 w 4491402"/>
                <a:gd name="connsiteY407" fmla="*/ 501312 h 1123823"/>
                <a:gd name="connsiteX408" fmla="*/ 4340007 w 4491402"/>
                <a:gd name="connsiteY408" fmla="*/ 500622 h 1123823"/>
                <a:gd name="connsiteX409" fmla="*/ 4441559 w 4491402"/>
                <a:gd name="connsiteY409" fmla="*/ 500622 h 1123823"/>
                <a:gd name="connsiteX410" fmla="*/ 4441559 w 4491402"/>
                <a:gd name="connsiteY410" fmla="*/ 540491 h 1123823"/>
                <a:gd name="connsiteX411" fmla="*/ 3539014 w 4491402"/>
                <a:gd name="connsiteY411" fmla="*/ 540491 h 1123823"/>
                <a:gd name="connsiteX412" fmla="*/ 3539014 w 4491402"/>
                <a:gd name="connsiteY412" fmla="*/ 610143 h 1123823"/>
                <a:gd name="connsiteX413" fmla="*/ 3545381 w 4491402"/>
                <a:gd name="connsiteY413" fmla="*/ 645158 h 1123823"/>
                <a:gd name="connsiteX414" fmla="*/ 3527382 w 4491402"/>
                <a:gd name="connsiteY414" fmla="*/ 618159 h 1123823"/>
                <a:gd name="connsiteX415" fmla="*/ 3518675 w 4491402"/>
                <a:gd name="connsiteY415" fmla="*/ 570274 h 1123823"/>
                <a:gd name="connsiteX416" fmla="*/ 866726 w 4491402"/>
                <a:gd name="connsiteY416" fmla="*/ 500621 h 1123823"/>
                <a:gd name="connsiteX417" fmla="*/ 868902 w 4491402"/>
                <a:gd name="connsiteY417" fmla="*/ 500621 h 1123823"/>
                <a:gd name="connsiteX418" fmla="*/ 868902 w 4491402"/>
                <a:gd name="connsiteY418" fmla="*/ 503731 h 1123823"/>
                <a:gd name="connsiteX419" fmla="*/ 829723 w 4491402"/>
                <a:gd name="connsiteY419" fmla="*/ 500621 h 1123823"/>
                <a:gd name="connsiteX420" fmla="*/ 844674 w 4491402"/>
                <a:gd name="connsiteY420" fmla="*/ 500621 h 1123823"/>
                <a:gd name="connsiteX421" fmla="*/ 868902 w 4491402"/>
                <a:gd name="connsiteY421" fmla="*/ 516773 h 1123823"/>
                <a:gd name="connsiteX422" fmla="*/ 868902 w 4491402"/>
                <a:gd name="connsiteY422" fmla="*/ 540490 h 1123823"/>
                <a:gd name="connsiteX423" fmla="*/ 850062 w 4491402"/>
                <a:gd name="connsiteY423" fmla="*/ 540490 h 1123823"/>
                <a:gd name="connsiteX424" fmla="*/ 802177 w 4491402"/>
                <a:gd name="connsiteY424" fmla="*/ 549197 h 1123823"/>
                <a:gd name="connsiteX425" fmla="*/ 758645 w 4491402"/>
                <a:gd name="connsiteY425" fmla="*/ 575316 h 1123823"/>
                <a:gd name="connsiteX426" fmla="*/ 732525 w 4491402"/>
                <a:gd name="connsiteY426" fmla="*/ 614495 h 1123823"/>
                <a:gd name="connsiteX427" fmla="*/ 719466 w 4491402"/>
                <a:gd name="connsiteY427" fmla="*/ 662380 h 1123823"/>
                <a:gd name="connsiteX428" fmla="*/ 684640 w 4491402"/>
                <a:gd name="connsiteY428" fmla="*/ 836509 h 1123823"/>
                <a:gd name="connsiteX429" fmla="*/ 684640 w 4491402"/>
                <a:gd name="connsiteY429" fmla="*/ 732234 h 1123823"/>
                <a:gd name="connsiteX430" fmla="*/ 690421 w 4491402"/>
                <a:gd name="connsiteY430" fmla="*/ 713929 h 1123823"/>
                <a:gd name="connsiteX431" fmla="*/ 699127 w 4491402"/>
                <a:gd name="connsiteY431" fmla="*/ 622511 h 1123823"/>
                <a:gd name="connsiteX432" fmla="*/ 712186 w 4491402"/>
                <a:gd name="connsiteY432" fmla="*/ 574626 h 1123823"/>
                <a:gd name="connsiteX433" fmla="*/ 738306 w 4491402"/>
                <a:gd name="connsiteY433" fmla="*/ 535447 h 1123823"/>
                <a:gd name="connsiteX434" fmla="*/ 781838 w 4491402"/>
                <a:gd name="connsiteY434" fmla="*/ 509328 h 1123823"/>
                <a:gd name="connsiteX435" fmla="*/ 829723 w 4491402"/>
                <a:gd name="connsiteY435" fmla="*/ 500621 h 1123823"/>
                <a:gd name="connsiteX436" fmla="*/ 545337 w 4491402"/>
                <a:gd name="connsiteY436" fmla="*/ 492605 h 1123823"/>
                <a:gd name="connsiteX437" fmla="*/ 545337 w 4491402"/>
                <a:gd name="connsiteY437" fmla="*/ 723326 h 1123823"/>
                <a:gd name="connsiteX438" fmla="*/ 551963 w 4491402"/>
                <a:gd name="connsiteY438" fmla="*/ 763083 h 1123823"/>
                <a:gd name="connsiteX439" fmla="*/ 533704 w 4491402"/>
                <a:gd name="connsiteY439" fmla="*/ 735695 h 1123823"/>
                <a:gd name="connsiteX440" fmla="*/ 524998 w 4491402"/>
                <a:gd name="connsiteY440" fmla="*/ 683457 h 1123823"/>
                <a:gd name="connsiteX441" fmla="*/ 524998 w 4491402"/>
                <a:gd name="connsiteY441" fmla="*/ 528736 h 1123823"/>
                <a:gd name="connsiteX442" fmla="*/ 532277 w 4491402"/>
                <a:gd name="connsiteY442" fmla="*/ 510018 h 1123823"/>
                <a:gd name="connsiteX443" fmla="*/ 3278873 w 4491402"/>
                <a:gd name="connsiteY443" fmla="*/ 473924 h 1123823"/>
                <a:gd name="connsiteX444" fmla="*/ 3297132 w 4491402"/>
                <a:gd name="connsiteY444" fmla="*/ 501311 h 1123823"/>
                <a:gd name="connsiteX445" fmla="*/ 3305838 w 4491402"/>
                <a:gd name="connsiteY445" fmla="*/ 553550 h 1123823"/>
                <a:gd name="connsiteX446" fmla="*/ 3305838 w 4491402"/>
                <a:gd name="connsiteY446" fmla="*/ 627555 h 1123823"/>
                <a:gd name="connsiteX447" fmla="*/ 3031585 w 4491402"/>
                <a:gd name="connsiteY447" fmla="*/ 627555 h 1123823"/>
                <a:gd name="connsiteX448" fmla="*/ 3031585 w 4491402"/>
                <a:gd name="connsiteY448" fmla="*/ 683457 h 1123823"/>
                <a:gd name="connsiteX449" fmla="*/ 3011246 w 4491402"/>
                <a:gd name="connsiteY449" fmla="*/ 683457 h 1123823"/>
                <a:gd name="connsiteX450" fmla="*/ 3011246 w 4491402"/>
                <a:gd name="connsiteY450" fmla="*/ 587686 h 1123823"/>
                <a:gd name="connsiteX451" fmla="*/ 3285499 w 4491402"/>
                <a:gd name="connsiteY451" fmla="*/ 587686 h 1123823"/>
                <a:gd name="connsiteX452" fmla="*/ 3285499 w 4491402"/>
                <a:gd name="connsiteY452" fmla="*/ 513681 h 1123823"/>
                <a:gd name="connsiteX453" fmla="*/ 1175566 w 4491402"/>
                <a:gd name="connsiteY453" fmla="*/ 461725 h 1123823"/>
                <a:gd name="connsiteX454" fmla="*/ 1184790 w 4491402"/>
                <a:gd name="connsiteY454" fmla="*/ 478855 h 1123823"/>
                <a:gd name="connsiteX455" fmla="*/ 1215263 w 4491402"/>
                <a:gd name="connsiteY455" fmla="*/ 518034 h 1123823"/>
                <a:gd name="connsiteX456" fmla="*/ 1258795 w 4491402"/>
                <a:gd name="connsiteY456" fmla="*/ 544153 h 1123823"/>
                <a:gd name="connsiteX457" fmla="*/ 1302327 w 4491402"/>
                <a:gd name="connsiteY457" fmla="*/ 552860 h 1123823"/>
                <a:gd name="connsiteX458" fmla="*/ 1350213 w 4491402"/>
                <a:gd name="connsiteY458" fmla="*/ 539800 h 1123823"/>
                <a:gd name="connsiteX459" fmla="*/ 1406804 w 4491402"/>
                <a:gd name="connsiteY459" fmla="*/ 513681 h 1123823"/>
                <a:gd name="connsiteX460" fmla="*/ 1406804 w 4491402"/>
                <a:gd name="connsiteY460" fmla="*/ 562938 h 1123823"/>
                <a:gd name="connsiteX461" fmla="*/ 1370552 w 4491402"/>
                <a:gd name="connsiteY461" fmla="*/ 579669 h 1123823"/>
                <a:gd name="connsiteX462" fmla="*/ 1322666 w 4491402"/>
                <a:gd name="connsiteY462" fmla="*/ 592729 h 1123823"/>
                <a:gd name="connsiteX463" fmla="*/ 1279134 w 4491402"/>
                <a:gd name="connsiteY463" fmla="*/ 584022 h 1123823"/>
                <a:gd name="connsiteX464" fmla="*/ 1235602 w 4491402"/>
                <a:gd name="connsiteY464" fmla="*/ 557903 h 1123823"/>
                <a:gd name="connsiteX465" fmla="*/ 1205129 w 4491402"/>
                <a:gd name="connsiteY465" fmla="*/ 518724 h 1123823"/>
                <a:gd name="connsiteX466" fmla="*/ 1174656 w 4491402"/>
                <a:gd name="connsiteY466" fmla="*/ 462132 h 1123823"/>
                <a:gd name="connsiteX467" fmla="*/ 1768036 w 4491402"/>
                <a:gd name="connsiteY467" fmla="*/ 454485 h 1123823"/>
                <a:gd name="connsiteX468" fmla="*/ 1792814 w 4491402"/>
                <a:gd name="connsiteY468" fmla="*/ 492605 h 1123823"/>
                <a:gd name="connsiteX469" fmla="*/ 1666144 w 4491402"/>
                <a:gd name="connsiteY469" fmla="*/ 542506 h 1123823"/>
                <a:gd name="connsiteX470" fmla="*/ 1628819 w 4491402"/>
                <a:gd name="connsiteY470" fmla="*/ 509328 h 1123823"/>
                <a:gd name="connsiteX471" fmla="*/ 524998 w 4491402"/>
                <a:gd name="connsiteY471" fmla="*/ 452736 h 1123823"/>
                <a:gd name="connsiteX472" fmla="*/ 524998 w 4491402"/>
                <a:gd name="connsiteY472" fmla="*/ 528736 h 1123823"/>
                <a:gd name="connsiteX473" fmla="*/ 501805 w 4491402"/>
                <a:gd name="connsiteY473" fmla="*/ 588376 h 1123823"/>
                <a:gd name="connsiteX474" fmla="*/ 501805 w 4491402"/>
                <a:gd name="connsiteY474" fmla="*/ 836509 h 1123823"/>
                <a:gd name="connsiteX475" fmla="*/ 499628 w 4491402"/>
                <a:gd name="connsiteY475" fmla="*/ 914867 h 1123823"/>
                <a:gd name="connsiteX476" fmla="*/ 495275 w 4491402"/>
                <a:gd name="connsiteY476" fmla="*/ 955494 h 1123823"/>
                <a:gd name="connsiteX477" fmla="*/ 485819 w 4491402"/>
                <a:gd name="connsiteY477" fmla="*/ 962063 h 1123823"/>
                <a:gd name="connsiteX478" fmla="*/ 493909 w 4491402"/>
                <a:gd name="connsiteY478" fmla="*/ 968249 h 1123823"/>
                <a:gd name="connsiteX479" fmla="*/ 493098 w 4491402"/>
                <a:gd name="connsiteY479" fmla="*/ 975812 h 1123823"/>
                <a:gd name="connsiteX480" fmla="*/ 453919 w 4491402"/>
                <a:gd name="connsiteY480" fmla="*/ 1049817 h 1123823"/>
                <a:gd name="connsiteX481" fmla="*/ 379914 w 4491402"/>
                <a:gd name="connsiteY481" fmla="*/ 1080290 h 1123823"/>
                <a:gd name="connsiteX482" fmla="*/ 297203 w 4491402"/>
                <a:gd name="connsiteY482" fmla="*/ 1062877 h 1123823"/>
                <a:gd name="connsiteX483" fmla="*/ 249318 w 4491402"/>
                <a:gd name="connsiteY483" fmla="*/ 1001932 h 1123823"/>
                <a:gd name="connsiteX484" fmla="*/ 246754 w 4491402"/>
                <a:gd name="connsiteY484" fmla="*/ 995523 h 1123823"/>
                <a:gd name="connsiteX485" fmla="*/ 247480 w 4491402"/>
                <a:gd name="connsiteY485" fmla="*/ 996889 h 1123823"/>
                <a:gd name="connsiteX486" fmla="*/ 276864 w 4491402"/>
                <a:gd name="connsiteY486" fmla="*/ 1023008 h 1123823"/>
                <a:gd name="connsiteX487" fmla="*/ 359575 w 4491402"/>
                <a:gd name="connsiteY487" fmla="*/ 1040421 h 1123823"/>
                <a:gd name="connsiteX488" fmla="*/ 433580 w 4491402"/>
                <a:gd name="connsiteY488" fmla="*/ 1009948 h 1123823"/>
                <a:gd name="connsiteX489" fmla="*/ 472759 w 4491402"/>
                <a:gd name="connsiteY489" fmla="*/ 935943 h 1123823"/>
                <a:gd name="connsiteX490" fmla="*/ 481466 w 4491402"/>
                <a:gd name="connsiteY490" fmla="*/ 796640 h 1123823"/>
                <a:gd name="connsiteX491" fmla="*/ 481466 w 4491402"/>
                <a:gd name="connsiteY491" fmla="*/ 548507 h 1123823"/>
                <a:gd name="connsiteX492" fmla="*/ 511938 w 4491402"/>
                <a:gd name="connsiteY492" fmla="*/ 470149 h 1123823"/>
                <a:gd name="connsiteX493" fmla="*/ 664301 w 4491402"/>
                <a:gd name="connsiteY493" fmla="*/ 444029 h 1123823"/>
                <a:gd name="connsiteX494" fmla="*/ 764425 w 4491402"/>
                <a:gd name="connsiteY494" fmla="*/ 444029 h 1123823"/>
                <a:gd name="connsiteX495" fmla="*/ 812310 w 4491402"/>
                <a:gd name="connsiteY495" fmla="*/ 452736 h 1123823"/>
                <a:gd name="connsiteX496" fmla="*/ 851490 w 4491402"/>
                <a:gd name="connsiteY496" fmla="*/ 478855 h 1123823"/>
                <a:gd name="connsiteX497" fmla="*/ 866726 w 4491402"/>
                <a:gd name="connsiteY497" fmla="*/ 500621 h 1123823"/>
                <a:gd name="connsiteX498" fmla="*/ 844674 w 4491402"/>
                <a:gd name="connsiteY498" fmla="*/ 500621 h 1123823"/>
                <a:gd name="connsiteX499" fmla="*/ 832649 w 4491402"/>
                <a:gd name="connsiteY499" fmla="*/ 492605 h 1123823"/>
                <a:gd name="connsiteX500" fmla="*/ 784764 w 4491402"/>
                <a:gd name="connsiteY500" fmla="*/ 483898 h 1123823"/>
                <a:gd name="connsiteX501" fmla="*/ 684640 w 4491402"/>
                <a:gd name="connsiteY501" fmla="*/ 483898 h 1123823"/>
                <a:gd name="connsiteX502" fmla="*/ 684640 w 4491402"/>
                <a:gd name="connsiteY502" fmla="*/ 732234 h 1123823"/>
                <a:gd name="connsiteX503" fmla="*/ 664301 w 4491402"/>
                <a:gd name="connsiteY503" fmla="*/ 796640 h 1123823"/>
                <a:gd name="connsiteX504" fmla="*/ 2361031 w 4491402"/>
                <a:gd name="connsiteY504" fmla="*/ 443771 h 1123823"/>
                <a:gd name="connsiteX505" fmla="*/ 2401795 w 4491402"/>
                <a:gd name="connsiteY505" fmla="*/ 522387 h 1123823"/>
                <a:gd name="connsiteX506" fmla="*/ 2467093 w 4491402"/>
                <a:gd name="connsiteY506" fmla="*/ 465795 h 1123823"/>
                <a:gd name="connsiteX507" fmla="*/ 2467093 w 4491402"/>
                <a:gd name="connsiteY507" fmla="*/ 523291 h 1123823"/>
                <a:gd name="connsiteX508" fmla="*/ 2422134 w 4491402"/>
                <a:gd name="connsiteY508" fmla="*/ 562256 h 1123823"/>
                <a:gd name="connsiteX509" fmla="*/ 2361189 w 4491402"/>
                <a:gd name="connsiteY509" fmla="*/ 444719 h 1123823"/>
                <a:gd name="connsiteX510" fmla="*/ 3660905 w 4491402"/>
                <a:gd name="connsiteY510" fmla="*/ 427307 h 1123823"/>
                <a:gd name="connsiteX511" fmla="*/ 3660905 w 4491402"/>
                <a:gd name="connsiteY511" fmla="*/ 461443 h 1123823"/>
                <a:gd name="connsiteX512" fmla="*/ 3640566 w 4491402"/>
                <a:gd name="connsiteY512" fmla="*/ 461443 h 1123823"/>
                <a:gd name="connsiteX513" fmla="*/ 3640566 w 4491402"/>
                <a:gd name="connsiteY513" fmla="*/ 435213 h 1123823"/>
                <a:gd name="connsiteX514" fmla="*/ 3656551 w 4491402"/>
                <a:gd name="connsiteY514" fmla="*/ 431661 h 1123823"/>
                <a:gd name="connsiteX515" fmla="*/ 3031585 w 4491402"/>
                <a:gd name="connsiteY515" fmla="*/ 383084 h 1123823"/>
                <a:gd name="connsiteX516" fmla="*/ 3159255 w 4491402"/>
                <a:gd name="connsiteY516" fmla="*/ 383084 h 1123823"/>
                <a:gd name="connsiteX517" fmla="*/ 3207141 w 4491402"/>
                <a:gd name="connsiteY517" fmla="*/ 396144 h 1123823"/>
                <a:gd name="connsiteX518" fmla="*/ 3250673 w 4491402"/>
                <a:gd name="connsiteY518" fmla="*/ 422263 h 1123823"/>
                <a:gd name="connsiteX519" fmla="*/ 3276793 w 4491402"/>
                <a:gd name="connsiteY519" fmla="*/ 461442 h 1123823"/>
                <a:gd name="connsiteX520" fmla="*/ 3278873 w 4491402"/>
                <a:gd name="connsiteY520" fmla="*/ 473924 h 1123823"/>
                <a:gd name="connsiteX521" fmla="*/ 3271012 w 4491402"/>
                <a:gd name="connsiteY521" fmla="*/ 462132 h 1123823"/>
                <a:gd name="connsiteX522" fmla="*/ 3227480 w 4491402"/>
                <a:gd name="connsiteY522" fmla="*/ 436013 h 1123823"/>
                <a:gd name="connsiteX523" fmla="*/ 3179594 w 4491402"/>
                <a:gd name="connsiteY523" fmla="*/ 422953 h 1123823"/>
                <a:gd name="connsiteX524" fmla="*/ 3031585 w 4491402"/>
                <a:gd name="connsiteY524" fmla="*/ 422953 h 1123823"/>
                <a:gd name="connsiteX525" fmla="*/ 1602699 w 4491402"/>
                <a:gd name="connsiteY525" fmla="*/ 352612 h 1123823"/>
                <a:gd name="connsiteX526" fmla="*/ 1667998 w 4491402"/>
                <a:gd name="connsiteY526" fmla="*/ 404850 h 1123823"/>
                <a:gd name="connsiteX527" fmla="*/ 1681057 w 4491402"/>
                <a:gd name="connsiteY527" fmla="*/ 396144 h 1123823"/>
                <a:gd name="connsiteX528" fmla="*/ 1694117 w 4491402"/>
                <a:gd name="connsiteY528" fmla="*/ 387437 h 1123823"/>
                <a:gd name="connsiteX529" fmla="*/ 1715883 w 4491402"/>
                <a:gd name="connsiteY529" fmla="*/ 365671 h 1123823"/>
                <a:gd name="connsiteX530" fmla="*/ 1772475 w 4491402"/>
                <a:gd name="connsiteY530" fmla="*/ 452736 h 1123823"/>
                <a:gd name="connsiteX531" fmla="*/ 1768036 w 4491402"/>
                <a:gd name="connsiteY531" fmla="*/ 454485 h 1123823"/>
                <a:gd name="connsiteX532" fmla="*/ 1736222 w 4491402"/>
                <a:gd name="connsiteY532" fmla="*/ 405540 h 1123823"/>
                <a:gd name="connsiteX533" fmla="*/ 1714456 w 4491402"/>
                <a:gd name="connsiteY533" fmla="*/ 427306 h 1123823"/>
                <a:gd name="connsiteX534" fmla="*/ 1701396 w 4491402"/>
                <a:gd name="connsiteY534" fmla="*/ 436013 h 1123823"/>
                <a:gd name="connsiteX535" fmla="*/ 1688337 w 4491402"/>
                <a:gd name="connsiteY535" fmla="*/ 444719 h 1123823"/>
                <a:gd name="connsiteX536" fmla="*/ 1623038 w 4491402"/>
                <a:gd name="connsiteY536" fmla="*/ 392481 h 1123823"/>
                <a:gd name="connsiteX537" fmla="*/ 1623038 w 4491402"/>
                <a:gd name="connsiteY537" fmla="*/ 578979 h 1123823"/>
                <a:gd name="connsiteX538" fmla="*/ 1602699 w 4491402"/>
                <a:gd name="connsiteY538" fmla="*/ 578979 h 1123823"/>
                <a:gd name="connsiteX539" fmla="*/ 1023345 w 4491402"/>
                <a:gd name="connsiteY539" fmla="*/ 347680 h 1123823"/>
                <a:gd name="connsiteX540" fmla="*/ 1041604 w 4491402"/>
                <a:gd name="connsiteY540" fmla="*/ 375068 h 1123823"/>
                <a:gd name="connsiteX541" fmla="*/ 1050311 w 4491402"/>
                <a:gd name="connsiteY541" fmla="*/ 427306 h 1123823"/>
                <a:gd name="connsiteX542" fmla="*/ 1050311 w 4491402"/>
                <a:gd name="connsiteY542" fmla="*/ 853922 h 1123823"/>
                <a:gd name="connsiteX543" fmla="*/ 982990 w 4491402"/>
                <a:gd name="connsiteY543" fmla="*/ 853922 h 1123823"/>
                <a:gd name="connsiteX544" fmla="*/ 982086 w 4491402"/>
                <a:gd name="connsiteY544" fmla="*/ 853232 h 1123823"/>
                <a:gd name="connsiteX545" fmla="*/ 916788 w 4491402"/>
                <a:gd name="connsiteY545" fmla="*/ 814053 h 1123823"/>
                <a:gd name="connsiteX546" fmla="*/ 1029972 w 4491402"/>
                <a:gd name="connsiteY546" fmla="*/ 814053 h 1123823"/>
                <a:gd name="connsiteX547" fmla="*/ 1029972 w 4491402"/>
                <a:gd name="connsiteY547" fmla="*/ 387437 h 1123823"/>
                <a:gd name="connsiteX548" fmla="*/ 2802291 w 4491402"/>
                <a:gd name="connsiteY548" fmla="*/ 344595 h 1123823"/>
                <a:gd name="connsiteX549" fmla="*/ 2822630 w 4491402"/>
                <a:gd name="connsiteY549" fmla="*/ 344595 h 1123823"/>
                <a:gd name="connsiteX550" fmla="*/ 2822630 w 4491402"/>
                <a:gd name="connsiteY550" fmla="*/ 422953 h 1123823"/>
                <a:gd name="connsiteX551" fmla="*/ 2565790 w 4491402"/>
                <a:gd name="connsiteY551" fmla="*/ 422953 h 1123823"/>
                <a:gd name="connsiteX552" fmla="*/ 2591910 w 4491402"/>
                <a:gd name="connsiteY552" fmla="*/ 392481 h 1123823"/>
                <a:gd name="connsiteX553" fmla="*/ 2603585 w 4491402"/>
                <a:gd name="connsiteY553" fmla="*/ 383084 h 1123823"/>
                <a:gd name="connsiteX554" fmla="*/ 2802291 w 4491402"/>
                <a:gd name="connsiteY554" fmla="*/ 383084 h 1123823"/>
                <a:gd name="connsiteX555" fmla="*/ 3479623 w 4491402"/>
                <a:gd name="connsiteY555" fmla="*/ 338580 h 1123823"/>
                <a:gd name="connsiteX556" fmla="*/ 3494733 w 4491402"/>
                <a:gd name="connsiteY556" fmla="*/ 362408 h 1123823"/>
                <a:gd name="connsiteX557" fmla="*/ 3536088 w 4491402"/>
                <a:gd name="connsiteY557" fmla="*/ 391792 h 1123823"/>
                <a:gd name="connsiteX558" fmla="*/ 3636212 w 4491402"/>
                <a:gd name="connsiteY558" fmla="*/ 391792 h 1123823"/>
                <a:gd name="connsiteX559" fmla="*/ 3640566 w 4491402"/>
                <a:gd name="connsiteY559" fmla="*/ 387438 h 1123823"/>
                <a:gd name="connsiteX560" fmla="*/ 3640566 w 4491402"/>
                <a:gd name="connsiteY560" fmla="*/ 435213 h 1123823"/>
                <a:gd name="connsiteX561" fmla="*/ 3607578 w 4491402"/>
                <a:gd name="connsiteY561" fmla="*/ 442544 h 1123823"/>
                <a:gd name="connsiteX562" fmla="*/ 3556427 w 4491402"/>
                <a:gd name="connsiteY562" fmla="*/ 431661 h 1123823"/>
                <a:gd name="connsiteX563" fmla="*/ 3486776 w 4491402"/>
                <a:gd name="connsiteY563" fmla="*/ 357656 h 1123823"/>
                <a:gd name="connsiteX564" fmla="*/ 2671695 w 4491402"/>
                <a:gd name="connsiteY564" fmla="*/ 304726 h 1123823"/>
                <a:gd name="connsiteX565" fmla="*/ 2802291 w 4491402"/>
                <a:gd name="connsiteY565" fmla="*/ 304726 h 1123823"/>
                <a:gd name="connsiteX566" fmla="*/ 2802291 w 4491402"/>
                <a:gd name="connsiteY566" fmla="*/ 344595 h 1123823"/>
                <a:gd name="connsiteX567" fmla="*/ 2692034 w 4491402"/>
                <a:gd name="connsiteY567" fmla="*/ 344595 h 1123823"/>
                <a:gd name="connsiteX568" fmla="*/ 2636531 w 4491402"/>
                <a:gd name="connsiteY568" fmla="*/ 356567 h 1123823"/>
                <a:gd name="connsiteX569" fmla="*/ 2603585 w 4491402"/>
                <a:gd name="connsiteY569" fmla="*/ 383084 h 1123823"/>
                <a:gd name="connsiteX570" fmla="*/ 2545451 w 4491402"/>
                <a:gd name="connsiteY570" fmla="*/ 383084 h 1123823"/>
                <a:gd name="connsiteX571" fmla="*/ 2571571 w 4491402"/>
                <a:gd name="connsiteY571" fmla="*/ 352612 h 1123823"/>
                <a:gd name="connsiteX572" fmla="*/ 2671695 w 4491402"/>
                <a:gd name="connsiteY572" fmla="*/ 304726 h 1123823"/>
                <a:gd name="connsiteX573" fmla="*/ 3935697 w 4491402"/>
                <a:gd name="connsiteY573" fmla="*/ 282961 h 1123823"/>
                <a:gd name="connsiteX574" fmla="*/ 4065216 w 4491402"/>
                <a:gd name="connsiteY574" fmla="*/ 282961 h 1123823"/>
                <a:gd name="connsiteX575" fmla="*/ 4074461 w 4491402"/>
                <a:gd name="connsiteY575" fmla="*/ 288004 h 1123823"/>
                <a:gd name="connsiteX576" fmla="*/ 4131053 w 4491402"/>
                <a:gd name="connsiteY576" fmla="*/ 322830 h 1123823"/>
                <a:gd name="connsiteX577" fmla="*/ 3869859 w 4491402"/>
                <a:gd name="connsiteY577" fmla="*/ 322830 h 1123823"/>
                <a:gd name="connsiteX578" fmla="*/ 3926451 w 4491402"/>
                <a:gd name="connsiteY578" fmla="*/ 288004 h 1123823"/>
                <a:gd name="connsiteX579" fmla="*/ 1986523 w 4491402"/>
                <a:gd name="connsiteY579" fmla="*/ 279297 h 1123823"/>
                <a:gd name="connsiteX580" fmla="*/ 2036595 w 4491402"/>
                <a:gd name="connsiteY580" fmla="*/ 279297 h 1123823"/>
                <a:gd name="connsiteX581" fmla="*/ 1940824 w 4491402"/>
                <a:gd name="connsiteY581" fmla="*/ 396834 h 1123823"/>
                <a:gd name="connsiteX582" fmla="*/ 1927764 w 4491402"/>
                <a:gd name="connsiteY582" fmla="*/ 379421 h 1123823"/>
                <a:gd name="connsiteX583" fmla="*/ 1919058 w 4491402"/>
                <a:gd name="connsiteY583" fmla="*/ 362008 h 1123823"/>
                <a:gd name="connsiteX584" fmla="*/ 1914704 w 4491402"/>
                <a:gd name="connsiteY584" fmla="*/ 357655 h 1123823"/>
                <a:gd name="connsiteX585" fmla="*/ 1888585 w 4491402"/>
                <a:gd name="connsiteY585" fmla="*/ 309769 h 1123823"/>
                <a:gd name="connsiteX586" fmla="*/ 1779754 w 4491402"/>
                <a:gd name="connsiteY586" fmla="*/ 370715 h 1123823"/>
                <a:gd name="connsiteX587" fmla="*/ 1840700 w 4491402"/>
                <a:gd name="connsiteY587" fmla="*/ 318476 h 1123823"/>
                <a:gd name="connsiteX588" fmla="*/ 1879052 w 4491402"/>
                <a:gd name="connsiteY588" fmla="*/ 289712 h 1123823"/>
                <a:gd name="connsiteX589" fmla="*/ 1894365 w 4491402"/>
                <a:gd name="connsiteY589" fmla="*/ 317786 h 1123823"/>
                <a:gd name="connsiteX590" fmla="*/ 1898719 w 4491402"/>
                <a:gd name="connsiteY590" fmla="*/ 322139 h 1123823"/>
                <a:gd name="connsiteX591" fmla="*/ 1907425 w 4491402"/>
                <a:gd name="connsiteY591" fmla="*/ 339552 h 1123823"/>
                <a:gd name="connsiteX592" fmla="*/ 1920485 w 4491402"/>
                <a:gd name="connsiteY592" fmla="*/ 356965 h 1123823"/>
                <a:gd name="connsiteX593" fmla="*/ 1968370 w 4491402"/>
                <a:gd name="connsiteY593" fmla="*/ 303638 h 1123823"/>
                <a:gd name="connsiteX594" fmla="*/ 4463008 w 4491402"/>
                <a:gd name="connsiteY594" fmla="*/ 272844 h 1123823"/>
                <a:gd name="connsiteX595" fmla="*/ 4483664 w 4491402"/>
                <a:gd name="connsiteY595" fmla="*/ 305417 h 1123823"/>
                <a:gd name="connsiteX596" fmla="*/ 4479311 w 4491402"/>
                <a:gd name="connsiteY596" fmla="*/ 405541 h 1123823"/>
                <a:gd name="connsiteX597" fmla="*/ 4448838 w 4491402"/>
                <a:gd name="connsiteY597" fmla="*/ 470840 h 1123823"/>
                <a:gd name="connsiteX598" fmla="*/ 4340007 w 4491402"/>
                <a:gd name="connsiteY598" fmla="*/ 427307 h 1123823"/>
                <a:gd name="connsiteX599" fmla="*/ 4340007 w 4491402"/>
                <a:gd name="connsiteY599" fmla="*/ 500622 h 1123823"/>
                <a:gd name="connsiteX600" fmla="*/ 3660905 w 4491402"/>
                <a:gd name="connsiteY600" fmla="*/ 500622 h 1123823"/>
                <a:gd name="connsiteX601" fmla="*/ 3660905 w 4491402"/>
                <a:gd name="connsiteY601" fmla="*/ 461443 h 1123823"/>
                <a:gd name="connsiteX602" fmla="*/ 4319668 w 4491402"/>
                <a:gd name="connsiteY602" fmla="*/ 461443 h 1123823"/>
                <a:gd name="connsiteX603" fmla="*/ 4319668 w 4491402"/>
                <a:gd name="connsiteY603" fmla="*/ 387438 h 1123823"/>
                <a:gd name="connsiteX604" fmla="*/ 4428499 w 4491402"/>
                <a:gd name="connsiteY604" fmla="*/ 430971 h 1123823"/>
                <a:gd name="connsiteX605" fmla="*/ 4458972 w 4491402"/>
                <a:gd name="connsiteY605" fmla="*/ 365672 h 1123823"/>
                <a:gd name="connsiteX606" fmla="*/ 1427143 w 4491402"/>
                <a:gd name="connsiteY606" fmla="*/ 270590 h 1123823"/>
                <a:gd name="connsiteX607" fmla="*/ 1427143 w 4491402"/>
                <a:gd name="connsiteY607" fmla="*/ 348948 h 1123823"/>
                <a:gd name="connsiteX608" fmla="*/ 1175566 w 4491402"/>
                <a:gd name="connsiteY608" fmla="*/ 461725 h 1123823"/>
                <a:gd name="connsiteX609" fmla="*/ 1154317 w 4491402"/>
                <a:gd name="connsiteY609" fmla="*/ 422263 h 1123823"/>
                <a:gd name="connsiteX610" fmla="*/ 1406804 w 4491402"/>
                <a:gd name="connsiteY610" fmla="*/ 309079 h 1123823"/>
                <a:gd name="connsiteX611" fmla="*/ 1406804 w 4491402"/>
                <a:gd name="connsiteY611" fmla="*/ 281728 h 1123823"/>
                <a:gd name="connsiteX612" fmla="*/ 349731 w 4491402"/>
                <a:gd name="connsiteY612" fmla="*/ 266526 h 1123823"/>
                <a:gd name="connsiteX613" fmla="*/ 353795 w 4491402"/>
                <a:gd name="connsiteY613" fmla="*/ 270590 h 1123823"/>
                <a:gd name="connsiteX614" fmla="*/ 375561 w 4491402"/>
                <a:gd name="connsiteY614" fmla="*/ 318476 h 1123823"/>
                <a:gd name="connsiteX615" fmla="*/ 397327 w 4491402"/>
                <a:gd name="connsiteY615" fmla="*/ 375068 h 1123823"/>
                <a:gd name="connsiteX616" fmla="*/ 231905 w 4491402"/>
                <a:gd name="connsiteY616" fmla="*/ 375068 h 1123823"/>
                <a:gd name="connsiteX617" fmla="*/ 236258 w 4491402"/>
                <a:gd name="connsiteY617" fmla="*/ 366361 h 1123823"/>
                <a:gd name="connsiteX618" fmla="*/ 246646 w 4491402"/>
                <a:gd name="connsiteY618" fmla="*/ 335199 h 1123823"/>
                <a:gd name="connsiteX619" fmla="*/ 376988 w 4491402"/>
                <a:gd name="connsiteY619" fmla="*/ 335199 h 1123823"/>
                <a:gd name="connsiteX620" fmla="*/ 355222 w 4491402"/>
                <a:gd name="connsiteY620" fmla="*/ 278607 h 1123823"/>
                <a:gd name="connsiteX621" fmla="*/ 881796 w 4491402"/>
                <a:gd name="connsiteY621" fmla="*/ 256841 h 1123823"/>
                <a:gd name="connsiteX622" fmla="*/ 903728 w 4491402"/>
                <a:gd name="connsiteY622" fmla="*/ 256841 h 1123823"/>
                <a:gd name="connsiteX623" fmla="*/ 951614 w 4491402"/>
                <a:gd name="connsiteY623" fmla="*/ 269900 h 1123823"/>
                <a:gd name="connsiteX624" fmla="*/ 995146 w 4491402"/>
                <a:gd name="connsiteY624" fmla="*/ 296020 h 1123823"/>
                <a:gd name="connsiteX625" fmla="*/ 1021265 w 4491402"/>
                <a:gd name="connsiteY625" fmla="*/ 335199 h 1123823"/>
                <a:gd name="connsiteX626" fmla="*/ 1023345 w 4491402"/>
                <a:gd name="connsiteY626" fmla="*/ 347680 h 1123823"/>
                <a:gd name="connsiteX627" fmla="*/ 1015485 w 4491402"/>
                <a:gd name="connsiteY627" fmla="*/ 335889 h 1123823"/>
                <a:gd name="connsiteX628" fmla="*/ 971953 w 4491402"/>
                <a:gd name="connsiteY628" fmla="*/ 309769 h 1123823"/>
                <a:gd name="connsiteX629" fmla="*/ 924067 w 4491402"/>
                <a:gd name="connsiteY629" fmla="*/ 296710 h 1123823"/>
                <a:gd name="connsiteX630" fmla="*/ 871829 w 4491402"/>
                <a:gd name="connsiteY630" fmla="*/ 296710 h 1123823"/>
                <a:gd name="connsiteX631" fmla="*/ 654334 w 4491402"/>
                <a:gd name="connsiteY631" fmla="*/ 244471 h 1123823"/>
                <a:gd name="connsiteX632" fmla="*/ 684640 w 4491402"/>
                <a:gd name="connsiteY632" fmla="*/ 244471 h 1123823"/>
                <a:gd name="connsiteX633" fmla="*/ 671580 w 4491402"/>
                <a:gd name="connsiteY633" fmla="*/ 296710 h 1123823"/>
                <a:gd name="connsiteX634" fmla="*/ 571456 w 4491402"/>
                <a:gd name="connsiteY634" fmla="*/ 296710 h 1123823"/>
                <a:gd name="connsiteX635" fmla="*/ 551522 w 4491402"/>
                <a:gd name="connsiteY635" fmla="*/ 256841 h 1123823"/>
                <a:gd name="connsiteX636" fmla="*/ 651241 w 4491402"/>
                <a:gd name="connsiteY636" fmla="*/ 256841 h 1123823"/>
                <a:gd name="connsiteX637" fmla="*/ 1907425 w 4491402"/>
                <a:gd name="connsiteY637" fmla="*/ 239428 h 1123823"/>
                <a:gd name="connsiteX638" fmla="*/ 2016256 w 4491402"/>
                <a:gd name="connsiteY638" fmla="*/ 239428 h 1123823"/>
                <a:gd name="connsiteX639" fmla="*/ 1986523 w 4491402"/>
                <a:gd name="connsiteY639" fmla="*/ 279297 h 1123823"/>
                <a:gd name="connsiteX640" fmla="*/ 1927764 w 4491402"/>
                <a:gd name="connsiteY640" fmla="*/ 279297 h 1123823"/>
                <a:gd name="connsiteX641" fmla="*/ 1879879 w 4491402"/>
                <a:gd name="connsiteY641" fmla="*/ 289092 h 1123823"/>
                <a:gd name="connsiteX642" fmla="*/ 1879052 w 4491402"/>
                <a:gd name="connsiteY642" fmla="*/ 289712 h 1123823"/>
                <a:gd name="connsiteX643" fmla="*/ 1868246 w 4491402"/>
                <a:gd name="connsiteY643" fmla="*/ 269900 h 1123823"/>
                <a:gd name="connsiteX644" fmla="*/ 1759415 w 4491402"/>
                <a:gd name="connsiteY644" fmla="*/ 330846 h 1123823"/>
                <a:gd name="connsiteX645" fmla="*/ 1820361 w 4491402"/>
                <a:gd name="connsiteY645" fmla="*/ 278607 h 1123823"/>
                <a:gd name="connsiteX646" fmla="*/ 1907425 w 4491402"/>
                <a:gd name="connsiteY646" fmla="*/ 239428 h 1123823"/>
                <a:gd name="connsiteX647" fmla="*/ 330215 w 4491402"/>
                <a:gd name="connsiteY647" fmla="*/ 227480 h 1123823"/>
                <a:gd name="connsiteX648" fmla="*/ 333456 w 4491402"/>
                <a:gd name="connsiteY648" fmla="*/ 230721 h 1123823"/>
                <a:gd name="connsiteX649" fmla="*/ 349731 w 4491402"/>
                <a:gd name="connsiteY649" fmla="*/ 266526 h 1123823"/>
                <a:gd name="connsiteX650" fmla="*/ 349442 w 4491402"/>
                <a:gd name="connsiteY650" fmla="*/ 266237 h 1123823"/>
                <a:gd name="connsiteX651" fmla="*/ 332029 w 4491402"/>
                <a:gd name="connsiteY651" fmla="*/ 231411 h 1123823"/>
                <a:gd name="connsiteX652" fmla="*/ 3980117 w 4491402"/>
                <a:gd name="connsiteY652" fmla="*/ 222016 h 1123823"/>
                <a:gd name="connsiteX653" fmla="*/ 4054122 w 4491402"/>
                <a:gd name="connsiteY653" fmla="*/ 248135 h 1123823"/>
                <a:gd name="connsiteX654" fmla="*/ 4110714 w 4491402"/>
                <a:gd name="connsiteY654" fmla="*/ 282961 h 1123823"/>
                <a:gd name="connsiteX655" fmla="*/ 4065216 w 4491402"/>
                <a:gd name="connsiteY655" fmla="*/ 282961 h 1123823"/>
                <a:gd name="connsiteX656" fmla="*/ 4038547 w 4491402"/>
                <a:gd name="connsiteY656" fmla="*/ 268415 h 1123823"/>
                <a:gd name="connsiteX657" fmla="*/ 4000456 w 4491402"/>
                <a:gd name="connsiteY657" fmla="*/ 261885 h 1123823"/>
                <a:gd name="connsiteX658" fmla="*/ 3962366 w 4491402"/>
                <a:gd name="connsiteY658" fmla="*/ 268415 h 1123823"/>
                <a:gd name="connsiteX659" fmla="*/ 3935697 w 4491402"/>
                <a:gd name="connsiteY659" fmla="*/ 282961 h 1123823"/>
                <a:gd name="connsiteX660" fmla="*/ 3849520 w 4491402"/>
                <a:gd name="connsiteY660" fmla="*/ 282961 h 1123823"/>
                <a:gd name="connsiteX661" fmla="*/ 3906112 w 4491402"/>
                <a:gd name="connsiteY661" fmla="*/ 248135 h 1123823"/>
                <a:gd name="connsiteX662" fmla="*/ 3980117 w 4491402"/>
                <a:gd name="connsiteY662" fmla="*/ 222016 h 1123823"/>
                <a:gd name="connsiteX663" fmla="*/ 524998 w 4491402"/>
                <a:gd name="connsiteY663" fmla="*/ 204602 h 1123823"/>
                <a:gd name="connsiteX664" fmla="*/ 528353 w 4491402"/>
                <a:gd name="connsiteY664" fmla="*/ 204602 h 1123823"/>
                <a:gd name="connsiteX665" fmla="*/ 540984 w 4491402"/>
                <a:gd name="connsiteY665" fmla="*/ 227058 h 1123823"/>
                <a:gd name="connsiteX666" fmla="*/ 540984 w 4491402"/>
                <a:gd name="connsiteY666" fmla="*/ 204602 h 1123823"/>
                <a:gd name="connsiteX667" fmla="*/ 664301 w 4491402"/>
                <a:gd name="connsiteY667" fmla="*/ 204602 h 1123823"/>
                <a:gd name="connsiteX668" fmla="*/ 654334 w 4491402"/>
                <a:gd name="connsiteY668" fmla="*/ 244471 h 1123823"/>
                <a:gd name="connsiteX669" fmla="*/ 545337 w 4491402"/>
                <a:gd name="connsiteY669" fmla="*/ 244471 h 1123823"/>
                <a:gd name="connsiteX670" fmla="*/ 551522 w 4491402"/>
                <a:gd name="connsiteY670" fmla="*/ 256841 h 1123823"/>
                <a:gd name="connsiteX671" fmla="*/ 551117 w 4491402"/>
                <a:gd name="connsiteY671" fmla="*/ 256841 h 1123823"/>
                <a:gd name="connsiteX672" fmla="*/ 524998 w 4491402"/>
                <a:gd name="connsiteY672" fmla="*/ 204602 h 1123823"/>
                <a:gd name="connsiteX673" fmla="*/ 2197724 w 4491402"/>
                <a:gd name="connsiteY673" fmla="*/ 163310 h 1123823"/>
                <a:gd name="connsiteX674" fmla="*/ 2215077 w 4491402"/>
                <a:gd name="connsiteY674" fmla="*/ 192232 h 1123823"/>
                <a:gd name="connsiteX675" fmla="*/ 2228136 w 4491402"/>
                <a:gd name="connsiteY675" fmla="*/ 240118 h 1123823"/>
                <a:gd name="connsiteX676" fmla="*/ 2228136 w 4491402"/>
                <a:gd name="connsiteY676" fmla="*/ 253177 h 1123823"/>
                <a:gd name="connsiteX677" fmla="*/ 2215077 w 4491402"/>
                <a:gd name="connsiteY677" fmla="*/ 305416 h 1123823"/>
                <a:gd name="connsiteX678" fmla="*/ 2067067 w 4491402"/>
                <a:gd name="connsiteY678" fmla="*/ 527431 h 1123823"/>
                <a:gd name="connsiteX679" fmla="*/ 1958237 w 4491402"/>
                <a:gd name="connsiteY679" fmla="*/ 612319 h 1123823"/>
                <a:gd name="connsiteX680" fmla="*/ 1868200 w 4491402"/>
                <a:gd name="connsiteY680" fmla="*/ 657337 h 1123823"/>
                <a:gd name="connsiteX681" fmla="*/ 1794241 w 4491402"/>
                <a:gd name="connsiteY681" fmla="*/ 657337 h 1123823"/>
                <a:gd name="connsiteX682" fmla="*/ 1794241 w 4491402"/>
                <a:gd name="connsiteY682" fmla="*/ 644278 h 1123823"/>
                <a:gd name="connsiteX683" fmla="*/ 2046728 w 4491402"/>
                <a:gd name="connsiteY683" fmla="*/ 487562 h 1123823"/>
                <a:gd name="connsiteX684" fmla="*/ 2194738 w 4491402"/>
                <a:gd name="connsiteY684" fmla="*/ 265547 h 1123823"/>
                <a:gd name="connsiteX685" fmla="*/ 2207797 w 4491402"/>
                <a:gd name="connsiteY685" fmla="*/ 213308 h 1123823"/>
                <a:gd name="connsiteX686" fmla="*/ 2207797 w 4491402"/>
                <a:gd name="connsiteY686" fmla="*/ 200249 h 1123823"/>
                <a:gd name="connsiteX687" fmla="*/ 297203 w 4491402"/>
                <a:gd name="connsiteY687" fmla="*/ 157406 h 1123823"/>
                <a:gd name="connsiteX688" fmla="*/ 312439 w 4491402"/>
                <a:gd name="connsiteY688" fmla="*/ 188967 h 1123823"/>
                <a:gd name="connsiteX689" fmla="*/ 330215 w 4491402"/>
                <a:gd name="connsiteY689" fmla="*/ 227480 h 1123823"/>
                <a:gd name="connsiteX690" fmla="*/ 329103 w 4491402"/>
                <a:gd name="connsiteY690" fmla="*/ 226368 h 1123823"/>
                <a:gd name="connsiteX691" fmla="*/ 311690 w 4491402"/>
                <a:gd name="connsiteY691" fmla="*/ 191542 h 1123823"/>
                <a:gd name="connsiteX692" fmla="*/ 296747 w 4491402"/>
                <a:gd name="connsiteY692" fmla="*/ 159166 h 1123823"/>
                <a:gd name="connsiteX693" fmla="*/ 1175965 w 4491402"/>
                <a:gd name="connsiteY693" fmla="*/ 148935 h 1123823"/>
                <a:gd name="connsiteX694" fmla="*/ 1219616 w 4491402"/>
                <a:gd name="connsiteY694" fmla="*/ 208955 h 1123823"/>
                <a:gd name="connsiteX695" fmla="*/ 1311034 w 4491402"/>
                <a:gd name="connsiteY695" fmla="*/ 261194 h 1123823"/>
                <a:gd name="connsiteX696" fmla="*/ 1406804 w 4491402"/>
                <a:gd name="connsiteY696" fmla="*/ 230721 h 1123823"/>
                <a:gd name="connsiteX697" fmla="*/ 1406804 w 4491402"/>
                <a:gd name="connsiteY697" fmla="*/ 281728 h 1123823"/>
                <a:gd name="connsiteX698" fmla="*/ 1381435 w 4491402"/>
                <a:gd name="connsiteY698" fmla="*/ 295621 h 1123823"/>
                <a:gd name="connsiteX699" fmla="*/ 1331373 w 4491402"/>
                <a:gd name="connsiteY699" fmla="*/ 301063 h 1123823"/>
                <a:gd name="connsiteX700" fmla="*/ 1239955 w 4491402"/>
                <a:gd name="connsiteY700" fmla="*/ 248824 h 1123823"/>
                <a:gd name="connsiteX701" fmla="*/ 1170303 w 4491402"/>
                <a:gd name="connsiteY701" fmla="*/ 153053 h 1123823"/>
                <a:gd name="connsiteX702" fmla="*/ 3311618 w 4491402"/>
                <a:gd name="connsiteY702" fmla="*/ 139994 h 1123823"/>
                <a:gd name="connsiteX703" fmla="*/ 3331957 w 4491402"/>
                <a:gd name="connsiteY703" fmla="*/ 139994 h 1123823"/>
                <a:gd name="connsiteX704" fmla="*/ 3331957 w 4491402"/>
                <a:gd name="connsiteY704" fmla="*/ 218352 h 1123823"/>
                <a:gd name="connsiteX705" fmla="*/ 3323251 w 4491402"/>
                <a:gd name="connsiteY705" fmla="*/ 266237 h 1123823"/>
                <a:gd name="connsiteX706" fmla="*/ 3297132 w 4491402"/>
                <a:gd name="connsiteY706" fmla="*/ 309769 h 1123823"/>
                <a:gd name="connsiteX707" fmla="*/ 3253599 w 4491402"/>
                <a:gd name="connsiteY707" fmla="*/ 335889 h 1123823"/>
                <a:gd name="connsiteX708" fmla="*/ 3205714 w 4491402"/>
                <a:gd name="connsiteY708" fmla="*/ 344595 h 1123823"/>
                <a:gd name="connsiteX709" fmla="*/ 3031585 w 4491402"/>
                <a:gd name="connsiteY709" fmla="*/ 344595 h 1123823"/>
                <a:gd name="connsiteX710" fmla="*/ 3031585 w 4491402"/>
                <a:gd name="connsiteY710" fmla="*/ 383084 h 1123823"/>
                <a:gd name="connsiteX711" fmla="*/ 3011246 w 4491402"/>
                <a:gd name="connsiteY711" fmla="*/ 383084 h 1123823"/>
                <a:gd name="connsiteX712" fmla="*/ 3011246 w 4491402"/>
                <a:gd name="connsiteY712" fmla="*/ 304726 h 1123823"/>
                <a:gd name="connsiteX713" fmla="*/ 3185375 w 4491402"/>
                <a:gd name="connsiteY713" fmla="*/ 304726 h 1123823"/>
                <a:gd name="connsiteX714" fmla="*/ 3233260 w 4491402"/>
                <a:gd name="connsiteY714" fmla="*/ 296020 h 1123823"/>
                <a:gd name="connsiteX715" fmla="*/ 3276793 w 4491402"/>
                <a:gd name="connsiteY715" fmla="*/ 269900 h 1123823"/>
                <a:gd name="connsiteX716" fmla="*/ 3302912 w 4491402"/>
                <a:gd name="connsiteY716" fmla="*/ 226368 h 1123823"/>
                <a:gd name="connsiteX717" fmla="*/ 3311618 w 4491402"/>
                <a:gd name="connsiteY717" fmla="*/ 178483 h 1123823"/>
                <a:gd name="connsiteX718" fmla="*/ 276864 w 4491402"/>
                <a:gd name="connsiteY718" fmla="*/ 117537 h 1123823"/>
                <a:gd name="connsiteX719" fmla="*/ 292100 w 4491402"/>
                <a:gd name="connsiteY719" fmla="*/ 149098 h 1123823"/>
                <a:gd name="connsiteX720" fmla="*/ 296747 w 4491402"/>
                <a:gd name="connsiteY720" fmla="*/ 159166 h 1123823"/>
                <a:gd name="connsiteX721" fmla="*/ 266731 w 4491402"/>
                <a:gd name="connsiteY721" fmla="*/ 274944 h 1123823"/>
                <a:gd name="connsiteX722" fmla="*/ 246646 w 4491402"/>
                <a:gd name="connsiteY722" fmla="*/ 335199 h 1123823"/>
                <a:gd name="connsiteX723" fmla="*/ 211566 w 4491402"/>
                <a:gd name="connsiteY723" fmla="*/ 335199 h 1123823"/>
                <a:gd name="connsiteX724" fmla="*/ 215919 w 4491402"/>
                <a:gd name="connsiteY724" fmla="*/ 326492 h 1123823"/>
                <a:gd name="connsiteX725" fmla="*/ 276864 w 4491402"/>
                <a:gd name="connsiteY725" fmla="*/ 117537 h 1123823"/>
                <a:gd name="connsiteX726" fmla="*/ 2733138 w 4491402"/>
                <a:gd name="connsiteY726" fmla="*/ 100125 h 1123823"/>
                <a:gd name="connsiteX727" fmla="*/ 3311618 w 4491402"/>
                <a:gd name="connsiteY727" fmla="*/ 100125 h 1123823"/>
                <a:gd name="connsiteX728" fmla="*/ 3311618 w 4491402"/>
                <a:gd name="connsiteY728" fmla="*/ 139994 h 1123823"/>
                <a:gd name="connsiteX729" fmla="*/ 2722506 w 4491402"/>
                <a:gd name="connsiteY729" fmla="*/ 139994 h 1123823"/>
                <a:gd name="connsiteX730" fmla="*/ 1032052 w 4491402"/>
                <a:gd name="connsiteY730" fmla="*/ 99547 h 1123823"/>
                <a:gd name="connsiteX731" fmla="*/ 1050311 w 4491402"/>
                <a:gd name="connsiteY731" fmla="*/ 126934 h 1123823"/>
                <a:gd name="connsiteX732" fmla="*/ 1059017 w 4491402"/>
                <a:gd name="connsiteY732" fmla="*/ 179173 h 1123823"/>
                <a:gd name="connsiteX733" fmla="*/ 1059017 w 4491402"/>
                <a:gd name="connsiteY733" fmla="*/ 244471 h 1123823"/>
                <a:gd name="connsiteX734" fmla="*/ 884888 w 4491402"/>
                <a:gd name="connsiteY734" fmla="*/ 244471 h 1123823"/>
                <a:gd name="connsiteX735" fmla="*/ 881796 w 4491402"/>
                <a:gd name="connsiteY735" fmla="*/ 256841 h 1123823"/>
                <a:gd name="connsiteX736" fmla="*/ 851490 w 4491402"/>
                <a:gd name="connsiteY736" fmla="*/ 256841 h 1123823"/>
                <a:gd name="connsiteX737" fmla="*/ 864549 w 4491402"/>
                <a:gd name="connsiteY737" fmla="*/ 204602 h 1123823"/>
                <a:gd name="connsiteX738" fmla="*/ 1038678 w 4491402"/>
                <a:gd name="connsiteY738" fmla="*/ 204602 h 1123823"/>
                <a:gd name="connsiteX739" fmla="*/ 1038678 w 4491402"/>
                <a:gd name="connsiteY739" fmla="*/ 139304 h 1123823"/>
                <a:gd name="connsiteX740" fmla="*/ 1998609 w 4491402"/>
                <a:gd name="connsiteY740" fmla="*/ 74005 h 1123823"/>
                <a:gd name="connsiteX741" fmla="*/ 2077201 w 4491402"/>
                <a:gd name="connsiteY741" fmla="*/ 74005 h 1123823"/>
                <a:gd name="connsiteX742" fmla="*/ 2129439 w 4491402"/>
                <a:gd name="connsiteY742" fmla="*/ 82712 h 1123823"/>
                <a:gd name="connsiteX743" fmla="*/ 2168618 w 4491402"/>
                <a:gd name="connsiteY743" fmla="*/ 108831 h 1123823"/>
                <a:gd name="connsiteX744" fmla="*/ 2194738 w 4491402"/>
                <a:gd name="connsiteY744" fmla="*/ 152363 h 1123823"/>
                <a:gd name="connsiteX745" fmla="*/ 2197724 w 4491402"/>
                <a:gd name="connsiteY745" fmla="*/ 163310 h 1123823"/>
                <a:gd name="connsiteX746" fmla="*/ 2188957 w 4491402"/>
                <a:gd name="connsiteY746" fmla="*/ 148700 h 1123823"/>
                <a:gd name="connsiteX747" fmla="*/ 2149778 w 4491402"/>
                <a:gd name="connsiteY747" fmla="*/ 122581 h 1123823"/>
                <a:gd name="connsiteX748" fmla="*/ 2097540 w 4491402"/>
                <a:gd name="connsiteY748" fmla="*/ 113874 h 1123823"/>
                <a:gd name="connsiteX749" fmla="*/ 1980003 w 4491402"/>
                <a:gd name="connsiteY749" fmla="*/ 113874 h 1123823"/>
                <a:gd name="connsiteX750" fmla="*/ 2710884 w 4491402"/>
                <a:gd name="connsiteY750" fmla="*/ 67436 h 1123823"/>
                <a:gd name="connsiteX751" fmla="*/ 2739919 w 4491402"/>
                <a:gd name="connsiteY751" fmla="*/ 74695 h 1123823"/>
                <a:gd name="connsiteX752" fmla="*/ 2733138 w 4491402"/>
                <a:gd name="connsiteY752" fmla="*/ 100125 h 1123823"/>
                <a:gd name="connsiteX753" fmla="*/ 2702167 w 4491402"/>
                <a:gd name="connsiteY753" fmla="*/ 100125 h 1123823"/>
                <a:gd name="connsiteX754" fmla="*/ 1971531 w 4491402"/>
                <a:gd name="connsiteY754" fmla="*/ 48576 h 1123823"/>
                <a:gd name="connsiteX755" fmla="*/ 2010475 w 4491402"/>
                <a:gd name="connsiteY755" fmla="*/ 48576 h 1123823"/>
                <a:gd name="connsiteX756" fmla="*/ 1998609 w 4491402"/>
                <a:gd name="connsiteY756" fmla="*/ 74005 h 1123823"/>
                <a:gd name="connsiteX757" fmla="*/ 1959664 w 4491402"/>
                <a:gd name="connsiteY757" fmla="*/ 74005 h 1123823"/>
                <a:gd name="connsiteX758" fmla="*/ 1602699 w 4491402"/>
                <a:gd name="connsiteY758" fmla="*/ 39869 h 1123823"/>
                <a:gd name="connsiteX759" fmla="*/ 1623038 w 4491402"/>
                <a:gd name="connsiteY759" fmla="*/ 39869 h 1123823"/>
                <a:gd name="connsiteX760" fmla="*/ 1623038 w 4491402"/>
                <a:gd name="connsiteY760" fmla="*/ 204758 h 1123823"/>
                <a:gd name="connsiteX761" fmla="*/ 1602699 w 4491402"/>
                <a:gd name="connsiteY761" fmla="*/ 226368 h 1123823"/>
                <a:gd name="connsiteX762" fmla="*/ 2609117 w 4491402"/>
                <a:gd name="connsiteY762" fmla="*/ 10339 h 1123823"/>
                <a:gd name="connsiteX763" fmla="*/ 2632516 w 4491402"/>
                <a:gd name="connsiteY763" fmla="*/ 13060 h 1123823"/>
                <a:gd name="connsiteX764" fmla="*/ 2719580 w 4491402"/>
                <a:gd name="connsiteY764" fmla="*/ 34826 h 1123823"/>
                <a:gd name="connsiteX765" fmla="*/ 2710884 w 4491402"/>
                <a:gd name="connsiteY765" fmla="*/ 67436 h 1123823"/>
                <a:gd name="connsiteX766" fmla="*/ 2652855 w 4491402"/>
                <a:gd name="connsiteY766" fmla="*/ 52929 h 1123823"/>
                <a:gd name="connsiteX767" fmla="*/ 2629456 w 4491402"/>
                <a:gd name="connsiteY767" fmla="*/ 50208 h 1123823"/>
                <a:gd name="connsiteX768" fmla="*/ 2565790 w 4491402"/>
                <a:gd name="connsiteY768" fmla="*/ 61636 h 1123823"/>
                <a:gd name="connsiteX769" fmla="*/ 2504845 w 4491402"/>
                <a:gd name="connsiteY769" fmla="*/ 122581 h 1123823"/>
                <a:gd name="connsiteX770" fmla="*/ 2435194 w 4491402"/>
                <a:gd name="connsiteY770" fmla="*/ 240118 h 1123823"/>
                <a:gd name="connsiteX771" fmla="*/ 2387308 w 4491402"/>
                <a:gd name="connsiteY771" fmla="*/ 296710 h 1123823"/>
                <a:gd name="connsiteX772" fmla="*/ 2348129 w 4491402"/>
                <a:gd name="connsiteY772" fmla="*/ 366361 h 1123823"/>
                <a:gd name="connsiteX773" fmla="*/ 2361031 w 4491402"/>
                <a:gd name="connsiteY773" fmla="*/ 443771 h 1123823"/>
                <a:gd name="connsiteX774" fmla="*/ 2340850 w 4491402"/>
                <a:gd name="connsiteY774" fmla="*/ 404850 h 1123823"/>
                <a:gd name="connsiteX775" fmla="*/ 2327790 w 4491402"/>
                <a:gd name="connsiteY775" fmla="*/ 326492 h 1123823"/>
                <a:gd name="connsiteX776" fmla="*/ 2366969 w 4491402"/>
                <a:gd name="connsiteY776" fmla="*/ 256841 h 1123823"/>
                <a:gd name="connsiteX777" fmla="*/ 2414855 w 4491402"/>
                <a:gd name="connsiteY777" fmla="*/ 200249 h 1123823"/>
                <a:gd name="connsiteX778" fmla="*/ 2484506 w 4491402"/>
                <a:gd name="connsiteY778" fmla="*/ 82712 h 1123823"/>
                <a:gd name="connsiteX779" fmla="*/ 2545451 w 4491402"/>
                <a:gd name="connsiteY779" fmla="*/ 21767 h 1123823"/>
                <a:gd name="connsiteX780" fmla="*/ 2609117 w 4491402"/>
                <a:gd name="connsiteY780" fmla="*/ 10339 h 1123823"/>
                <a:gd name="connsiteX781" fmla="*/ 1842127 w 4491402"/>
                <a:gd name="connsiteY781" fmla="*/ 8707 h 1123823"/>
                <a:gd name="connsiteX782" fmla="*/ 1990136 w 4491402"/>
                <a:gd name="connsiteY782" fmla="*/ 8707 h 1123823"/>
                <a:gd name="connsiteX783" fmla="*/ 1971531 w 4491402"/>
                <a:gd name="connsiteY783" fmla="*/ 48576 h 1123823"/>
                <a:gd name="connsiteX784" fmla="*/ 1862466 w 4491402"/>
                <a:gd name="connsiteY784" fmla="*/ 48576 h 1123823"/>
                <a:gd name="connsiteX785" fmla="*/ 1801521 w 4491402"/>
                <a:gd name="connsiteY785" fmla="*/ 61636 h 1123823"/>
                <a:gd name="connsiteX786" fmla="*/ 1753635 w 4491402"/>
                <a:gd name="connsiteY786" fmla="*/ 109521 h 1123823"/>
                <a:gd name="connsiteX787" fmla="*/ 1623038 w 4491402"/>
                <a:gd name="connsiteY787" fmla="*/ 266237 h 1123823"/>
                <a:gd name="connsiteX788" fmla="*/ 1623038 w 4491402"/>
                <a:gd name="connsiteY788" fmla="*/ 204758 h 1123823"/>
                <a:gd name="connsiteX789" fmla="*/ 1672351 w 4491402"/>
                <a:gd name="connsiteY789" fmla="*/ 152364 h 1123823"/>
                <a:gd name="connsiteX790" fmla="*/ 1733296 w 4491402"/>
                <a:gd name="connsiteY790" fmla="*/ 69652 h 1123823"/>
                <a:gd name="connsiteX791" fmla="*/ 1781182 w 4491402"/>
                <a:gd name="connsiteY791" fmla="*/ 21767 h 1123823"/>
                <a:gd name="connsiteX792" fmla="*/ 1842127 w 4491402"/>
                <a:gd name="connsiteY792" fmla="*/ 8707 h 1123823"/>
                <a:gd name="connsiteX793" fmla="*/ 646888 w 4491402"/>
                <a:gd name="connsiteY793" fmla="*/ 8707 h 1123823"/>
                <a:gd name="connsiteX794" fmla="*/ 912435 w 4491402"/>
                <a:gd name="connsiteY794" fmla="*/ 8707 h 1123823"/>
                <a:gd name="connsiteX795" fmla="*/ 960320 w 4491402"/>
                <a:gd name="connsiteY795" fmla="*/ 21767 h 1123823"/>
                <a:gd name="connsiteX796" fmla="*/ 1003852 w 4491402"/>
                <a:gd name="connsiteY796" fmla="*/ 47886 h 1123823"/>
                <a:gd name="connsiteX797" fmla="*/ 1029972 w 4491402"/>
                <a:gd name="connsiteY797" fmla="*/ 87065 h 1123823"/>
                <a:gd name="connsiteX798" fmla="*/ 1032052 w 4491402"/>
                <a:gd name="connsiteY798" fmla="*/ 99547 h 1123823"/>
                <a:gd name="connsiteX799" fmla="*/ 1024191 w 4491402"/>
                <a:gd name="connsiteY799" fmla="*/ 87755 h 1123823"/>
                <a:gd name="connsiteX800" fmla="*/ 980659 w 4491402"/>
                <a:gd name="connsiteY800" fmla="*/ 61636 h 1123823"/>
                <a:gd name="connsiteX801" fmla="*/ 932774 w 4491402"/>
                <a:gd name="connsiteY801" fmla="*/ 48576 h 1123823"/>
                <a:gd name="connsiteX802" fmla="*/ 667227 w 4491402"/>
                <a:gd name="connsiteY802" fmla="*/ 48576 h 1123823"/>
                <a:gd name="connsiteX803" fmla="*/ 619342 w 4491402"/>
                <a:gd name="connsiteY803" fmla="*/ 61636 h 1123823"/>
                <a:gd name="connsiteX804" fmla="*/ 575809 w 4491402"/>
                <a:gd name="connsiteY804" fmla="*/ 87755 h 1123823"/>
                <a:gd name="connsiteX805" fmla="*/ 549690 w 4491402"/>
                <a:gd name="connsiteY805" fmla="*/ 126934 h 1123823"/>
                <a:gd name="connsiteX806" fmla="*/ 540984 w 4491402"/>
                <a:gd name="connsiteY806" fmla="*/ 179173 h 1123823"/>
                <a:gd name="connsiteX807" fmla="*/ 540984 w 4491402"/>
                <a:gd name="connsiteY807" fmla="*/ 204602 h 1123823"/>
                <a:gd name="connsiteX808" fmla="*/ 528353 w 4491402"/>
                <a:gd name="connsiteY808" fmla="*/ 204602 h 1123823"/>
                <a:gd name="connsiteX809" fmla="*/ 501805 w 4491402"/>
                <a:gd name="connsiteY809" fmla="*/ 157406 h 1123823"/>
                <a:gd name="connsiteX810" fmla="*/ 497451 w 4491402"/>
                <a:gd name="connsiteY810" fmla="*/ 148700 h 1123823"/>
                <a:gd name="connsiteX811" fmla="*/ 493098 w 4491402"/>
                <a:gd name="connsiteY811" fmla="*/ 144347 h 1123823"/>
                <a:gd name="connsiteX812" fmla="*/ 462626 w 4491402"/>
                <a:gd name="connsiteY812" fmla="*/ 105168 h 1123823"/>
                <a:gd name="connsiteX813" fmla="*/ 419093 w 4491402"/>
                <a:gd name="connsiteY813" fmla="*/ 83402 h 1123823"/>
                <a:gd name="connsiteX814" fmla="*/ 371208 w 4491402"/>
                <a:gd name="connsiteY814" fmla="*/ 79048 h 1123823"/>
                <a:gd name="connsiteX815" fmla="*/ 318969 w 4491402"/>
                <a:gd name="connsiteY815" fmla="*/ 96461 h 1123823"/>
                <a:gd name="connsiteX816" fmla="*/ 310263 w 4491402"/>
                <a:gd name="connsiteY816" fmla="*/ 100815 h 1123823"/>
                <a:gd name="connsiteX817" fmla="*/ 314616 w 4491402"/>
                <a:gd name="connsiteY817" fmla="*/ 87755 h 1123823"/>
                <a:gd name="connsiteX818" fmla="*/ 258024 w 4491402"/>
                <a:gd name="connsiteY818" fmla="*/ 74695 h 1123823"/>
                <a:gd name="connsiteX819" fmla="*/ 166606 w 4491402"/>
                <a:gd name="connsiteY819" fmla="*/ 83402 h 1123823"/>
                <a:gd name="connsiteX820" fmla="*/ 110014 w 4491402"/>
                <a:gd name="connsiteY820" fmla="*/ 153053 h 1123823"/>
                <a:gd name="connsiteX821" fmla="*/ 36010 w 4491402"/>
                <a:gd name="connsiteY821" fmla="*/ 305416 h 1123823"/>
                <a:gd name="connsiteX822" fmla="*/ 27303 w 4491402"/>
                <a:gd name="connsiteY822" fmla="*/ 405540 h 1123823"/>
                <a:gd name="connsiteX823" fmla="*/ 73969 w 4491402"/>
                <a:gd name="connsiteY823" fmla="*/ 565537 h 1123823"/>
                <a:gd name="connsiteX824" fmla="*/ 67909 w 4491402"/>
                <a:gd name="connsiteY824" fmla="*/ 574626 h 1123823"/>
                <a:gd name="connsiteX825" fmla="*/ 6964 w 4491402"/>
                <a:gd name="connsiteY825" fmla="*/ 365671 h 1123823"/>
                <a:gd name="connsiteX826" fmla="*/ 15671 w 4491402"/>
                <a:gd name="connsiteY826" fmla="*/ 265547 h 1123823"/>
                <a:gd name="connsiteX827" fmla="*/ 89675 w 4491402"/>
                <a:gd name="connsiteY827" fmla="*/ 113184 h 1123823"/>
                <a:gd name="connsiteX828" fmla="*/ 146267 w 4491402"/>
                <a:gd name="connsiteY828" fmla="*/ 43533 h 1123823"/>
                <a:gd name="connsiteX829" fmla="*/ 237685 w 4491402"/>
                <a:gd name="connsiteY829" fmla="*/ 34826 h 1123823"/>
                <a:gd name="connsiteX830" fmla="*/ 294277 w 4491402"/>
                <a:gd name="connsiteY830" fmla="*/ 47886 h 1123823"/>
                <a:gd name="connsiteX831" fmla="*/ 289924 w 4491402"/>
                <a:gd name="connsiteY831" fmla="*/ 60946 h 1123823"/>
                <a:gd name="connsiteX832" fmla="*/ 298630 w 4491402"/>
                <a:gd name="connsiteY832" fmla="*/ 56592 h 1123823"/>
                <a:gd name="connsiteX833" fmla="*/ 350869 w 4491402"/>
                <a:gd name="connsiteY833" fmla="*/ 39179 h 1123823"/>
                <a:gd name="connsiteX834" fmla="*/ 398754 w 4491402"/>
                <a:gd name="connsiteY834" fmla="*/ 43533 h 1123823"/>
                <a:gd name="connsiteX835" fmla="*/ 442287 w 4491402"/>
                <a:gd name="connsiteY835" fmla="*/ 65299 h 1123823"/>
                <a:gd name="connsiteX836" fmla="*/ 472759 w 4491402"/>
                <a:gd name="connsiteY836" fmla="*/ 104478 h 1123823"/>
                <a:gd name="connsiteX837" fmla="*/ 477112 w 4491402"/>
                <a:gd name="connsiteY837" fmla="*/ 108831 h 1123823"/>
                <a:gd name="connsiteX838" fmla="*/ 481466 w 4491402"/>
                <a:gd name="connsiteY838" fmla="*/ 117537 h 1123823"/>
                <a:gd name="connsiteX839" fmla="*/ 520645 w 4491402"/>
                <a:gd name="connsiteY839" fmla="*/ 187189 h 1123823"/>
                <a:gd name="connsiteX840" fmla="*/ 520645 w 4491402"/>
                <a:gd name="connsiteY840" fmla="*/ 139304 h 1123823"/>
                <a:gd name="connsiteX841" fmla="*/ 529351 w 4491402"/>
                <a:gd name="connsiteY841" fmla="*/ 87065 h 1123823"/>
                <a:gd name="connsiteX842" fmla="*/ 555470 w 4491402"/>
                <a:gd name="connsiteY842" fmla="*/ 47886 h 1123823"/>
                <a:gd name="connsiteX843" fmla="*/ 599003 w 4491402"/>
                <a:gd name="connsiteY843" fmla="*/ 21767 h 1123823"/>
                <a:gd name="connsiteX844" fmla="*/ 646888 w 4491402"/>
                <a:gd name="connsiteY844" fmla="*/ 8707 h 1123823"/>
                <a:gd name="connsiteX845" fmla="*/ 3940938 w 4491402"/>
                <a:gd name="connsiteY845" fmla="*/ 1 h 1123823"/>
                <a:gd name="connsiteX846" fmla="*/ 4023649 w 4491402"/>
                <a:gd name="connsiteY846" fmla="*/ 1 h 1123823"/>
                <a:gd name="connsiteX847" fmla="*/ 4110714 w 4491402"/>
                <a:gd name="connsiteY847" fmla="*/ 30474 h 1123823"/>
                <a:gd name="connsiteX848" fmla="*/ 4393673 w 4491402"/>
                <a:gd name="connsiteY848" fmla="*/ 191543 h 1123823"/>
                <a:gd name="connsiteX849" fmla="*/ 4463325 w 4491402"/>
                <a:gd name="connsiteY849" fmla="*/ 265548 h 1123823"/>
                <a:gd name="connsiteX850" fmla="*/ 4463008 w 4491402"/>
                <a:gd name="connsiteY850" fmla="*/ 272844 h 1123823"/>
                <a:gd name="connsiteX851" fmla="*/ 4455368 w 4491402"/>
                <a:gd name="connsiteY851" fmla="*/ 260797 h 1123823"/>
                <a:gd name="connsiteX852" fmla="*/ 4414012 w 4491402"/>
                <a:gd name="connsiteY852" fmla="*/ 231412 h 1123823"/>
                <a:gd name="connsiteX853" fmla="*/ 4131053 w 4491402"/>
                <a:gd name="connsiteY853" fmla="*/ 70343 h 1123823"/>
                <a:gd name="connsiteX854" fmla="*/ 4043988 w 4491402"/>
                <a:gd name="connsiteY854" fmla="*/ 39870 h 1123823"/>
                <a:gd name="connsiteX855" fmla="*/ 3961277 w 4491402"/>
                <a:gd name="connsiteY855" fmla="*/ 39870 h 1123823"/>
                <a:gd name="connsiteX856" fmla="*/ 3874212 w 4491402"/>
                <a:gd name="connsiteY856" fmla="*/ 70343 h 1123823"/>
                <a:gd name="connsiteX857" fmla="*/ 3460657 w 4491402"/>
                <a:gd name="connsiteY857" fmla="*/ 288004 h 1123823"/>
                <a:gd name="connsiteX858" fmla="*/ 3479623 w 4491402"/>
                <a:gd name="connsiteY858" fmla="*/ 338580 h 1123823"/>
                <a:gd name="connsiteX859" fmla="*/ 3466437 w 4491402"/>
                <a:gd name="connsiteY859" fmla="*/ 317787 h 1123823"/>
                <a:gd name="connsiteX860" fmla="*/ 3440318 w 4491402"/>
                <a:gd name="connsiteY860" fmla="*/ 248135 h 1123823"/>
                <a:gd name="connsiteX861" fmla="*/ 3853873 w 4491402"/>
                <a:gd name="connsiteY861" fmla="*/ 30474 h 1123823"/>
                <a:gd name="connsiteX862" fmla="*/ 3940938 w 4491402"/>
                <a:gd name="connsiteY862" fmla="*/ 1 h 1123823"/>
                <a:gd name="connsiteX863" fmla="*/ 1537401 w 4491402"/>
                <a:gd name="connsiteY863" fmla="*/ 0 h 1123823"/>
                <a:gd name="connsiteX864" fmla="*/ 1602699 w 4491402"/>
                <a:gd name="connsiteY864" fmla="*/ 0 h 1123823"/>
                <a:gd name="connsiteX865" fmla="*/ 1602699 w 4491402"/>
                <a:gd name="connsiteY865" fmla="*/ 39869 h 1123823"/>
                <a:gd name="connsiteX866" fmla="*/ 1557740 w 4491402"/>
                <a:gd name="connsiteY866" fmla="*/ 39869 h 1123823"/>
                <a:gd name="connsiteX867" fmla="*/ 1505501 w 4491402"/>
                <a:gd name="connsiteY867" fmla="*/ 52929 h 1123823"/>
                <a:gd name="connsiteX868" fmla="*/ 1466322 w 4491402"/>
                <a:gd name="connsiteY868" fmla="*/ 79048 h 1123823"/>
                <a:gd name="connsiteX869" fmla="*/ 1435850 w 4491402"/>
                <a:gd name="connsiteY869" fmla="*/ 118227 h 1123823"/>
                <a:gd name="connsiteX870" fmla="*/ 1427143 w 4491402"/>
                <a:gd name="connsiteY870" fmla="*/ 170466 h 1123823"/>
                <a:gd name="connsiteX871" fmla="*/ 1427143 w 4491402"/>
                <a:gd name="connsiteY871" fmla="*/ 192232 h 1123823"/>
                <a:gd name="connsiteX872" fmla="*/ 1396671 w 4491402"/>
                <a:gd name="connsiteY872" fmla="*/ 148700 h 1123823"/>
                <a:gd name="connsiteX873" fmla="*/ 1357492 w 4491402"/>
                <a:gd name="connsiteY873" fmla="*/ 113874 h 1123823"/>
                <a:gd name="connsiteX874" fmla="*/ 1313960 w 4491402"/>
                <a:gd name="connsiteY874" fmla="*/ 100815 h 1123823"/>
                <a:gd name="connsiteX875" fmla="*/ 1266074 w 4491402"/>
                <a:gd name="connsiteY875" fmla="*/ 100815 h 1123823"/>
                <a:gd name="connsiteX876" fmla="*/ 1218189 w 4491402"/>
                <a:gd name="connsiteY876" fmla="*/ 118227 h 1123823"/>
                <a:gd name="connsiteX877" fmla="*/ 1175965 w 4491402"/>
                <a:gd name="connsiteY877" fmla="*/ 148935 h 1123823"/>
                <a:gd name="connsiteX878" fmla="*/ 1149964 w 4491402"/>
                <a:gd name="connsiteY878" fmla="*/ 113184 h 1123823"/>
                <a:gd name="connsiteX879" fmla="*/ 1197850 w 4491402"/>
                <a:gd name="connsiteY879" fmla="*/ 78358 h 1123823"/>
                <a:gd name="connsiteX880" fmla="*/ 1245735 w 4491402"/>
                <a:gd name="connsiteY880" fmla="*/ 60946 h 1123823"/>
                <a:gd name="connsiteX881" fmla="*/ 1293621 w 4491402"/>
                <a:gd name="connsiteY881" fmla="*/ 60946 h 1123823"/>
                <a:gd name="connsiteX882" fmla="*/ 1337153 w 4491402"/>
                <a:gd name="connsiteY882" fmla="*/ 74005 h 1123823"/>
                <a:gd name="connsiteX883" fmla="*/ 1376332 w 4491402"/>
                <a:gd name="connsiteY883" fmla="*/ 108831 h 1123823"/>
                <a:gd name="connsiteX884" fmla="*/ 1406804 w 4491402"/>
                <a:gd name="connsiteY884" fmla="*/ 152363 h 1123823"/>
                <a:gd name="connsiteX885" fmla="*/ 1406804 w 4491402"/>
                <a:gd name="connsiteY885" fmla="*/ 130597 h 1123823"/>
                <a:gd name="connsiteX886" fmla="*/ 1415511 w 4491402"/>
                <a:gd name="connsiteY886" fmla="*/ 78358 h 1123823"/>
                <a:gd name="connsiteX887" fmla="*/ 1445983 w 4491402"/>
                <a:gd name="connsiteY887" fmla="*/ 39179 h 1123823"/>
                <a:gd name="connsiteX888" fmla="*/ 1485162 w 4491402"/>
                <a:gd name="connsiteY888" fmla="*/ 13060 h 1123823"/>
                <a:gd name="connsiteX889" fmla="*/ 1537401 w 4491402"/>
                <a:gd name="connsiteY889" fmla="*/ 0 h 1123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</a:cxnLst>
              <a:rect l="l" t="t" r="r" b="b"/>
              <a:pathLst>
                <a:path w="4491402" h="1123823">
                  <a:moveTo>
                    <a:pt x="1067329" y="943030"/>
                  </a:moveTo>
                  <a:lnTo>
                    <a:pt x="1098196" y="967106"/>
                  </a:lnTo>
                  <a:lnTo>
                    <a:pt x="1072077" y="1006285"/>
                  </a:lnTo>
                  <a:cubicBezTo>
                    <a:pt x="1051762" y="1035306"/>
                    <a:pt x="1024191" y="1054170"/>
                    <a:pt x="989365" y="1062877"/>
                  </a:cubicBezTo>
                  <a:cubicBezTo>
                    <a:pt x="954540" y="1068681"/>
                    <a:pt x="921165" y="1061426"/>
                    <a:pt x="889241" y="1041111"/>
                  </a:cubicBezTo>
                  <a:cubicBezTo>
                    <a:pt x="874731" y="1029502"/>
                    <a:pt x="851513" y="1012089"/>
                    <a:pt x="819590" y="988872"/>
                  </a:cubicBezTo>
                  <a:lnTo>
                    <a:pt x="830292" y="971875"/>
                  </a:lnTo>
                  <a:lnTo>
                    <a:pt x="840607" y="979476"/>
                  </a:lnTo>
                  <a:cubicBezTo>
                    <a:pt x="852215" y="988182"/>
                    <a:pt x="861647" y="995438"/>
                    <a:pt x="868902" y="1001242"/>
                  </a:cubicBezTo>
                  <a:cubicBezTo>
                    <a:pt x="900826" y="1021557"/>
                    <a:pt x="934201" y="1028812"/>
                    <a:pt x="969026" y="1023008"/>
                  </a:cubicBezTo>
                  <a:cubicBezTo>
                    <a:pt x="1003852" y="1014301"/>
                    <a:pt x="1031423" y="995437"/>
                    <a:pt x="1051738" y="966416"/>
                  </a:cubicBezTo>
                  <a:close/>
                  <a:moveTo>
                    <a:pt x="223198" y="936633"/>
                  </a:moveTo>
                  <a:lnTo>
                    <a:pt x="246754" y="995523"/>
                  </a:lnTo>
                  <a:lnTo>
                    <a:pt x="228979" y="962063"/>
                  </a:lnTo>
                  <a:lnTo>
                    <a:pt x="220873" y="941799"/>
                  </a:lnTo>
                  <a:close/>
                  <a:moveTo>
                    <a:pt x="2802291" y="927927"/>
                  </a:moveTo>
                  <a:lnTo>
                    <a:pt x="2822630" y="927927"/>
                  </a:lnTo>
                  <a:lnTo>
                    <a:pt x="2822630" y="984519"/>
                  </a:lnTo>
                  <a:lnTo>
                    <a:pt x="2829257" y="1024278"/>
                  </a:lnTo>
                  <a:lnTo>
                    <a:pt x="2810998" y="996889"/>
                  </a:lnTo>
                  <a:cubicBezTo>
                    <a:pt x="2805194" y="979476"/>
                    <a:pt x="2802291" y="962063"/>
                    <a:pt x="2802291" y="944650"/>
                  </a:cubicBezTo>
                  <a:close/>
                  <a:moveTo>
                    <a:pt x="1182498" y="923417"/>
                  </a:moveTo>
                  <a:lnTo>
                    <a:pt x="1237029" y="1014301"/>
                  </a:lnTo>
                  <a:cubicBezTo>
                    <a:pt x="1251539" y="1034616"/>
                    <a:pt x="1270403" y="1050578"/>
                    <a:pt x="1293621" y="1062187"/>
                  </a:cubicBezTo>
                  <a:cubicBezTo>
                    <a:pt x="1316838" y="1073795"/>
                    <a:pt x="1340055" y="1078149"/>
                    <a:pt x="1363272" y="1075247"/>
                  </a:cubicBezTo>
                  <a:cubicBezTo>
                    <a:pt x="1447434" y="1063638"/>
                    <a:pt x="1524341" y="1037519"/>
                    <a:pt x="1593993" y="996889"/>
                  </a:cubicBezTo>
                  <a:cubicBezTo>
                    <a:pt x="1599797" y="993986"/>
                    <a:pt x="1608504" y="988182"/>
                    <a:pt x="1620112" y="979476"/>
                  </a:cubicBezTo>
                  <a:cubicBezTo>
                    <a:pt x="1640427" y="964965"/>
                    <a:pt x="1663645" y="957710"/>
                    <a:pt x="1689764" y="957710"/>
                  </a:cubicBezTo>
                  <a:cubicBezTo>
                    <a:pt x="1715883" y="957710"/>
                    <a:pt x="1739100" y="964965"/>
                    <a:pt x="1759415" y="979476"/>
                  </a:cubicBezTo>
                  <a:cubicBezTo>
                    <a:pt x="1782633" y="993986"/>
                    <a:pt x="1802948" y="1004144"/>
                    <a:pt x="1820361" y="1009948"/>
                  </a:cubicBezTo>
                  <a:cubicBezTo>
                    <a:pt x="1895816" y="1047676"/>
                    <a:pt x="2003196" y="1070893"/>
                    <a:pt x="2142499" y="1079600"/>
                  </a:cubicBezTo>
                  <a:lnTo>
                    <a:pt x="2155559" y="1044774"/>
                  </a:lnTo>
                  <a:cubicBezTo>
                    <a:pt x="2164265" y="1024459"/>
                    <a:pt x="2167167" y="1005595"/>
                    <a:pt x="2164265" y="988182"/>
                  </a:cubicBezTo>
                  <a:lnTo>
                    <a:pt x="2155532" y="959800"/>
                  </a:lnTo>
                  <a:lnTo>
                    <a:pt x="2167191" y="971459"/>
                  </a:lnTo>
                  <a:cubicBezTo>
                    <a:pt x="2175898" y="988872"/>
                    <a:pt x="2181702" y="1007736"/>
                    <a:pt x="2184604" y="1028051"/>
                  </a:cubicBezTo>
                  <a:cubicBezTo>
                    <a:pt x="2187506" y="1045464"/>
                    <a:pt x="2184604" y="1064328"/>
                    <a:pt x="2175898" y="1084643"/>
                  </a:cubicBezTo>
                  <a:lnTo>
                    <a:pt x="2162838" y="1119469"/>
                  </a:lnTo>
                  <a:cubicBezTo>
                    <a:pt x="2023535" y="1110762"/>
                    <a:pt x="1916155" y="1087545"/>
                    <a:pt x="1840700" y="1049817"/>
                  </a:cubicBezTo>
                  <a:cubicBezTo>
                    <a:pt x="1823287" y="1044013"/>
                    <a:pt x="1802972" y="1033855"/>
                    <a:pt x="1779754" y="1019345"/>
                  </a:cubicBezTo>
                  <a:cubicBezTo>
                    <a:pt x="1759439" y="1004834"/>
                    <a:pt x="1736222" y="997579"/>
                    <a:pt x="1710103" y="997579"/>
                  </a:cubicBezTo>
                  <a:cubicBezTo>
                    <a:pt x="1683984" y="997579"/>
                    <a:pt x="1660766" y="1004834"/>
                    <a:pt x="1640451" y="1019345"/>
                  </a:cubicBezTo>
                  <a:cubicBezTo>
                    <a:pt x="1628843" y="1028051"/>
                    <a:pt x="1620136" y="1033855"/>
                    <a:pt x="1614332" y="1036758"/>
                  </a:cubicBezTo>
                  <a:cubicBezTo>
                    <a:pt x="1544680" y="1077388"/>
                    <a:pt x="1467773" y="1103507"/>
                    <a:pt x="1383611" y="1115116"/>
                  </a:cubicBezTo>
                  <a:cubicBezTo>
                    <a:pt x="1360394" y="1118018"/>
                    <a:pt x="1337177" y="1113664"/>
                    <a:pt x="1313960" y="1102056"/>
                  </a:cubicBezTo>
                  <a:cubicBezTo>
                    <a:pt x="1290742" y="1090447"/>
                    <a:pt x="1271878" y="1074485"/>
                    <a:pt x="1257368" y="1054170"/>
                  </a:cubicBezTo>
                  <a:lnTo>
                    <a:pt x="1179010" y="923574"/>
                  </a:lnTo>
                  <a:close/>
                  <a:moveTo>
                    <a:pt x="202859" y="896764"/>
                  </a:moveTo>
                  <a:lnTo>
                    <a:pt x="220873" y="941799"/>
                  </a:lnTo>
                  <a:lnTo>
                    <a:pt x="144840" y="1110762"/>
                  </a:lnTo>
                  <a:lnTo>
                    <a:pt x="62129" y="984519"/>
                  </a:lnTo>
                  <a:lnTo>
                    <a:pt x="55200" y="965118"/>
                  </a:lnTo>
                  <a:lnTo>
                    <a:pt x="124501" y="1070893"/>
                  </a:lnTo>
                  <a:cubicBezTo>
                    <a:pt x="156425" y="1009948"/>
                    <a:pt x="182544" y="951905"/>
                    <a:pt x="202859" y="896764"/>
                  </a:cubicBezTo>
                  <a:close/>
                  <a:moveTo>
                    <a:pt x="4445605" y="885184"/>
                  </a:moveTo>
                  <a:lnTo>
                    <a:pt x="4457544" y="897455"/>
                  </a:lnTo>
                  <a:cubicBezTo>
                    <a:pt x="4480762" y="926477"/>
                    <a:pt x="4490919" y="959852"/>
                    <a:pt x="4488017" y="997580"/>
                  </a:cubicBezTo>
                  <a:cubicBezTo>
                    <a:pt x="4482213" y="1035307"/>
                    <a:pt x="4464800" y="1064329"/>
                    <a:pt x="4435778" y="1084644"/>
                  </a:cubicBezTo>
                  <a:lnTo>
                    <a:pt x="4383540" y="1123823"/>
                  </a:lnTo>
                  <a:cubicBezTo>
                    <a:pt x="4374833" y="1115117"/>
                    <a:pt x="4367578" y="1104959"/>
                    <a:pt x="4361774" y="1093350"/>
                  </a:cubicBezTo>
                  <a:cubicBezTo>
                    <a:pt x="4347263" y="1075938"/>
                    <a:pt x="4329850" y="1062878"/>
                    <a:pt x="4309535" y="1054171"/>
                  </a:cubicBezTo>
                  <a:cubicBezTo>
                    <a:pt x="4289220" y="1045465"/>
                    <a:pt x="4267454" y="1041112"/>
                    <a:pt x="4244236" y="1041112"/>
                  </a:cubicBezTo>
                  <a:cubicBezTo>
                    <a:pt x="4038184" y="1064329"/>
                    <a:pt x="3895979" y="1081742"/>
                    <a:pt x="3817621" y="1093350"/>
                  </a:cubicBezTo>
                  <a:lnTo>
                    <a:pt x="3791501" y="1097704"/>
                  </a:lnTo>
                  <a:lnTo>
                    <a:pt x="3769735" y="1097704"/>
                  </a:lnTo>
                  <a:cubicBezTo>
                    <a:pt x="3749420" y="1100606"/>
                    <a:pt x="3733458" y="1103508"/>
                    <a:pt x="3721850" y="1106410"/>
                  </a:cubicBezTo>
                  <a:cubicBezTo>
                    <a:pt x="3689926" y="1112214"/>
                    <a:pt x="3659453" y="1106410"/>
                    <a:pt x="3630432" y="1088997"/>
                  </a:cubicBezTo>
                  <a:cubicBezTo>
                    <a:pt x="3617373" y="1080291"/>
                    <a:pt x="3606490" y="1069770"/>
                    <a:pt x="3597783" y="1057436"/>
                  </a:cubicBezTo>
                  <a:lnTo>
                    <a:pt x="3580943" y="1020949"/>
                  </a:lnTo>
                  <a:lnTo>
                    <a:pt x="3610093" y="1049128"/>
                  </a:lnTo>
                  <a:cubicBezTo>
                    <a:pt x="3639114" y="1066541"/>
                    <a:pt x="3669587" y="1072345"/>
                    <a:pt x="3701511" y="1066541"/>
                  </a:cubicBezTo>
                  <a:cubicBezTo>
                    <a:pt x="3713119" y="1063639"/>
                    <a:pt x="3729081" y="1060737"/>
                    <a:pt x="3749396" y="1057835"/>
                  </a:cubicBezTo>
                  <a:lnTo>
                    <a:pt x="3771162" y="1057835"/>
                  </a:lnTo>
                  <a:lnTo>
                    <a:pt x="3797282" y="1053481"/>
                  </a:lnTo>
                  <a:cubicBezTo>
                    <a:pt x="3875640" y="1041873"/>
                    <a:pt x="4017845" y="1024460"/>
                    <a:pt x="4223897" y="1001243"/>
                  </a:cubicBezTo>
                  <a:cubicBezTo>
                    <a:pt x="4247115" y="1001243"/>
                    <a:pt x="4268881" y="1005596"/>
                    <a:pt x="4289196" y="1014302"/>
                  </a:cubicBezTo>
                  <a:cubicBezTo>
                    <a:pt x="4309511" y="1023009"/>
                    <a:pt x="4326924" y="1036069"/>
                    <a:pt x="4341435" y="1053481"/>
                  </a:cubicBezTo>
                  <a:cubicBezTo>
                    <a:pt x="4347239" y="1065090"/>
                    <a:pt x="4354494" y="1075248"/>
                    <a:pt x="4363201" y="1083954"/>
                  </a:cubicBezTo>
                  <a:lnTo>
                    <a:pt x="4415439" y="1044775"/>
                  </a:lnTo>
                  <a:cubicBezTo>
                    <a:pt x="4444461" y="1024460"/>
                    <a:pt x="4461874" y="995438"/>
                    <a:pt x="4467678" y="957711"/>
                  </a:cubicBezTo>
                  <a:close/>
                  <a:moveTo>
                    <a:pt x="1871172" y="862629"/>
                  </a:moveTo>
                  <a:lnTo>
                    <a:pt x="1996966" y="862629"/>
                  </a:lnTo>
                  <a:lnTo>
                    <a:pt x="2051081" y="874998"/>
                  </a:lnTo>
                  <a:cubicBezTo>
                    <a:pt x="2071396" y="874998"/>
                    <a:pt x="2090260" y="880803"/>
                    <a:pt x="2107673" y="892411"/>
                  </a:cubicBezTo>
                  <a:cubicBezTo>
                    <a:pt x="2122184" y="901118"/>
                    <a:pt x="2135244" y="914177"/>
                    <a:pt x="2146852" y="931590"/>
                  </a:cubicBezTo>
                  <a:lnTo>
                    <a:pt x="2155532" y="959800"/>
                  </a:lnTo>
                  <a:lnTo>
                    <a:pt x="2128012" y="932280"/>
                  </a:lnTo>
                  <a:cubicBezTo>
                    <a:pt x="2110599" y="920672"/>
                    <a:pt x="2091735" y="914867"/>
                    <a:pt x="2071420" y="914867"/>
                  </a:cubicBezTo>
                  <a:cubicBezTo>
                    <a:pt x="2013377" y="906161"/>
                    <a:pt x="1962590" y="894552"/>
                    <a:pt x="1919058" y="880042"/>
                  </a:cubicBezTo>
                  <a:cubicBezTo>
                    <a:pt x="1901645" y="874237"/>
                    <a:pt x="1885683" y="868433"/>
                    <a:pt x="1871172" y="862629"/>
                  </a:cubicBezTo>
                  <a:close/>
                  <a:moveTo>
                    <a:pt x="1395754" y="862629"/>
                  </a:moveTo>
                  <a:lnTo>
                    <a:pt x="1518561" y="862629"/>
                  </a:lnTo>
                  <a:lnTo>
                    <a:pt x="1514208" y="866982"/>
                  </a:lnTo>
                  <a:lnTo>
                    <a:pt x="1509855" y="871335"/>
                  </a:lnTo>
                  <a:cubicBezTo>
                    <a:pt x="1504050" y="874237"/>
                    <a:pt x="1499697" y="877139"/>
                    <a:pt x="1496795" y="880042"/>
                  </a:cubicBezTo>
                  <a:cubicBezTo>
                    <a:pt x="1466323" y="896004"/>
                    <a:pt x="1424604" y="907612"/>
                    <a:pt x="1371640" y="914868"/>
                  </a:cubicBezTo>
                  <a:lnTo>
                    <a:pt x="1182498" y="923417"/>
                  </a:lnTo>
                  <a:lnTo>
                    <a:pt x="1158671" y="883705"/>
                  </a:lnTo>
                  <a:cubicBezTo>
                    <a:pt x="1234127" y="885156"/>
                    <a:pt x="1298337" y="882254"/>
                    <a:pt x="1351301" y="874999"/>
                  </a:cubicBezTo>
                  <a:close/>
                  <a:moveTo>
                    <a:pt x="937127" y="853922"/>
                  </a:moveTo>
                  <a:lnTo>
                    <a:pt x="982990" y="853922"/>
                  </a:lnTo>
                  <a:lnTo>
                    <a:pt x="1023442" y="884793"/>
                  </a:lnTo>
                  <a:cubicBezTo>
                    <a:pt x="1039404" y="897127"/>
                    <a:pt x="1057542" y="911275"/>
                    <a:pt x="1077857" y="927237"/>
                  </a:cubicBezTo>
                  <a:lnTo>
                    <a:pt x="1067329" y="943030"/>
                  </a:lnTo>
                  <a:lnTo>
                    <a:pt x="1043781" y="924662"/>
                  </a:lnTo>
                  <a:cubicBezTo>
                    <a:pt x="1027819" y="912328"/>
                    <a:pt x="1014034" y="901808"/>
                    <a:pt x="1002425" y="893101"/>
                  </a:cubicBezTo>
                  <a:cubicBezTo>
                    <a:pt x="987914" y="881493"/>
                    <a:pt x="966148" y="868433"/>
                    <a:pt x="937127" y="853922"/>
                  </a:cubicBezTo>
                  <a:close/>
                  <a:moveTo>
                    <a:pt x="627789" y="845961"/>
                  </a:moveTo>
                  <a:lnTo>
                    <a:pt x="671580" y="853922"/>
                  </a:lnTo>
                  <a:lnTo>
                    <a:pt x="675933" y="853922"/>
                  </a:lnTo>
                  <a:cubicBezTo>
                    <a:pt x="659972" y="880042"/>
                    <a:pt x="637843" y="905436"/>
                    <a:pt x="609547" y="930104"/>
                  </a:cubicBezTo>
                  <a:lnTo>
                    <a:pt x="522819" y="990357"/>
                  </a:lnTo>
                  <a:lnTo>
                    <a:pt x="493909" y="968249"/>
                  </a:lnTo>
                  <a:lnTo>
                    <a:pt x="495275" y="955494"/>
                  </a:lnTo>
                  <a:lnTo>
                    <a:pt x="589208" y="890235"/>
                  </a:lnTo>
                  <a:close/>
                  <a:moveTo>
                    <a:pt x="2329159" y="841001"/>
                  </a:moveTo>
                  <a:lnTo>
                    <a:pt x="2336497" y="853232"/>
                  </a:lnTo>
                  <a:cubicBezTo>
                    <a:pt x="2348105" y="864841"/>
                    <a:pt x="2362616" y="873547"/>
                    <a:pt x="2380029" y="879352"/>
                  </a:cubicBezTo>
                  <a:cubicBezTo>
                    <a:pt x="2394539" y="885156"/>
                    <a:pt x="2410501" y="888058"/>
                    <a:pt x="2427914" y="888058"/>
                  </a:cubicBezTo>
                  <a:lnTo>
                    <a:pt x="2802291" y="888058"/>
                  </a:lnTo>
                  <a:lnTo>
                    <a:pt x="2802291" y="927927"/>
                  </a:lnTo>
                  <a:lnTo>
                    <a:pt x="2448253" y="927927"/>
                  </a:lnTo>
                  <a:cubicBezTo>
                    <a:pt x="2430840" y="927927"/>
                    <a:pt x="2414878" y="925025"/>
                    <a:pt x="2400368" y="919221"/>
                  </a:cubicBezTo>
                  <a:cubicBezTo>
                    <a:pt x="2382955" y="913416"/>
                    <a:pt x="2368444" y="904710"/>
                    <a:pt x="2356836" y="893101"/>
                  </a:cubicBezTo>
                  <a:cubicBezTo>
                    <a:pt x="2345227" y="881493"/>
                    <a:pt x="2336521" y="866982"/>
                    <a:pt x="2330716" y="849569"/>
                  </a:cubicBezTo>
                  <a:close/>
                  <a:moveTo>
                    <a:pt x="4136018" y="837122"/>
                  </a:moveTo>
                  <a:lnTo>
                    <a:pt x="4174585" y="875689"/>
                  </a:lnTo>
                  <a:cubicBezTo>
                    <a:pt x="4052695" y="884396"/>
                    <a:pt x="3951119" y="891651"/>
                    <a:pt x="3869859" y="897455"/>
                  </a:cubicBezTo>
                  <a:lnTo>
                    <a:pt x="3902104" y="853830"/>
                  </a:lnTo>
                  <a:lnTo>
                    <a:pt x="3986647" y="847792"/>
                  </a:lnTo>
                  <a:close/>
                  <a:moveTo>
                    <a:pt x="4096559" y="778134"/>
                  </a:moveTo>
                  <a:lnTo>
                    <a:pt x="4154246" y="835820"/>
                  </a:lnTo>
                  <a:lnTo>
                    <a:pt x="4136018" y="837122"/>
                  </a:lnTo>
                  <a:lnTo>
                    <a:pt x="4083167" y="784272"/>
                  </a:lnTo>
                  <a:close/>
                  <a:moveTo>
                    <a:pt x="3326236" y="770383"/>
                  </a:moveTo>
                  <a:lnTo>
                    <a:pt x="3345017" y="801684"/>
                  </a:lnTo>
                  <a:cubicBezTo>
                    <a:pt x="3350821" y="816194"/>
                    <a:pt x="3353724" y="832156"/>
                    <a:pt x="3353724" y="849569"/>
                  </a:cubicBezTo>
                  <a:lnTo>
                    <a:pt x="3353724" y="927927"/>
                  </a:lnTo>
                  <a:lnTo>
                    <a:pt x="3162181" y="927927"/>
                  </a:lnTo>
                  <a:cubicBezTo>
                    <a:pt x="3144769" y="927927"/>
                    <a:pt x="3127356" y="932280"/>
                    <a:pt x="3109943" y="940987"/>
                  </a:cubicBezTo>
                  <a:cubicBezTo>
                    <a:pt x="3095432" y="946791"/>
                    <a:pt x="3082372" y="955497"/>
                    <a:pt x="3070764" y="967106"/>
                  </a:cubicBezTo>
                  <a:cubicBezTo>
                    <a:pt x="3059156" y="978715"/>
                    <a:pt x="3050449" y="991774"/>
                    <a:pt x="3044645" y="1006285"/>
                  </a:cubicBezTo>
                  <a:cubicBezTo>
                    <a:pt x="3035938" y="1023698"/>
                    <a:pt x="3031585" y="1041111"/>
                    <a:pt x="3031585" y="1058524"/>
                  </a:cubicBezTo>
                  <a:lnTo>
                    <a:pt x="3031585" y="1115116"/>
                  </a:lnTo>
                  <a:lnTo>
                    <a:pt x="2948874" y="1115116"/>
                  </a:lnTo>
                  <a:cubicBezTo>
                    <a:pt x="2931461" y="1115116"/>
                    <a:pt x="2915499" y="1110762"/>
                    <a:pt x="2900988" y="1102056"/>
                  </a:cubicBezTo>
                  <a:cubicBezTo>
                    <a:pt x="2883576" y="1096252"/>
                    <a:pt x="2869065" y="1087545"/>
                    <a:pt x="2857456" y="1075937"/>
                  </a:cubicBezTo>
                  <a:cubicBezTo>
                    <a:pt x="2845847" y="1064328"/>
                    <a:pt x="2837141" y="1051268"/>
                    <a:pt x="2831337" y="1036758"/>
                  </a:cubicBezTo>
                  <a:lnTo>
                    <a:pt x="2829257" y="1024278"/>
                  </a:lnTo>
                  <a:lnTo>
                    <a:pt x="2837117" y="1036068"/>
                  </a:lnTo>
                  <a:cubicBezTo>
                    <a:pt x="2848726" y="1047676"/>
                    <a:pt x="2863237" y="1056383"/>
                    <a:pt x="2880649" y="1062187"/>
                  </a:cubicBezTo>
                  <a:cubicBezTo>
                    <a:pt x="2895160" y="1070893"/>
                    <a:pt x="2911122" y="1075247"/>
                    <a:pt x="2928535" y="1075247"/>
                  </a:cubicBezTo>
                  <a:lnTo>
                    <a:pt x="3011246" y="1075247"/>
                  </a:lnTo>
                  <a:lnTo>
                    <a:pt x="3011246" y="1018655"/>
                  </a:lnTo>
                  <a:cubicBezTo>
                    <a:pt x="3011246" y="1001242"/>
                    <a:pt x="3015599" y="983829"/>
                    <a:pt x="3024306" y="966416"/>
                  </a:cubicBezTo>
                  <a:cubicBezTo>
                    <a:pt x="3030110" y="951905"/>
                    <a:pt x="3038817" y="938846"/>
                    <a:pt x="3050425" y="927237"/>
                  </a:cubicBezTo>
                  <a:cubicBezTo>
                    <a:pt x="3062033" y="915628"/>
                    <a:pt x="3075093" y="906922"/>
                    <a:pt x="3089604" y="901118"/>
                  </a:cubicBezTo>
                  <a:cubicBezTo>
                    <a:pt x="3107017" y="892411"/>
                    <a:pt x="3124430" y="888058"/>
                    <a:pt x="3141842" y="888058"/>
                  </a:cubicBezTo>
                  <a:lnTo>
                    <a:pt x="3333385" y="888058"/>
                  </a:lnTo>
                  <a:lnTo>
                    <a:pt x="3333385" y="809700"/>
                  </a:lnTo>
                  <a:close/>
                  <a:moveTo>
                    <a:pt x="1197866" y="766811"/>
                  </a:moveTo>
                  <a:lnTo>
                    <a:pt x="1210909" y="783581"/>
                  </a:lnTo>
                  <a:cubicBezTo>
                    <a:pt x="1222518" y="795189"/>
                    <a:pt x="1235578" y="803896"/>
                    <a:pt x="1250088" y="809700"/>
                  </a:cubicBezTo>
                  <a:cubicBezTo>
                    <a:pt x="1267501" y="818406"/>
                    <a:pt x="1284914" y="822760"/>
                    <a:pt x="1302327" y="822760"/>
                  </a:cubicBezTo>
                  <a:lnTo>
                    <a:pt x="1498222" y="822760"/>
                  </a:lnTo>
                  <a:lnTo>
                    <a:pt x="1493869" y="827113"/>
                  </a:lnTo>
                  <a:lnTo>
                    <a:pt x="1489516" y="831466"/>
                  </a:lnTo>
                  <a:cubicBezTo>
                    <a:pt x="1483711" y="834368"/>
                    <a:pt x="1479358" y="837270"/>
                    <a:pt x="1476456" y="840173"/>
                  </a:cubicBezTo>
                  <a:lnTo>
                    <a:pt x="1395754" y="862629"/>
                  </a:lnTo>
                  <a:lnTo>
                    <a:pt x="1322666" y="862629"/>
                  </a:lnTo>
                  <a:cubicBezTo>
                    <a:pt x="1305253" y="862629"/>
                    <a:pt x="1287840" y="858275"/>
                    <a:pt x="1270427" y="849569"/>
                  </a:cubicBezTo>
                  <a:cubicBezTo>
                    <a:pt x="1255917" y="843765"/>
                    <a:pt x="1242857" y="835058"/>
                    <a:pt x="1231248" y="823450"/>
                  </a:cubicBezTo>
                  <a:cubicBezTo>
                    <a:pt x="1219640" y="811841"/>
                    <a:pt x="1209482" y="798781"/>
                    <a:pt x="1200776" y="784271"/>
                  </a:cubicBezTo>
                  <a:close/>
                  <a:moveTo>
                    <a:pt x="551963" y="763083"/>
                  </a:moveTo>
                  <a:lnTo>
                    <a:pt x="559824" y="774874"/>
                  </a:lnTo>
                  <a:cubicBezTo>
                    <a:pt x="574334" y="786483"/>
                    <a:pt x="588845" y="796640"/>
                    <a:pt x="603356" y="805347"/>
                  </a:cubicBezTo>
                  <a:cubicBezTo>
                    <a:pt x="617866" y="811151"/>
                    <a:pt x="633828" y="814053"/>
                    <a:pt x="651241" y="814053"/>
                  </a:cubicBezTo>
                  <a:lnTo>
                    <a:pt x="655594" y="814053"/>
                  </a:lnTo>
                  <a:lnTo>
                    <a:pt x="627789" y="845961"/>
                  </a:lnTo>
                  <a:lnTo>
                    <a:pt x="623695" y="845216"/>
                  </a:lnTo>
                  <a:cubicBezTo>
                    <a:pt x="609184" y="836509"/>
                    <a:pt x="594673" y="826352"/>
                    <a:pt x="580163" y="814743"/>
                  </a:cubicBezTo>
                  <a:cubicBezTo>
                    <a:pt x="568554" y="803135"/>
                    <a:pt x="559847" y="790075"/>
                    <a:pt x="554043" y="775564"/>
                  </a:cubicBezTo>
                  <a:close/>
                  <a:moveTo>
                    <a:pt x="2194129" y="750672"/>
                  </a:moveTo>
                  <a:lnTo>
                    <a:pt x="2210723" y="775564"/>
                  </a:lnTo>
                  <a:cubicBezTo>
                    <a:pt x="2219430" y="792977"/>
                    <a:pt x="2223783" y="810390"/>
                    <a:pt x="2223783" y="827803"/>
                  </a:cubicBezTo>
                  <a:lnTo>
                    <a:pt x="2223783" y="862629"/>
                  </a:lnTo>
                  <a:lnTo>
                    <a:pt x="1996966" y="862629"/>
                  </a:lnTo>
                  <a:lnTo>
                    <a:pt x="1898719" y="840173"/>
                  </a:lnTo>
                  <a:cubicBezTo>
                    <a:pt x="1881306" y="834368"/>
                    <a:pt x="1865344" y="828564"/>
                    <a:pt x="1850833" y="822760"/>
                  </a:cubicBezTo>
                  <a:lnTo>
                    <a:pt x="2203444" y="822760"/>
                  </a:lnTo>
                  <a:lnTo>
                    <a:pt x="2203444" y="787934"/>
                  </a:lnTo>
                  <a:close/>
                  <a:moveTo>
                    <a:pt x="4300828" y="736386"/>
                  </a:moveTo>
                  <a:lnTo>
                    <a:pt x="4319281" y="736386"/>
                  </a:lnTo>
                  <a:lnTo>
                    <a:pt x="4437205" y="857586"/>
                  </a:lnTo>
                  <a:lnTo>
                    <a:pt x="4445605" y="885184"/>
                  </a:lnTo>
                  <a:close/>
                  <a:moveTo>
                    <a:pt x="4080320" y="736386"/>
                  </a:moveTo>
                  <a:lnTo>
                    <a:pt x="4187645" y="736386"/>
                  </a:lnTo>
                  <a:lnTo>
                    <a:pt x="4096559" y="778134"/>
                  </a:lnTo>
                  <a:lnTo>
                    <a:pt x="4062828" y="744403"/>
                  </a:lnTo>
                  <a:close/>
                  <a:moveTo>
                    <a:pt x="3678322" y="736386"/>
                  </a:moveTo>
                  <a:lnTo>
                    <a:pt x="3730556" y="736386"/>
                  </a:lnTo>
                  <a:cubicBezTo>
                    <a:pt x="3716045" y="759603"/>
                    <a:pt x="3698632" y="781370"/>
                    <a:pt x="3678317" y="801685"/>
                  </a:cubicBezTo>
                  <a:cubicBezTo>
                    <a:pt x="3658002" y="824902"/>
                    <a:pt x="3637687" y="845217"/>
                    <a:pt x="3617372" y="862630"/>
                  </a:cubicBezTo>
                  <a:cubicBezTo>
                    <a:pt x="3597057" y="877140"/>
                    <a:pt x="3582547" y="897455"/>
                    <a:pt x="3573840" y="923575"/>
                  </a:cubicBezTo>
                  <a:cubicBezTo>
                    <a:pt x="3565134" y="946792"/>
                    <a:pt x="3565134" y="971460"/>
                    <a:pt x="3573840" y="997580"/>
                  </a:cubicBezTo>
                  <a:lnTo>
                    <a:pt x="3578193" y="1014992"/>
                  </a:lnTo>
                  <a:lnTo>
                    <a:pt x="3580943" y="1020949"/>
                  </a:lnTo>
                  <a:lnTo>
                    <a:pt x="3577444" y="1017567"/>
                  </a:lnTo>
                  <a:cubicBezTo>
                    <a:pt x="3568738" y="1005233"/>
                    <a:pt x="3562208" y="991085"/>
                    <a:pt x="3557854" y="975123"/>
                  </a:cubicBezTo>
                  <a:lnTo>
                    <a:pt x="3553501" y="957711"/>
                  </a:lnTo>
                  <a:cubicBezTo>
                    <a:pt x="3544795" y="931591"/>
                    <a:pt x="3544795" y="906923"/>
                    <a:pt x="3553501" y="883706"/>
                  </a:cubicBezTo>
                  <a:cubicBezTo>
                    <a:pt x="3562208" y="857586"/>
                    <a:pt x="3576718" y="837271"/>
                    <a:pt x="3597033" y="822761"/>
                  </a:cubicBezTo>
                  <a:cubicBezTo>
                    <a:pt x="3617348" y="805348"/>
                    <a:pt x="3637663" y="785033"/>
                    <a:pt x="3657978" y="761816"/>
                  </a:cubicBezTo>
                  <a:close/>
                  <a:moveTo>
                    <a:pt x="4032356" y="696517"/>
                  </a:moveTo>
                  <a:lnTo>
                    <a:pt x="4167306" y="696517"/>
                  </a:lnTo>
                  <a:lnTo>
                    <a:pt x="4080320" y="736386"/>
                  </a:lnTo>
                  <a:lnTo>
                    <a:pt x="4052695" y="736386"/>
                  </a:lnTo>
                  <a:cubicBezTo>
                    <a:pt x="4029477" y="736386"/>
                    <a:pt x="4009162" y="742191"/>
                    <a:pt x="3991749" y="753799"/>
                  </a:cubicBezTo>
                  <a:cubicBezTo>
                    <a:pt x="3971434" y="762506"/>
                    <a:pt x="3955473" y="777016"/>
                    <a:pt x="3943864" y="797331"/>
                  </a:cubicBezTo>
                  <a:lnTo>
                    <a:pt x="3902104" y="853830"/>
                  </a:lnTo>
                  <a:lnTo>
                    <a:pt x="3849520" y="857586"/>
                  </a:lnTo>
                  <a:cubicBezTo>
                    <a:pt x="3878542" y="822761"/>
                    <a:pt x="3903210" y="789386"/>
                    <a:pt x="3923525" y="757462"/>
                  </a:cubicBezTo>
                  <a:cubicBezTo>
                    <a:pt x="3935134" y="737147"/>
                    <a:pt x="3951095" y="722637"/>
                    <a:pt x="3971410" y="713930"/>
                  </a:cubicBezTo>
                  <a:cubicBezTo>
                    <a:pt x="3988823" y="702322"/>
                    <a:pt x="4009138" y="696517"/>
                    <a:pt x="4032356" y="696517"/>
                  </a:cubicBezTo>
                  <a:close/>
                  <a:moveTo>
                    <a:pt x="3031585" y="683457"/>
                  </a:moveTo>
                  <a:lnTo>
                    <a:pt x="3207141" y="683457"/>
                  </a:lnTo>
                  <a:cubicBezTo>
                    <a:pt x="3224554" y="683457"/>
                    <a:pt x="3240516" y="686359"/>
                    <a:pt x="3255026" y="692163"/>
                  </a:cubicBezTo>
                  <a:cubicBezTo>
                    <a:pt x="3272439" y="697967"/>
                    <a:pt x="3286950" y="706674"/>
                    <a:pt x="3298558" y="718282"/>
                  </a:cubicBezTo>
                  <a:cubicBezTo>
                    <a:pt x="3310167" y="732793"/>
                    <a:pt x="3318874" y="747304"/>
                    <a:pt x="3324678" y="761815"/>
                  </a:cubicBezTo>
                  <a:lnTo>
                    <a:pt x="3326236" y="770383"/>
                  </a:lnTo>
                  <a:lnTo>
                    <a:pt x="3318897" y="758151"/>
                  </a:lnTo>
                  <a:cubicBezTo>
                    <a:pt x="3307289" y="746543"/>
                    <a:pt x="3292778" y="737836"/>
                    <a:pt x="3275365" y="732032"/>
                  </a:cubicBezTo>
                  <a:cubicBezTo>
                    <a:pt x="3260855" y="726228"/>
                    <a:pt x="3244893" y="723326"/>
                    <a:pt x="3227480" y="723326"/>
                  </a:cubicBezTo>
                  <a:lnTo>
                    <a:pt x="3031585" y="723326"/>
                  </a:lnTo>
                  <a:close/>
                  <a:moveTo>
                    <a:pt x="1868200" y="657337"/>
                  </a:moveTo>
                  <a:lnTo>
                    <a:pt x="2072847" y="657337"/>
                  </a:lnTo>
                  <a:cubicBezTo>
                    <a:pt x="2090260" y="657337"/>
                    <a:pt x="2107673" y="661690"/>
                    <a:pt x="2125086" y="670397"/>
                  </a:cubicBezTo>
                  <a:cubicBezTo>
                    <a:pt x="2139597" y="676201"/>
                    <a:pt x="2152656" y="684908"/>
                    <a:pt x="2164265" y="696516"/>
                  </a:cubicBezTo>
                  <a:cubicBezTo>
                    <a:pt x="2175874" y="708125"/>
                    <a:pt x="2184580" y="721184"/>
                    <a:pt x="2190384" y="735695"/>
                  </a:cubicBezTo>
                  <a:lnTo>
                    <a:pt x="2194129" y="750672"/>
                  </a:lnTo>
                  <a:lnTo>
                    <a:pt x="2184604" y="736385"/>
                  </a:lnTo>
                  <a:cubicBezTo>
                    <a:pt x="2172995" y="724777"/>
                    <a:pt x="2159936" y="716070"/>
                    <a:pt x="2145425" y="710266"/>
                  </a:cubicBezTo>
                  <a:cubicBezTo>
                    <a:pt x="2128012" y="701559"/>
                    <a:pt x="2110599" y="697206"/>
                    <a:pt x="2093186" y="697206"/>
                  </a:cubicBezTo>
                  <a:lnTo>
                    <a:pt x="1814580" y="697206"/>
                  </a:lnTo>
                  <a:lnTo>
                    <a:pt x="1814580" y="684147"/>
                  </a:lnTo>
                  <a:close/>
                  <a:moveTo>
                    <a:pt x="1171730" y="657337"/>
                  </a:moveTo>
                  <a:lnTo>
                    <a:pt x="1427143" y="657337"/>
                  </a:lnTo>
                  <a:lnTo>
                    <a:pt x="1427143" y="658027"/>
                  </a:lnTo>
                  <a:lnTo>
                    <a:pt x="1605626" y="658027"/>
                  </a:lnTo>
                  <a:lnTo>
                    <a:pt x="1605626" y="697206"/>
                  </a:lnTo>
                  <a:lnTo>
                    <a:pt x="1192069" y="697206"/>
                  </a:lnTo>
                  <a:lnTo>
                    <a:pt x="1192069" y="732032"/>
                  </a:lnTo>
                  <a:lnTo>
                    <a:pt x="1197866" y="766811"/>
                  </a:lnTo>
                  <a:lnTo>
                    <a:pt x="1180437" y="744402"/>
                  </a:lnTo>
                  <a:cubicBezTo>
                    <a:pt x="1174633" y="726989"/>
                    <a:pt x="1171730" y="709576"/>
                    <a:pt x="1171730" y="692163"/>
                  </a:cubicBezTo>
                  <a:close/>
                  <a:moveTo>
                    <a:pt x="3545381" y="645158"/>
                  </a:moveTo>
                  <a:lnTo>
                    <a:pt x="3553501" y="657338"/>
                  </a:lnTo>
                  <a:cubicBezTo>
                    <a:pt x="3568012" y="668947"/>
                    <a:pt x="3582523" y="679104"/>
                    <a:pt x="3597033" y="687811"/>
                  </a:cubicBezTo>
                  <a:cubicBezTo>
                    <a:pt x="3611544" y="693615"/>
                    <a:pt x="3627506" y="696517"/>
                    <a:pt x="3644919" y="696517"/>
                  </a:cubicBezTo>
                  <a:lnTo>
                    <a:pt x="3710217" y="696517"/>
                  </a:lnTo>
                  <a:lnTo>
                    <a:pt x="3678322" y="736386"/>
                  </a:lnTo>
                  <a:lnTo>
                    <a:pt x="3665258" y="736386"/>
                  </a:lnTo>
                  <a:cubicBezTo>
                    <a:pt x="3647845" y="736386"/>
                    <a:pt x="3631883" y="733484"/>
                    <a:pt x="3617372" y="727680"/>
                  </a:cubicBezTo>
                  <a:cubicBezTo>
                    <a:pt x="3602862" y="718973"/>
                    <a:pt x="3588351" y="708816"/>
                    <a:pt x="3573840" y="697207"/>
                  </a:cubicBezTo>
                  <a:cubicBezTo>
                    <a:pt x="3562231" y="685599"/>
                    <a:pt x="3553525" y="672539"/>
                    <a:pt x="3547721" y="658028"/>
                  </a:cubicBezTo>
                  <a:close/>
                  <a:moveTo>
                    <a:pt x="2802291" y="627555"/>
                  </a:moveTo>
                  <a:lnTo>
                    <a:pt x="2822630" y="627555"/>
                  </a:lnTo>
                  <a:lnTo>
                    <a:pt x="2822630" y="723326"/>
                  </a:lnTo>
                  <a:lnTo>
                    <a:pt x="2687681" y="723326"/>
                  </a:lnTo>
                  <a:lnTo>
                    <a:pt x="2687681" y="683457"/>
                  </a:lnTo>
                  <a:lnTo>
                    <a:pt x="2802291" y="683457"/>
                  </a:lnTo>
                  <a:close/>
                  <a:moveTo>
                    <a:pt x="1427143" y="618158"/>
                  </a:moveTo>
                  <a:lnTo>
                    <a:pt x="1585287" y="618158"/>
                  </a:lnTo>
                  <a:lnTo>
                    <a:pt x="1585287" y="657337"/>
                  </a:lnTo>
                  <a:lnTo>
                    <a:pt x="1427143" y="657337"/>
                  </a:lnTo>
                  <a:close/>
                  <a:moveTo>
                    <a:pt x="2667342" y="587686"/>
                  </a:moveTo>
                  <a:lnTo>
                    <a:pt x="2802291" y="587686"/>
                  </a:lnTo>
                  <a:lnTo>
                    <a:pt x="2802291" y="627555"/>
                  </a:lnTo>
                  <a:lnTo>
                    <a:pt x="2687681" y="627555"/>
                  </a:lnTo>
                  <a:lnTo>
                    <a:pt x="2687681" y="683457"/>
                  </a:lnTo>
                  <a:lnTo>
                    <a:pt x="2667342" y="683457"/>
                  </a:lnTo>
                  <a:close/>
                  <a:moveTo>
                    <a:pt x="1623038" y="578979"/>
                  </a:moveTo>
                  <a:lnTo>
                    <a:pt x="1682663" y="578979"/>
                  </a:lnTo>
                  <a:lnTo>
                    <a:pt x="1727516" y="618848"/>
                  </a:lnTo>
                  <a:lnTo>
                    <a:pt x="1623038" y="618848"/>
                  </a:lnTo>
                  <a:close/>
                  <a:moveTo>
                    <a:pt x="316043" y="575316"/>
                  </a:moveTo>
                  <a:lnTo>
                    <a:pt x="336382" y="575316"/>
                  </a:lnTo>
                  <a:lnTo>
                    <a:pt x="336382" y="679793"/>
                  </a:lnTo>
                  <a:cubicBezTo>
                    <a:pt x="336382" y="778466"/>
                    <a:pt x="332029" y="837960"/>
                    <a:pt x="323322" y="858275"/>
                  </a:cubicBezTo>
                  <a:cubicBezTo>
                    <a:pt x="314616" y="878590"/>
                    <a:pt x="295752" y="888748"/>
                    <a:pt x="266730" y="888748"/>
                  </a:cubicBezTo>
                  <a:lnTo>
                    <a:pt x="240611" y="888748"/>
                  </a:lnTo>
                  <a:lnTo>
                    <a:pt x="257501" y="846523"/>
                  </a:lnTo>
                  <a:lnTo>
                    <a:pt x="282306" y="841261"/>
                  </a:lnTo>
                  <a:cubicBezTo>
                    <a:pt x="291738" y="836182"/>
                    <a:pt x="298630" y="828564"/>
                    <a:pt x="302983" y="818406"/>
                  </a:cubicBezTo>
                  <a:cubicBezTo>
                    <a:pt x="311690" y="798091"/>
                    <a:pt x="316043" y="738597"/>
                    <a:pt x="316043" y="639924"/>
                  </a:cubicBezTo>
                  <a:close/>
                  <a:moveTo>
                    <a:pt x="123662" y="575316"/>
                  </a:moveTo>
                  <a:lnTo>
                    <a:pt x="153547" y="575316"/>
                  </a:lnTo>
                  <a:cubicBezTo>
                    <a:pt x="141938" y="630457"/>
                    <a:pt x="128878" y="678342"/>
                    <a:pt x="114368" y="718972"/>
                  </a:cubicBezTo>
                  <a:cubicBezTo>
                    <a:pt x="99857" y="762505"/>
                    <a:pt x="79542" y="808939"/>
                    <a:pt x="53423" y="858275"/>
                  </a:cubicBezTo>
                  <a:cubicBezTo>
                    <a:pt x="44716" y="878590"/>
                    <a:pt x="40363" y="900357"/>
                    <a:pt x="40363" y="923574"/>
                  </a:cubicBezTo>
                  <a:lnTo>
                    <a:pt x="55200" y="965118"/>
                  </a:lnTo>
                  <a:lnTo>
                    <a:pt x="41790" y="944650"/>
                  </a:lnTo>
                  <a:cubicBezTo>
                    <a:pt x="27279" y="924335"/>
                    <a:pt x="20024" y="904020"/>
                    <a:pt x="20024" y="883705"/>
                  </a:cubicBezTo>
                  <a:cubicBezTo>
                    <a:pt x="20024" y="860488"/>
                    <a:pt x="24377" y="838721"/>
                    <a:pt x="33084" y="818406"/>
                  </a:cubicBezTo>
                  <a:cubicBezTo>
                    <a:pt x="59203" y="769070"/>
                    <a:pt x="79518" y="722636"/>
                    <a:pt x="94029" y="679103"/>
                  </a:cubicBezTo>
                  <a:cubicBezTo>
                    <a:pt x="101284" y="658788"/>
                    <a:pt x="108177" y="636659"/>
                    <a:pt x="114707" y="612717"/>
                  </a:cubicBezTo>
                  <a:close/>
                  <a:moveTo>
                    <a:pt x="1427143" y="553550"/>
                  </a:moveTo>
                  <a:lnTo>
                    <a:pt x="1427143" y="618158"/>
                  </a:lnTo>
                  <a:lnTo>
                    <a:pt x="1406804" y="618158"/>
                  </a:lnTo>
                  <a:lnTo>
                    <a:pt x="1406804" y="562938"/>
                  </a:lnTo>
                  <a:close/>
                  <a:moveTo>
                    <a:pt x="889241" y="543600"/>
                  </a:moveTo>
                  <a:lnTo>
                    <a:pt x="902301" y="562256"/>
                  </a:lnTo>
                  <a:cubicBezTo>
                    <a:pt x="908105" y="576767"/>
                    <a:pt x="911008" y="592729"/>
                    <a:pt x="911008" y="610142"/>
                  </a:cubicBezTo>
                  <a:lnTo>
                    <a:pt x="911008" y="801684"/>
                  </a:lnTo>
                  <a:cubicBezTo>
                    <a:pt x="911008" y="827803"/>
                    <a:pt x="905203" y="851020"/>
                    <a:pt x="893595" y="871335"/>
                  </a:cubicBezTo>
                  <a:lnTo>
                    <a:pt x="830292" y="971875"/>
                  </a:lnTo>
                  <a:lnTo>
                    <a:pt x="812862" y="959033"/>
                  </a:lnTo>
                  <a:lnTo>
                    <a:pt x="841356" y="914867"/>
                  </a:lnTo>
                  <a:lnTo>
                    <a:pt x="859486" y="853337"/>
                  </a:lnTo>
                  <a:lnTo>
                    <a:pt x="873256" y="831466"/>
                  </a:lnTo>
                  <a:cubicBezTo>
                    <a:pt x="884864" y="811151"/>
                    <a:pt x="890669" y="787934"/>
                    <a:pt x="890669" y="761815"/>
                  </a:cubicBezTo>
                  <a:lnTo>
                    <a:pt x="890669" y="570273"/>
                  </a:lnTo>
                  <a:lnTo>
                    <a:pt x="889241" y="562420"/>
                  </a:lnTo>
                  <a:close/>
                  <a:moveTo>
                    <a:pt x="1666144" y="542506"/>
                  </a:moveTo>
                  <a:lnTo>
                    <a:pt x="1707177" y="578979"/>
                  </a:lnTo>
                  <a:lnTo>
                    <a:pt x="1682663" y="578979"/>
                  </a:lnTo>
                  <a:lnTo>
                    <a:pt x="1649158" y="549197"/>
                  </a:lnTo>
                  <a:close/>
                  <a:moveTo>
                    <a:pt x="4441559" y="540491"/>
                  </a:moveTo>
                  <a:lnTo>
                    <a:pt x="4461898" y="540491"/>
                  </a:lnTo>
                  <a:lnTo>
                    <a:pt x="4461898" y="610143"/>
                  </a:lnTo>
                  <a:cubicBezTo>
                    <a:pt x="4461898" y="627556"/>
                    <a:pt x="4458995" y="643517"/>
                    <a:pt x="4453191" y="658028"/>
                  </a:cubicBezTo>
                  <a:cubicBezTo>
                    <a:pt x="4447387" y="672539"/>
                    <a:pt x="4438680" y="685599"/>
                    <a:pt x="4427072" y="697207"/>
                  </a:cubicBezTo>
                  <a:cubicBezTo>
                    <a:pt x="4412561" y="708816"/>
                    <a:pt x="4398050" y="718973"/>
                    <a:pt x="4383540" y="727680"/>
                  </a:cubicBezTo>
                  <a:cubicBezTo>
                    <a:pt x="4369029" y="733484"/>
                    <a:pt x="4353067" y="736386"/>
                    <a:pt x="4335654" y="736386"/>
                  </a:cubicBezTo>
                  <a:lnTo>
                    <a:pt x="4319281" y="736386"/>
                  </a:lnTo>
                  <a:lnTo>
                    <a:pt x="4280489" y="696517"/>
                  </a:lnTo>
                  <a:lnTo>
                    <a:pt x="4315315" y="696517"/>
                  </a:lnTo>
                  <a:cubicBezTo>
                    <a:pt x="4332728" y="696517"/>
                    <a:pt x="4348690" y="693615"/>
                    <a:pt x="4363201" y="687811"/>
                  </a:cubicBezTo>
                  <a:cubicBezTo>
                    <a:pt x="4377711" y="679104"/>
                    <a:pt x="4392222" y="668947"/>
                    <a:pt x="4406733" y="657338"/>
                  </a:cubicBezTo>
                  <a:cubicBezTo>
                    <a:pt x="4418341" y="645730"/>
                    <a:pt x="4427048" y="632670"/>
                    <a:pt x="4432852" y="618159"/>
                  </a:cubicBezTo>
                  <a:cubicBezTo>
                    <a:pt x="4438656" y="603648"/>
                    <a:pt x="4441559" y="587687"/>
                    <a:pt x="4441559" y="570274"/>
                  </a:cubicBezTo>
                  <a:close/>
                  <a:moveTo>
                    <a:pt x="887065" y="540490"/>
                  </a:moveTo>
                  <a:lnTo>
                    <a:pt x="889241" y="540490"/>
                  </a:lnTo>
                  <a:lnTo>
                    <a:pt x="889241" y="543600"/>
                  </a:lnTo>
                  <a:close/>
                  <a:moveTo>
                    <a:pt x="868902" y="540490"/>
                  </a:moveTo>
                  <a:lnTo>
                    <a:pt x="885254" y="540490"/>
                  </a:lnTo>
                  <a:lnTo>
                    <a:pt x="889241" y="562420"/>
                  </a:lnTo>
                  <a:lnTo>
                    <a:pt x="889241" y="644968"/>
                  </a:lnTo>
                  <a:cubicBezTo>
                    <a:pt x="889241" y="698658"/>
                    <a:pt x="885251" y="747994"/>
                    <a:pt x="877270" y="792978"/>
                  </a:cubicBezTo>
                  <a:lnTo>
                    <a:pt x="859486" y="853337"/>
                  </a:lnTo>
                  <a:lnTo>
                    <a:pt x="799251" y="949003"/>
                  </a:lnTo>
                  <a:lnTo>
                    <a:pt x="812862" y="959033"/>
                  </a:lnTo>
                  <a:lnTo>
                    <a:pt x="754291" y="1049817"/>
                  </a:lnTo>
                  <a:cubicBezTo>
                    <a:pt x="731074" y="1073034"/>
                    <a:pt x="702053" y="1086094"/>
                    <a:pt x="667227" y="1088996"/>
                  </a:cubicBezTo>
                  <a:cubicBezTo>
                    <a:pt x="635303" y="1091898"/>
                    <a:pt x="606282" y="1081741"/>
                    <a:pt x="580163" y="1058524"/>
                  </a:cubicBezTo>
                  <a:lnTo>
                    <a:pt x="506158" y="1001932"/>
                  </a:lnTo>
                  <a:lnTo>
                    <a:pt x="522819" y="990357"/>
                  </a:lnTo>
                  <a:lnTo>
                    <a:pt x="559824" y="1018655"/>
                  </a:lnTo>
                  <a:cubicBezTo>
                    <a:pt x="585943" y="1041872"/>
                    <a:pt x="614964" y="1052029"/>
                    <a:pt x="646888" y="1049127"/>
                  </a:cubicBezTo>
                  <a:cubicBezTo>
                    <a:pt x="681714" y="1046225"/>
                    <a:pt x="710735" y="1033165"/>
                    <a:pt x="733952" y="1009948"/>
                  </a:cubicBezTo>
                  <a:cubicBezTo>
                    <a:pt x="771680" y="966416"/>
                    <a:pt x="800702" y="921433"/>
                    <a:pt x="821017" y="874998"/>
                  </a:cubicBezTo>
                  <a:cubicBezTo>
                    <a:pt x="852941" y="802445"/>
                    <a:pt x="868902" y="712478"/>
                    <a:pt x="868902" y="605099"/>
                  </a:cubicBezTo>
                  <a:close/>
                  <a:moveTo>
                    <a:pt x="884618" y="536995"/>
                  </a:moveTo>
                  <a:lnTo>
                    <a:pt x="887065" y="540490"/>
                  </a:lnTo>
                  <a:lnTo>
                    <a:pt x="885254" y="540490"/>
                  </a:lnTo>
                  <a:close/>
                  <a:moveTo>
                    <a:pt x="294277" y="535447"/>
                  </a:moveTo>
                  <a:lnTo>
                    <a:pt x="316043" y="535447"/>
                  </a:lnTo>
                  <a:lnTo>
                    <a:pt x="316043" y="575316"/>
                  </a:lnTo>
                  <a:lnTo>
                    <a:pt x="314616" y="575316"/>
                  </a:lnTo>
                  <a:cubicBezTo>
                    <a:pt x="300105" y="673989"/>
                    <a:pt x="284143" y="756700"/>
                    <a:pt x="266730" y="823450"/>
                  </a:cubicBezTo>
                  <a:lnTo>
                    <a:pt x="257501" y="846523"/>
                  </a:lnTo>
                  <a:lnTo>
                    <a:pt x="246391" y="848879"/>
                  </a:lnTo>
                  <a:lnTo>
                    <a:pt x="220272" y="848879"/>
                  </a:lnTo>
                  <a:cubicBezTo>
                    <a:pt x="231881" y="822760"/>
                    <a:pt x="240587" y="800994"/>
                    <a:pt x="246391" y="783581"/>
                  </a:cubicBezTo>
                  <a:cubicBezTo>
                    <a:pt x="263804" y="716831"/>
                    <a:pt x="279766" y="634120"/>
                    <a:pt x="294277" y="535447"/>
                  </a:cubicBezTo>
                  <a:close/>
                  <a:moveTo>
                    <a:pt x="94029" y="535447"/>
                  </a:moveTo>
                  <a:lnTo>
                    <a:pt x="133208" y="535447"/>
                  </a:lnTo>
                  <a:lnTo>
                    <a:pt x="123662" y="575316"/>
                  </a:lnTo>
                  <a:lnTo>
                    <a:pt x="114368" y="575316"/>
                  </a:lnTo>
                  <a:lnTo>
                    <a:pt x="88248" y="614495"/>
                  </a:lnTo>
                  <a:lnTo>
                    <a:pt x="73969" y="565537"/>
                  </a:lnTo>
                  <a:close/>
                  <a:moveTo>
                    <a:pt x="2487432" y="505664"/>
                  </a:moveTo>
                  <a:lnTo>
                    <a:pt x="2487432" y="592729"/>
                  </a:lnTo>
                  <a:cubicBezTo>
                    <a:pt x="2487432" y="610142"/>
                    <a:pt x="2483079" y="627555"/>
                    <a:pt x="2474373" y="644968"/>
                  </a:cubicBezTo>
                  <a:cubicBezTo>
                    <a:pt x="2468568" y="659478"/>
                    <a:pt x="2459862" y="672538"/>
                    <a:pt x="2448253" y="684147"/>
                  </a:cubicBezTo>
                  <a:cubicBezTo>
                    <a:pt x="2436645" y="695755"/>
                    <a:pt x="2423585" y="705913"/>
                    <a:pt x="2409074" y="714619"/>
                  </a:cubicBezTo>
                  <a:cubicBezTo>
                    <a:pt x="2391661" y="720423"/>
                    <a:pt x="2374248" y="723326"/>
                    <a:pt x="2356836" y="723326"/>
                  </a:cubicBezTo>
                  <a:lnTo>
                    <a:pt x="2322010" y="723326"/>
                  </a:lnTo>
                  <a:lnTo>
                    <a:pt x="2322010" y="801684"/>
                  </a:lnTo>
                  <a:lnTo>
                    <a:pt x="2329159" y="841001"/>
                  </a:lnTo>
                  <a:lnTo>
                    <a:pt x="2310377" y="809700"/>
                  </a:lnTo>
                  <a:cubicBezTo>
                    <a:pt x="2304573" y="795189"/>
                    <a:pt x="2301671" y="779227"/>
                    <a:pt x="2301671" y="761815"/>
                  </a:cubicBezTo>
                  <a:lnTo>
                    <a:pt x="2301671" y="683457"/>
                  </a:lnTo>
                  <a:lnTo>
                    <a:pt x="2336497" y="683457"/>
                  </a:lnTo>
                  <a:cubicBezTo>
                    <a:pt x="2353909" y="683457"/>
                    <a:pt x="2371322" y="680554"/>
                    <a:pt x="2388735" y="674750"/>
                  </a:cubicBezTo>
                  <a:cubicBezTo>
                    <a:pt x="2403246" y="666044"/>
                    <a:pt x="2416306" y="655886"/>
                    <a:pt x="2427914" y="644278"/>
                  </a:cubicBezTo>
                  <a:cubicBezTo>
                    <a:pt x="2439523" y="632669"/>
                    <a:pt x="2448229" y="619609"/>
                    <a:pt x="2454034" y="605099"/>
                  </a:cubicBezTo>
                  <a:cubicBezTo>
                    <a:pt x="2462740" y="587686"/>
                    <a:pt x="2467093" y="570273"/>
                    <a:pt x="2467093" y="552860"/>
                  </a:cubicBezTo>
                  <a:lnTo>
                    <a:pt x="2467093" y="523291"/>
                  </a:lnTo>
                  <a:close/>
                  <a:moveTo>
                    <a:pt x="868902" y="503731"/>
                  </a:moveTo>
                  <a:lnTo>
                    <a:pt x="881962" y="522387"/>
                  </a:lnTo>
                  <a:lnTo>
                    <a:pt x="884618" y="536995"/>
                  </a:lnTo>
                  <a:lnTo>
                    <a:pt x="871829" y="518724"/>
                  </a:lnTo>
                  <a:lnTo>
                    <a:pt x="868902" y="516773"/>
                  </a:lnTo>
                  <a:close/>
                  <a:moveTo>
                    <a:pt x="3518675" y="500622"/>
                  </a:moveTo>
                  <a:lnTo>
                    <a:pt x="3660905" y="500622"/>
                  </a:lnTo>
                  <a:lnTo>
                    <a:pt x="3660905" y="501312"/>
                  </a:lnTo>
                  <a:lnTo>
                    <a:pt x="4340007" y="501312"/>
                  </a:lnTo>
                  <a:lnTo>
                    <a:pt x="4340007" y="500622"/>
                  </a:lnTo>
                  <a:lnTo>
                    <a:pt x="4441559" y="500622"/>
                  </a:lnTo>
                  <a:lnTo>
                    <a:pt x="4441559" y="540491"/>
                  </a:lnTo>
                  <a:lnTo>
                    <a:pt x="3539014" y="540491"/>
                  </a:lnTo>
                  <a:lnTo>
                    <a:pt x="3539014" y="610143"/>
                  </a:lnTo>
                  <a:lnTo>
                    <a:pt x="3545381" y="645158"/>
                  </a:lnTo>
                  <a:lnTo>
                    <a:pt x="3527382" y="618159"/>
                  </a:lnTo>
                  <a:cubicBezTo>
                    <a:pt x="3521577" y="603648"/>
                    <a:pt x="3518675" y="587687"/>
                    <a:pt x="3518675" y="570274"/>
                  </a:cubicBezTo>
                  <a:close/>
                  <a:moveTo>
                    <a:pt x="866726" y="500621"/>
                  </a:moveTo>
                  <a:lnTo>
                    <a:pt x="868902" y="500621"/>
                  </a:lnTo>
                  <a:lnTo>
                    <a:pt x="868902" y="503731"/>
                  </a:lnTo>
                  <a:close/>
                  <a:moveTo>
                    <a:pt x="829723" y="500621"/>
                  </a:moveTo>
                  <a:lnTo>
                    <a:pt x="844674" y="500621"/>
                  </a:lnTo>
                  <a:lnTo>
                    <a:pt x="868902" y="516773"/>
                  </a:lnTo>
                  <a:lnTo>
                    <a:pt x="868902" y="540490"/>
                  </a:lnTo>
                  <a:lnTo>
                    <a:pt x="850062" y="540490"/>
                  </a:lnTo>
                  <a:cubicBezTo>
                    <a:pt x="832649" y="540490"/>
                    <a:pt x="816688" y="543392"/>
                    <a:pt x="802177" y="549197"/>
                  </a:cubicBezTo>
                  <a:cubicBezTo>
                    <a:pt x="784764" y="555001"/>
                    <a:pt x="770253" y="563707"/>
                    <a:pt x="758645" y="575316"/>
                  </a:cubicBezTo>
                  <a:cubicBezTo>
                    <a:pt x="747036" y="586925"/>
                    <a:pt x="738330" y="599984"/>
                    <a:pt x="732525" y="614495"/>
                  </a:cubicBezTo>
                  <a:cubicBezTo>
                    <a:pt x="726721" y="631908"/>
                    <a:pt x="722368" y="647870"/>
                    <a:pt x="719466" y="662380"/>
                  </a:cubicBezTo>
                  <a:cubicBezTo>
                    <a:pt x="719466" y="726228"/>
                    <a:pt x="707857" y="784271"/>
                    <a:pt x="684640" y="836509"/>
                  </a:cubicBezTo>
                  <a:lnTo>
                    <a:pt x="684640" y="732234"/>
                  </a:lnTo>
                  <a:lnTo>
                    <a:pt x="690421" y="713929"/>
                  </a:lnTo>
                  <a:cubicBezTo>
                    <a:pt x="696225" y="684908"/>
                    <a:pt x="699127" y="654435"/>
                    <a:pt x="699127" y="622511"/>
                  </a:cubicBezTo>
                  <a:cubicBezTo>
                    <a:pt x="702029" y="608001"/>
                    <a:pt x="706382" y="592039"/>
                    <a:pt x="712186" y="574626"/>
                  </a:cubicBezTo>
                  <a:cubicBezTo>
                    <a:pt x="717991" y="560115"/>
                    <a:pt x="726697" y="547056"/>
                    <a:pt x="738306" y="535447"/>
                  </a:cubicBezTo>
                  <a:cubicBezTo>
                    <a:pt x="749914" y="523838"/>
                    <a:pt x="764425" y="515132"/>
                    <a:pt x="781838" y="509328"/>
                  </a:cubicBezTo>
                  <a:cubicBezTo>
                    <a:pt x="796349" y="503523"/>
                    <a:pt x="812310" y="500621"/>
                    <a:pt x="829723" y="500621"/>
                  </a:cubicBezTo>
                  <a:close/>
                  <a:moveTo>
                    <a:pt x="545337" y="492605"/>
                  </a:moveTo>
                  <a:lnTo>
                    <a:pt x="545337" y="723326"/>
                  </a:lnTo>
                  <a:lnTo>
                    <a:pt x="551963" y="763083"/>
                  </a:lnTo>
                  <a:lnTo>
                    <a:pt x="533704" y="735695"/>
                  </a:lnTo>
                  <a:cubicBezTo>
                    <a:pt x="527900" y="718282"/>
                    <a:pt x="524998" y="700869"/>
                    <a:pt x="524998" y="683457"/>
                  </a:cubicBezTo>
                  <a:lnTo>
                    <a:pt x="524998" y="528736"/>
                  </a:lnTo>
                  <a:lnTo>
                    <a:pt x="532277" y="510018"/>
                  </a:lnTo>
                  <a:close/>
                  <a:moveTo>
                    <a:pt x="3278873" y="473924"/>
                  </a:moveTo>
                  <a:lnTo>
                    <a:pt x="3297132" y="501311"/>
                  </a:lnTo>
                  <a:cubicBezTo>
                    <a:pt x="3302936" y="518724"/>
                    <a:pt x="3305838" y="536137"/>
                    <a:pt x="3305838" y="553550"/>
                  </a:cubicBezTo>
                  <a:lnTo>
                    <a:pt x="3305838" y="627555"/>
                  </a:lnTo>
                  <a:lnTo>
                    <a:pt x="3031585" y="627555"/>
                  </a:lnTo>
                  <a:lnTo>
                    <a:pt x="3031585" y="683457"/>
                  </a:lnTo>
                  <a:lnTo>
                    <a:pt x="3011246" y="683457"/>
                  </a:lnTo>
                  <a:lnTo>
                    <a:pt x="3011246" y="587686"/>
                  </a:lnTo>
                  <a:lnTo>
                    <a:pt x="3285499" y="587686"/>
                  </a:lnTo>
                  <a:lnTo>
                    <a:pt x="3285499" y="513681"/>
                  </a:lnTo>
                  <a:close/>
                  <a:moveTo>
                    <a:pt x="1175566" y="461725"/>
                  </a:moveTo>
                  <a:lnTo>
                    <a:pt x="1184790" y="478855"/>
                  </a:lnTo>
                  <a:cubicBezTo>
                    <a:pt x="1193496" y="496268"/>
                    <a:pt x="1203654" y="509328"/>
                    <a:pt x="1215263" y="518034"/>
                  </a:cubicBezTo>
                  <a:cubicBezTo>
                    <a:pt x="1226871" y="529643"/>
                    <a:pt x="1241382" y="538349"/>
                    <a:pt x="1258795" y="544153"/>
                  </a:cubicBezTo>
                  <a:cubicBezTo>
                    <a:pt x="1273306" y="549958"/>
                    <a:pt x="1287816" y="552860"/>
                    <a:pt x="1302327" y="552860"/>
                  </a:cubicBezTo>
                  <a:cubicBezTo>
                    <a:pt x="1319740" y="549958"/>
                    <a:pt x="1335702" y="545605"/>
                    <a:pt x="1350213" y="539800"/>
                  </a:cubicBezTo>
                  <a:lnTo>
                    <a:pt x="1406804" y="513681"/>
                  </a:lnTo>
                  <a:lnTo>
                    <a:pt x="1406804" y="562938"/>
                  </a:lnTo>
                  <a:lnTo>
                    <a:pt x="1370552" y="579669"/>
                  </a:lnTo>
                  <a:cubicBezTo>
                    <a:pt x="1356041" y="585474"/>
                    <a:pt x="1340079" y="589827"/>
                    <a:pt x="1322666" y="592729"/>
                  </a:cubicBezTo>
                  <a:cubicBezTo>
                    <a:pt x="1308155" y="592729"/>
                    <a:pt x="1293645" y="589827"/>
                    <a:pt x="1279134" y="584022"/>
                  </a:cubicBezTo>
                  <a:cubicBezTo>
                    <a:pt x="1261721" y="578218"/>
                    <a:pt x="1247210" y="569512"/>
                    <a:pt x="1235602" y="557903"/>
                  </a:cubicBezTo>
                  <a:cubicBezTo>
                    <a:pt x="1223993" y="549197"/>
                    <a:pt x="1213835" y="536137"/>
                    <a:pt x="1205129" y="518724"/>
                  </a:cubicBezTo>
                  <a:lnTo>
                    <a:pt x="1174656" y="462132"/>
                  </a:lnTo>
                  <a:close/>
                  <a:moveTo>
                    <a:pt x="1768036" y="454485"/>
                  </a:moveTo>
                  <a:lnTo>
                    <a:pt x="1792814" y="492605"/>
                  </a:lnTo>
                  <a:lnTo>
                    <a:pt x="1666144" y="542506"/>
                  </a:lnTo>
                  <a:lnTo>
                    <a:pt x="1628819" y="509328"/>
                  </a:lnTo>
                  <a:close/>
                  <a:moveTo>
                    <a:pt x="524998" y="452736"/>
                  </a:moveTo>
                  <a:lnTo>
                    <a:pt x="524998" y="528736"/>
                  </a:lnTo>
                  <a:lnTo>
                    <a:pt x="501805" y="588376"/>
                  </a:lnTo>
                  <a:lnTo>
                    <a:pt x="501805" y="836509"/>
                  </a:lnTo>
                  <a:cubicBezTo>
                    <a:pt x="501805" y="865531"/>
                    <a:pt x="501079" y="891650"/>
                    <a:pt x="499628" y="914867"/>
                  </a:cubicBezTo>
                  <a:lnTo>
                    <a:pt x="495275" y="955494"/>
                  </a:lnTo>
                  <a:lnTo>
                    <a:pt x="485819" y="962063"/>
                  </a:lnTo>
                  <a:lnTo>
                    <a:pt x="493909" y="968249"/>
                  </a:lnTo>
                  <a:lnTo>
                    <a:pt x="493098" y="975812"/>
                  </a:lnTo>
                  <a:cubicBezTo>
                    <a:pt x="487294" y="1004834"/>
                    <a:pt x="474234" y="1029502"/>
                    <a:pt x="453919" y="1049817"/>
                  </a:cubicBezTo>
                  <a:cubicBezTo>
                    <a:pt x="433604" y="1070132"/>
                    <a:pt x="408936" y="1080290"/>
                    <a:pt x="379914" y="1080290"/>
                  </a:cubicBezTo>
                  <a:cubicBezTo>
                    <a:pt x="350893" y="1083192"/>
                    <a:pt x="323322" y="1077388"/>
                    <a:pt x="297203" y="1062877"/>
                  </a:cubicBezTo>
                  <a:cubicBezTo>
                    <a:pt x="273986" y="1048366"/>
                    <a:pt x="258024" y="1028051"/>
                    <a:pt x="249318" y="1001932"/>
                  </a:cubicBezTo>
                  <a:lnTo>
                    <a:pt x="246754" y="995523"/>
                  </a:lnTo>
                  <a:lnTo>
                    <a:pt x="247480" y="996889"/>
                  </a:lnTo>
                  <a:cubicBezTo>
                    <a:pt x="255461" y="1007046"/>
                    <a:pt x="265256" y="1015753"/>
                    <a:pt x="276864" y="1023008"/>
                  </a:cubicBezTo>
                  <a:cubicBezTo>
                    <a:pt x="302983" y="1037519"/>
                    <a:pt x="330554" y="1043323"/>
                    <a:pt x="359575" y="1040421"/>
                  </a:cubicBezTo>
                  <a:cubicBezTo>
                    <a:pt x="388597" y="1040421"/>
                    <a:pt x="413265" y="1030263"/>
                    <a:pt x="433580" y="1009948"/>
                  </a:cubicBezTo>
                  <a:cubicBezTo>
                    <a:pt x="453895" y="989633"/>
                    <a:pt x="466955" y="964965"/>
                    <a:pt x="472759" y="935943"/>
                  </a:cubicBezTo>
                  <a:cubicBezTo>
                    <a:pt x="478563" y="901118"/>
                    <a:pt x="481466" y="854683"/>
                    <a:pt x="481466" y="796640"/>
                  </a:cubicBezTo>
                  <a:lnTo>
                    <a:pt x="481466" y="548507"/>
                  </a:lnTo>
                  <a:cubicBezTo>
                    <a:pt x="481466" y="519485"/>
                    <a:pt x="491623" y="493366"/>
                    <a:pt x="511938" y="470149"/>
                  </a:cubicBezTo>
                  <a:close/>
                  <a:moveTo>
                    <a:pt x="664301" y="444029"/>
                  </a:moveTo>
                  <a:lnTo>
                    <a:pt x="764425" y="444029"/>
                  </a:lnTo>
                  <a:cubicBezTo>
                    <a:pt x="781838" y="444029"/>
                    <a:pt x="797800" y="446931"/>
                    <a:pt x="812310" y="452736"/>
                  </a:cubicBezTo>
                  <a:cubicBezTo>
                    <a:pt x="826821" y="458540"/>
                    <a:pt x="839881" y="467246"/>
                    <a:pt x="851490" y="478855"/>
                  </a:cubicBezTo>
                  <a:lnTo>
                    <a:pt x="866726" y="500621"/>
                  </a:lnTo>
                  <a:lnTo>
                    <a:pt x="844674" y="500621"/>
                  </a:lnTo>
                  <a:lnTo>
                    <a:pt x="832649" y="492605"/>
                  </a:lnTo>
                  <a:cubicBezTo>
                    <a:pt x="818139" y="486800"/>
                    <a:pt x="802177" y="483898"/>
                    <a:pt x="784764" y="483898"/>
                  </a:cubicBezTo>
                  <a:lnTo>
                    <a:pt x="684640" y="483898"/>
                  </a:lnTo>
                  <a:lnTo>
                    <a:pt x="684640" y="732234"/>
                  </a:lnTo>
                  <a:lnTo>
                    <a:pt x="664301" y="796640"/>
                  </a:lnTo>
                  <a:close/>
                  <a:moveTo>
                    <a:pt x="2361031" y="443771"/>
                  </a:moveTo>
                  <a:lnTo>
                    <a:pt x="2401795" y="522387"/>
                  </a:lnTo>
                  <a:cubicBezTo>
                    <a:pt x="2425012" y="504974"/>
                    <a:pt x="2446778" y="486110"/>
                    <a:pt x="2467093" y="465795"/>
                  </a:cubicBezTo>
                  <a:lnTo>
                    <a:pt x="2467093" y="523291"/>
                  </a:lnTo>
                  <a:lnTo>
                    <a:pt x="2422134" y="562256"/>
                  </a:lnTo>
                  <a:lnTo>
                    <a:pt x="2361189" y="444719"/>
                  </a:lnTo>
                  <a:close/>
                  <a:moveTo>
                    <a:pt x="3660905" y="427307"/>
                  </a:moveTo>
                  <a:lnTo>
                    <a:pt x="3660905" y="461443"/>
                  </a:lnTo>
                  <a:lnTo>
                    <a:pt x="3640566" y="461443"/>
                  </a:lnTo>
                  <a:lnTo>
                    <a:pt x="3640566" y="435213"/>
                  </a:lnTo>
                  <a:lnTo>
                    <a:pt x="3656551" y="431661"/>
                  </a:lnTo>
                  <a:close/>
                  <a:moveTo>
                    <a:pt x="3031585" y="383084"/>
                  </a:moveTo>
                  <a:lnTo>
                    <a:pt x="3159255" y="383084"/>
                  </a:lnTo>
                  <a:cubicBezTo>
                    <a:pt x="3176668" y="383084"/>
                    <a:pt x="3192630" y="387437"/>
                    <a:pt x="3207141" y="396144"/>
                  </a:cubicBezTo>
                  <a:cubicBezTo>
                    <a:pt x="3224554" y="401948"/>
                    <a:pt x="3239064" y="410655"/>
                    <a:pt x="3250673" y="422263"/>
                  </a:cubicBezTo>
                  <a:cubicBezTo>
                    <a:pt x="3262282" y="433872"/>
                    <a:pt x="3270988" y="446931"/>
                    <a:pt x="3276793" y="461442"/>
                  </a:cubicBezTo>
                  <a:lnTo>
                    <a:pt x="3278873" y="473924"/>
                  </a:lnTo>
                  <a:lnTo>
                    <a:pt x="3271012" y="462132"/>
                  </a:lnTo>
                  <a:cubicBezTo>
                    <a:pt x="3259403" y="450524"/>
                    <a:pt x="3244893" y="441817"/>
                    <a:pt x="3227480" y="436013"/>
                  </a:cubicBezTo>
                  <a:cubicBezTo>
                    <a:pt x="3212969" y="427306"/>
                    <a:pt x="3197007" y="422953"/>
                    <a:pt x="3179594" y="422953"/>
                  </a:cubicBezTo>
                  <a:lnTo>
                    <a:pt x="3031585" y="422953"/>
                  </a:lnTo>
                  <a:close/>
                  <a:moveTo>
                    <a:pt x="1602699" y="352612"/>
                  </a:moveTo>
                  <a:lnTo>
                    <a:pt x="1667998" y="404850"/>
                  </a:lnTo>
                  <a:lnTo>
                    <a:pt x="1681057" y="396144"/>
                  </a:lnTo>
                  <a:lnTo>
                    <a:pt x="1694117" y="387437"/>
                  </a:lnTo>
                  <a:lnTo>
                    <a:pt x="1715883" y="365671"/>
                  </a:lnTo>
                  <a:cubicBezTo>
                    <a:pt x="1736198" y="394693"/>
                    <a:pt x="1755062" y="423714"/>
                    <a:pt x="1772475" y="452736"/>
                  </a:cubicBezTo>
                  <a:lnTo>
                    <a:pt x="1768036" y="454485"/>
                  </a:lnTo>
                  <a:lnTo>
                    <a:pt x="1736222" y="405540"/>
                  </a:lnTo>
                  <a:lnTo>
                    <a:pt x="1714456" y="427306"/>
                  </a:lnTo>
                  <a:lnTo>
                    <a:pt x="1701396" y="436013"/>
                  </a:lnTo>
                  <a:lnTo>
                    <a:pt x="1688337" y="444719"/>
                  </a:lnTo>
                  <a:lnTo>
                    <a:pt x="1623038" y="392481"/>
                  </a:lnTo>
                  <a:lnTo>
                    <a:pt x="1623038" y="578979"/>
                  </a:lnTo>
                  <a:lnTo>
                    <a:pt x="1602699" y="578979"/>
                  </a:lnTo>
                  <a:close/>
                  <a:moveTo>
                    <a:pt x="1023345" y="347680"/>
                  </a:moveTo>
                  <a:lnTo>
                    <a:pt x="1041604" y="375068"/>
                  </a:lnTo>
                  <a:cubicBezTo>
                    <a:pt x="1047409" y="392481"/>
                    <a:pt x="1050311" y="409894"/>
                    <a:pt x="1050311" y="427306"/>
                  </a:cubicBezTo>
                  <a:lnTo>
                    <a:pt x="1050311" y="853922"/>
                  </a:lnTo>
                  <a:lnTo>
                    <a:pt x="982990" y="853922"/>
                  </a:lnTo>
                  <a:lnTo>
                    <a:pt x="982086" y="853232"/>
                  </a:lnTo>
                  <a:cubicBezTo>
                    <a:pt x="967575" y="841624"/>
                    <a:pt x="945809" y="828564"/>
                    <a:pt x="916788" y="814053"/>
                  </a:cubicBezTo>
                  <a:lnTo>
                    <a:pt x="1029972" y="814053"/>
                  </a:lnTo>
                  <a:lnTo>
                    <a:pt x="1029972" y="387437"/>
                  </a:lnTo>
                  <a:close/>
                  <a:moveTo>
                    <a:pt x="2802291" y="344595"/>
                  </a:moveTo>
                  <a:lnTo>
                    <a:pt x="2822630" y="344595"/>
                  </a:lnTo>
                  <a:lnTo>
                    <a:pt x="2822630" y="422953"/>
                  </a:lnTo>
                  <a:lnTo>
                    <a:pt x="2565790" y="422953"/>
                  </a:lnTo>
                  <a:lnTo>
                    <a:pt x="2591910" y="392481"/>
                  </a:lnTo>
                  <a:lnTo>
                    <a:pt x="2603585" y="383084"/>
                  </a:lnTo>
                  <a:lnTo>
                    <a:pt x="2802291" y="383084"/>
                  </a:lnTo>
                  <a:close/>
                  <a:moveTo>
                    <a:pt x="3479623" y="338580"/>
                  </a:moveTo>
                  <a:lnTo>
                    <a:pt x="3494733" y="362408"/>
                  </a:lnTo>
                  <a:cubicBezTo>
                    <a:pt x="3506342" y="374742"/>
                    <a:pt x="3520127" y="384537"/>
                    <a:pt x="3536088" y="391792"/>
                  </a:cubicBezTo>
                  <a:cubicBezTo>
                    <a:pt x="3570914" y="406302"/>
                    <a:pt x="3604289" y="406302"/>
                    <a:pt x="3636212" y="391792"/>
                  </a:cubicBezTo>
                  <a:lnTo>
                    <a:pt x="3640566" y="387438"/>
                  </a:lnTo>
                  <a:lnTo>
                    <a:pt x="3640566" y="435213"/>
                  </a:lnTo>
                  <a:lnTo>
                    <a:pt x="3607578" y="442544"/>
                  </a:lnTo>
                  <a:cubicBezTo>
                    <a:pt x="3590890" y="442544"/>
                    <a:pt x="3573840" y="438916"/>
                    <a:pt x="3556427" y="431661"/>
                  </a:cubicBezTo>
                  <a:cubicBezTo>
                    <a:pt x="3524504" y="417150"/>
                    <a:pt x="3501286" y="392482"/>
                    <a:pt x="3486776" y="357656"/>
                  </a:cubicBezTo>
                  <a:close/>
                  <a:moveTo>
                    <a:pt x="2671695" y="304726"/>
                  </a:moveTo>
                  <a:lnTo>
                    <a:pt x="2802291" y="304726"/>
                  </a:lnTo>
                  <a:lnTo>
                    <a:pt x="2802291" y="344595"/>
                  </a:lnTo>
                  <a:lnTo>
                    <a:pt x="2692034" y="344595"/>
                  </a:lnTo>
                  <a:cubicBezTo>
                    <a:pt x="2671719" y="344595"/>
                    <a:pt x="2653218" y="348586"/>
                    <a:pt x="2636531" y="356567"/>
                  </a:cubicBezTo>
                  <a:lnTo>
                    <a:pt x="2603585" y="383084"/>
                  </a:lnTo>
                  <a:lnTo>
                    <a:pt x="2545451" y="383084"/>
                  </a:lnTo>
                  <a:lnTo>
                    <a:pt x="2571571" y="352612"/>
                  </a:lnTo>
                  <a:cubicBezTo>
                    <a:pt x="2597690" y="320688"/>
                    <a:pt x="2631065" y="304726"/>
                    <a:pt x="2671695" y="304726"/>
                  </a:cubicBezTo>
                  <a:close/>
                  <a:moveTo>
                    <a:pt x="3935697" y="282961"/>
                  </a:moveTo>
                  <a:lnTo>
                    <a:pt x="4065216" y="282961"/>
                  </a:lnTo>
                  <a:lnTo>
                    <a:pt x="4074461" y="288004"/>
                  </a:lnTo>
                  <a:cubicBezTo>
                    <a:pt x="4091874" y="299613"/>
                    <a:pt x="4110738" y="311221"/>
                    <a:pt x="4131053" y="322830"/>
                  </a:cubicBezTo>
                  <a:lnTo>
                    <a:pt x="3869859" y="322830"/>
                  </a:lnTo>
                  <a:cubicBezTo>
                    <a:pt x="3890174" y="311221"/>
                    <a:pt x="3909038" y="299613"/>
                    <a:pt x="3926451" y="288004"/>
                  </a:cubicBezTo>
                  <a:close/>
                  <a:moveTo>
                    <a:pt x="1986523" y="279297"/>
                  </a:moveTo>
                  <a:lnTo>
                    <a:pt x="2036595" y="279297"/>
                  </a:lnTo>
                  <a:cubicBezTo>
                    <a:pt x="2004671" y="325731"/>
                    <a:pt x="1972747" y="364910"/>
                    <a:pt x="1940824" y="396834"/>
                  </a:cubicBezTo>
                  <a:cubicBezTo>
                    <a:pt x="1937922" y="391030"/>
                    <a:pt x="1933568" y="385225"/>
                    <a:pt x="1927764" y="379421"/>
                  </a:cubicBezTo>
                  <a:lnTo>
                    <a:pt x="1919058" y="362008"/>
                  </a:lnTo>
                  <a:lnTo>
                    <a:pt x="1914704" y="357655"/>
                  </a:lnTo>
                  <a:lnTo>
                    <a:pt x="1888585" y="309769"/>
                  </a:lnTo>
                  <a:lnTo>
                    <a:pt x="1779754" y="370715"/>
                  </a:lnTo>
                  <a:cubicBezTo>
                    <a:pt x="1802972" y="353302"/>
                    <a:pt x="1823287" y="335889"/>
                    <a:pt x="1840700" y="318476"/>
                  </a:cubicBezTo>
                  <a:lnTo>
                    <a:pt x="1879052" y="289712"/>
                  </a:lnTo>
                  <a:lnTo>
                    <a:pt x="1894365" y="317786"/>
                  </a:lnTo>
                  <a:lnTo>
                    <a:pt x="1898719" y="322139"/>
                  </a:lnTo>
                  <a:lnTo>
                    <a:pt x="1907425" y="339552"/>
                  </a:lnTo>
                  <a:cubicBezTo>
                    <a:pt x="1913229" y="345356"/>
                    <a:pt x="1917583" y="351161"/>
                    <a:pt x="1920485" y="356965"/>
                  </a:cubicBezTo>
                  <a:cubicBezTo>
                    <a:pt x="1936447" y="341003"/>
                    <a:pt x="1952409" y="323228"/>
                    <a:pt x="1968370" y="303638"/>
                  </a:cubicBezTo>
                  <a:close/>
                  <a:moveTo>
                    <a:pt x="4463008" y="272844"/>
                  </a:moveTo>
                  <a:lnTo>
                    <a:pt x="4483664" y="305417"/>
                  </a:lnTo>
                  <a:cubicBezTo>
                    <a:pt x="4495272" y="337341"/>
                    <a:pt x="4493821" y="370716"/>
                    <a:pt x="4479311" y="405541"/>
                  </a:cubicBezTo>
                  <a:lnTo>
                    <a:pt x="4448838" y="470840"/>
                  </a:lnTo>
                  <a:cubicBezTo>
                    <a:pt x="4408208" y="456329"/>
                    <a:pt x="4371931" y="441818"/>
                    <a:pt x="4340007" y="427307"/>
                  </a:cubicBezTo>
                  <a:lnTo>
                    <a:pt x="4340007" y="500622"/>
                  </a:lnTo>
                  <a:lnTo>
                    <a:pt x="3660905" y="500622"/>
                  </a:lnTo>
                  <a:lnTo>
                    <a:pt x="3660905" y="461443"/>
                  </a:lnTo>
                  <a:lnTo>
                    <a:pt x="4319668" y="461443"/>
                  </a:lnTo>
                  <a:lnTo>
                    <a:pt x="4319668" y="387438"/>
                  </a:lnTo>
                  <a:cubicBezTo>
                    <a:pt x="4351592" y="401949"/>
                    <a:pt x="4387869" y="416460"/>
                    <a:pt x="4428499" y="430971"/>
                  </a:cubicBezTo>
                  <a:lnTo>
                    <a:pt x="4458972" y="365672"/>
                  </a:lnTo>
                  <a:close/>
                  <a:moveTo>
                    <a:pt x="1427143" y="270590"/>
                  </a:moveTo>
                  <a:lnTo>
                    <a:pt x="1427143" y="348948"/>
                  </a:lnTo>
                  <a:lnTo>
                    <a:pt x="1175566" y="461725"/>
                  </a:lnTo>
                  <a:lnTo>
                    <a:pt x="1154317" y="422263"/>
                  </a:lnTo>
                  <a:lnTo>
                    <a:pt x="1406804" y="309079"/>
                  </a:lnTo>
                  <a:lnTo>
                    <a:pt x="1406804" y="281728"/>
                  </a:lnTo>
                  <a:close/>
                  <a:moveTo>
                    <a:pt x="349731" y="266526"/>
                  </a:moveTo>
                  <a:lnTo>
                    <a:pt x="353795" y="270590"/>
                  </a:lnTo>
                  <a:cubicBezTo>
                    <a:pt x="362501" y="290905"/>
                    <a:pt x="369757" y="306867"/>
                    <a:pt x="375561" y="318476"/>
                  </a:cubicBezTo>
                  <a:cubicBezTo>
                    <a:pt x="384267" y="335889"/>
                    <a:pt x="391523" y="354753"/>
                    <a:pt x="397327" y="375068"/>
                  </a:cubicBezTo>
                  <a:lnTo>
                    <a:pt x="231905" y="375068"/>
                  </a:lnTo>
                  <a:cubicBezTo>
                    <a:pt x="231905" y="369263"/>
                    <a:pt x="233356" y="366361"/>
                    <a:pt x="236258" y="366361"/>
                  </a:cubicBezTo>
                  <a:lnTo>
                    <a:pt x="246646" y="335199"/>
                  </a:lnTo>
                  <a:lnTo>
                    <a:pt x="376988" y="335199"/>
                  </a:lnTo>
                  <a:cubicBezTo>
                    <a:pt x="371184" y="314884"/>
                    <a:pt x="363928" y="296020"/>
                    <a:pt x="355222" y="278607"/>
                  </a:cubicBezTo>
                  <a:close/>
                  <a:moveTo>
                    <a:pt x="881796" y="256841"/>
                  </a:moveTo>
                  <a:lnTo>
                    <a:pt x="903728" y="256841"/>
                  </a:lnTo>
                  <a:cubicBezTo>
                    <a:pt x="921141" y="256841"/>
                    <a:pt x="937103" y="261194"/>
                    <a:pt x="951614" y="269900"/>
                  </a:cubicBezTo>
                  <a:cubicBezTo>
                    <a:pt x="969026" y="275705"/>
                    <a:pt x="983537" y="284411"/>
                    <a:pt x="995146" y="296020"/>
                  </a:cubicBezTo>
                  <a:cubicBezTo>
                    <a:pt x="1006754" y="307628"/>
                    <a:pt x="1015461" y="320688"/>
                    <a:pt x="1021265" y="335199"/>
                  </a:cubicBezTo>
                  <a:lnTo>
                    <a:pt x="1023345" y="347680"/>
                  </a:lnTo>
                  <a:lnTo>
                    <a:pt x="1015485" y="335889"/>
                  </a:lnTo>
                  <a:cubicBezTo>
                    <a:pt x="1003876" y="324280"/>
                    <a:pt x="989365" y="315574"/>
                    <a:pt x="971953" y="309769"/>
                  </a:cubicBezTo>
                  <a:cubicBezTo>
                    <a:pt x="957442" y="301063"/>
                    <a:pt x="941480" y="296710"/>
                    <a:pt x="924067" y="296710"/>
                  </a:cubicBezTo>
                  <a:lnTo>
                    <a:pt x="871829" y="296710"/>
                  </a:lnTo>
                  <a:close/>
                  <a:moveTo>
                    <a:pt x="654334" y="244471"/>
                  </a:moveTo>
                  <a:lnTo>
                    <a:pt x="684640" y="244471"/>
                  </a:lnTo>
                  <a:lnTo>
                    <a:pt x="671580" y="296710"/>
                  </a:lnTo>
                  <a:lnTo>
                    <a:pt x="571456" y="296710"/>
                  </a:lnTo>
                  <a:lnTo>
                    <a:pt x="551522" y="256841"/>
                  </a:lnTo>
                  <a:lnTo>
                    <a:pt x="651241" y="256841"/>
                  </a:lnTo>
                  <a:close/>
                  <a:moveTo>
                    <a:pt x="1907425" y="239428"/>
                  </a:moveTo>
                  <a:lnTo>
                    <a:pt x="2016256" y="239428"/>
                  </a:lnTo>
                  <a:lnTo>
                    <a:pt x="1986523" y="279297"/>
                  </a:lnTo>
                  <a:lnTo>
                    <a:pt x="1927764" y="279297"/>
                  </a:lnTo>
                  <a:cubicBezTo>
                    <a:pt x="1910351" y="279297"/>
                    <a:pt x="1894390" y="282562"/>
                    <a:pt x="1879879" y="289092"/>
                  </a:cubicBezTo>
                  <a:lnTo>
                    <a:pt x="1879052" y="289712"/>
                  </a:lnTo>
                  <a:lnTo>
                    <a:pt x="1868246" y="269900"/>
                  </a:lnTo>
                  <a:lnTo>
                    <a:pt x="1759415" y="330846"/>
                  </a:lnTo>
                  <a:cubicBezTo>
                    <a:pt x="1782633" y="313433"/>
                    <a:pt x="1802948" y="296020"/>
                    <a:pt x="1820361" y="278607"/>
                  </a:cubicBezTo>
                  <a:cubicBezTo>
                    <a:pt x="1843578" y="252487"/>
                    <a:pt x="1872599" y="239428"/>
                    <a:pt x="1907425" y="239428"/>
                  </a:cubicBezTo>
                  <a:close/>
                  <a:moveTo>
                    <a:pt x="330215" y="227480"/>
                  </a:moveTo>
                  <a:lnTo>
                    <a:pt x="333456" y="230721"/>
                  </a:lnTo>
                  <a:lnTo>
                    <a:pt x="349731" y="266526"/>
                  </a:lnTo>
                  <a:lnTo>
                    <a:pt x="349442" y="266237"/>
                  </a:lnTo>
                  <a:lnTo>
                    <a:pt x="332029" y="231411"/>
                  </a:lnTo>
                  <a:close/>
                  <a:moveTo>
                    <a:pt x="3980117" y="222016"/>
                  </a:moveTo>
                  <a:cubicBezTo>
                    <a:pt x="4006236" y="222016"/>
                    <a:pt x="4030904" y="230722"/>
                    <a:pt x="4054122" y="248135"/>
                  </a:cubicBezTo>
                  <a:cubicBezTo>
                    <a:pt x="4071535" y="259744"/>
                    <a:pt x="4090399" y="271352"/>
                    <a:pt x="4110714" y="282961"/>
                  </a:cubicBezTo>
                  <a:lnTo>
                    <a:pt x="4065216" y="282961"/>
                  </a:lnTo>
                  <a:lnTo>
                    <a:pt x="4038547" y="268415"/>
                  </a:lnTo>
                  <a:cubicBezTo>
                    <a:pt x="4026212" y="264062"/>
                    <a:pt x="4013516" y="261885"/>
                    <a:pt x="4000456" y="261885"/>
                  </a:cubicBezTo>
                  <a:cubicBezTo>
                    <a:pt x="3987397" y="261885"/>
                    <a:pt x="3974700" y="264062"/>
                    <a:pt x="3962366" y="268415"/>
                  </a:cubicBezTo>
                  <a:lnTo>
                    <a:pt x="3935697" y="282961"/>
                  </a:lnTo>
                  <a:lnTo>
                    <a:pt x="3849520" y="282961"/>
                  </a:lnTo>
                  <a:cubicBezTo>
                    <a:pt x="3869835" y="271352"/>
                    <a:pt x="3888699" y="259744"/>
                    <a:pt x="3906112" y="248135"/>
                  </a:cubicBezTo>
                  <a:cubicBezTo>
                    <a:pt x="3929329" y="230722"/>
                    <a:pt x="3953998" y="222016"/>
                    <a:pt x="3980117" y="222016"/>
                  </a:cubicBezTo>
                  <a:close/>
                  <a:moveTo>
                    <a:pt x="524998" y="204602"/>
                  </a:moveTo>
                  <a:lnTo>
                    <a:pt x="528353" y="204602"/>
                  </a:lnTo>
                  <a:lnTo>
                    <a:pt x="540984" y="227058"/>
                  </a:lnTo>
                  <a:lnTo>
                    <a:pt x="540984" y="204602"/>
                  </a:lnTo>
                  <a:lnTo>
                    <a:pt x="664301" y="204602"/>
                  </a:lnTo>
                  <a:lnTo>
                    <a:pt x="654334" y="244471"/>
                  </a:lnTo>
                  <a:lnTo>
                    <a:pt x="545337" y="244471"/>
                  </a:lnTo>
                  <a:lnTo>
                    <a:pt x="551522" y="256841"/>
                  </a:lnTo>
                  <a:lnTo>
                    <a:pt x="551117" y="256841"/>
                  </a:lnTo>
                  <a:cubicBezTo>
                    <a:pt x="542411" y="239428"/>
                    <a:pt x="533704" y="222015"/>
                    <a:pt x="524998" y="204602"/>
                  </a:cubicBezTo>
                  <a:close/>
                  <a:moveTo>
                    <a:pt x="2197724" y="163310"/>
                  </a:moveTo>
                  <a:lnTo>
                    <a:pt x="2215077" y="192232"/>
                  </a:lnTo>
                  <a:cubicBezTo>
                    <a:pt x="2223783" y="206743"/>
                    <a:pt x="2228136" y="222705"/>
                    <a:pt x="2228136" y="240118"/>
                  </a:cubicBezTo>
                  <a:lnTo>
                    <a:pt x="2228136" y="253177"/>
                  </a:lnTo>
                  <a:cubicBezTo>
                    <a:pt x="2228136" y="270590"/>
                    <a:pt x="2223783" y="288003"/>
                    <a:pt x="2215077" y="305416"/>
                  </a:cubicBezTo>
                  <a:cubicBezTo>
                    <a:pt x="2177349" y="392481"/>
                    <a:pt x="2128012" y="466485"/>
                    <a:pt x="2067067" y="527431"/>
                  </a:cubicBezTo>
                  <a:cubicBezTo>
                    <a:pt x="2036595" y="557904"/>
                    <a:pt x="2000318" y="586200"/>
                    <a:pt x="1958237" y="612319"/>
                  </a:cubicBezTo>
                  <a:lnTo>
                    <a:pt x="1868200" y="657337"/>
                  </a:lnTo>
                  <a:lnTo>
                    <a:pt x="1794241" y="657337"/>
                  </a:lnTo>
                  <a:lnTo>
                    <a:pt x="1794241" y="644278"/>
                  </a:lnTo>
                  <a:cubicBezTo>
                    <a:pt x="1901621" y="600745"/>
                    <a:pt x="1985783" y="548507"/>
                    <a:pt x="2046728" y="487562"/>
                  </a:cubicBezTo>
                  <a:cubicBezTo>
                    <a:pt x="2107673" y="426616"/>
                    <a:pt x="2157010" y="352612"/>
                    <a:pt x="2194738" y="265547"/>
                  </a:cubicBezTo>
                  <a:cubicBezTo>
                    <a:pt x="2203444" y="248134"/>
                    <a:pt x="2207797" y="230721"/>
                    <a:pt x="2207797" y="213308"/>
                  </a:cubicBezTo>
                  <a:lnTo>
                    <a:pt x="2207797" y="200249"/>
                  </a:lnTo>
                  <a:close/>
                  <a:moveTo>
                    <a:pt x="297203" y="157406"/>
                  </a:moveTo>
                  <a:cubicBezTo>
                    <a:pt x="301556" y="166113"/>
                    <a:pt x="306635" y="176633"/>
                    <a:pt x="312439" y="188967"/>
                  </a:cubicBezTo>
                  <a:lnTo>
                    <a:pt x="330215" y="227480"/>
                  </a:lnTo>
                  <a:lnTo>
                    <a:pt x="329103" y="226368"/>
                  </a:lnTo>
                  <a:lnTo>
                    <a:pt x="311690" y="191542"/>
                  </a:lnTo>
                  <a:lnTo>
                    <a:pt x="296747" y="159166"/>
                  </a:lnTo>
                  <a:close/>
                  <a:moveTo>
                    <a:pt x="1175965" y="148935"/>
                  </a:moveTo>
                  <a:lnTo>
                    <a:pt x="1219616" y="208955"/>
                  </a:lnTo>
                  <a:cubicBezTo>
                    <a:pt x="1242833" y="237977"/>
                    <a:pt x="1273306" y="255390"/>
                    <a:pt x="1311034" y="261194"/>
                  </a:cubicBezTo>
                  <a:cubicBezTo>
                    <a:pt x="1345859" y="264096"/>
                    <a:pt x="1377783" y="253938"/>
                    <a:pt x="1406804" y="230721"/>
                  </a:cubicBezTo>
                  <a:lnTo>
                    <a:pt x="1406804" y="281728"/>
                  </a:lnTo>
                  <a:lnTo>
                    <a:pt x="1381435" y="295621"/>
                  </a:lnTo>
                  <a:cubicBezTo>
                    <a:pt x="1365473" y="300700"/>
                    <a:pt x="1348786" y="302514"/>
                    <a:pt x="1331373" y="301063"/>
                  </a:cubicBezTo>
                  <a:cubicBezTo>
                    <a:pt x="1293645" y="295259"/>
                    <a:pt x="1263172" y="277846"/>
                    <a:pt x="1239955" y="248824"/>
                  </a:cubicBezTo>
                  <a:cubicBezTo>
                    <a:pt x="1219640" y="219803"/>
                    <a:pt x="1196423" y="187879"/>
                    <a:pt x="1170303" y="153053"/>
                  </a:cubicBezTo>
                  <a:close/>
                  <a:moveTo>
                    <a:pt x="3311618" y="139994"/>
                  </a:moveTo>
                  <a:lnTo>
                    <a:pt x="3331957" y="139994"/>
                  </a:lnTo>
                  <a:lnTo>
                    <a:pt x="3331957" y="218352"/>
                  </a:lnTo>
                  <a:cubicBezTo>
                    <a:pt x="3331957" y="235765"/>
                    <a:pt x="3329055" y="251726"/>
                    <a:pt x="3323251" y="266237"/>
                  </a:cubicBezTo>
                  <a:cubicBezTo>
                    <a:pt x="3317446" y="280748"/>
                    <a:pt x="3308740" y="295259"/>
                    <a:pt x="3297132" y="309769"/>
                  </a:cubicBezTo>
                  <a:cubicBezTo>
                    <a:pt x="3285523" y="321378"/>
                    <a:pt x="3271012" y="330084"/>
                    <a:pt x="3253599" y="335889"/>
                  </a:cubicBezTo>
                  <a:cubicBezTo>
                    <a:pt x="3239088" y="341693"/>
                    <a:pt x="3223127" y="344595"/>
                    <a:pt x="3205714" y="344595"/>
                  </a:cubicBezTo>
                  <a:lnTo>
                    <a:pt x="3031585" y="344595"/>
                  </a:lnTo>
                  <a:lnTo>
                    <a:pt x="3031585" y="383084"/>
                  </a:lnTo>
                  <a:lnTo>
                    <a:pt x="3011246" y="383084"/>
                  </a:lnTo>
                  <a:lnTo>
                    <a:pt x="3011246" y="304726"/>
                  </a:lnTo>
                  <a:lnTo>
                    <a:pt x="3185375" y="304726"/>
                  </a:lnTo>
                  <a:cubicBezTo>
                    <a:pt x="3202788" y="304726"/>
                    <a:pt x="3218749" y="301824"/>
                    <a:pt x="3233260" y="296020"/>
                  </a:cubicBezTo>
                  <a:cubicBezTo>
                    <a:pt x="3250673" y="290215"/>
                    <a:pt x="3265184" y="281509"/>
                    <a:pt x="3276793" y="269900"/>
                  </a:cubicBezTo>
                  <a:cubicBezTo>
                    <a:pt x="3288401" y="255390"/>
                    <a:pt x="3297107" y="240879"/>
                    <a:pt x="3302912" y="226368"/>
                  </a:cubicBezTo>
                  <a:cubicBezTo>
                    <a:pt x="3308716" y="211857"/>
                    <a:pt x="3311618" y="195896"/>
                    <a:pt x="3311618" y="178483"/>
                  </a:cubicBezTo>
                  <a:close/>
                  <a:moveTo>
                    <a:pt x="276864" y="117537"/>
                  </a:moveTo>
                  <a:cubicBezTo>
                    <a:pt x="281217" y="126244"/>
                    <a:pt x="286296" y="136764"/>
                    <a:pt x="292100" y="149098"/>
                  </a:cubicBezTo>
                  <a:lnTo>
                    <a:pt x="296747" y="159166"/>
                  </a:lnTo>
                  <a:lnTo>
                    <a:pt x="266731" y="274944"/>
                  </a:lnTo>
                  <a:lnTo>
                    <a:pt x="246646" y="335199"/>
                  </a:lnTo>
                  <a:lnTo>
                    <a:pt x="211566" y="335199"/>
                  </a:lnTo>
                  <a:cubicBezTo>
                    <a:pt x="211566" y="329394"/>
                    <a:pt x="213017" y="326492"/>
                    <a:pt x="215919" y="326492"/>
                  </a:cubicBezTo>
                  <a:cubicBezTo>
                    <a:pt x="236234" y="274254"/>
                    <a:pt x="256549" y="204602"/>
                    <a:pt x="276864" y="117537"/>
                  </a:cubicBezTo>
                  <a:close/>
                  <a:moveTo>
                    <a:pt x="2733138" y="100125"/>
                  </a:moveTo>
                  <a:lnTo>
                    <a:pt x="3311618" y="100125"/>
                  </a:lnTo>
                  <a:lnTo>
                    <a:pt x="3311618" y="139994"/>
                  </a:lnTo>
                  <a:lnTo>
                    <a:pt x="2722506" y="139994"/>
                  </a:lnTo>
                  <a:close/>
                  <a:moveTo>
                    <a:pt x="1032052" y="99547"/>
                  </a:moveTo>
                  <a:lnTo>
                    <a:pt x="1050311" y="126934"/>
                  </a:lnTo>
                  <a:cubicBezTo>
                    <a:pt x="1056115" y="144347"/>
                    <a:pt x="1059017" y="161760"/>
                    <a:pt x="1059017" y="179173"/>
                  </a:cubicBezTo>
                  <a:lnTo>
                    <a:pt x="1059017" y="244471"/>
                  </a:lnTo>
                  <a:lnTo>
                    <a:pt x="884888" y="244471"/>
                  </a:lnTo>
                  <a:lnTo>
                    <a:pt x="881796" y="256841"/>
                  </a:lnTo>
                  <a:lnTo>
                    <a:pt x="851490" y="256841"/>
                  </a:lnTo>
                  <a:lnTo>
                    <a:pt x="864549" y="204602"/>
                  </a:lnTo>
                  <a:lnTo>
                    <a:pt x="1038678" y="204602"/>
                  </a:lnTo>
                  <a:lnTo>
                    <a:pt x="1038678" y="139304"/>
                  </a:lnTo>
                  <a:close/>
                  <a:moveTo>
                    <a:pt x="1998609" y="74005"/>
                  </a:moveTo>
                  <a:lnTo>
                    <a:pt x="2077201" y="74005"/>
                  </a:lnTo>
                  <a:cubicBezTo>
                    <a:pt x="2094614" y="74005"/>
                    <a:pt x="2112026" y="76907"/>
                    <a:pt x="2129439" y="82712"/>
                  </a:cubicBezTo>
                  <a:cubicBezTo>
                    <a:pt x="2143950" y="88516"/>
                    <a:pt x="2157010" y="97222"/>
                    <a:pt x="2168618" y="108831"/>
                  </a:cubicBezTo>
                  <a:cubicBezTo>
                    <a:pt x="2180227" y="123342"/>
                    <a:pt x="2188933" y="137853"/>
                    <a:pt x="2194738" y="152363"/>
                  </a:cubicBezTo>
                  <a:lnTo>
                    <a:pt x="2197724" y="163310"/>
                  </a:lnTo>
                  <a:lnTo>
                    <a:pt x="2188957" y="148700"/>
                  </a:lnTo>
                  <a:cubicBezTo>
                    <a:pt x="2177349" y="137091"/>
                    <a:pt x="2164289" y="128385"/>
                    <a:pt x="2149778" y="122581"/>
                  </a:cubicBezTo>
                  <a:cubicBezTo>
                    <a:pt x="2132365" y="116776"/>
                    <a:pt x="2114953" y="113874"/>
                    <a:pt x="2097540" y="113874"/>
                  </a:cubicBezTo>
                  <a:lnTo>
                    <a:pt x="1980003" y="113874"/>
                  </a:lnTo>
                  <a:close/>
                  <a:moveTo>
                    <a:pt x="2710884" y="67436"/>
                  </a:moveTo>
                  <a:lnTo>
                    <a:pt x="2739919" y="74695"/>
                  </a:lnTo>
                  <a:lnTo>
                    <a:pt x="2733138" y="100125"/>
                  </a:lnTo>
                  <a:lnTo>
                    <a:pt x="2702167" y="100125"/>
                  </a:lnTo>
                  <a:close/>
                  <a:moveTo>
                    <a:pt x="1971531" y="48576"/>
                  </a:moveTo>
                  <a:lnTo>
                    <a:pt x="2010475" y="48576"/>
                  </a:lnTo>
                  <a:lnTo>
                    <a:pt x="1998609" y="74005"/>
                  </a:lnTo>
                  <a:lnTo>
                    <a:pt x="1959664" y="74005"/>
                  </a:lnTo>
                  <a:close/>
                  <a:moveTo>
                    <a:pt x="1602699" y="39869"/>
                  </a:moveTo>
                  <a:lnTo>
                    <a:pt x="1623038" y="39869"/>
                  </a:lnTo>
                  <a:lnTo>
                    <a:pt x="1623038" y="204758"/>
                  </a:lnTo>
                  <a:lnTo>
                    <a:pt x="1602699" y="226368"/>
                  </a:lnTo>
                  <a:close/>
                  <a:moveTo>
                    <a:pt x="2609117" y="10339"/>
                  </a:moveTo>
                  <a:cubicBezTo>
                    <a:pt x="2616735" y="10702"/>
                    <a:pt x="2624535" y="11609"/>
                    <a:pt x="2632516" y="13060"/>
                  </a:cubicBezTo>
                  <a:lnTo>
                    <a:pt x="2719580" y="34826"/>
                  </a:lnTo>
                  <a:lnTo>
                    <a:pt x="2710884" y="67436"/>
                  </a:lnTo>
                  <a:lnTo>
                    <a:pt x="2652855" y="52929"/>
                  </a:lnTo>
                  <a:cubicBezTo>
                    <a:pt x="2644874" y="51478"/>
                    <a:pt x="2637074" y="50571"/>
                    <a:pt x="2629456" y="50208"/>
                  </a:cubicBezTo>
                  <a:cubicBezTo>
                    <a:pt x="2606602" y="49120"/>
                    <a:pt x="2585380" y="52929"/>
                    <a:pt x="2565790" y="61636"/>
                  </a:cubicBezTo>
                  <a:cubicBezTo>
                    <a:pt x="2536769" y="76146"/>
                    <a:pt x="2516453" y="96461"/>
                    <a:pt x="2504845" y="122581"/>
                  </a:cubicBezTo>
                  <a:cubicBezTo>
                    <a:pt x="2481628" y="174819"/>
                    <a:pt x="2458410" y="213998"/>
                    <a:pt x="2435194" y="240118"/>
                  </a:cubicBezTo>
                  <a:cubicBezTo>
                    <a:pt x="2420683" y="260433"/>
                    <a:pt x="2404721" y="279297"/>
                    <a:pt x="2387308" y="296710"/>
                  </a:cubicBezTo>
                  <a:cubicBezTo>
                    <a:pt x="2366993" y="317025"/>
                    <a:pt x="2353933" y="340242"/>
                    <a:pt x="2348129" y="366361"/>
                  </a:cubicBezTo>
                  <a:lnTo>
                    <a:pt x="2361031" y="443771"/>
                  </a:lnTo>
                  <a:lnTo>
                    <a:pt x="2340850" y="404850"/>
                  </a:lnTo>
                  <a:cubicBezTo>
                    <a:pt x="2329241" y="381633"/>
                    <a:pt x="2324888" y="355514"/>
                    <a:pt x="2327790" y="326492"/>
                  </a:cubicBezTo>
                  <a:cubicBezTo>
                    <a:pt x="2333594" y="300373"/>
                    <a:pt x="2346654" y="277156"/>
                    <a:pt x="2366969" y="256841"/>
                  </a:cubicBezTo>
                  <a:cubicBezTo>
                    <a:pt x="2384382" y="239428"/>
                    <a:pt x="2400344" y="220564"/>
                    <a:pt x="2414855" y="200249"/>
                  </a:cubicBezTo>
                  <a:cubicBezTo>
                    <a:pt x="2438071" y="174129"/>
                    <a:pt x="2461289" y="134950"/>
                    <a:pt x="2484506" y="82712"/>
                  </a:cubicBezTo>
                  <a:cubicBezTo>
                    <a:pt x="2496114" y="56592"/>
                    <a:pt x="2516430" y="36277"/>
                    <a:pt x="2545451" y="21767"/>
                  </a:cubicBezTo>
                  <a:cubicBezTo>
                    <a:pt x="2565041" y="13060"/>
                    <a:pt x="2586263" y="9251"/>
                    <a:pt x="2609117" y="10339"/>
                  </a:cubicBezTo>
                  <a:close/>
                  <a:moveTo>
                    <a:pt x="1842127" y="8707"/>
                  </a:moveTo>
                  <a:lnTo>
                    <a:pt x="1990136" y="8707"/>
                  </a:lnTo>
                  <a:lnTo>
                    <a:pt x="1971531" y="48576"/>
                  </a:lnTo>
                  <a:lnTo>
                    <a:pt x="1862466" y="48576"/>
                  </a:lnTo>
                  <a:cubicBezTo>
                    <a:pt x="1839248" y="48576"/>
                    <a:pt x="1818933" y="52929"/>
                    <a:pt x="1801521" y="61636"/>
                  </a:cubicBezTo>
                  <a:cubicBezTo>
                    <a:pt x="1781206" y="73244"/>
                    <a:pt x="1765244" y="89206"/>
                    <a:pt x="1753635" y="109521"/>
                  </a:cubicBezTo>
                  <a:cubicBezTo>
                    <a:pt x="1715907" y="167564"/>
                    <a:pt x="1672375" y="219803"/>
                    <a:pt x="1623038" y="266237"/>
                  </a:cubicBezTo>
                  <a:lnTo>
                    <a:pt x="1623038" y="204758"/>
                  </a:lnTo>
                  <a:lnTo>
                    <a:pt x="1672351" y="152364"/>
                  </a:lnTo>
                  <a:cubicBezTo>
                    <a:pt x="1694117" y="126244"/>
                    <a:pt x="1714432" y="98674"/>
                    <a:pt x="1733296" y="69652"/>
                  </a:cubicBezTo>
                  <a:cubicBezTo>
                    <a:pt x="1744905" y="49337"/>
                    <a:pt x="1760867" y="33375"/>
                    <a:pt x="1781182" y="21767"/>
                  </a:cubicBezTo>
                  <a:cubicBezTo>
                    <a:pt x="1798594" y="13060"/>
                    <a:pt x="1818909" y="8707"/>
                    <a:pt x="1842127" y="8707"/>
                  </a:cubicBezTo>
                  <a:close/>
                  <a:moveTo>
                    <a:pt x="646888" y="8707"/>
                  </a:moveTo>
                  <a:lnTo>
                    <a:pt x="912435" y="8707"/>
                  </a:lnTo>
                  <a:cubicBezTo>
                    <a:pt x="929847" y="8707"/>
                    <a:pt x="945809" y="13060"/>
                    <a:pt x="960320" y="21767"/>
                  </a:cubicBezTo>
                  <a:cubicBezTo>
                    <a:pt x="977733" y="27571"/>
                    <a:pt x="992244" y="36277"/>
                    <a:pt x="1003852" y="47886"/>
                  </a:cubicBezTo>
                  <a:cubicBezTo>
                    <a:pt x="1015461" y="59495"/>
                    <a:pt x="1024167" y="72554"/>
                    <a:pt x="1029972" y="87065"/>
                  </a:cubicBezTo>
                  <a:lnTo>
                    <a:pt x="1032052" y="99547"/>
                  </a:lnTo>
                  <a:lnTo>
                    <a:pt x="1024191" y="87755"/>
                  </a:lnTo>
                  <a:cubicBezTo>
                    <a:pt x="1012583" y="76146"/>
                    <a:pt x="998072" y="67440"/>
                    <a:pt x="980659" y="61636"/>
                  </a:cubicBezTo>
                  <a:cubicBezTo>
                    <a:pt x="966148" y="52929"/>
                    <a:pt x="950186" y="48576"/>
                    <a:pt x="932774" y="48576"/>
                  </a:cubicBezTo>
                  <a:lnTo>
                    <a:pt x="667227" y="48576"/>
                  </a:lnTo>
                  <a:cubicBezTo>
                    <a:pt x="649814" y="48576"/>
                    <a:pt x="633852" y="52929"/>
                    <a:pt x="619342" y="61636"/>
                  </a:cubicBezTo>
                  <a:cubicBezTo>
                    <a:pt x="601929" y="67440"/>
                    <a:pt x="587418" y="76146"/>
                    <a:pt x="575809" y="87755"/>
                  </a:cubicBezTo>
                  <a:cubicBezTo>
                    <a:pt x="564201" y="99364"/>
                    <a:pt x="555494" y="112423"/>
                    <a:pt x="549690" y="126934"/>
                  </a:cubicBezTo>
                  <a:cubicBezTo>
                    <a:pt x="543886" y="144347"/>
                    <a:pt x="540984" y="161760"/>
                    <a:pt x="540984" y="179173"/>
                  </a:cubicBezTo>
                  <a:lnTo>
                    <a:pt x="540984" y="204602"/>
                  </a:lnTo>
                  <a:lnTo>
                    <a:pt x="528353" y="204602"/>
                  </a:lnTo>
                  <a:lnTo>
                    <a:pt x="501805" y="157406"/>
                  </a:lnTo>
                  <a:lnTo>
                    <a:pt x="497451" y="148700"/>
                  </a:lnTo>
                  <a:lnTo>
                    <a:pt x="493098" y="144347"/>
                  </a:lnTo>
                  <a:cubicBezTo>
                    <a:pt x="484392" y="129836"/>
                    <a:pt x="474234" y="116776"/>
                    <a:pt x="462626" y="105168"/>
                  </a:cubicBezTo>
                  <a:cubicBezTo>
                    <a:pt x="448115" y="96461"/>
                    <a:pt x="433604" y="89206"/>
                    <a:pt x="419093" y="83402"/>
                  </a:cubicBezTo>
                  <a:cubicBezTo>
                    <a:pt x="401680" y="80500"/>
                    <a:pt x="385719" y="79048"/>
                    <a:pt x="371208" y="79048"/>
                  </a:cubicBezTo>
                  <a:cubicBezTo>
                    <a:pt x="353795" y="81951"/>
                    <a:pt x="336382" y="87755"/>
                    <a:pt x="318969" y="96461"/>
                  </a:cubicBezTo>
                  <a:lnTo>
                    <a:pt x="310263" y="100815"/>
                  </a:lnTo>
                  <a:cubicBezTo>
                    <a:pt x="313165" y="95010"/>
                    <a:pt x="314616" y="90657"/>
                    <a:pt x="314616" y="87755"/>
                  </a:cubicBezTo>
                  <a:lnTo>
                    <a:pt x="258024" y="74695"/>
                  </a:lnTo>
                  <a:cubicBezTo>
                    <a:pt x="226100" y="65989"/>
                    <a:pt x="195628" y="68891"/>
                    <a:pt x="166606" y="83402"/>
                  </a:cubicBezTo>
                  <a:cubicBezTo>
                    <a:pt x="140487" y="97912"/>
                    <a:pt x="121623" y="121130"/>
                    <a:pt x="110014" y="153053"/>
                  </a:cubicBezTo>
                  <a:cubicBezTo>
                    <a:pt x="86797" y="208194"/>
                    <a:pt x="62129" y="258982"/>
                    <a:pt x="36010" y="305416"/>
                  </a:cubicBezTo>
                  <a:cubicBezTo>
                    <a:pt x="18597" y="337340"/>
                    <a:pt x="15695" y="370715"/>
                    <a:pt x="27303" y="405540"/>
                  </a:cubicBezTo>
                  <a:lnTo>
                    <a:pt x="73969" y="565537"/>
                  </a:lnTo>
                  <a:lnTo>
                    <a:pt x="67909" y="574626"/>
                  </a:lnTo>
                  <a:lnTo>
                    <a:pt x="6964" y="365671"/>
                  </a:lnTo>
                  <a:cubicBezTo>
                    <a:pt x="-4644" y="330846"/>
                    <a:pt x="-1742" y="297471"/>
                    <a:pt x="15671" y="265547"/>
                  </a:cubicBezTo>
                  <a:cubicBezTo>
                    <a:pt x="41790" y="219113"/>
                    <a:pt x="66458" y="168325"/>
                    <a:pt x="89675" y="113184"/>
                  </a:cubicBezTo>
                  <a:cubicBezTo>
                    <a:pt x="101284" y="81261"/>
                    <a:pt x="120148" y="58043"/>
                    <a:pt x="146267" y="43533"/>
                  </a:cubicBezTo>
                  <a:cubicBezTo>
                    <a:pt x="175289" y="29022"/>
                    <a:pt x="205761" y="26120"/>
                    <a:pt x="237685" y="34826"/>
                  </a:cubicBezTo>
                  <a:lnTo>
                    <a:pt x="294277" y="47886"/>
                  </a:lnTo>
                  <a:cubicBezTo>
                    <a:pt x="294277" y="50788"/>
                    <a:pt x="292826" y="55141"/>
                    <a:pt x="289924" y="60946"/>
                  </a:cubicBezTo>
                  <a:lnTo>
                    <a:pt x="298630" y="56592"/>
                  </a:lnTo>
                  <a:cubicBezTo>
                    <a:pt x="316043" y="47886"/>
                    <a:pt x="333456" y="42082"/>
                    <a:pt x="350869" y="39179"/>
                  </a:cubicBezTo>
                  <a:cubicBezTo>
                    <a:pt x="365380" y="39179"/>
                    <a:pt x="381341" y="40631"/>
                    <a:pt x="398754" y="43533"/>
                  </a:cubicBezTo>
                  <a:cubicBezTo>
                    <a:pt x="413265" y="49337"/>
                    <a:pt x="427776" y="56592"/>
                    <a:pt x="442287" y="65299"/>
                  </a:cubicBezTo>
                  <a:cubicBezTo>
                    <a:pt x="453895" y="76907"/>
                    <a:pt x="464053" y="89967"/>
                    <a:pt x="472759" y="104478"/>
                  </a:cubicBezTo>
                  <a:lnTo>
                    <a:pt x="477112" y="108831"/>
                  </a:lnTo>
                  <a:lnTo>
                    <a:pt x="481466" y="117537"/>
                  </a:lnTo>
                  <a:cubicBezTo>
                    <a:pt x="493074" y="140755"/>
                    <a:pt x="506134" y="163972"/>
                    <a:pt x="520645" y="187189"/>
                  </a:cubicBezTo>
                  <a:lnTo>
                    <a:pt x="520645" y="139304"/>
                  </a:lnTo>
                  <a:cubicBezTo>
                    <a:pt x="520645" y="121891"/>
                    <a:pt x="523547" y="104478"/>
                    <a:pt x="529351" y="87065"/>
                  </a:cubicBezTo>
                  <a:cubicBezTo>
                    <a:pt x="535155" y="72554"/>
                    <a:pt x="543862" y="59495"/>
                    <a:pt x="555470" y="47886"/>
                  </a:cubicBezTo>
                  <a:cubicBezTo>
                    <a:pt x="567079" y="36277"/>
                    <a:pt x="581590" y="27571"/>
                    <a:pt x="599003" y="21767"/>
                  </a:cubicBezTo>
                  <a:cubicBezTo>
                    <a:pt x="613513" y="13060"/>
                    <a:pt x="629475" y="8707"/>
                    <a:pt x="646888" y="8707"/>
                  </a:cubicBezTo>
                  <a:close/>
                  <a:moveTo>
                    <a:pt x="3940938" y="1"/>
                  </a:moveTo>
                  <a:lnTo>
                    <a:pt x="4023649" y="1"/>
                  </a:lnTo>
                  <a:cubicBezTo>
                    <a:pt x="4055573" y="1"/>
                    <a:pt x="4084594" y="10159"/>
                    <a:pt x="4110714" y="30474"/>
                  </a:cubicBezTo>
                  <a:cubicBezTo>
                    <a:pt x="4171659" y="85615"/>
                    <a:pt x="4265979" y="139305"/>
                    <a:pt x="4393673" y="191543"/>
                  </a:cubicBezTo>
                  <a:cubicBezTo>
                    <a:pt x="4425597" y="206054"/>
                    <a:pt x="4448814" y="230722"/>
                    <a:pt x="4463325" y="265548"/>
                  </a:cubicBezTo>
                  <a:lnTo>
                    <a:pt x="4463008" y="272844"/>
                  </a:lnTo>
                  <a:lnTo>
                    <a:pt x="4455368" y="260797"/>
                  </a:lnTo>
                  <a:cubicBezTo>
                    <a:pt x="4443760" y="248462"/>
                    <a:pt x="4429974" y="238668"/>
                    <a:pt x="4414012" y="231412"/>
                  </a:cubicBezTo>
                  <a:cubicBezTo>
                    <a:pt x="4286318" y="179174"/>
                    <a:pt x="4191998" y="125484"/>
                    <a:pt x="4131053" y="70343"/>
                  </a:cubicBezTo>
                  <a:cubicBezTo>
                    <a:pt x="4104933" y="50028"/>
                    <a:pt x="4075912" y="39870"/>
                    <a:pt x="4043988" y="39870"/>
                  </a:cubicBezTo>
                  <a:lnTo>
                    <a:pt x="3961277" y="39870"/>
                  </a:lnTo>
                  <a:cubicBezTo>
                    <a:pt x="3929353" y="39870"/>
                    <a:pt x="3900332" y="50028"/>
                    <a:pt x="3874212" y="70343"/>
                  </a:cubicBezTo>
                  <a:cubicBezTo>
                    <a:pt x="3787148" y="145799"/>
                    <a:pt x="3649296" y="218353"/>
                    <a:pt x="3460657" y="288004"/>
                  </a:cubicBezTo>
                  <a:lnTo>
                    <a:pt x="3479623" y="338580"/>
                  </a:lnTo>
                  <a:lnTo>
                    <a:pt x="3466437" y="317787"/>
                  </a:lnTo>
                  <a:lnTo>
                    <a:pt x="3440318" y="248135"/>
                  </a:lnTo>
                  <a:cubicBezTo>
                    <a:pt x="3628957" y="178484"/>
                    <a:pt x="3766809" y="105930"/>
                    <a:pt x="3853873" y="30474"/>
                  </a:cubicBezTo>
                  <a:cubicBezTo>
                    <a:pt x="3879993" y="10159"/>
                    <a:pt x="3909014" y="1"/>
                    <a:pt x="3940938" y="1"/>
                  </a:cubicBezTo>
                  <a:close/>
                  <a:moveTo>
                    <a:pt x="1537401" y="0"/>
                  </a:moveTo>
                  <a:lnTo>
                    <a:pt x="1602699" y="0"/>
                  </a:lnTo>
                  <a:lnTo>
                    <a:pt x="1602699" y="39869"/>
                  </a:lnTo>
                  <a:lnTo>
                    <a:pt x="1557740" y="39869"/>
                  </a:lnTo>
                  <a:cubicBezTo>
                    <a:pt x="1540327" y="39869"/>
                    <a:pt x="1522914" y="44223"/>
                    <a:pt x="1505501" y="52929"/>
                  </a:cubicBezTo>
                  <a:cubicBezTo>
                    <a:pt x="1490991" y="58733"/>
                    <a:pt x="1477931" y="67440"/>
                    <a:pt x="1466322" y="79048"/>
                  </a:cubicBezTo>
                  <a:cubicBezTo>
                    <a:pt x="1454714" y="90657"/>
                    <a:pt x="1444556" y="103717"/>
                    <a:pt x="1435850" y="118227"/>
                  </a:cubicBezTo>
                  <a:cubicBezTo>
                    <a:pt x="1430046" y="135640"/>
                    <a:pt x="1427143" y="153053"/>
                    <a:pt x="1427143" y="170466"/>
                  </a:cubicBezTo>
                  <a:lnTo>
                    <a:pt x="1427143" y="192232"/>
                  </a:lnTo>
                  <a:cubicBezTo>
                    <a:pt x="1418437" y="177722"/>
                    <a:pt x="1408279" y="163211"/>
                    <a:pt x="1396671" y="148700"/>
                  </a:cubicBezTo>
                  <a:cubicBezTo>
                    <a:pt x="1385062" y="134189"/>
                    <a:pt x="1372003" y="122581"/>
                    <a:pt x="1357492" y="113874"/>
                  </a:cubicBezTo>
                  <a:cubicBezTo>
                    <a:pt x="1342981" y="105168"/>
                    <a:pt x="1328470" y="100815"/>
                    <a:pt x="1313960" y="100815"/>
                  </a:cubicBezTo>
                  <a:cubicBezTo>
                    <a:pt x="1296547" y="97912"/>
                    <a:pt x="1280585" y="97912"/>
                    <a:pt x="1266074" y="100815"/>
                  </a:cubicBezTo>
                  <a:cubicBezTo>
                    <a:pt x="1248661" y="103717"/>
                    <a:pt x="1232699" y="109521"/>
                    <a:pt x="1218189" y="118227"/>
                  </a:cubicBezTo>
                  <a:lnTo>
                    <a:pt x="1175965" y="148935"/>
                  </a:lnTo>
                  <a:lnTo>
                    <a:pt x="1149964" y="113184"/>
                  </a:lnTo>
                  <a:lnTo>
                    <a:pt x="1197850" y="78358"/>
                  </a:lnTo>
                  <a:cubicBezTo>
                    <a:pt x="1212360" y="69652"/>
                    <a:pt x="1228322" y="63848"/>
                    <a:pt x="1245735" y="60946"/>
                  </a:cubicBezTo>
                  <a:cubicBezTo>
                    <a:pt x="1260246" y="58043"/>
                    <a:pt x="1276208" y="58043"/>
                    <a:pt x="1293621" y="60946"/>
                  </a:cubicBezTo>
                  <a:cubicBezTo>
                    <a:pt x="1308131" y="60946"/>
                    <a:pt x="1322642" y="65299"/>
                    <a:pt x="1337153" y="74005"/>
                  </a:cubicBezTo>
                  <a:cubicBezTo>
                    <a:pt x="1351664" y="82712"/>
                    <a:pt x="1364723" y="94320"/>
                    <a:pt x="1376332" y="108831"/>
                  </a:cubicBezTo>
                  <a:cubicBezTo>
                    <a:pt x="1387940" y="123342"/>
                    <a:pt x="1398098" y="137853"/>
                    <a:pt x="1406804" y="152363"/>
                  </a:cubicBezTo>
                  <a:lnTo>
                    <a:pt x="1406804" y="130597"/>
                  </a:lnTo>
                  <a:cubicBezTo>
                    <a:pt x="1406804" y="113184"/>
                    <a:pt x="1409707" y="95771"/>
                    <a:pt x="1415511" y="78358"/>
                  </a:cubicBezTo>
                  <a:cubicBezTo>
                    <a:pt x="1424217" y="63848"/>
                    <a:pt x="1434375" y="50788"/>
                    <a:pt x="1445983" y="39179"/>
                  </a:cubicBezTo>
                  <a:cubicBezTo>
                    <a:pt x="1457592" y="27571"/>
                    <a:pt x="1470652" y="18864"/>
                    <a:pt x="1485162" y="13060"/>
                  </a:cubicBezTo>
                  <a:cubicBezTo>
                    <a:pt x="1502575" y="4354"/>
                    <a:pt x="1519988" y="0"/>
                    <a:pt x="1537401" y="0"/>
                  </a:cubicBezTo>
                  <a:close/>
                </a:path>
              </a:pathLst>
            </a:custGeom>
            <a:gradFill>
              <a:gsLst>
                <a:gs pos="0">
                  <a:srgbClr val="FFC000">
                    <a:alpha val="37000"/>
                  </a:srgbClr>
                </a:gs>
                <a:gs pos="89000">
                  <a:srgbClr val="FFBB61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CDB0A6D-94E6-4E88-9A63-0CD26B6216A2}"/>
              </a:ext>
            </a:extLst>
          </p:cNvPr>
          <p:cNvGrpSpPr/>
          <p:nvPr/>
        </p:nvGrpSpPr>
        <p:grpSpPr>
          <a:xfrm>
            <a:off x="1892035" y="2658288"/>
            <a:ext cx="5332463" cy="283521"/>
            <a:chOff x="1382453" y="2411504"/>
            <a:chExt cx="12282265" cy="653034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F5DC0F0C-0F1F-6DF5-9AA4-FDC8D87C008C}"/>
                </a:ext>
              </a:extLst>
            </p:cNvPr>
            <p:cNvSpPr/>
            <p:nvPr/>
          </p:nvSpPr>
          <p:spPr>
            <a:xfrm>
              <a:off x="1382453" y="2411504"/>
              <a:ext cx="998845" cy="653034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12000"/>
                  </a:srgbClr>
                </a:gs>
                <a:gs pos="42000">
                  <a:srgbClr val="FFBB61"/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164D7D7-40BF-0F25-BCF2-4E38F3C2C436}"/>
                </a:ext>
              </a:extLst>
            </p:cNvPr>
            <p:cNvSpPr/>
            <p:nvPr/>
          </p:nvSpPr>
          <p:spPr>
            <a:xfrm flipH="1">
              <a:off x="12665871" y="2411504"/>
              <a:ext cx="998847" cy="653034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12000"/>
                  </a:srgbClr>
                </a:gs>
                <a:gs pos="42000">
                  <a:srgbClr val="FFBB61"/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E3CF9C1-6373-A984-FBD4-978177BE81D8}"/>
              </a:ext>
            </a:extLst>
          </p:cNvPr>
          <p:cNvSpPr/>
          <p:nvPr/>
        </p:nvSpPr>
        <p:spPr>
          <a:xfrm>
            <a:off x="4287516" y="3539604"/>
            <a:ext cx="433658" cy="283521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CAF3780-7A2C-331A-7696-4FB0D534198F}"/>
              </a:ext>
            </a:extLst>
          </p:cNvPr>
          <p:cNvSpPr txBox="1"/>
          <p:nvPr/>
        </p:nvSpPr>
        <p:spPr>
          <a:xfrm>
            <a:off x="4165680" y="3371090"/>
            <a:ext cx="81437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 dirty="0">
                <a:solidFill>
                  <a:srgbClr val="FF010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800" b="1" dirty="0">
                <a:solidFill>
                  <a:srgbClr val="FF0103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697313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EF55B17-BF83-254F-F59D-9F493B2A57B3}"/>
              </a:ext>
            </a:extLst>
          </p:cNvPr>
          <p:cNvSpPr txBox="1"/>
          <p:nvPr/>
        </p:nvSpPr>
        <p:spPr>
          <a:xfrm>
            <a:off x="611560" y="2931790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241872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37A086A0-D688-96C4-4D1E-4D77E82261C0}"/>
              </a:ext>
            </a:extLst>
          </p:cNvPr>
          <p:cNvSpPr txBox="1"/>
          <p:nvPr/>
        </p:nvSpPr>
        <p:spPr>
          <a:xfrm>
            <a:off x="4191618" y="190944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100000">
                      <a:srgbClr val="D47C06">
                        <a:alpha val="36000"/>
                      </a:srgbClr>
                    </a:gs>
                    <a:gs pos="0">
                      <a:srgbClr val="FFC000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rPr>
              <a:t>2023</a:t>
            </a:r>
            <a:endParaRPr lang="zh-CN" altLang="en-US" dirty="0">
              <a:gradFill>
                <a:gsLst>
                  <a:gs pos="100000">
                    <a:srgbClr val="D47C06">
                      <a:alpha val="36000"/>
                    </a:srgbClr>
                  </a:gs>
                  <a:gs pos="0">
                    <a:srgbClr val="FFC000"/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03" name="文本框-103" hidden="1">
            <a:extLst>
              <a:ext uri="{FF2B5EF4-FFF2-40B4-BE49-F238E27FC236}">
                <a16:creationId xmlns:a16="http://schemas.microsoft.com/office/drawing/2014/main" id="{5D3C4C99-0F94-64B4-1C31-2696D4719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136" y="3741872"/>
            <a:ext cx="480772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颁奖年会</a:t>
            </a:r>
            <a:endParaRPr lang="zh-CN" altLang="en-US" sz="4800" dirty="0">
              <a:ln>
                <a:gradFill>
                  <a:gsLst>
                    <a:gs pos="0">
                      <a:srgbClr val="FFC000"/>
                    </a:gs>
                    <a:gs pos="100000">
                      <a:srgbClr val="FFFF00">
                        <a:alpha val="1200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F538B575-0EF3-2C95-353A-A6F5BE8A0A7E}"/>
              </a:ext>
            </a:extLst>
          </p:cNvPr>
          <p:cNvGrpSpPr/>
          <p:nvPr/>
        </p:nvGrpSpPr>
        <p:grpSpPr>
          <a:xfrm>
            <a:off x="3836503" y="174661"/>
            <a:ext cx="1507564" cy="333195"/>
            <a:chOff x="3910142" y="190600"/>
            <a:chExt cx="1507564" cy="333195"/>
          </a:xfrm>
        </p:grpSpPr>
        <p:sp>
          <p:nvSpPr>
            <p:cNvPr id="96" name="缺角矩形 95">
              <a:extLst>
                <a:ext uri="{FF2B5EF4-FFF2-40B4-BE49-F238E27FC236}">
                  <a16:creationId xmlns:a16="http://schemas.microsoft.com/office/drawing/2014/main" id="{ADCB6127-2B0A-4E65-4186-75A05FF10654}"/>
                </a:ext>
              </a:extLst>
            </p:cNvPr>
            <p:cNvSpPr/>
            <p:nvPr/>
          </p:nvSpPr>
          <p:spPr>
            <a:xfrm>
              <a:off x="3910142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缺角矩形 181">
              <a:extLst>
                <a:ext uri="{FF2B5EF4-FFF2-40B4-BE49-F238E27FC236}">
                  <a16:creationId xmlns:a16="http://schemas.microsoft.com/office/drawing/2014/main" id="{EDE92EBB-1CD8-1185-1D08-33BF6EDA16AF}"/>
                </a:ext>
              </a:extLst>
            </p:cNvPr>
            <p:cNvSpPr/>
            <p:nvPr/>
          </p:nvSpPr>
          <p:spPr>
            <a:xfrm>
              <a:off x="5084511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Text Box 32"/>
          <p:cNvSpPr txBox="1">
            <a:spLocks noChangeArrowheads="1"/>
          </p:cNvSpPr>
          <p:nvPr/>
        </p:nvSpPr>
        <p:spPr bwMode="auto">
          <a:xfrm>
            <a:off x="3218903" y="909760"/>
            <a:ext cx="27045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晚会流程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BC6B3EB-1F6C-4E08-E019-1BF6794D4B51}"/>
              </a:ext>
            </a:extLst>
          </p:cNvPr>
          <p:cNvSpPr/>
          <p:nvPr/>
        </p:nvSpPr>
        <p:spPr>
          <a:xfrm>
            <a:off x="4287516" y="3539604"/>
            <a:ext cx="433658" cy="283521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7FA7617-A305-2417-4DFF-54F277B11314}"/>
              </a:ext>
            </a:extLst>
          </p:cNvPr>
          <p:cNvGrpSpPr/>
          <p:nvPr/>
        </p:nvGrpSpPr>
        <p:grpSpPr>
          <a:xfrm>
            <a:off x="726984" y="2267432"/>
            <a:ext cx="7690031" cy="671961"/>
            <a:chOff x="551752" y="2267432"/>
            <a:chExt cx="7690031" cy="671961"/>
          </a:xfrm>
        </p:grpSpPr>
        <p:sp>
          <p:nvSpPr>
            <p:cNvPr id="91" name="Text Box 32"/>
            <p:cNvSpPr txBox="1">
              <a:spLocks noChangeArrowheads="1"/>
            </p:cNvSpPr>
            <p:nvPr/>
          </p:nvSpPr>
          <p:spPr bwMode="auto">
            <a:xfrm>
              <a:off x="551752" y="2267432"/>
              <a:ext cx="198631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HarmonyOS Sans SC Light" panose="00000400000000000000" pitchFamily="2" charset="-122"/>
                </a:rPr>
                <a:t>回顾</a:t>
              </a:r>
              <a:r>
                <a:rPr lang="en-US" altLang="zh-CN" sz="2000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HarmonyOS Sans SC Light" panose="00000400000000000000" pitchFamily="2" charset="-122"/>
                </a:rPr>
                <a:t>202X</a:t>
              </a:r>
              <a:r>
                <a:rPr lang="zh-CN" altLang="en-US" sz="2000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HarmonyOS Sans SC Light" panose="00000400000000000000" pitchFamily="2" charset="-122"/>
                </a:rPr>
                <a:t>年</a:t>
              </a:r>
            </a:p>
          </p:txBody>
        </p: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F5DC0F0C-0F1F-6DF5-9AA4-FDC8D87C008C}"/>
                </a:ext>
              </a:extLst>
            </p:cNvPr>
            <p:cNvSpPr/>
            <p:nvPr/>
          </p:nvSpPr>
          <p:spPr>
            <a:xfrm>
              <a:off x="1306858" y="2655872"/>
              <a:ext cx="433658" cy="283521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12000"/>
                  </a:srgbClr>
                </a:gs>
                <a:gs pos="42000">
                  <a:srgbClr val="FFBB61"/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Text Box 32">
              <a:extLst>
                <a:ext uri="{FF2B5EF4-FFF2-40B4-BE49-F238E27FC236}">
                  <a16:creationId xmlns:a16="http://schemas.microsoft.com/office/drawing/2014/main" id="{830EFDB6-99FB-ABEA-7524-1AB9A9DE8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52991" y="2267432"/>
              <a:ext cx="198631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HarmonyOS Sans SC Light" panose="00000400000000000000" pitchFamily="2" charset="-122"/>
                </a:rPr>
                <a:t>颁奖典礼</a:t>
              </a: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210D68B-B8AC-6CF1-7AEF-04D4CC833050}"/>
                </a:ext>
              </a:extLst>
            </p:cNvPr>
            <p:cNvSpPr/>
            <p:nvPr/>
          </p:nvSpPr>
          <p:spPr>
            <a:xfrm>
              <a:off x="3208097" y="2655872"/>
              <a:ext cx="433658" cy="283521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12000"/>
                  </a:srgbClr>
                </a:gs>
                <a:gs pos="42000">
                  <a:srgbClr val="FFBB61"/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Text Box 32">
              <a:extLst>
                <a:ext uri="{FF2B5EF4-FFF2-40B4-BE49-F238E27FC236}">
                  <a16:creationId xmlns:a16="http://schemas.microsoft.com/office/drawing/2014/main" id="{9F9887A5-7254-D951-5B46-A758A8046F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54230" y="2267432"/>
              <a:ext cx="198631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HarmonyOS Sans SC Light" panose="00000400000000000000" pitchFamily="2" charset="-122"/>
                </a:rPr>
                <a:t>展望</a:t>
              </a:r>
              <a:r>
                <a:rPr lang="en-US" altLang="zh-CN" sz="2000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HarmonyOS Sans SC Light" panose="00000400000000000000" pitchFamily="2" charset="-122"/>
                </a:rPr>
                <a:t>202X</a:t>
              </a:r>
              <a:endPara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FEB1249-5818-3544-A55B-724DEA76FCB4}"/>
                </a:ext>
              </a:extLst>
            </p:cNvPr>
            <p:cNvSpPr/>
            <p:nvPr/>
          </p:nvSpPr>
          <p:spPr>
            <a:xfrm>
              <a:off x="5109336" y="2655872"/>
              <a:ext cx="433658" cy="283521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12000"/>
                  </a:srgbClr>
                </a:gs>
                <a:gs pos="42000">
                  <a:srgbClr val="FFBB61"/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Text Box 32">
              <a:extLst>
                <a:ext uri="{FF2B5EF4-FFF2-40B4-BE49-F238E27FC236}">
                  <a16:creationId xmlns:a16="http://schemas.microsoft.com/office/drawing/2014/main" id="{17517DBC-705E-2031-44C5-C9E384A3F3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55469" y="2267432"/>
              <a:ext cx="198631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  <a:sym typeface="HarmonyOS Sans SC Light" panose="00000400000000000000" pitchFamily="2" charset="-122"/>
                </a:rPr>
                <a:t>新年寄语</a:t>
              </a: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72A84B3-1C00-4E70-1E31-8E2DA1B0AD53}"/>
                </a:ext>
              </a:extLst>
            </p:cNvPr>
            <p:cNvSpPr/>
            <p:nvPr/>
          </p:nvSpPr>
          <p:spPr>
            <a:xfrm>
              <a:off x="6964402" y="2655872"/>
              <a:ext cx="433658" cy="283521"/>
            </a:xfrm>
            <a:custGeom>
              <a:avLst/>
              <a:gdLst>
                <a:gd name="connsiteX0" fmla="*/ 1987550 w 2482850"/>
                <a:gd name="connsiteY0" fmla="*/ 133350 h 1917700"/>
                <a:gd name="connsiteX1" fmla="*/ 2120900 w 2482850"/>
                <a:gd name="connsiteY1" fmla="*/ 177800 h 1917700"/>
                <a:gd name="connsiteX2" fmla="*/ 2273300 w 2482850"/>
                <a:gd name="connsiteY2" fmla="*/ 361950 h 1917700"/>
                <a:gd name="connsiteX3" fmla="*/ 2305050 w 2482850"/>
                <a:gd name="connsiteY3" fmla="*/ 654050 h 1917700"/>
                <a:gd name="connsiteX4" fmla="*/ 2305050 w 2482850"/>
                <a:gd name="connsiteY4" fmla="*/ 698500 h 1917700"/>
                <a:gd name="connsiteX5" fmla="*/ 2393950 w 2482850"/>
                <a:gd name="connsiteY5" fmla="*/ 825500 h 1917700"/>
                <a:gd name="connsiteX6" fmla="*/ 2482850 w 2482850"/>
                <a:gd name="connsiteY6" fmla="*/ 1085850 h 1917700"/>
                <a:gd name="connsiteX7" fmla="*/ 2413000 w 2482850"/>
                <a:gd name="connsiteY7" fmla="*/ 1352550 h 1917700"/>
                <a:gd name="connsiteX8" fmla="*/ 1606550 w 2482850"/>
                <a:gd name="connsiteY8" fmla="*/ 1917700 h 1917700"/>
                <a:gd name="connsiteX9" fmla="*/ 1130300 w 2482850"/>
                <a:gd name="connsiteY9" fmla="*/ 1809750 h 1917700"/>
                <a:gd name="connsiteX10" fmla="*/ 781050 w 2482850"/>
                <a:gd name="connsiteY10" fmla="*/ 1581150 h 1917700"/>
                <a:gd name="connsiteX11" fmla="*/ 615950 w 2482850"/>
                <a:gd name="connsiteY11" fmla="*/ 1549400 h 1917700"/>
                <a:gd name="connsiteX12" fmla="*/ 146050 w 2482850"/>
                <a:gd name="connsiteY12" fmla="*/ 1784350 h 1917700"/>
                <a:gd name="connsiteX13" fmla="*/ 0 w 2482850"/>
                <a:gd name="connsiteY13" fmla="*/ 1739900 h 1917700"/>
                <a:gd name="connsiteX14" fmla="*/ 419100 w 2482850"/>
                <a:gd name="connsiteY14" fmla="*/ 1485900 h 1917700"/>
                <a:gd name="connsiteX15" fmla="*/ 641350 w 2482850"/>
                <a:gd name="connsiteY15" fmla="*/ 1282700 h 1917700"/>
                <a:gd name="connsiteX16" fmla="*/ 736600 w 2482850"/>
                <a:gd name="connsiteY16" fmla="*/ 1263650 h 1917700"/>
                <a:gd name="connsiteX17" fmla="*/ 1104900 w 2482850"/>
                <a:gd name="connsiteY17" fmla="*/ 1409700 h 1917700"/>
                <a:gd name="connsiteX18" fmla="*/ 1454150 w 2482850"/>
                <a:gd name="connsiteY18" fmla="*/ 1530350 h 1917700"/>
                <a:gd name="connsiteX19" fmla="*/ 1727200 w 2482850"/>
                <a:gd name="connsiteY19" fmla="*/ 1466850 h 1917700"/>
                <a:gd name="connsiteX20" fmla="*/ 2101850 w 2482850"/>
                <a:gd name="connsiteY20" fmla="*/ 958850 h 1917700"/>
                <a:gd name="connsiteX21" fmla="*/ 1676400 w 2482850"/>
                <a:gd name="connsiteY21" fmla="*/ 444500 h 1917700"/>
                <a:gd name="connsiteX22" fmla="*/ 1289050 w 2482850"/>
                <a:gd name="connsiteY22" fmla="*/ 876300 h 1917700"/>
                <a:gd name="connsiteX23" fmla="*/ 1479550 w 2482850"/>
                <a:gd name="connsiteY23" fmla="*/ 1143000 h 1917700"/>
                <a:gd name="connsiteX24" fmla="*/ 1606550 w 2482850"/>
                <a:gd name="connsiteY24" fmla="*/ 977900 h 1917700"/>
                <a:gd name="connsiteX25" fmla="*/ 1562100 w 2482850"/>
                <a:gd name="connsiteY25" fmla="*/ 831850 h 1917700"/>
                <a:gd name="connsiteX26" fmla="*/ 1733550 w 2482850"/>
                <a:gd name="connsiteY26" fmla="*/ 1028700 h 1917700"/>
                <a:gd name="connsiteX27" fmla="*/ 1441450 w 2482850"/>
                <a:gd name="connsiteY27" fmla="*/ 1358900 h 1917700"/>
                <a:gd name="connsiteX28" fmla="*/ 1155700 w 2482850"/>
                <a:gd name="connsiteY28" fmla="*/ 1035050 h 1917700"/>
                <a:gd name="connsiteX29" fmla="*/ 1162050 w 2482850"/>
                <a:gd name="connsiteY29" fmla="*/ 971550 h 1917700"/>
                <a:gd name="connsiteX30" fmla="*/ 1047750 w 2482850"/>
                <a:gd name="connsiteY30" fmla="*/ 673100 h 1917700"/>
                <a:gd name="connsiteX31" fmla="*/ 1047750 w 2482850"/>
                <a:gd name="connsiteY31" fmla="*/ 552450 h 1917700"/>
                <a:gd name="connsiteX32" fmla="*/ 1416050 w 2482850"/>
                <a:gd name="connsiteY32" fmla="*/ 234950 h 1917700"/>
                <a:gd name="connsiteX33" fmla="*/ 1670050 w 2482850"/>
                <a:gd name="connsiteY33" fmla="*/ 298450 h 1917700"/>
                <a:gd name="connsiteX34" fmla="*/ 1809750 w 2482850"/>
                <a:gd name="connsiteY34" fmla="*/ 203200 h 1917700"/>
                <a:gd name="connsiteX35" fmla="*/ 1911350 w 2482850"/>
                <a:gd name="connsiteY35" fmla="*/ 133350 h 1917700"/>
                <a:gd name="connsiteX36" fmla="*/ 1968500 w 2482850"/>
                <a:gd name="connsiteY36" fmla="*/ 0 h 1917700"/>
                <a:gd name="connsiteX37" fmla="*/ 1987550 w 2482850"/>
                <a:gd name="connsiteY37" fmla="*/ 13335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82850" h="1917700">
                  <a:moveTo>
                    <a:pt x="1987550" y="133350"/>
                  </a:moveTo>
                  <a:cubicBezTo>
                    <a:pt x="2032000" y="152400"/>
                    <a:pt x="2076450" y="158750"/>
                    <a:pt x="2120900" y="177800"/>
                  </a:cubicBezTo>
                  <a:cubicBezTo>
                    <a:pt x="2184400" y="196850"/>
                    <a:pt x="2254250" y="298450"/>
                    <a:pt x="2273300" y="361950"/>
                  </a:cubicBezTo>
                  <a:cubicBezTo>
                    <a:pt x="2336800" y="558800"/>
                    <a:pt x="2305050" y="508000"/>
                    <a:pt x="2305050" y="654050"/>
                  </a:cubicBezTo>
                  <a:cubicBezTo>
                    <a:pt x="2305050" y="666750"/>
                    <a:pt x="2298700" y="685800"/>
                    <a:pt x="2305050" y="698500"/>
                  </a:cubicBezTo>
                  <a:cubicBezTo>
                    <a:pt x="2324100" y="736600"/>
                    <a:pt x="2362200" y="781050"/>
                    <a:pt x="2393950" y="825500"/>
                  </a:cubicBezTo>
                  <a:cubicBezTo>
                    <a:pt x="2432050" y="876300"/>
                    <a:pt x="2482850" y="1022350"/>
                    <a:pt x="2482850" y="1085850"/>
                  </a:cubicBezTo>
                  <a:cubicBezTo>
                    <a:pt x="2482850" y="1149350"/>
                    <a:pt x="2438400" y="1301750"/>
                    <a:pt x="2413000" y="1352550"/>
                  </a:cubicBezTo>
                  <a:cubicBezTo>
                    <a:pt x="2184400" y="1809750"/>
                    <a:pt x="1930400" y="1917700"/>
                    <a:pt x="1606550" y="1917700"/>
                  </a:cubicBezTo>
                  <a:cubicBezTo>
                    <a:pt x="1441450" y="1917700"/>
                    <a:pt x="1282700" y="1905000"/>
                    <a:pt x="1130300" y="1809750"/>
                  </a:cubicBezTo>
                  <a:cubicBezTo>
                    <a:pt x="1003300" y="1733550"/>
                    <a:pt x="895350" y="1606550"/>
                    <a:pt x="781050" y="1581150"/>
                  </a:cubicBezTo>
                  <a:cubicBezTo>
                    <a:pt x="730250" y="1574800"/>
                    <a:pt x="666750" y="1549400"/>
                    <a:pt x="615950" y="1549400"/>
                  </a:cubicBezTo>
                  <a:cubicBezTo>
                    <a:pt x="400050" y="1549400"/>
                    <a:pt x="374650" y="1784350"/>
                    <a:pt x="146050" y="1784350"/>
                  </a:cubicBezTo>
                  <a:cubicBezTo>
                    <a:pt x="95250" y="1784350"/>
                    <a:pt x="63500" y="1778000"/>
                    <a:pt x="0" y="1739900"/>
                  </a:cubicBezTo>
                  <a:cubicBezTo>
                    <a:pt x="127000" y="1778000"/>
                    <a:pt x="311150" y="1631950"/>
                    <a:pt x="419100" y="1485900"/>
                  </a:cubicBezTo>
                  <a:cubicBezTo>
                    <a:pt x="469900" y="1409700"/>
                    <a:pt x="565150" y="1333500"/>
                    <a:pt x="641350" y="1282700"/>
                  </a:cubicBezTo>
                  <a:cubicBezTo>
                    <a:pt x="666750" y="1263650"/>
                    <a:pt x="723900" y="1263650"/>
                    <a:pt x="736600" y="1263650"/>
                  </a:cubicBezTo>
                  <a:cubicBezTo>
                    <a:pt x="844550" y="1263650"/>
                    <a:pt x="1009650" y="1352550"/>
                    <a:pt x="1104900" y="1409700"/>
                  </a:cubicBezTo>
                  <a:cubicBezTo>
                    <a:pt x="1200150" y="1473200"/>
                    <a:pt x="1339850" y="1530350"/>
                    <a:pt x="1454150" y="1530350"/>
                  </a:cubicBezTo>
                  <a:cubicBezTo>
                    <a:pt x="1536700" y="1530350"/>
                    <a:pt x="1651000" y="1485900"/>
                    <a:pt x="1727200" y="1466850"/>
                  </a:cubicBezTo>
                  <a:cubicBezTo>
                    <a:pt x="1993900" y="1384300"/>
                    <a:pt x="2101850" y="1155700"/>
                    <a:pt x="2101850" y="958850"/>
                  </a:cubicBezTo>
                  <a:cubicBezTo>
                    <a:pt x="2101850" y="742950"/>
                    <a:pt x="1974850" y="444500"/>
                    <a:pt x="1676400" y="444500"/>
                  </a:cubicBezTo>
                  <a:cubicBezTo>
                    <a:pt x="1397000" y="444500"/>
                    <a:pt x="1289050" y="654050"/>
                    <a:pt x="1289050" y="876300"/>
                  </a:cubicBezTo>
                  <a:cubicBezTo>
                    <a:pt x="1289050" y="939800"/>
                    <a:pt x="1333500" y="1143000"/>
                    <a:pt x="1479550" y="1143000"/>
                  </a:cubicBezTo>
                  <a:cubicBezTo>
                    <a:pt x="1574800" y="1143000"/>
                    <a:pt x="1606550" y="1022350"/>
                    <a:pt x="1606550" y="977900"/>
                  </a:cubicBezTo>
                  <a:cubicBezTo>
                    <a:pt x="1606550" y="965200"/>
                    <a:pt x="1581150" y="882650"/>
                    <a:pt x="1562100" y="831850"/>
                  </a:cubicBezTo>
                  <a:cubicBezTo>
                    <a:pt x="1689100" y="838200"/>
                    <a:pt x="1733550" y="946150"/>
                    <a:pt x="1733550" y="1028700"/>
                  </a:cubicBezTo>
                  <a:cubicBezTo>
                    <a:pt x="1733550" y="1193800"/>
                    <a:pt x="1638300" y="1358900"/>
                    <a:pt x="1441450" y="1358900"/>
                  </a:cubicBezTo>
                  <a:cubicBezTo>
                    <a:pt x="1289050" y="1358900"/>
                    <a:pt x="1136650" y="1219200"/>
                    <a:pt x="1155700" y="1035050"/>
                  </a:cubicBezTo>
                  <a:cubicBezTo>
                    <a:pt x="1155700" y="1016000"/>
                    <a:pt x="1162050" y="990600"/>
                    <a:pt x="1162050" y="971550"/>
                  </a:cubicBezTo>
                  <a:cubicBezTo>
                    <a:pt x="1174750" y="876300"/>
                    <a:pt x="1047750" y="768350"/>
                    <a:pt x="1047750" y="673100"/>
                  </a:cubicBezTo>
                  <a:lnTo>
                    <a:pt x="1047750" y="552450"/>
                  </a:lnTo>
                  <a:cubicBezTo>
                    <a:pt x="1079500" y="342900"/>
                    <a:pt x="1250950" y="234950"/>
                    <a:pt x="1416050" y="234950"/>
                  </a:cubicBezTo>
                  <a:cubicBezTo>
                    <a:pt x="1536700" y="234950"/>
                    <a:pt x="1612900" y="298450"/>
                    <a:pt x="1670050" y="298450"/>
                  </a:cubicBezTo>
                  <a:cubicBezTo>
                    <a:pt x="1714500" y="298450"/>
                    <a:pt x="1758950" y="234950"/>
                    <a:pt x="1809750" y="203200"/>
                  </a:cubicBezTo>
                  <a:cubicBezTo>
                    <a:pt x="1835150" y="184150"/>
                    <a:pt x="1885950" y="165100"/>
                    <a:pt x="1911350" y="133350"/>
                  </a:cubicBezTo>
                  <a:cubicBezTo>
                    <a:pt x="1936750" y="95250"/>
                    <a:pt x="1930400" y="25400"/>
                    <a:pt x="1968500" y="0"/>
                  </a:cubicBezTo>
                  <a:lnTo>
                    <a:pt x="1987550" y="133350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12000"/>
                  </a:srgbClr>
                </a:gs>
                <a:gs pos="42000">
                  <a:srgbClr val="FFBB61"/>
                </a:gs>
              </a:gsLst>
              <a:lin ang="0" scaled="1"/>
            </a:gra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8237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37A086A0-D688-96C4-4D1E-4D77E82261C0}"/>
              </a:ext>
            </a:extLst>
          </p:cNvPr>
          <p:cNvSpPr txBox="1"/>
          <p:nvPr/>
        </p:nvSpPr>
        <p:spPr>
          <a:xfrm>
            <a:off x="4191618" y="190944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100000">
                      <a:srgbClr val="D47C06">
                        <a:alpha val="36000"/>
                      </a:srgbClr>
                    </a:gs>
                    <a:gs pos="0">
                      <a:srgbClr val="FFC000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rPr>
              <a:t>2023</a:t>
            </a:r>
            <a:endParaRPr lang="zh-CN" altLang="en-US" dirty="0">
              <a:gradFill>
                <a:gsLst>
                  <a:gs pos="100000">
                    <a:srgbClr val="D47C06">
                      <a:alpha val="36000"/>
                    </a:srgbClr>
                  </a:gs>
                  <a:gs pos="0">
                    <a:srgbClr val="FFC000"/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03" name="文本框-103" hidden="1">
            <a:extLst>
              <a:ext uri="{FF2B5EF4-FFF2-40B4-BE49-F238E27FC236}">
                <a16:creationId xmlns:a16="http://schemas.microsoft.com/office/drawing/2014/main" id="{5D3C4C99-0F94-64B4-1C31-2696D4719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136" y="3741872"/>
            <a:ext cx="480772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颁奖年会</a:t>
            </a:r>
            <a:endParaRPr lang="zh-CN" altLang="en-US" sz="4800" dirty="0">
              <a:ln>
                <a:gradFill>
                  <a:gsLst>
                    <a:gs pos="0">
                      <a:srgbClr val="FFC000"/>
                    </a:gs>
                    <a:gs pos="100000">
                      <a:srgbClr val="FFFF00">
                        <a:alpha val="1200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150" name="图片 149">
            <a:extLst>
              <a:ext uri="{FF2B5EF4-FFF2-40B4-BE49-F238E27FC236}">
                <a16:creationId xmlns:a16="http://schemas.microsoft.com/office/drawing/2014/main" id="{A5033635-85BD-BE2E-50B2-B428B2803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411" y="2708793"/>
            <a:ext cx="2187710" cy="2662894"/>
          </a:xfrm>
          <a:prstGeom prst="rect">
            <a:avLst/>
          </a:prstGeom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F538B575-0EF3-2C95-353A-A6F5BE8A0A7E}"/>
              </a:ext>
            </a:extLst>
          </p:cNvPr>
          <p:cNvGrpSpPr/>
          <p:nvPr/>
        </p:nvGrpSpPr>
        <p:grpSpPr>
          <a:xfrm>
            <a:off x="3836503" y="174661"/>
            <a:ext cx="1507564" cy="333195"/>
            <a:chOff x="3910142" y="190600"/>
            <a:chExt cx="1507564" cy="333195"/>
          </a:xfrm>
        </p:grpSpPr>
        <p:sp>
          <p:nvSpPr>
            <p:cNvPr id="96" name="缺角矩形 95">
              <a:extLst>
                <a:ext uri="{FF2B5EF4-FFF2-40B4-BE49-F238E27FC236}">
                  <a16:creationId xmlns:a16="http://schemas.microsoft.com/office/drawing/2014/main" id="{ADCB6127-2B0A-4E65-4186-75A05FF10654}"/>
                </a:ext>
              </a:extLst>
            </p:cNvPr>
            <p:cNvSpPr/>
            <p:nvPr/>
          </p:nvSpPr>
          <p:spPr>
            <a:xfrm>
              <a:off x="3910142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缺角矩形 181">
              <a:extLst>
                <a:ext uri="{FF2B5EF4-FFF2-40B4-BE49-F238E27FC236}">
                  <a16:creationId xmlns:a16="http://schemas.microsoft.com/office/drawing/2014/main" id="{EDE92EBB-1CD8-1185-1D08-33BF6EDA16AF}"/>
                </a:ext>
              </a:extLst>
            </p:cNvPr>
            <p:cNvSpPr/>
            <p:nvPr/>
          </p:nvSpPr>
          <p:spPr>
            <a:xfrm>
              <a:off x="5084511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BC6B3EB-1F6C-4E08-E019-1BF6794D4B51}"/>
              </a:ext>
            </a:extLst>
          </p:cNvPr>
          <p:cNvSpPr/>
          <p:nvPr/>
        </p:nvSpPr>
        <p:spPr>
          <a:xfrm>
            <a:off x="4287516" y="3539604"/>
            <a:ext cx="433658" cy="283521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Text Box 32"/>
          <p:cNvSpPr txBox="1">
            <a:spLocks noChangeArrowheads="1"/>
          </p:cNvSpPr>
          <p:nvPr/>
        </p:nvSpPr>
        <p:spPr bwMode="auto">
          <a:xfrm>
            <a:off x="3034728" y="1669673"/>
            <a:ext cx="30494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回顾</a:t>
            </a:r>
            <a:r>
              <a:rPr lang="en-US" altLang="zh-CN" sz="3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202X</a:t>
            </a:r>
            <a:r>
              <a:rPr lang="zh-CN" altLang="en-US" sz="3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年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5DC0F0C-0F1F-6DF5-9AA4-FDC8D87C008C}"/>
              </a:ext>
            </a:extLst>
          </p:cNvPr>
          <p:cNvSpPr/>
          <p:nvPr/>
        </p:nvSpPr>
        <p:spPr>
          <a:xfrm>
            <a:off x="4187056" y="1093663"/>
            <a:ext cx="587183" cy="383895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3547241-5FB9-6EA2-A063-6ABD41409908}"/>
              </a:ext>
            </a:extLst>
          </p:cNvPr>
          <p:cNvSpPr txBox="1"/>
          <p:nvPr/>
        </p:nvSpPr>
        <p:spPr>
          <a:xfrm>
            <a:off x="2309614" y="2230959"/>
            <a:ext cx="4566642" cy="62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2203643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D46CD95-7F18-C35B-B65C-3E6369DAB368}"/>
              </a:ext>
            </a:extLst>
          </p:cNvPr>
          <p:cNvSpPr/>
          <p:nvPr/>
        </p:nvSpPr>
        <p:spPr>
          <a:xfrm>
            <a:off x="4183751" y="2647693"/>
            <a:ext cx="1400370" cy="1359996"/>
          </a:xfrm>
          <a:custGeom>
            <a:avLst/>
            <a:gdLst>
              <a:gd name="connsiteX0" fmla="*/ 700185 w 1400370"/>
              <a:gd name="connsiteY0" fmla="*/ 0 h 1359996"/>
              <a:gd name="connsiteX1" fmla="*/ 755354 w 1400370"/>
              <a:gd name="connsiteY1" fmla="*/ 140079 h 1359996"/>
              <a:gd name="connsiteX2" fmla="*/ 1345462 w 1400370"/>
              <a:gd name="connsiteY2" fmla="*/ 140079 h 1359996"/>
              <a:gd name="connsiteX3" fmla="*/ 1400370 w 1400370"/>
              <a:gd name="connsiteY3" fmla="*/ 194987 h 1359996"/>
              <a:gd name="connsiteX4" fmla="*/ 1400370 w 1400370"/>
              <a:gd name="connsiteY4" fmla="*/ 1305088 h 1359996"/>
              <a:gd name="connsiteX5" fmla="*/ 1345462 w 1400370"/>
              <a:gd name="connsiteY5" fmla="*/ 1359996 h 1359996"/>
              <a:gd name="connsiteX6" fmla="*/ 54908 w 1400370"/>
              <a:gd name="connsiteY6" fmla="*/ 1359996 h 1359996"/>
              <a:gd name="connsiteX7" fmla="*/ 0 w 1400370"/>
              <a:gd name="connsiteY7" fmla="*/ 1305088 h 1359996"/>
              <a:gd name="connsiteX8" fmla="*/ 0 w 1400370"/>
              <a:gd name="connsiteY8" fmla="*/ 194987 h 1359996"/>
              <a:gd name="connsiteX9" fmla="*/ 54908 w 1400370"/>
              <a:gd name="connsiteY9" fmla="*/ 140079 h 1359996"/>
              <a:gd name="connsiteX10" fmla="*/ 645017 w 1400370"/>
              <a:gd name="connsiteY10" fmla="*/ 140079 h 135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00370" h="1359996">
                <a:moveTo>
                  <a:pt x="700185" y="0"/>
                </a:moveTo>
                <a:lnTo>
                  <a:pt x="755354" y="140079"/>
                </a:lnTo>
                <a:lnTo>
                  <a:pt x="1345462" y="140079"/>
                </a:lnTo>
                <a:cubicBezTo>
                  <a:pt x="1375787" y="140079"/>
                  <a:pt x="1400370" y="164662"/>
                  <a:pt x="1400370" y="194987"/>
                </a:cubicBezTo>
                <a:lnTo>
                  <a:pt x="1400370" y="1305088"/>
                </a:lnTo>
                <a:cubicBezTo>
                  <a:pt x="1400370" y="1335413"/>
                  <a:pt x="1375787" y="1359996"/>
                  <a:pt x="1345462" y="1359996"/>
                </a:cubicBezTo>
                <a:lnTo>
                  <a:pt x="54908" y="1359996"/>
                </a:lnTo>
                <a:cubicBezTo>
                  <a:pt x="24583" y="1359996"/>
                  <a:pt x="0" y="1335413"/>
                  <a:pt x="0" y="1305088"/>
                </a:cubicBezTo>
                <a:lnTo>
                  <a:pt x="0" y="194987"/>
                </a:lnTo>
                <a:cubicBezTo>
                  <a:pt x="0" y="164662"/>
                  <a:pt x="24583" y="140079"/>
                  <a:pt x="54908" y="140079"/>
                </a:cubicBezTo>
                <a:lnTo>
                  <a:pt x="645017" y="140079"/>
                </a:lnTo>
                <a:close/>
              </a:path>
            </a:pathLst>
          </a:custGeom>
          <a:solidFill>
            <a:srgbClr val="C00000"/>
          </a:solidFill>
          <a:ln w="127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D1BF97EA-29D6-B59F-6233-659CA6BDAF82}"/>
              </a:ext>
            </a:extLst>
          </p:cNvPr>
          <p:cNvSpPr/>
          <p:nvPr/>
        </p:nvSpPr>
        <p:spPr>
          <a:xfrm>
            <a:off x="4183751" y="1373562"/>
            <a:ext cx="1400370" cy="989253"/>
          </a:xfrm>
          <a:prstGeom prst="roundRect">
            <a:avLst>
              <a:gd name="adj" fmla="val 4150"/>
            </a:avLst>
          </a:prstGeom>
          <a:blipFill>
            <a:blip r:embed="rId3"/>
            <a:stretch>
              <a:fillRect/>
            </a:stretch>
          </a:blipFill>
          <a:ln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7FC2B45-D02F-9B79-A785-F3F1FE6FD9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55242"/>
            <a:ext cx="3164745" cy="459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文本框-103" hidden="1">
            <a:extLst>
              <a:ext uri="{FF2B5EF4-FFF2-40B4-BE49-F238E27FC236}">
                <a16:creationId xmlns:a16="http://schemas.microsoft.com/office/drawing/2014/main" id="{5D3C4C99-0F94-64B4-1C31-2696D4719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136" y="3741872"/>
            <a:ext cx="480772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颁奖年会</a:t>
            </a:r>
            <a:endParaRPr lang="zh-CN" altLang="en-US" sz="4800" dirty="0">
              <a:ln>
                <a:gradFill>
                  <a:gsLst>
                    <a:gs pos="0">
                      <a:srgbClr val="FFC000"/>
                    </a:gs>
                    <a:gs pos="100000">
                      <a:srgbClr val="FFFF00">
                        <a:alpha val="1200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Text Box 32">
            <a:extLst>
              <a:ext uri="{FF2B5EF4-FFF2-40B4-BE49-F238E27FC236}">
                <a16:creationId xmlns:a16="http://schemas.microsoft.com/office/drawing/2014/main" id="{755FA171-6B60-1CCA-7C2C-9CA595319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768" y="155132"/>
            <a:ext cx="232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所获荣誉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CA6D789-D660-98E0-2796-F68A5853B765}"/>
              </a:ext>
            </a:extLst>
          </p:cNvPr>
          <p:cNvCxnSpPr/>
          <p:nvPr/>
        </p:nvCxnSpPr>
        <p:spPr>
          <a:xfrm>
            <a:off x="3779912" y="2571750"/>
            <a:ext cx="5364088" cy="0"/>
          </a:xfrm>
          <a:prstGeom prst="line">
            <a:avLst/>
          </a:prstGeom>
          <a:ln w="25400" cap="rnd">
            <a:solidFill>
              <a:srgbClr val="FFB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1484C6C-0477-C74D-C2A9-EF05BBF9AE34}"/>
              </a:ext>
            </a:extLst>
          </p:cNvPr>
          <p:cNvSpPr/>
          <p:nvPr/>
        </p:nvSpPr>
        <p:spPr>
          <a:xfrm flipH="1">
            <a:off x="3275856" y="2294860"/>
            <a:ext cx="587184" cy="383895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Text Box 32">
            <a:extLst>
              <a:ext uri="{FF2B5EF4-FFF2-40B4-BE49-F238E27FC236}">
                <a16:creationId xmlns:a16="http://schemas.microsoft.com/office/drawing/2014/main" id="{22F3EE4E-9266-43A9-F280-2AF67E672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1776" y="2901241"/>
            <a:ext cx="1104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E29D0C-EB98-398A-C6DE-AA2E05E5628F}"/>
              </a:ext>
            </a:extLst>
          </p:cNvPr>
          <p:cNvSpPr txBox="1"/>
          <p:nvPr/>
        </p:nvSpPr>
        <p:spPr>
          <a:xfrm>
            <a:off x="4262205" y="3163140"/>
            <a:ext cx="1243461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0D3D799-EE16-5026-843D-DD7C1CF960B6}"/>
              </a:ext>
            </a:extLst>
          </p:cNvPr>
          <p:cNvSpPr/>
          <p:nvPr/>
        </p:nvSpPr>
        <p:spPr>
          <a:xfrm>
            <a:off x="6588224" y="2647693"/>
            <a:ext cx="1400370" cy="1359996"/>
          </a:xfrm>
          <a:custGeom>
            <a:avLst/>
            <a:gdLst>
              <a:gd name="connsiteX0" fmla="*/ 700185 w 1400370"/>
              <a:gd name="connsiteY0" fmla="*/ 0 h 1359996"/>
              <a:gd name="connsiteX1" fmla="*/ 755354 w 1400370"/>
              <a:gd name="connsiteY1" fmla="*/ 140079 h 1359996"/>
              <a:gd name="connsiteX2" fmla="*/ 1345462 w 1400370"/>
              <a:gd name="connsiteY2" fmla="*/ 140079 h 1359996"/>
              <a:gd name="connsiteX3" fmla="*/ 1400370 w 1400370"/>
              <a:gd name="connsiteY3" fmla="*/ 194987 h 1359996"/>
              <a:gd name="connsiteX4" fmla="*/ 1400370 w 1400370"/>
              <a:gd name="connsiteY4" fmla="*/ 1305088 h 1359996"/>
              <a:gd name="connsiteX5" fmla="*/ 1345462 w 1400370"/>
              <a:gd name="connsiteY5" fmla="*/ 1359996 h 1359996"/>
              <a:gd name="connsiteX6" fmla="*/ 54908 w 1400370"/>
              <a:gd name="connsiteY6" fmla="*/ 1359996 h 1359996"/>
              <a:gd name="connsiteX7" fmla="*/ 0 w 1400370"/>
              <a:gd name="connsiteY7" fmla="*/ 1305088 h 1359996"/>
              <a:gd name="connsiteX8" fmla="*/ 0 w 1400370"/>
              <a:gd name="connsiteY8" fmla="*/ 194987 h 1359996"/>
              <a:gd name="connsiteX9" fmla="*/ 54908 w 1400370"/>
              <a:gd name="connsiteY9" fmla="*/ 140079 h 1359996"/>
              <a:gd name="connsiteX10" fmla="*/ 645017 w 1400370"/>
              <a:gd name="connsiteY10" fmla="*/ 140079 h 135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00370" h="1359996">
                <a:moveTo>
                  <a:pt x="700185" y="0"/>
                </a:moveTo>
                <a:lnTo>
                  <a:pt x="755354" y="140079"/>
                </a:lnTo>
                <a:lnTo>
                  <a:pt x="1345462" y="140079"/>
                </a:lnTo>
                <a:cubicBezTo>
                  <a:pt x="1375787" y="140079"/>
                  <a:pt x="1400370" y="164662"/>
                  <a:pt x="1400370" y="194987"/>
                </a:cubicBezTo>
                <a:lnTo>
                  <a:pt x="1400370" y="1305088"/>
                </a:lnTo>
                <a:cubicBezTo>
                  <a:pt x="1400370" y="1335413"/>
                  <a:pt x="1375787" y="1359996"/>
                  <a:pt x="1345462" y="1359996"/>
                </a:cubicBezTo>
                <a:lnTo>
                  <a:pt x="54908" y="1359996"/>
                </a:lnTo>
                <a:cubicBezTo>
                  <a:pt x="24583" y="1359996"/>
                  <a:pt x="0" y="1335413"/>
                  <a:pt x="0" y="1305088"/>
                </a:cubicBezTo>
                <a:lnTo>
                  <a:pt x="0" y="194987"/>
                </a:lnTo>
                <a:cubicBezTo>
                  <a:pt x="0" y="164662"/>
                  <a:pt x="24583" y="140079"/>
                  <a:pt x="54908" y="140079"/>
                </a:cubicBezTo>
                <a:lnTo>
                  <a:pt x="645017" y="140079"/>
                </a:lnTo>
                <a:close/>
              </a:path>
            </a:pathLst>
          </a:custGeom>
          <a:solidFill>
            <a:srgbClr val="C00000"/>
          </a:solidFill>
          <a:ln w="127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86AADE2-DD15-C701-019F-38A82E71734D}"/>
              </a:ext>
            </a:extLst>
          </p:cNvPr>
          <p:cNvSpPr/>
          <p:nvPr/>
        </p:nvSpPr>
        <p:spPr>
          <a:xfrm>
            <a:off x="6588224" y="1373562"/>
            <a:ext cx="1400370" cy="989253"/>
          </a:xfrm>
          <a:prstGeom prst="roundRect">
            <a:avLst>
              <a:gd name="adj" fmla="val 4150"/>
            </a:avLst>
          </a:prstGeom>
          <a:blipFill>
            <a:blip r:embed="rId5"/>
            <a:stretch>
              <a:fillRect/>
            </a:stretch>
          </a:blipFill>
          <a:ln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 Box 32">
            <a:extLst>
              <a:ext uri="{FF2B5EF4-FFF2-40B4-BE49-F238E27FC236}">
                <a16:creationId xmlns:a16="http://schemas.microsoft.com/office/drawing/2014/main" id="{CB2321BD-DB81-6B97-36CF-1B9A630A63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6249" y="2901241"/>
            <a:ext cx="1104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D8C5D78-81EB-88B9-FA2C-5BE536390FF1}"/>
              </a:ext>
            </a:extLst>
          </p:cNvPr>
          <p:cNvSpPr txBox="1"/>
          <p:nvPr/>
        </p:nvSpPr>
        <p:spPr>
          <a:xfrm>
            <a:off x="6666678" y="3163140"/>
            <a:ext cx="1243461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647949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D46CD95-7F18-C35B-B65C-3E6369DAB368}"/>
              </a:ext>
            </a:extLst>
          </p:cNvPr>
          <p:cNvSpPr/>
          <p:nvPr/>
        </p:nvSpPr>
        <p:spPr>
          <a:xfrm>
            <a:off x="1159415" y="2647693"/>
            <a:ext cx="1400370" cy="1359996"/>
          </a:xfrm>
          <a:custGeom>
            <a:avLst/>
            <a:gdLst>
              <a:gd name="connsiteX0" fmla="*/ 700185 w 1400370"/>
              <a:gd name="connsiteY0" fmla="*/ 0 h 1359996"/>
              <a:gd name="connsiteX1" fmla="*/ 755354 w 1400370"/>
              <a:gd name="connsiteY1" fmla="*/ 140079 h 1359996"/>
              <a:gd name="connsiteX2" fmla="*/ 1345462 w 1400370"/>
              <a:gd name="connsiteY2" fmla="*/ 140079 h 1359996"/>
              <a:gd name="connsiteX3" fmla="*/ 1400370 w 1400370"/>
              <a:gd name="connsiteY3" fmla="*/ 194987 h 1359996"/>
              <a:gd name="connsiteX4" fmla="*/ 1400370 w 1400370"/>
              <a:gd name="connsiteY4" fmla="*/ 1305088 h 1359996"/>
              <a:gd name="connsiteX5" fmla="*/ 1345462 w 1400370"/>
              <a:gd name="connsiteY5" fmla="*/ 1359996 h 1359996"/>
              <a:gd name="connsiteX6" fmla="*/ 54908 w 1400370"/>
              <a:gd name="connsiteY6" fmla="*/ 1359996 h 1359996"/>
              <a:gd name="connsiteX7" fmla="*/ 0 w 1400370"/>
              <a:gd name="connsiteY7" fmla="*/ 1305088 h 1359996"/>
              <a:gd name="connsiteX8" fmla="*/ 0 w 1400370"/>
              <a:gd name="connsiteY8" fmla="*/ 194987 h 1359996"/>
              <a:gd name="connsiteX9" fmla="*/ 54908 w 1400370"/>
              <a:gd name="connsiteY9" fmla="*/ 140079 h 1359996"/>
              <a:gd name="connsiteX10" fmla="*/ 645017 w 1400370"/>
              <a:gd name="connsiteY10" fmla="*/ 140079 h 135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00370" h="1359996">
                <a:moveTo>
                  <a:pt x="700185" y="0"/>
                </a:moveTo>
                <a:lnTo>
                  <a:pt x="755354" y="140079"/>
                </a:lnTo>
                <a:lnTo>
                  <a:pt x="1345462" y="140079"/>
                </a:lnTo>
                <a:cubicBezTo>
                  <a:pt x="1375787" y="140079"/>
                  <a:pt x="1400370" y="164662"/>
                  <a:pt x="1400370" y="194987"/>
                </a:cubicBezTo>
                <a:lnTo>
                  <a:pt x="1400370" y="1305088"/>
                </a:lnTo>
                <a:cubicBezTo>
                  <a:pt x="1400370" y="1335413"/>
                  <a:pt x="1375787" y="1359996"/>
                  <a:pt x="1345462" y="1359996"/>
                </a:cubicBezTo>
                <a:lnTo>
                  <a:pt x="54908" y="1359996"/>
                </a:lnTo>
                <a:cubicBezTo>
                  <a:pt x="24583" y="1359996"/>
                  <a:pt x="0" y="1335413"/>
                  <a:pt x="0" y="1305088"/>
                </a:cubicBezTo>
                <a:lnTo>
                  <a:pt x="0" y="194987"/>
                </a:lnTo>
                <a:cubicBezTo>
                  <a:pt x="0" y="164662"/>
                  <a:pt x="24583" y="140079"/>
                  <a:pt x="54908" y="140079"/>
                </a:cubicBezTo>
                <a:lnTo>
                  <a:pt x="645017" y="140079"/>
                </a:lnTo>
                <a:close/>
              </a:path>
            </a:pathLst>
          </a:custGeom>
          <a:solidFill>
            <a:srgbClr val="C00000"/>
          </a:solidFill>
          <a:ln w="127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D1BF97EA-29D6-B59F-6233-659CA6BDAF82}"/>
              </a:ext>
            </a:extLst>
          </p:cNvPr>
          <p:cNvSpPr/>
          <p:nvPr/>
        </p:nvSpPr>
        <p:spPr>
          <a:xfrm>
            <a:off x="1159415" y="1373562"/>
            <a:ext cx="1400370" cy="989253"/>
          </a:xfrm>
          <a:prstGeom prst="roundRect">
            <a:avLst>
              <a:gd name="adj" fmla="val 4150"/>
            </a:avLst>
          </a:prstGeom>
          <a:blipFill>
            <a:blip r:embed="rId3"/>
            <a:stretch>
              <a:fillRect/>
            </a:stretch>
          </a:blipFill>
          <a:ln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-103" hidden="1">
            <a:extLst>
              <a:ext uri="{FF2B5EF4-FFF2-40B4-BE49-F238E27FC236}">
                <a16:creationId xmlns:a16="http://schemas.microsoft.com/office/drawing/2014/main" id="{5D3C4C99-0F94-64B4-1C31-2696D4719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136" y="3741872"/>
            <a:ext cx="480772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颁奖年会</a:t>
            </a:r>
            <a:endParaRPr lang="zh-CN" altLang="en-US" sz="4800" dirty="0">
              <a:ln>
                <a:gradFill>
                  <a:gsLst>
                    <a:gs pos="0">
                      <a:srgbClr val="FFC000"/>
                    </a:gs>
                    <a:gs pos="100000">
                      <a:srgbClr val="FFFF00">
                        <a:alpha val="1200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Text Box 32">
            <a:extLst>
              <a:ext uri="{FF2B5EF4-FFF2-40B4-BE49-F238E27FC236}">
                <a16:creationId xmlns:a16="http://schemas.microsoft.com/office/drawing/2014/main" id="{755FA171-6B60-1CCA-7C2C-9CA595319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768" y="155132"/>
            <a:ext cx="232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所获荣誉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CA6D789-D660-98E0-2796-F68A5853B765}"/>
              </a:ext>
            </a:extLst>
          </p:cNvPr>
          <p:cNvCxnSpPr>
            <a:cxnSpLocks/>
          </p:cNvCxnSpPr>
          <p:nvPr/>
        </p:nvCxnSpPr>
        <p:spPr>
          <a:xfrm>
            <a:off x="-8303" y="2571750"/>
            <a:ext cx="8108695" cy="0"/>
          </a:xfrm>
          <a:prstGeom prst="line">
            <a:avLst/>
          </a:prstGeom>
          <a:ln w="25400" cap="rnd">
            <a:solidFill>
              <a:srgbClr val="FFBB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1484C6C-0477-C74D-C2A9-EF05BBF9AE34}"/>
              </a:ext>
            </a:extLst>
          </p:cNvPr>
          <p:cNvSpPr/>
          <p:nvPr/>
        </p:nvSpPr>
        <p:spPr>
          <a:xfrm>
            <a:off x="8028384" y="2294860"/>
            <a:ext cx="587184" cy="383895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Text Box 32">
            <a:extLst>
              <a:ext uri="{FF2B5EF4-FFF2-40B4-BE49-F238E27FC236}">
                <a16:creationId xmlns:a16="http://schemas.microsoft.com/office/drawing/2014/main" id="{22F3EE4E-9266-43A9-F280-2AF67E672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7440" y="2901241"/>
            <a:ext cx="1104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E29D0C-EB98-398A-C6DE-AA2E05E5628F}"/>
              </a:ext>
            </a:extLst>
          </p:cNvPr>
          <p:cNvSpPr txBox="1"/>
          <p:nvPr/>
        </p:nvSpPr>
        <p:spPr>
          <a:xfrm>
            <a:off x="1237869" y="3163140"/>
            <a:ext cx="1243461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0D3D799-EE16-5026-843D-DD7C1CF960B6}"/>
              </a:ext>
            </a:extLst>
          </p:cNvPr>
          <p:cNvSpPr/>
          <p:nvPr/>
        </p:nvSpPr>
        <p:spPr>
          <a:xfrm>
            <a:off x="3563888" y="2647693"/>
            <a:ext cx="1400370" cy="1359996"/>
          </a:xfrm>
          <a:custGeom>
            <a:avLst/>
            <a:gdLst>
              <a:gd name="connsiteX0" fmla="*/ 700185 w 1400370"/>
              <a:gd name="connsiteY0" fmla="*/ 0 h 1359996"/>
              <a:gd name="connsiteX1" fmla="*/ 755354 w 1400370"/>
              <a:gd name="connsiteY1" fmla="*/ 140079 h 1359996"/>
              <a:gd name="connsiteX2" fmla="*/ 1345462 w 1400370"/>
              <a:gd name="connsiteY2" fmla="*/ 140079 h 1359996"/>
              <a:gd name="connsiteX3" fmla="*/ 1400370 w 1400370"/>
              <a:gd name="connsiteY3" fmla="*/ 194987 h 1359996"/>
              <a:gd name="connsiteX4" fmla="*/ 1400370 w 1400370"/>
              <a:gd name="connsiteY4" fmla="*/ 1305088 h 1359996"/>
              <a:gd name="connsiteX5" fmla="*/ 1345462 w 1400370"/>
              <a:gd name="connsiteY5" fmla="*/ 1359996 h 1359996"/>
              <a:gd name="connsiteX6" fmla="*/ 54908 w 1400370"/>
              <a:gd name="connsiteY6" fmla="*/ 1359996 h 1359996"/>
              <a:gd name="connsiteX7" fmla="*/ 0 w 1400370"/>
              <a:gd name="connsiteY7" fmla="*/ 1305088 h 1359996"/>
              <a:gd name="connsiteX8" fmla="*/ 0 w 1400370"/>
              <a:gd name="connsiteY8" fmla="*/ 194987 h 1359996"/>
              <a:gd name="connsiteX9" fmla="*/ 54908 w 1400370"/>
              <a:gd name="connsiteY9" fmla="*/ 140079 h 1359996"/>
              <a:gd name="connsiteX10" fmla="*/ 645017 w 1400370"/>
              <a:gd name="connsiteY10" fmla="*/ 140079 h 135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00370" h="1359996">
                <a:moveTo>
                  <a:pt x="700185" y="0"/>
                </a:moveTo>
                <a:lnTo>
                  <a:pt x="755354" y="140079"/>
                </a:lnTo>
                <a:lnTo>
                  <a:pt x="1345462" y="140079"/>
                </a:lnTo>
                <a:cubicBezTo>
                  <a:pt x="1375787" y="140079"/>
                  <a:pt x="1400370" y="164662"/>
                  <a:pt x="1400370" y="194987"/>
                </a:cubicBezTo>
                <a:lnTo>
                  <a:pt x="1400370" y="1305088"/>
                </a:lnTo>
                <a:cubicBezTo>
                  <a:pt x="1400370" y="1335413"/>
                  <a:pt x="1375787" y="1359996"/>
                  <a:pt x="1345462" y="1359996"/>
                </a:cubicBezTo>
                <a:lnTo>
                  <a:pt x="54908" y="1359996"/>
                </a:lnTo>
                <a:cubicBezTo>
                  <a:pt x="24583" y="1359996"/>
                  <a:pt x="0" y="1335413"/>
                  <a:pt x="0" y="1305088"/>
                </a:cubicBezTo>
                <a:lnTo>
                  <a:pt x="0" y="194987"/>
                </a:lnTo>
                <a:cubicBezTo>
                  <a:pt x="0" y="164662"/>
                  <a:pt x="24583" y="140079"/>
                  <a:pt x="54908" y="140079"/>
                </a:cubicBezTo>
                <a:lnTo>
                  <a:pt x="645017" y="140079"/>
                </a:lnTo>
                <a:close/>
              </a:path>
            </a:pathLst>
          </a:custGeom>
          <a:solidFill>
            <a:srgbClr val="C00000"/>
          </a:solidFill>
          <a:ln w="127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86AADE2-DD15-C701-019F-38A82E71734D}"/>
              </a:ext>
            </a:extLst>
          </p:cNvPr>
          <p:cNvSpPr/>
          <p:nvPr/>
        </p:nvSpPr>
        <p:spPr>
          <a:xfrm>
            <a:off x="3563888" y="1373562"/>
            <a:ext cx="1400370" cy="989253"/>
          </a:xfrm>
          <a:prstGeom prst="roundRect">
            <a:avLst>
              <a:gd name="adj" fmla="val 4150"/>
            </a:avLst>
          </a:prstGeom>
          <a:blipFill>
            <a:blip r:embed="rId4"/>
            <a:stretch>
              <a:fillRect/>
            </a:stretch>
          </a:blipFill>
          <a:ln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 Box 32">
            <a:extLst>
              <a:ext uri="{FF2B5EF4-FFF2-40B4-BE49-F238E27FC236}">
                <a16:creationId xmlns:a16="http://schemas.microsoft.com/office/drawing/2014/main" id="{CB2321BD-DB81-6B97-36CF-1B9A630A63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913" y="2901241"/>
            <a:ext cx="1104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D8C5D78-81EB-88B9-FA2C-5BE536390FF1}"/>
              </a:ext>
            </a:extLst>
          </p:cNvPr>
          <p:cNvSpPr txBox="1"/>
          <p:nvPr/>
        </p:nvSpPr>
        <p:spPr>
          <a:xfrm>
            <a:off x="3642342" y="3163140"/>
            <a:ext cx="1243461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4B0E132-AB0A-D218-8ADF-71FA4D736E25}"/>
              </a:ext>
            </a:extLst>
          </p:cNvPr>
          <p:cNvSpPr/>
          <p:nvPr/>
        </p:nvSpPr>
        <p:spPr>
          <a:xfrm>
            <a:off x="5979037" y="2647693"/>
            <a:ext cx="1400370" cy="1359996"/>
          </a:xfrm>
          <a:custGeom>
            <a:avLst/>
            <a:gdLst>
              <a:gd name="connsiteX0" fmla="*/ 700185 w 1400370"/>
              <a:gd name="connsiteY0" fmla="*/ 0 h 1359996"/>
              <a:gd name="connsiteX1" fmla="*/ 755354 w 1400370"/>
              <a:gd name="connsiteY1" fmla="*/ 140079 h 1359996"/>
              <a:gd name="connsiteX2" fmla="*/ 1345462 w 1400370"/>
              <a:gd name="connsiteY2" fmla="*/ 140079 h 1359996"/>
              <a:gd name="connsiteX3" fmla="*/ 1400370 w 1400370"/>
              <a:gd name="connsiteY3" fmla="*/ 194987 h 1359996"/>
              <a:gd name="connsiteX4" fmla="*/ 1400370 w 1400370"/>
              <a:gd name="connsiteY4" fmla="*/ 1305088 h 1359996"/>
              <a:gd name="connsiteX5" fmla="*/ 1345462 w 1400370"/>
              <a:gd name="connsiteY5" fmla="*/ 1359996 h 1359996"/>
              <a:gd name="connsiteX6" fmla="*/ 54908 w 1400370"/>
              <a:gd name="connsiteY6" fmla="*/ 1359996 h 1359996"/>
              <a:gd name="connsiteX7" fmla="*/ 0 w 1400370"/>
              <a:gd name="connsiteY7" fmla="*/ 1305088 h 1359996"/>
              <a:gd name="connsiteX8" fmla="*/ 0 w 1400370"/>
              <a:gd name="connsiteY8" fmla="*/ 194987 h 1359996"/>
              <a:gd name="connsiteX9" fmla="*/ 54908 w 1400370"/>
              <a:gd name="connsiteY9" fmla="*/ 140079 h 1359996"/>
              <a:gd name="connsiteX10" fmla="*/ 645017 w 1400370"/>
              <a:gd name="connsiteY10" fmla="*/ 140079 h 135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00370" h="1359996">
                <a:moveTo>
                  <a:pt x="700185" y="0"/>
                </a:moveTo>
                <a:lnTo>
                  <a:pt x="755354" y="140079"/>
                </a:lnTo>
                <a:lnTo>
                  <a:pt x="1345462" y="140079"/>
                </a:lnTo>
                <a:cubicBezTo>
                  <a:pt x="1375787" y="140079"/>
                  <a:pt x="1400370" y="164662"/>
                  <a:pt x="1400370" y="194987"/>
                </a:cubicBezTo>
                <a:lnTo>
                  <a:pt x="1400370" y="1305088"/>
                </a:lnTo>
                <a:cubicBezTo>
                  <a:pt x="1400370" y="1335413"/>
                  <a:pt x="1375787" y="1359996"/>
                  <a:pt x="1345462" y="1359996"/>
                </a:cubicBezTo>
                <a:lnTo>
                  <a:pt x="54908" y="1359996"/>
                </a:lnTo>
                <a:cubicBezTo>
                  <a:pt x="24583" y="1359996"/>
                  <a:pt x="0" y="1335413"/>
                  <a:pt x="0" y="1305088"/>
                </a:cubicBezTo>
                <a:lnTo>
                  <a:pt x="0" y="194987"/>
                </a:lnTo>
                <a:cubicBezTo>
                  <a:pt x="0" y="164662"/>
                  <a:pt x="24583" y="140079"/>
                  <a:pt x="54908" y="140079"/>
                </a:cubicBezTo>
                <a:lnTo>
                  <a:pt x="645017" y="140079"/>
                </a:lnTo>
                <a:close/>
              </a:path>
            </a:pathLst>
          </a:custGeom>
          <a:solidFill>
            <a:srgbClr val="C00000"/>
          </a:solidFill>
          <a:ln w="127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D3CB614-DC98-9084-E5B3-72D5175DC5E5}"/>
              </a:ext>
            </a:extLst>
          </p:cNvPr>
          <p:cNvSpPr/>
          <p:nvPr/>
        </p:nvSpPr>
        <p:spPr>
          <a:xfrm>
            <a:off x="5979037" y="1373562"/>
            <a:ext cx="1400370" cy="989253"/>
          </a:xfrm>
          <a:prstGeom prst="roundRect">
            <a:avLst>
              <a:gd name="adj" fmla="val 4150"/>
            </a:avLst>
          </a:prstGeom>
          <a:blipFill>
            <a:blip r:embed="rId5"/>
            <a:stretch>
              <a:fillRect/>
            </a:stretch>
          </a:blipFill>
          <a:ln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 Box 32">
            <a:extLst>
              <a:ext uri="{FF2B5EF4-FFF2-40B4-BE49-F238E27FC236}">
                <a16:creationId xmlns:a16="http://schemas.microsoft.com/office/drawing/2014/main" id="{861A1EC2-A996-D98E-6BC4-CA9E607524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062" y="2901241"/>
            <a:ext cx="1104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F4C8E6-3364-02D9-D2C6-72242E98A9ED}"/>
              </a:ext>
            </a:extLst>
          </p:cNvPr>
          <p:cNvSpPr txBox="1"/>
          <p:nvPr/>
        </p:nvSpPr>
        <p:spPr>
          <a:xfrm>
            <a:off x="6057491" y="3163140"/>
            <a:ext cx="1243461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3731702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>
            <a:extLst>
              <a:ext uri="{FF2B5EF4-FFF2-40B4-BE49-F238E27FC236}">
                <a16:creationId xmlns:a16="http://schemas.microsoft.com/office/drawing/2014/main" id="{80896CA5-CDE3-3550-E51A-281F23F0CF86}"/>
              </a:ext>
            </a:extLst>
          </p:cNvPr>
          <p:cNvSpPr/>
          <p:nvPr/>
        </p:nvSpPr>
        <p:spPr>
          <a:xfrm>
            <a:off x="1845297" y="888706"/>
            <a:ext cx="5453406" cy="545340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rgbClr val="FFBB61">
                    <a:alpha val="34000"/>
                  </a:srgbClr>
                </a:gs>
                <a:gs pos="100000">
                  <a:srgbClr val="DA0000">
                    <a:alpha val="28000"/>
                  </a:srgbClr>
                </a:gs>
              </a:gsLst>
              <a:lin ang="27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2F663CA7-4D12-9ABB-40A6-6DC28DC98C9D}"/>
              </a:ext>
            </a:extLst>
          </p:cNvPr>
          <p:cNvSpPr/>
          <p:nvPr/>
        </p:nvSpPr>
        <p:spPr>
          <a:xfrm>
            <a:off x="2284216" y="1327625"/>
            <a:ext cx="4575568" cy="4575568"/>
          </a:xfrm>
          <a:prstGeom prst="ellipse">
            <a:avLst/>
          </a:prstGeom>
          <a:noFill/>
          <a:ln w="25400" cap="flat" cmpd="sng" algn="ctr">
            <a:gradFill flip="none" rotWithShape="1">
              <a:gsLst>
                <a:gs pos="0">
                  <a:srgbClr val="FFBB61">
                    <a:alpha val="58000"/>
                  </a:srgbClr>
                </a:gs>
                <a:gs pos="100000">
                  <a:srgbClr val="DA0000">
                    <a:alpha val="28000"/>
                  </a:srgbClr>
                </a:gs>
              </a:gsLst>
              <a:lin ang="2700000" scaled="1"/>
              <a:tileRect/>
            </a:gra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CD7DE638-7485-0C2A-7991-B9CE68D5B1CE}"/>
              </a:ext>
            </a:extLst>
          </p:cNvPr>
          <p:cNvSpPr/>
          <p:nvPr/>
        </p:nvSpPr>
        <p:spPr>
          <a:xfrm>
            <a:off x="2627784" y="1671193"/>
            <a:ext cx="3888432" cy="3888432"/>
          </a:xfrm>
          <a:prstGeom prst="ellipse">
            <a:avLst/>
          </a:prstGeom>
          <a:noFill/>
          <a:ln w="381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-103" hidden="1">
            <a:extLst>
              <a:ext uri="{FF2B5EF4-FFF2-40B4-BE49-F238E27FC236}">
                <a16:creationId xmlns:a16="http://schemas.microsoft.com/office/drawing/2014/main" id="{5D3C4C99-0F94-64B4-1C31-2696D4719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136" y="3741872"/>
            <a:ext cx="480772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颁奖年会</a:t>
            </a:r>
            <a:endParaRPr lang="zh-CN" altLang="en-US" sz="4800" dirty="0">
              <a:ln>
                <a:gradFill>
                  <a:gsLst>
                    <a:gs pos="0">
                      <a:srgbClr val="FFC000"/>
                    </a:gs>
                    <a:gs pos="100000">
                      <a:srgbClr val="FFFF00">
                        <a:alpha val="1200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Text Box 32">
            <a:extLst>
              <a:ext uri="{FF2B5EF4-FFF2-40B4-BE49-F238E27FC236}">
                <a16:creationId xmlns:a16="http://schemas.microsoft.com/office/drawing/2014/main" id="{755FA171-6B60-1CCA-7C2C-9CA595319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768" y="155132"/>
            <a:ext cx="232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回顾</a:t>
            </a:r>
            <a:r>
              <a:rPr lang="en-US" altLang="zh-CN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202X</a:t>
            </a:r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年</a:t>
            </a: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83D2473C-85EB-7C2D-3C0C-D12B1C7A8CDD}"/>
              </a:ext>
            </a:extLst>
          </p:cNvPr>
          <p:cNvSpPr/>
          <p:nvPr/>
        </p:nvSpPr>
        <p:spPr>
          <a:xfrm flipH="1">
            <a:off x="971600" y="987574"/>
            <a:ext cx="587184" cy="383895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Text Box 32">
            <a:extLst>
              <a:ext uri="{FF2B5EF4-FFF2-40B4-BE49-F238E27FC236}">
                <a16:creationId xmlns:a16="http://schemas.microsoft.com/office/drawing/2014/main" id="{0A301A03-8CB7-74A1-DD5E-BDFD6CDED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383" y="1449092"/>
            <a:ext cx="1104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400" b="1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D0AD02E2-0289-9B66-5A73-FFD6BF6BCA52}"/>
              </a:ext>
            </a:extLst>
          </p:cNvPr>
          <p:cNvSpPr txBox="1"/>
          <p:nvPr/>
        </p:nvSpPr>
        <p:spPr>
          <a:xfrm>
            <a:off x="896373" y="1779229"/>
            <a:ext cx="1623938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pPr algn="l"/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85CB7B93-1E4B-498C-C866-3AFD302FF7EA}"/>
              </a:ext>
            </a:extLst>
          </p:cNvPr>
          <p:cNvSpPr/>
          <p:nvPr/>
        </p:nvSpPr>
        <p:spPr>
          <a:xfrm>
            <a:off x="7754950" y="987574"/>
            <a:ext cx="587184" cy="383895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8" name="Text Box 32">
            <a:extLst>
              <a:ext uri="{FF2B5EF4-FFF2-40B4-BE49-F238E27FC236}">
                <a16:creationId xmlns:a16="http://schemas.microsoft.com/office/drawing/2014/main" id="{46B78C93-A850-0E61-E2F9-FD37B3C35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8703" y="1449092"/>
            <a:ext cx="11043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zh-CN" altLang="en-US" sz="1400" b="1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110D7EE1-C0F1-C6E2-CEA8-D7A76769E034}"/>
              </a:ext>
            </a:extLst>
          </p:cNvPr>
          <p:cNvSpPr txBox="1"/>
          <p:nvPr/>
        </p:nvSpPr>
        <p:spPr>
          <a:xfrm>
            <a:off x="6779085" y="1779229"/>
            <a:ext cx="1623938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pPr algn="r"/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9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  <p:pic>
        <p:nvPicPr>
          <p:cNvPr id="81" name="Picture 70">
            <a:extLst>
              <a:ext uri="{FF2B5EF4-FFF2-40B4-BE49-F238E27FC236}">
                <a16:creationId xmlns:a16="http://schemas.microsoft.com/office/drawing/2014/main" id="{D5B18A5D-3AA4-54BB-64AC-F947C8346C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3131840" y="1986980"/>
            <a:ext cx="3488118" cy="314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918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2">
            <a:extLst>
              <a:ext uri="{FF2B5EF4-FFF2-40B4-BE49-F238E27FC236}">
                <a16:creationId xmlns:a16="http://schemas.microsoft.com/office/drawing/2014/main" id="{D8EF7FD3-7B2F-3149-57A7-BB342EC9C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768" y="155132"/>
            <a:ext cx="232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回顾</a:t>
            </a:r>
            <a:r>
              <a:rPr lang="en-US" altLang="zh-CN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202X</a:t>
            </a:r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年</a:t>
            </a: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2DD46CCF-6883-B9A2-08F4-7C18A4AC06C6}"/>
              </a:ext>
            </a:extLst>
          </p:cNvPr>
          <p:cNvSpPr/>
          <p:nvPr/>
        </p:nvSpPr>
        <p:spPr bwMode="auto">
          <a:xfrm>
            <a:off x="7285848" y="1976751"/>
            <a:ext cx="362991" cy="755477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1000"/>
            </a:schemeClr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17815DFC-81CF-75D4-C5D0-0F41FEC33F94}"/>
              </a:ext>
            </a:extLst>
          </p:cNvPr>
          <p:cNvSpPr/>
          <p:nvPr/>
        </p:nvSpPr>
        <p:spPr bwMode="auto">
          <a:xfrm>
            <a:off x="6173538" y="1976751"/>
            <a:ext cx="364289" cy="984224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1000"/>
            </a:schemeClr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8E624006-65A3-4273-1A76-D0E5389B52D8}"/>
              </a:ext>
            </a:extLst>
          </p:cNvPr>
          <p:cNvSpPr/>
          <p:nvPr/>
        </p:nvSpPr>
        <p:spPr bwMode="auto">
          <a:xfrm>
            <a:off x="5062524" y="1976751"/>
            <a:ext cx="364289" cy="984224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1000"/>
            </a:schemeClr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12">
            <a:extLst>
              <a:ext uri="{FF2B5EF4-FFF2-40B4-BE49-F238E27FC236}">
                <a16:creationId xmlns:a16="http://schemas.microsoft.com/office/drawing/2014/main" id="{37952577-D32F-243E-FEFB-5BB61488B19D}"/>
              </a:ext>
            </a:extLst>
          </p:cNvPr>
          <p:cNvSpPr/>
          <p:nvPr/>
        </p:nvSpPr>
        <p:spPr bwMode="auto">
          <a:xfrm>
            <a:off x="3951511" y="1976751"/>
            <a:ext cx="362991" cy="984224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1000"/>
            </a:schemeClr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B0A2EF96-51C7-443C-994E-75EA82D6F85A}"/>
              </a:ext>
            </a:extLst>
          </p:cNvPr>
          <p:cNvSpPr/>
          <p:nvPr/>
        </p:nvSpPr>
        <p:spPr bwMode="auto">
          <a:xfrm>
            <a:off x="2840497" y="1976751"/>
            <a:ext cx="362991" cy="984224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1000"/>
            </a:schemeClr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16">
            <a:extLst>
              <a:ext uri="{FF2B5EF4-FFF2-40B4-BE49-F238E27FC236}">
                <a16:creationId xmlns:a16="http://schemas.microsoft.com/office/drawing/2014/main" id="{D812EC97-4658-DE05-9054-5D85F0DBC62A}"/>
              </a:ext>
            </a:extLst>
          </p:cNvPr>
          <p:cNvSpPr/>
          <p:nvPr/>
        </p:nvSpPr>
        <p:spPr bwMode="auto">
          <a:xfrm>
            <a:off x="1729483" y="1976751"/>
            <a:ext cx="362991" cy="984224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1000"/>
            </a:schemeClr>
          </a:solidFill>
          <a:ln>
            <a:noFill/>
          </a:ln>
        </p:spPr>
        <p:txBody>
          <a:bodyPr vert="horz" wrap="square" lIns="121904" tIns="60952" rIns="121904" bIns="6095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17">
            <a:extLst>
              <a:ext uri="{FF2B5EF4-FFF2-40B4-BE49-F238E27FC236}">
                <a16:creationId xmlns:a16="http://schemas.microsoft.com/office/drawing/2014/main" id="{05C8136C-F00D-86A0-5891-4A2B9D92541A}"/>
              </a:ext>
            </a:extLst>
          </p:cNvPr>
          <p:cNvSpPr/>
          <p:nvPr/>
        </p:nvSpPr>
        <p:spPr bwMode="auto">
          <a:xfrm>
            <a:off x="7648839" y="2103832"/>
            <a:ext cx="799878" cy="744084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rgbClr val="C00000"/>
          </a:solidFill>
          <a:ln w="127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Freeform 15">
            <a:extLst>
              <a:ext uri="{FF2B5EF4-FFF2-40B4-BE49-F238E27FC236}">
                <a16:creationId xmlns:a16="http://schemas.microsoft.com/office/drawing/2014/main" id="{B7C76C96-C8E3-B428-2956-537F16CBEA89}"/>
              </a:ext>
            </a:extLst>
          </p:cNvPr>
          <p:cNvSpPr/>
          <p:nvPr userDrawn="1"/>
        </p:nvSpPr>
        <p:spPr bwMode="auto">
          <a:xfrm>
            <a:off x="981462" y="1976752"/>
            <a:ext cx="748021" cy="980717"/>
          </a:xfrm>
          <a:custGeom>
            <a:avLst/>
            <a:gdLst>
              <a:gd name="T0" fmla="*/ 577 w 577"/>
              <a:gd name="T1" fmla="*/ 0 h 1119"/>
              <a:gd name="T2" fmla="*/ 577 w 577"/>
              <a:gd name="T3" fmla="*/ 1119 h 1119"/>
              <a:gd name="T4" fmla="*/ 288 w 577"/>
              <a:gd name="T5" fmla="*/ 840 h 1119"/>
              <a:gd name="T6" fmla="*/ 0 w 577"/>
              <a:gd name="T7" fmla="*/ 1118 h 1119"/>
              <a:gd name="T8" fmla="*/ 0 w 577"/>
              <a:gd name="T9" fmla="*/ 0 h 1119"/>
              <a:gd name="T10" fmla="*/ 577 w 577"/>
              <a:gd name="T11" fmla="*/ 0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7" h="1119">
                <a:moveTo>
                  <a:pt x="577" y="0"/>
                </a:moveTo>
                <a:lnTo>
                  <a:pt x="577" y="1119"/>
                </a:lnTo>
                <a:lnTo>
                  <a:pt x="288" y="840"/>
                </a:lnTo>
                <a:lnTo>
                  <a:pt x="0" y="1118"/>
                </a:lnTo>
                <a:lnTo>
                  <a:pt x="0" y="0"/>
                </a:lnTo>
                <a:lnTo>
                  <a:pt x="577" y="0"/>
                </a:lnTo>
                <a:close/>
              </a:path>
            </a:pathLst>
          </a:custGeom>
          <a:solidFill>
            <a:srgbClr val="C00000"/>
          </a:solidFill>
          <a:ln w="127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2" name="Text Placeholder 59">
            <a:extLst>
              <a:ext uri="{FF2B5EF4-FFF2-40B4-BE49-F238E27FC236}">
                <a16:creationId xmlns:a16="http://schemas.microsoft.com/office/drawing/2014/main" id="{8C219FFB-9E1A-7373-3FFA-CAB7A6F76A11}"/>
              </a:ext>
            </a:extLst>
          </p:cNvPr>
          <p:cNvSpPr txBox="1"/>
          <p:nvPr/>
        </p:nvSpPr>
        <p:spPr>
          <a:xfrm>
            <a:off x="899592" y="2266936"/>
            <a:ext cx="9295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7</a:t>
            </a:r>
            <a:r>
              <a:rPr lang="zh-CN" altLang="en-US" sz="1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月</a:t>
            </a:r>
            <a:endParaRPr lang="en-US" sz="1800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A330B7C-A2F0-8A8C-9B51-EB29A5B9E70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092476" y="1976751"/>
            <a:ext cx="748021" cy="984224"/>
          </a:xfrm>
          <a:prstGeom prst="rect">
            <a:avLst/>
          </a:prstGeom>
          <a:solidFill>
            <a:srgbClr val="C00000"/>
          </a:solidFill>
          <a:ln w="127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5" name="Text Placeholder 59">
            <a:extLst>
              <a:ext uri="{FF2B5EF4-FFF2-40B4-BE49-F238E27FC236}">
                <a16:creationId xmlns:a16="http://schemas.microsoft.com/office/drawing/2014/main" id="{B31B5C31-E3C4-2D5F-5EB2-8B8A5562A800}"/>
              </a:ext>
            </a:extLst>
          </p:cNvPr>
          <p:cNvSpPr txBox="1"/>
          <p:nvPr/>
        </p:nvSpPr>
        <p:spPr>
          <a:xfrm>
            <a:off x="2010606" y="2266935"/>
            <a:ext cx="9295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>
                <a:sym typeface="+mn-lt"/>
              </a:rPr>
              <a:t>8</a:t>
            </a:r>
            <a:r>
              <a:rPr lang="zh-CN" altLang="en-US">
                <a:sym typeface="+mn-lt"/>
              </a:rPr>
              <a:t>月</a:t>
            </a:r>
            <a:endParaRPr lang="en-US" dirty="0">
              <a:sym typeface="+mn-lt"/>
            </a:endParaRPr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7B7AADD0-F246-62D5-0FC5-F923A2F36B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203489" y="1976751"/>
            <a:ext cx="748021" cy="984224"/>
          </a:xfrm>
          <a:prstGeom prst="rect">
            <a:avLst/>
          </a:prstGeom>
          <a:solidFill>
            <a:srgbClr val="C00000"/>
          </a:solidFill>
          <a:ln w="127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18" name="Text Placeholder 59">
            <a:extLst>
              <a:ext uri="{FF2B5EF4-FFF2-40B4-BE49-F238E27FC236}">
                <a16:creationId xmlns:a16="http://schemas.microsoft.com/office/drawing/2014/main" id="{1FBAEE76-79D0-6F5F-4DD9-888BB7DBF05C}"/>
              </a:ext>
            </a:extLst>
          </p:cNvPr>
          <p:cNvSpPr txBox="1"/>
          <p:nvPr/>
        </p:nvSpPr>
        <p:spPr>
          <a:xfrm>
            <a:off x="3121619" y="2266935"/>
            <a:ext cx="9295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>
                <a:sym typeface="+mn-lt"/>
              </a:rPr>
              <a:t>9</a:t>
            </a:r>
            <a:r>
              <a:rPr lang="zh-CN" altLang="en-US">
                <a:sym typeface="+mn-lt"/>
              </a:rPr>
              <a:t>月</a:t>
            </a:r>
            <a:endParaRPr lang="en-US" dirty="0">
              <a:sym typeface="+mn-lt"/>
            </a:endParaRPr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id="{D89CABEE-B1BB-2EED-8CB2-D1DA9B443AF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314503" y="1976751"/>
            <a:ext cx="748021" cy="984224"/>
          </a:xfrm>
          <a:prstGeom prst="rect">
            <a:avLst/>
          </a:prstGeom>
          <a:solidFill>
            <a:srgbClr val="C00000"/>
          </a:solidFill>
          <a:ln w="127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1" name="Text Placeholder 59">
            <a:extLst>
              <a:ext uri="{FF2B5EF4-FFF2-40B4-BE49-F238E27FC236}">
                <a16:creationId xmlns:a16="http://schemas.microsoft.com/office/drawing/2014/main" id="{47D8E865-1611-0142-E1CF-863512D4BA70}"/>
              </a:ext>
            </a:extLst>
          </p:cNvPr>
          <p:cNvSpPr txBox="1"/>
          <p:nvPr/>
        </p:nvSpPr>
        <p:spPr>
          <a:xfrm>
            <a:off x="4232633" y="2266935"/>
            <a:ext cx="9295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>
                <a:sym typeface="+mn-lt"/>
              </a:rPr>
              <a:t>10</a:t>
            </a:r>
            <a:r>
              <a:rPr lang="zh-CN" altLang="en-US">
                <a:sym typeface="+mn-lt"/>
              </a:rPr>
              <a:t>月</a:t>
            </a:r>
            <a:endParaRPr lang="en-US" dirty="0">
              <a:sym typeface="+mn-lt"/>
            </a:endParaRPr>
          </a:p>
        </p:txBody>
      </p:sp>
      <p:sp>
        <p:nvSpPr>
          <p:cNvPr id="23" name="Rectangle 7">
            <a:extLst>
              <a:ext uri="{FF2B5EF4-FFF2-40B4-BE49-F238E27FC236}">
                <a16:creationId xmlns:a16="http://schemas.microsoft.com/office/drawing/2014/main" id="{A273C510-7EDF-C1EF-6AAB-8FCCD8A81BE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26812" y="1976751"/>
            <a:ext cx="746725" cy="984224"/>
          </a:xfrm>
          <a:prstGeom prst="rect">
            <a:avLst/>
          </a:prstGeom>
          <a:solidFill>
            <a:srgbClr val="C00000"/>
          </a:solidFill>
          <a:ln w="127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4" name="Text Placeholder 59">
            <a:extLst>
              <a:ext uri="{FF2B5EF4-FFF2-40B4-BE49-F238E27FC236}">
                <a16:creationId xmlns:a16="http://schemas.microsoft.com/office/drawing/2014/main" id="{84310C2C-317F-B78A-A76B-BD1C636359FE}"/>
              </a:ext>
            </a:extLst>
          </p:cNvPr>
          <p:cNvSpPr txBox="1"/>
          <p:nvPr/>
        </p:nvSpPr>
        <p:spPr>
          <a:xfrm>
            <a:off x="5341204" y="2266935"/>
            <a:ext cx="9295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>
                <a:sym typeface="+mn-lt"/>
              </a:rPr>
              <a:t>11</a:t>
            </a:r>
            <a:r>
              <a:rPr lang="zh-CN" altLang="en-US">
                <a:sym typeface="+mn-lt"/>
              </a:rPr>
              <a:t>月</a:t>
            </a:r>
            <a:endParaRPr lang="en-US" dirty="0">
              <a:sym typeface="+mn-lt"/>
            </a:endParaRPr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0479D1CF-E0CD-F458-10A6-6605DD9A88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537827" y="1976751"/>
            <a:ext cx="748021" cy="984224"/>
          </a:xfrm>
          <a:prstGeom prst="rect">
            <a:avLst/>
          </a:prstGeom>
          <a:solidFill>
            <a:srgbClr val="C00000"/>
          </a:solidFill>
          <a:ln w="12700">
            <a:gradFill flip="none" rotWithShape="1">
              <a:gsLst>
                <a:gs pos="0">
                  <a:srgbClr val="FFBB61"/>
                </a:gs>
                <a:gs pos="100000">
                  <a:srgbClr val="DA0000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lt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  <p:sp>
        <p:nvSpPr>
          <p:cNvPr id="27" name="Text Placeholder 59">
            <a:extLst>
              <a:ext uri="{FF2B5EF4-FFF2-40B4-BE49-F238E27FC236}">
                <a16:creationId xmlns:a16="http://schemas.microsoft.com/office/drawing/2014/main" id="{DB2A061E-9E9C-C753-4A4E-327FA29E69E7}"/>
              </a:ext>
            </a:extLst>
          </p:cNvPr>
          <p:cNvSpPr txBox="1"/>
          <p:nvPr/>
        </p:nvSpPr>
        <p:spPr>
          <a:xfrm>
            <a:off x="6455957" y="2266935"/>
            <a:ext cx="9295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b="1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>
                <a:sym typeface="+mn-lt"/>
              </a:rPr>
              <a:t>12</a:t>
            </a:r>
            <a:r>
              <a:rPr lang="zh-CN" altLang="en-US">
                <a:sym typeface="+mn-lt"/>
              </a:rPr>
              <a:t>月</a:t>
            </a:r>
            <a:endParaRPr lang="en-US" dirty="0">
              <a:sym typeface="+mn-lt"/>
            </a:endParaRPr>
          </a:p>
        </p:txBody>
      </p:sp>
      <p:cxnSp>
        <p:nvCxnSpPr>
          <p:cNvPr id="28" name="Straight Connector 54">
            <a:extLst>
              <a:ext uri="{FF2B5EF4-FFF2-40B4-BE49-F238E27FC236}">
                <a16:creationId xmlns:a16="http://schemas.microsoft.com/office/drawing/2014/main" id="{C61551BB-D923-47DF-0BA1-30A6DA667989}"/>
              </a:ext>
            </a:extLst>
          </p:cNvPr>
          <p:cNvCxnSpPr/>
          <p:nvPr/>
        </p:nvCxnSpPr>
        <p:spPr>
          <a:xfrm>
            <a:off x="2092474" y="2955788"/>
            <a:ext cx="0" cy="1064719"/>
          </a:xfrm>
          <a:prstGeom prst="line">
            <a:avLst/>
          </a:prstGeom>
          <a:ln>
            <a:solidFill>
              <a:srgbClr val="FFBB61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56">
            <a:extLst>
              <a:ext uri="{FF2B5EF4-FFF2-40B4-BE49-F238E27FC236}">
                <a16:creationId xmlns:a16="http://schemas.microsoft.com/office/drawing/2014/main" id="{BD3230E6-B7AB-911C-18E7-D08F4B381D77}"/>
              </a:ext>
            </a:extLst>
          </p:cNvPr>
          <p:cNvCxnSpPr/>
          <p:nvPr/>
        </p:nvCxnSpPr>
        <p:spPr>
          <a:xfrm>
            <a:off x="4313952" y="2955788"/>
            <a:ext cx="0" cy="1064719"/>
          </a:xfrm>
          <a:prstGeom prst="line">
            <a:avLst/>
          </a:prstGeom>
          <a:ln>
            <a:solidFill>
              <a:srgbClr val="FFBB61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58">
            <a:extLst>
              <a:ext uri="{FF2B5EF4-FFF2-40B4-BE49-F238E27FC236}">
                <a16:creationId xmlns:a16="http://schemas.microsoft.com/office/drawing/2014/main" id="{E7A2B633-DA84-64AB-1354-6FF04BEBFFD5}"/>
              </a:ext>
            </a:extLst>
          </p:cNvPr>
          <p:cNvCxnSpPr/>
          <p:nvPr/>
        </p:nvCxnSpPr>
        <p:spPr>
          <a:xfrm>
            <a:off x="6537825" y="2955788"/>
            <a:ext cx="0" cy="1064719"/>
          </a:xfrm>
          <a:prstGeom prst="line">
            <a:avLst/>
          </a:prstGeom>
          <a:ln>
            <a:solidFill>
              <a:srgbClr val="FFBB61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62">
            <a:extLst>
              <a:ext uri="{FF2B5EF4-FFF2-40B4-BE49-F238E27FC236}">
                <a16:creationId xmlns:a16="http://schemas.microsoft.com/office/drawing/2014/main" id="{7C9E6F18-3B32-ADFE-FCEE-E3C0B5D1A4A4}"/>
              </a:ext>
            </a:extLst>
          </p:cNvPr>
          <p:cNvCxnSpPr/>
          <p:nvPr/>
        </p:nvCxnSpPr>
        <p:spPr>
          <a:xfrm>
            <a:off x="989120" y="917690"/>
            <a:ext cx="0" cy="1064719"/>
          </a:xfrm>
          <a:prstGeom prst="line">
            <a:avLst/>
          </a:prstGeom>
          <a:ln>
            <a:solidFill>
              <a:srgbClr val="FFBB61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3">
            <a:extLst>
              <a:ext uri="{FF2B5EF4-FFF2-40B4-BE49-F238E27FC236}">
                <a16:creationId xmlns:a16="http://schemas.microsoft.com/office/drawing/2014/main" id="{5DF08829-C365-CAF9-A868-425F82FCAF74}"/>
              </a:ext>
            </a:extLst>
          </p:cNvPr>
          <p:cNvCxnSpPr/>
          <p:nvPr/>
        </p:nvCxnSpPr>
        <p:spPr>
          <a:xfrm>
            <a:off x="3210282" y="917690"/>
            <a:ext cx="0" cy="1064719"/>
          </a:xfrm>
          <a:prstGeom prst="line">
            <a:avLst/>
          </a:prstGeom>
          <a:ln>
            <a:solidFill>
              <a:srgbClr val="FFBB61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64">
            <a:extLst>
              <a:ext uri="{FF2B5EF4-FFF2-40B4-BE49-F238E27FC236}">
                <a16:creationId xmlns:a16="http://schemas.microsoft.com/office/drawing/2014/main" id="{0AEF9DCE-9133-A54C-DA40-1574A7712D8A}"/>
              </a:ext>
            </a:extLst>
          </p:cNvPr>
          <p:cNvCxnSpPr/>
          <p:nvPr/>
        </p:nvCxnSpPr>
        <p:spPr>
          <a:xfrm>
            <a:off x="5430013" y="917690"/>
            <a:ext cx="0" cy="1064719"/>
          </a:xfrm>
          <a:prstGeom prst="line">
            <a:avLst/>
          </a:prstGeom>
          <a:ln>
            <a:solidFill>
              <a:srgbClr val="FFBB61">
                <a:alpha val="4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CDDFA86-E826-8408-17C4-8507BD7166CE}"/>
              </a:ext>
            </a:extLst>
          </p:cNvPr>
          <p:cNvGrpSpPr/>
          <p:nvPr/>
        </p:nvGrpSpPr>
        <p:grpSpPr>
          <a:xfrm>
            <a:off x="998236" y="881421"/>
            <a:ext cx="1842254" cy="770622"/>
            <a:chOff x="998236" y="881421"/>
            <a:chExt cx="1842254" cy="770622"/>
          </a:xfrm>
        </p:grpSpPr>
        <p:sp>
          <p:nvSpPr>
            <p:cNvPr id="47" name="Text Box 32">
              <a:extLst>
                <a:ext uri="{FF2B5EF4-FFF2-40B4-BE49-F238E27FC236}">
                  <a16:creationId xmlns:a16="http://schemas.microsoft.com/office/drawing/2014/main" id="{D848B299-AC94-CC05-2071-5FCCF26383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236" y="881421"/>
              <a:ext cx="1104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6F1869B-8534-B51C-3C71-05CD420356B5}"/>
                </a:ext>
              </a:extLst>
            </p:cNvPr>
            <p:cNvSpPr txBox="1"/>
            <p:nvPr/>
          </p:nvSpPr>
          <p:spPr>
            <a:xfrm>
              <a:off x="1001225" y="1144212"/>
              <a:ext cx="1839265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20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55B9412-ACDC-C473-D96A-70FCBC5C7CBA}"/>
              </a:ext>
            </a:extLst>
          </p:cNvPr>
          <p:cNvGrpSpPr/>
          <p:nvPr/>
        </p:nvGrpSpPr>
        <p:grpSpPr>
          <a:xfrm>
            <a:off x="3222166" y="881421"/>
            <a:ext cx="1842254" cy="770622"/>
            <a:chOff x="998236" y="881421"/>
            <a:chExt cx="1842254" cy="770622"/>
          </a:xfrm>
        </p:grpSpPr>
        <p:sp>
          <p:nvSpPr>
            <p:cNvPr id="51" name="Text Box 32">
              <a:extLst>
                <a:ext uri="{FF2B5EF4-FFF2-40B4-BE49-F238E27FC236}">
                  <a16:creationId xmlns:a16="http://schemas.microsoft.com/office/drawing/2014/main" id="{AD2C5A1F-3CCB-7086-5786-12220B860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236" y="881421"/>
              <a:ext cx="1104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D860DD6-82C1-EA9E-A01F-441B194ED059}"/>
                </a:ext>
              </a:extLst>
            </p:cNvPr>
            <p:cNvSpPr txBox="1"/>
            <p:nvPr/>
          </p:nvSpPr>
          <p:spPr>
            <a:xfrm>
              <a:off x="1001225" y="1144212"/>
              <a:ext cx="1839265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20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3CEBB77-BEEE-4955-C0E4-3F13D5C4305D}"/>
              </a:ext>
            </a:extLst>
          </p:cNvPr>
          <p:cNvGrpSpPr/>
          <p:nvPr/>
        </p:nvGrpSpPr>
        <p:grpSpPr>
          <a:xfrm>
            <a:off x="5443594" y="881421"/>
            <a:ext cx="1842254" cy="770622"/>
            <a:chOff x="998236" y="881421"/>
            <a:chExt cx="1842254" cy="770622"/>
          </a:xfrm>
        </p:grpSpPr>
        <p:sp>
          <p:nvSpPr>
            <p:cNvPr id="54" name="Text Box 32">
              <a:extLst>
                <a:ext uri="{FF2B5EF4-FFF2-40B4-BE49-F238E27FC236}">
                  <a16:creationId xmlns:a16="http://schemas.microsoft.com/office/drawing/2014/main" id="{31B57A36-77DD-3364-4570-09DCE61172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236" y="881421"/>
              <a:ext cx="1104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1809609-770C-EF5B-C31B-F993F4AB0BBE}"/>
                </a:ext>
              </a:extLst>
            </p:cNvPr>
            <p:cNvSpPr txBox="1"/>
            <p:nvPr/>
          </p:nvSpPr>
          <p:spPr>
            <a:xfrm>
              <a:off x="1001225" y="1144212"/>
              <a:ext cx="1839265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20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7A8CB71-AB15-848A-1DA3-48847B625A64}"/>
              </a:ext>
            </a:extLst>
          </p:cNvPr>
          <p:cNvGrpSpPr/>
          <p:nvPr/>
        </p:nvGrpSpPr>
        <p:grpSpPr>
          <a:xfrm>
            <a:off x="2100866" y="3264267"/>
            <a:ext cx="1842254" cy="770622"/>
            <a:chOff x="998236" y="881421"/>
            <a:chExt cx="1842254" cy="770622"/>
          </a:xfrm>
        </p:grpSpPr>
        <p:sp>
          <p:nvSpPr>
            <p:cNvPr id="60" name="Text Box 32">
              <a:extLst>
                <a:ext uri="{FF2B5EF4-FFF2-40B4-BE49-F238E27FC236}">
                  <a16:creationId xmlns:a16="http://schemas.microsoft.com/office/drawing/2014/main" id="{774DE54A-AC0F-02C1-D1F2-DCCCBB3B4C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236" y="881421"/>
              <a:ext cx="1104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E788A3B-C4D7-4675-19DB-8D1EA4099F53}"/>
                </a:ext>
              </a:extLst>
            </p:cNvPr>
            <p:cNvSpPr txBox="1"/>
            <p:nvPr/>
          </p:nvSpPr>
          <p:spPr>
            <a:xfrm>
              <a:off x="1001225" y="1144212"/>
              <a:ext cx="1839265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20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7D59C20-2209-4A02-B4C9-3BADEB29998D}"/>
              </a:ext>
            </a:extLst>
          </p:cNvPr>
          <p:cNvGrpSpPr/>
          <p:nvPr/>
        </p:nvGrpSpPr>
        <p:grpSpPr>
          <a:xfrm>
            <a:off x="4309747" y="3264267"/>
            <a:ext cx="1842254" cy="770622"/>
            <a:chOff x="998236" y="881421"/>
            <a:chExt cx="1842254" cy="770622"/>
          </a:xfrm>
        </p:grpSpPr>
        <p:sp>
          <p:nvSpPr>
            <p:cNvPr id="63" name="Text Box 32">
              <a:extLst>
                <a:ext uri="{FF2B5EF4-FFF2-40B4-BE49-F238E27FC236}">
                  <a16:creationId xmlns:a16="http://schemas.microsoft.com/office/drawing/2014/main" id="{C6C787F8-9611-D3A8-9F55-229E8423A0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236" y="881421"/>
              <a:ext cx="1104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56664CF-A43E-26D2-EA09-05D516E7E862}"/>
                </a:ext>
              </a:extLst>
            </p:cNvPr>
            <p:cNvSpPr txBox="1"/>
            <p:nvPr/>
          </p:nvSpPr>
          <p:spPr>
            <a:xfrm>
              <a:off x="1001225" y="1144212"/>
              <a:ext cx="1839265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20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5A99156-D171-D001-1FF4-5BD002EC2CEE}"/>
              </a:ext>
            </a:extLst>
          </p:cNvPr>
          <p:cNvGrpSpPr/>
          <p:nvPr/>
        </p:nvGrpSpPr>
        <p:grpSpPr>
          <a:xfrm>
            <a:off x="6534922" y="3264267"/>
            <a:ext cx="1842254" cy="770622"/>
            <a:chOff x="998236" y="881421"/>
            <a:chExt cx="1842254" cy="770622"/>
          </a:xfrm>
        </p:grpSpPr>
        <p:sp>
          <p:nvSpPr>
            <p:cNvPr id="66" name="Text Box 32">
              <a:extLst>
                <a:ext uri="{FF2B5EF4-FFF2-40B4-BE49-F238E27FC236}">
                  <a16:creationId xmlns:a16="http://schemas.microsoft.com/office/drawing/2014/main" id="{F9841FCC-84ED-256F-C041-AE4477BB22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236" y="881421"/>
              <a:ext cx="1104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EDB90A1-712A-7B21-F243-3CF42FAFC703}"/>
                </a:ext>
              </a:extLst>
            </p:cNvPr>
            <p:cNvSpPr txBox="1"/>
            <p:nvPr/>
          </p:nvSpPr>
          <p:spPr>
            <a:xfrm>
              <a:off x="1001225" y="1144212"/>
              <a:ext cx="1839265" cy="507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20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137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2">
            <a:extLst>
              <a:ext uri="{FF2B5EF4-FFF2-40B4-BE49-F238E27FC236}">
                <a16:creationId xmlns:a16="http://schemas.microsoft.com/office/drawing/2014/main" id="{D8EF7FD3-7B2F-3149-57A7-BB342EC9C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4768" y="155132"/>
            <a:ext cx="232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回顾</a:t>
            </a:r>
            <a:r>
              <a:rPr lang="en-US" altLang="zh-CN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202X</a:t>
            </a:r>
            <a:r>
              <a:rPr lang="zh-CN" altLang="en-US" sz="20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年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C12DFD0-CA66-0F38-CB53-77BE7DFF1330}"/>
              </a:ext>
            </a:extLst>
          </p:cNvPr>
          <p:cNvGrpSpPr/>
          <p:nvPr/>
        </p:nvGrpSpPr>
        <p:grpSpPr>
          <a:xfrm>
            <a:off x="1034687" y="1014346"/>
            <a:ext cx="3516749" cy="3114807"/>
            <a:chOff x="1678135" y="1988841"/>
            <a:chExt cx="4299992" cy="380853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5261192-705C-607A-453D-0193D0FF5293}"/>
                </a:ext>
              </a:extLst>
            </p:cNvPr>
            <p:cNvSpPr/>
            <p:nvPr/>
          </p:nvSpPr>
          <p:spPr>
            <a:xfrm>
              <a:off x="1678135" y="5327859"/>
              <a:ext cx="4292675" cy="469512"/>
            </a:xfrm>
            <a:prstGeom prst="rect">
              <a:avLst/>
            </a:prstGeom>
            <a:solidFill>
              <a:srgbClr val="C00000"/>
            </a:solidFill>
            <a:ln w="127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noProof="1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F62587D-E482-006C-08D3-E54E8AF81F7F}"/>
                </a:ext>
              </a:extLst>
            </p:cNvPr>
            <p:cNvSpPr/>
            <p:nvPr/>
          </p:nvSpPr>
          <p:spPr>
            <a:xfrm>
              <a:off x="2228134" y="4666884"/>
              <a:ext cx="3207311" cy="470731"/>
            </a:xfrm>
            <a:prstGeom prst="rect">
              <a:avLst/>
            </a:prstGeom>
            <a:solidFill>
              <a:srgbClr val="C00000"/>
            </a:solidFill>
            <a:ln w="127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noProof="1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174CBC3-F254-7EF3-5198-B94EA1867A5B}"/>
                </a:ext>
              </a:extLst>
            </p:cNvPr>
            <p:cNvSpPr/>
            <p:nvPr/>
          </p:nvSpPr>
          <p:spPr>
            <a:xfrm>
              <a:off x="2725694" y="4014446"/>
              <a:ext cx="2212191" cy="470731"/>
            </a:xfrm>
            <a:prstGeom prst="rect">
              <a:avLst/>
            </a:prstGeom>
            <a:solidFill>
              <a:srgbClr val="C00000"/>
            </a:solidFill>
            <a:ln w="127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noProof="1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7" name="任意多边形 5">
              <a:extLst>
                <a:ext uri="{FF2B5EF4-FFF2-40B4-BE49-F238E27FC236}">
                  <a16:creationId xmlns:a16="http://schemas.microsoft.com/office/drawing/2014/main" id="{A05F1136-FEC7-1A71-50A1-C0693D44A716}"/>
                </a:ext>
              </a:extLst>
            </p:cNvPr>
            <p:cNvSpPr/>
            <p:nvPr/>
          </p:nvSpPr>
          <p:spPr>
            <a:xfrm>
              <a:off x="1685452" y="5132737"/>
              <a:ext cx="4292675" cy="197561"/>
            </a:xfrm>
            <a:custGeom>
              <a:avLst/>
              <a:gdLst>
                <a:gd name="connsiteX0" fmla="*/ 1138 w 8800"/>
                <a:gd name="connsiteY0" fmla="*/ 0 h 405"/>
                <a:gd name="connsiteX1" fmla="*/ 7738 w 8800"/>
                <a:gd name="connsiteY1" fmla="*/ 0 h 405"/>
                <a:gd name="connsiteX2" fmla="*/ 8800 w 8800"/>
                <a:gd name="connsiteY2" fmla="*/ 405 h 405"/>
                <a:gd name="connsiteX3" fmla="*/ 0 w 8800"/>
                <a:gd name="connsiteY3" fmla="*/ 405 h 405"/>
                <a:gd name="connsiteX4" fmla="*/ 1138 w 8800"/>
                <a:gd name="connsiteY4" fmla="*/ 0 h 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0" h="405">
                  <a:moveTo>
                    <a:pt x="1138" y="0"/>
                  </a:moveTo>
                  <a:lnTo>
                    <a:pt x="7738" y="0"/>
                  </a:lnTo>
                  <a:lnTo>
                    <a:pt x="8800" y="405"/>
                  </a:lnTo>
                  <a:lnTo>
                    <a:pt x="0" y="405"/>
                  </a:lnTo>
                  <a:lnTo>
                    <a:pt x="1138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1000"/>
              </a:schemeClr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pPr algn="ctr"/>
              <a:endParaRPr lang="zh-CN" altLang="en-US" noProof="1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8" name="任意多边形 6">
              <a:extLst>
                <a:ext uri="{FF2B5EF4-FFF2-40B4-BE49-F238E27FC236}">
                  <a16:creationId xmlns:a16="http://schemas.microsoft.com/office/drawing/2014/main" id="{2954D615-A909-F491-4DFF-F38AC213C927}"/>
                </a:ext>
              </a:extLst>
            </p:cNvPr>
            <p:cNvSpPr/>
            <p:nvPr/>
          </p:nvSpPr>
          <p:spPr>
            <a:xfrm>
              <a:off x="2215939" y="4471763"/>
              <a:ext cx="3235360" cy="195122"/>
            </a:xfrm>
            <a:custGeom>
              <a:avLst/>
              <a:gdLst>
                <a:gd name="connsiteX0" fmla="*/ 1075 w 6633"/>
                <a:gd name="connsiteY0" fmla="*/ 25 h 400"/>
                <a:gd name="connsiteX1" fmla="*/ 5575 w 6633"/>
                <a:gd name="connsiteY1" fmla="*/ 0 h 400"/>
                <a:gd name="connsiteX2" fmla="*/ 6633 w 6633"/>
                <a:gd name="connsiteY2" fmla="*/ 400 h 400"/>
                <a:gd name="connsiteX3" fmla="*/ 0 w 6633"/>
                <a:gd name="connsiteY3" fmla="*/ 400 h 400"/>
                <a:gd name="connsiteX4" fmla="*/ 1075 w 6633"/>
                <a:gd name="connsiteY4" fmla="*/ 25 h 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3" h="400">
                  <a:moveTo>
                    <a:pt x="1075" y="25"/>
                  </a:moveTo>
                  <a:lnTo>
                    <a:pt x="5575" y="0"/>
                  </a:lnTo>
                  <a:lnTo>
                    <a:pt x="6633" y="400"/>
                  </a:lnTo>
                  <a:lnTo>
                    <a:pt x="0" y="400"/>
                  </a:lnTo>
                  <a:lnTo>
                    <a:pt x="1075" y="25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1000"/>
              </a:schemeClr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pPr algn="ctr"/>
              <a:endParaRPr lang="zh-CN" altLang="en-US" noProof="1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9" name="右箭头 8">
              <a:extLst>
                <a:ext uri="{FF2B5EF4-FFF2-40B4-BE49-F238E27FC236}">
                  <a16:creationId xmlns:a16="http://schemas.microsoft.com/office/drawing/2014/main" id="{5CFF1A54-381B-3DAD-471A-3416036A0EC0}"/>
                </a:ext>
              </a:extLst>
            </p:cNvPr>
            <p:cNvSpPr/>
            <p:nvPr/>
          </p:nvSpPr>
          <p:spPr>
            <a:xfrm rot="16200000">
              <a:off x="2903742" y="1831524"/>
              <a:ext cx="1842680" cy="2157314"/>
            </a:xfrm>
            <a:prstGeom prst="rightArrow">
              <a:avLst>
                <a:gd name="adj1" fmla="val 71174"/>
                <a:gd name="adj2" fmla="val 66350"/>
              </a:avLst>
            </a:prstGeom>
            <a:solidFill>
              <a:srgbClr val="C00000"/>
            </a:solidFill>
            <a:ln w="12700">
              <a:gradFill flip="none" rotWithShape="1">
                <a:gsLst>
                  <a:gs pos="0">
                    <a:srgbClr val="FFBB61"/>
                  </a:gs>
                  <a:gs pos="100000">
                    <a:srgbClr val="DA000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noProof="1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0" name="任意多边形 9">
              <a:extLst>
                <a:ext uri="{FF2B5EF4-FFF2-40B4-BE49-F238E27FC236}">
                  <a16:creationId xmlns:a16="http://schemas.microsoft.com/office/drawing/2014/main" id="{9105653E-03AA-31B1-9851-E62CC7FE08BF}"/>
                </a:ext>
              </a:extLst>
            </p:cNvPr>
            <p:cNvSpPr/>
            <p:nvPr/>
          </p:nvSpPr>
          <p:spPr>
            <a:xfrm>
              <a:off x="2725694" y="3819325"/>
              <a:ext cx="2184143" cy="195122"/>
            </a:xfrm>
            <a:custGeom>
              <a:avLst/>
              <a:gdLst>
                <a:gd name="connsiteX0" fmla="*/ 1075 w 6633"/>
                <a:gd name="connsiteY0" fmla="*/ 25 h 400"/>
                <a:gd name="connsiteX1" fmla="*/ 5575 w 6633"/>
                <a:gd name="connsiteY1" fmla="*/ 0 h 400"/>
                <a:gd name="connsiteX2" fmla="*/ 6633 w 6633"/>
                <a:gd name="connsiteY2" fmla="*/ 400 h 400"/>
                <a:gd name="connsiteX3" fmla="*/ 0 w 6633"/>
                <a:gd name="connsiteY3" fmla="*/ 400 h 400"/>
                <a:gd name="connsiteX4" fmla="*/ 1075 w 6633"/>
                <a:gd name="connsiteY4" fmla="*/ 25 h 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3" h="400">
                  <a:moveTo>
                    <a:pt x="1075" y="25"/>
                  </a:moveTo>
                  <a:lnTo>
                    <a:pt x="5575" y="0"/>
                  </a:lnTo>
                  <a:lnTo>
                    <a:pt x="6633" y="400"/>
                  </a:lnTo>
                  <a:lnTo>
                    <a:pt x="0" y="400"/>
                  </a:lnTo>
                  <a:lnTo>
                    <a:pt x="1075" y="25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1000"/>
              </a:schemeClr>
            </a:solidFill>
            <a:ln>
              <a:noFill/>
            </a:ln>
          </p:spPr>
          <p:txBody>
            <a:bodyPr vert="horz" wrap="square" lIns="121904" tIns="60952" rIns="121904" bIns="60952" numCol="1" anchor="t" anchorCtr="0" compatLnSpc="1"/>
            <a:lstStyle/>
            <a:p>
              <a:pPr algn="ctr"/>
              <a:endParaRPr lang="zh-CN" altLang="en-US" noProof="1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1" name="文本框 20">
              <a:extLst>
                <a:ext uri="{FF2B5EF4-FFF2-40B4-BE49-F238E27FC236}">
                  <a16:creationId xmlns:a16="http://schemas.microsoft.com/office/drawing/2014/main" id="{6C502FD7-0A91-B1C1-D6EF-F5E4438959BB}"/>
                </a:ext>
              </a:extLst>
            </p:cNvPr>
            <p:cNvSpPr txBox="1"/>
            <p:nvPr/>
          </p:nvSpPr>
          <p:spPr>
            <a:xfrm flipH="1">
              <a:off x="3245210" y="3060790"/>
              <a:ext cx="121434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 b="1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实施步骤</a:t>
              </a:r>
              <a:endParaRPr lang="en-US" altLang="zh-CN" dirty="0">
                <a:sym typeface="+mn-lt"/>
              </a:endParaRPr>
            </a:p>
            <a:p>
              <a:pPr algn="ctr"/>
              <a:r>
                <a:rPr lang="zh-CN" altLang="en-US" dirty="0">
                  <a:sym typeface="+mn-lt"/>
                </a:rPr>
                <a:t>概要</a:t>
              </a:r>
            </a:p>
          </p:txBody>
        </p:sp>
        <p:sp>
          <p:nvSpPr>
            <p:cNvPr id="12" name="文本框 20">
              <a:extLst>
                <a:ext uri="{FF2B5EF4-FFF2-40B4-BE49-F238E27FC236}">
                  <a16:creationId xmlns:a16="http://schemas.microsoft.com/office/drawing/2014/main" id="{4050DC67-38E9-B092-1C80-3F07D14EA9D0}"/>
                </a:ext>
              </a:extLst>
            </p:cNvPr>
            <p:cNvSpPr txBox="1"/>
            <p:nvPr/>
          </p:nvSpPr>
          <p:spPr>
            <a:xfrm flipH="1">
              <a:off x="3100465" y="4081178"/>
              <a:ext cx="153292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 b="1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实施步骤三</a:t>
              </a:r>
            </a:p>
          </p:txBody>
        </p:sp>
        <p:sp>
          <p:nvSpPr>
            <p:cNvPr id="13" name="文本框 20">
              <a:extLst>
                <a:ext uri="{FF2B5EF4-FFF2-40B4-BE49-F238E27FC236}">
                  <a16:creationId xmlns:a16="http://schemas.microsoft.com/office/drawing/2014/main" id="{D428FFF7-BA32-E980-B804-608A9B7951B9}"/>
                </a:ext>
              </a:extLst>
            </p:cNvPr>
            <p:cNvSpPr txBox="1"/>
            <p:nvPr/>
          </p:nvSpPr>
          <p:spPr>
            <a:xfrm flipH="1">
              <a:off x="3091547" y="4729956"/>
              <a:ext cx="153292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 b="1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实施步骤二</a:t>
              </a:r>
            </a:p>
          </p:txBody>
        </p:sp>
        <p:sp>
          <p:nvSpPr>
            <p:cNvPr id="14" name="文本框 20">
              <a:extLst>
                <a:ext uri="{FF2B5EF4-FFF2-40B4-BE49-F238E27FC236}">
                  <a16:creationId xmlns:a16="http://schemas.microsoft.com/office/drawing/2014/main" id="{59B75658-FE37-229B-C916-85396EF346EC}"/>
                </a:ext>
              </a:extLst>
            </p:cNvPr>
            <p:cNvSpPr txBox="1"/>
            <p:nvPr/>
          </p:nvSpPr>
          <p:spPr>
            <a:xfrm flipH="1">
              <a:off x="3080571" y="5387272"/>
              <a:ext cx="153292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 b="1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实施步骤一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F2B1BE6-D37E-196E-3F04-600E6134D8D0}"/>
              </a:ext>
            </a:extLst>
          </p:cNvPr>
          <p:cNvGrpSpPr/>
          <p:nvPr/>
        </p:nvGrpSpPr>
        <p:grpSpPr>
          <a:xfrm>
            <a:off x="5076056" y="1202018"/>
            <a:ext cx="3600400" cy="632123"/>
            <a:chOff x="998236" y="881421"/>
            <a:chExt cx="3600400" cy="632123"/>
          </a:xfrm>
        </p:grpSpPr>
        <p:sp>
          <p:nvSpPr>
            <p:cNvPr id="24" name="Text Box 32">
              <a:extLst>
                <a:ext uri="{FF2B5EF4-FFF2-40B4-BE49-F238E27FC236}">
                  <a16:creationId xmlns:a16="http://schemas.microsoft.com/office/drawing/2014/main" id="{506D4798-3440-7329-7BEE-489FD0C73B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236" y="881421"/>
              <a:ext cx="1104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D33BDFC-67F0-375A-6070-7322AF9400E5}"/>
                </a:ext>
              </a:extLst>
            </p:cNvPr>
            <p:cNvSpPr txBox="1"/>
            <p:nvPr/>
          </p:nvSpPr>
          <p:spPr>
            <a:xfrm>
              <a:off x="1001225" y="1144212"/>
              <a:ext cx="359741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20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cxnSp>
        <p:nvCxnSpPr>
          <p:cNvPr id="26" name="Straight Connector 63">
            <a:extLst>
              <a:ext uri="{FF2B5EF4-FFF2-40B4-BE49-F238E27FC236}">
                <a16:creationId xmlns:a16="http://schemas.microsoft.com/office/drawing/2014/main" id="{139D8121-9DF1-D1E3-4ABD-70E5537D57E0}"/>
              </a:ext>
            </a:extLst>
          </p:cNvPr>
          <p:cNvCxnSpPr>
            <a:cxnSpLocks/>
          </p:cNvCxnSpPr>
          <p:nvPr/>
        </p:nvCxnSpPr>
        <p:spPr>
          <a:xfrm flipH="1">
            <a:off x="2890712" y="1347614"/>
            <a:ext cx="2113336" cy="0"/>
          </a:xfrm>
          <a:prstGeom prst="line">
            <a:avLst/>
          </a:prstGeom>
          <a:ln>
            <a:solidFill>
              <a:srgbClr val="FFBB61">
                <a:alpha val="44000"/>
              </a:srgb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63">
            <a:extLst>
              <a:ext uri="{FF2B5EF4-FFF2-40B4-BE49-F238E27FC236}">
                <a16:creationId xmlns:a16="http://schemas.microsoft.com/office/drawing/2014/main" id="{D241AC30-80C1-4C38-1736-EB100D1D157C}"/>
              </a:ext>
            </a:extLst>
          </p:cNvPr>
          <p:cNvCxnSpPr>
            <a:cxnSpLocks/>
          </p:cNvCxnSpPr>
          <p:nvPr/>
        </p:nvCxnSpPr>
        <p:spPr>
          <a:xfrm flipH="1">
            <a:off x="3563888" y="2859782"/>
            <a:ext cx="1440160" cy="0"/>
          </a:xfrm>
          <a:prstGeom prst="line">
            <a:avLst/>
          </a:prstGeom>
          <a:ln>
            <a:solidFill>
              <a:srgbClr val="FFBB61">
                <a:alpha val="44000"/>
              </a:srgb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63">
            <a:extLst>
              <a:ext uri="{FF2B5EF4-FFF2-40B4-BE49-F238E27FC236}">
                <a16:creationId xmlns:a16="http://schemas.microsoft.com/office/drawing/2014/main" id="{428D5E97-8B1A-1513-1CDC-EAE89ED47334}"/>
              </a:ext>
            </a:extLst>
          </p:cNvPr>
          <p:cNvCxnSpPr>
            <a:cxnSpLocks/>
          </p:cNvCxnSpPr>
          <p:nvPr/>
        </p:nvCxnSpPr>
        <p:spPr>
          <a:xfrm flipH="1">
            <a:off x="3947380" y="3397077"/>
            <a:ext cx="1056668" cy="0"/>
          </a:xfrm>
          <a:prstGeom prst="line">
            <a:avLst/>
          </a:prstGeom>
          <a:ln>
            <a:solidFill>
              <a:srgbClr val="FFBB61">
                <a:alpha val="44000"/>
              </a:srgb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63">
            <a:extLst>
              <a:ext uri="{FF2B5EF4-FFF2-40B4-BE49-F238E27FC236}">
                <a16:creationId xmlns:a16="http://schemas.microsoft.com/office/drawing/2014/main" id="{1A27A94A-7CB1-E3E6-57CA-4E5323605F97}"/>
              </a:ext>
            </a:extLst>
          </p:cNvPr>
          <p:cNvCxnSpPr>
            <a:cxnSpLocks/>
          </p:cNvCxnSpPr>
          <p:nvPr/>
        </p:nvCxnSpPr>
        <p:spPr>
          <a:xfrm flipH="1">
            <a:off x="4283968" y="3933810"/>
            <a:ext cx="720080" cy="0"/>
          </a:xfrm>
          <a:prstGeom prst="line">
            <a:avLst/>
          </a:prstGeom>
          <a:ln>
            <a:solidFill>
              <a:srgbClr val="FFBB61">
                <a:alpha val="44000"/>
              </a:srgb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982544B-95E8-A80E-089D-4EEC819F0103}"/>
              </a:ext>
            </a:extLst>
          </p:cNvPr>
          <p:cNvGrpSpPr/>
          <p:nvPr/>
        </p:nvGrpSpPr>
        <p:grpSpPr>
          <a:xfrm>
            <a:off x="5076056" y="2326596"/>
            <a:ext cx="3600400" cy="632123"/>
            <a:chOff x="998236" y="881421"/>
            <a:chExt cx="3600400" cy="632123"/>
          </a:xfrm>
        </p:grpSpPr>
        <p:sp>
          <p:nvSpPr>
            <p:cNvPr id="39" name="Text Box 32">
              <a:extLst>
                <a:ext uri="{FF2B5EF4-FFF2-40B4-BE49-F238E27FC236}">
                  <a16:creationId xmlns:a16="http://schemas.microsoft.com/office/drawing/2014/main" id="{24C8F300-8138-2425-E092-02A4B37101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236" y="881421"/>
              <a:ext cx="1104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0898250-47BD-911F-6B5C-5C004A1A7DBB}"/>
                </a:ext>
              </a:extLst>
            </p:cNvPr>
            <p:cNvSpPr txBox="1"/>
            <p:nvPr/>
          </p:nvSpPr>
          <p:spPr>
            <a:xfrm>
              <a:off x="1001225" y="1144212"/>
              <a:ext cx="359741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20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F09511B-7E97-3C1E-DE43-9AABFBC3F421}"/>
              </a:ext>
            </a:extLst>
          </p:cNvPr>
          <p:cNvGrpSpPr/>
          <p:nvPr/>
        </p:nvGrpSpPr>
        <p:grpSpPr>
          <a:xfrm>
            <a:off x="5076056" y="3001583"/>
            <a:ext cx="3600400" cy="632123"/>
            <a:chOff x="998236" y="881421"/>
            <a:chExt cx="3600400" cy="632123"/>
          </a:xfrm>
        </p:grpSpPr>
        <p:sp>
          <p:nvSpPr>
            <p:cNvPr id="42" name="Text Box 32">
              <a:extLst>
                <a:ext uri="{FF2B5EF4-FFF2-40B4-BE49-F238E27FC236}">
                  <a16:creationId xmlns:a16="http://schemas.microsoft.com/office/drawing/2014/main" id="{759FC89B-3352-B218-CC68-AA1DFDF5DE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236" y="881421"/>
              <a:ext cx="1104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22B7A60-D9F1-C5A4-0366-4E736F1AA316}"/>
                </a:ext>
              </a:extLst>
            </p:cNvPr>
            <p:cNvSpPr txBox="1"/>
            <p:nvPr/>
          </p:nvSpPr>
          <p:spPr>
            <a:xfrm>
              <a:off x="1001225" y="1144212"/>
              <a:ext cx="359741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20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93BC2F8-98A0-83FD-2B17-5B5F9B77B4DB}"/>
              </a:ext>
            </a:extLst>
          </p:cNvPr>
          <p:cNvGrpSpPr/>
          <p:nvPr/>
        </p:nvGrpSpPr>
        <p:grpSpPr>
          <a:xfrm>
            <a:off x="5076056" y="3658408"/>
            <a:ext cx="3600400" cy="632123"/>
            <a:chOff x="998236" y="881421"/>
            <a:chExt cx="3600400" cy="632123"/>
          </a:xfrm>
        </p:grpSpPr>
        <p:sp>
          <p:nvSpPr>
            <p:cNvPr id="45" name="Text Box 32">
              <a:extLst>
                <a:ext uri="{FF2B5EF4-FFF2-40B4-BE49-F238E27FC236}">
                  <a16:creationId xmlns:a16="http://schemas.microsoft.com/office/drawing/2014/main" id="{8C2FC926-569D-CEC5-2BAE-FFB8905A1E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8236" y="881421"/>
              <a:ext cx="11043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2028885-EE34-BBCC-35F6-E8D41E743F6D}"/>
                </a:ext>
              </a:extLst>
            </p:cNvPr>
            <p:cNvSpPr txBox="1"/>
            <p:nvPr/>
          </p:nvSpPr>
          <p:spPr>
            <a:xfrm>
              <a:off x="1001225" y="1144212"/>
              <a:ext cx="359741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200">
                  <a:gradFill flip="none" rotWithShape="1">
                    <a:gsLst>
                      <a:gs pos="0">
                        <a:srgbClr val="DF5D00"/>
                      </a:gs>
                      <a:gs pos="54000">
                        <a:srgbClr val="FFBB61"/>
                      </a:gs>
                      <a:gs pos="100000">
                        <a:srgbClr val="DF5D00"/>
                      </a:gs>
                    </a:gsLst>
                    <a:lin ang="0" scaled="1"/>
                    <a:tileRect/>
                  </a:gra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pPr algn="l"/>
              <a:r>
                <a:rPr lang="zh-CN" altLang="en-US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8817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37A086A0-D688-96C4-4D1E-4D77E82261C0}"/>
              </a:ext>
            </a:extLst>
          </p:cNvPr>
          <p:cNvSpPr txBox="1"/>
          <p:nvPr/>
        </p:nvSpPr>
        <p:spPr>
          <a:xfrm>
            <a:off x="4191618" y="190944"/>
            <a:ext cx="742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gradFill>
                  <a:gsLst>
                    <a:gs pos="100000">
                      <a:srgbClr val="D47C06">
                        <a:alpha val="36000"/>
                      </a:srgbClr>
                    </a:gs>
                    <a:gs pos="0">
                      <a:srgbClr val="FFC000"/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</a:rPr>
              <a:t>2023</a:t>
            </a:r>
            <a:endParaRPr lang="zh-CN" altLang="en-US" dirty="0">
              <a:gradFill>
                <a:gsLst>
                  <a:gs pos="100000">
                    <a:srgbClr val="D47C06">
                      <a:alpha val="36000"/>
                    </a:srgbClr>
                  </a:gs>
                  <a:gs pos="0">
                    <a:srgbClr val="FFC000"/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103" name="文本框-103" hidden="1">
            <a:extLst>
              <a:ext uri="{FF2B5EF4-FFF2-40B4-BE49-F238E27FC236}">
                <a16:creationId xmlns:a16="http://schemas.microsoft.com/office/drawing/2014/main" id="{5D3C4C99-0F94-64B4-1C31-2696D4719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8136" y="3741872"/>
            <a:ext cx="480772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ln>
                  <a:gradFill>
                    <a:gsLst>
                      <a:gs pos="0">
                        <a:srgbClr val="FFC000"/>
                      </a:gs>
                      <a:gs pos="100000">
                        <a:srgbClr val="FFFF00">
                          <a:alpha val="12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颁奖年会</a:t>
            </a:r>
            <a:endParaRPr lang="zh-CN" altLang="en-US" sz="4800" dirty="0">
              <a:ln>
                <a:gradFill>
                  <a:gsLst>
                    <a:gs pos="0">
                      <a:srgbClr val="FFC000"/>
                    </a:gs>
                    <a:gs pos="100000">
                      <a:srgbClr val="FFFF00">
                        <a:alpha val="1200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FFC000"/>
                  </a:gs>
                  <a:gs pos="100000">
                    <a:srgbClr val="FFC000">
                      <a:alpha val="0"/>
                    </a:srgbClr>
                  </a:gs>
                </a:gsLst>
                <a:lin ang="5400000" scaled="1"/>
              </a:gradFill>
              <a:latin typeface="黄引齐招牌4aqq.com" panose="03000509000000000000" pitchFamily="65" charset="-122"/>
              <a:ea typeface="黄引齐招牌4aqq.com" panose="03000509000000000000" pitchFamily="65" charset="-122"/>
              <a:cs typeface="阿里巴巴普惠体 2.0 115 Black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150" name="图片 149">
            <a:extLst>
              <a:ext uri="{FF2B5EF4-FFF2-40B4-BE49-F238E27FC236}">
                <a16:creationId xmlns:a16="http://schemas.microsoft.com/office/drawing/2014/main" id="{A5033635-85BD-BE2E-50B2-B428B2803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411" y="2708793"/>
            <a:ext cx="2187710" cy="2662894"/>
          </a:xfrm>
          <a:prstGeom prst="rect">
            <a:avLst/>
          </a:prstGeom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F538B575-0EF3-2C95-353A-A6F5BE8A0A7E}"/>
              </a:ext>
            </a:extLst>
          </p:cNvPr>
          <p:cNvGrpSpPr/>
          <p:nvPr/>
        </p:nvGrpSpPr>
        <p:grpSpPr>
          <a:xfrm>
            <a:off x="3836503" y="174661"/>
            <a:ext cx="1507564" cy="333195"/>
            <a:chOff x="3910142" y="190600"/>
            <a:chExt cx="1507564" cy="333195"/>
          </a:xfrm>
        </p:grpSpPr>
        <p:sp>
          <p:nvSpPr>
            <p:cNvPr id="96" name="缺角矩形 95">
              <a:extLst>
                <a:ext uri="{FF2B5EF4-FFF2-40B4-BE49-F238E27FC236}">
                  <a16:creationId xmlns:a16="http://schemas.microsoft.com/office/drawing/2014/main" id="{ADCB6127-2B0A-4E65-4186-75A05FF10654}"/>
                </a:ext>
              </a:extLst>
            </p:cNvPr>
            <p:cNvSpPr/>
            <p:nvPr/>
          </p:nvSpPr>
          <p:spPr>
            <a:xfrm>
              <a:off x="3910142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缺角矩形 181">
              <a:extLst>
                <a:ext uri="{FF2B5EF4-FFF2-40B4-BE49-F238E27FC236}">
                  <a16:creationId xmlns:a16="http://schemas.microsoft.com/office/drawing/2014/main" id="{EDE92EBB-1CD8-1185-1D08-33BF6EDA16AF}"/>
                </a:ext>
              </a:extLst>
            </p:cNvPr>
            <p:cNvSpPr/>
            <p:nvPr/>
          </p:nvSpPr>
          <p:spPr>
            <a:xfrm>
              <a:off x="5084511" y="190600"/>
              <a:ext cx="333195" cy="333195"/>
            </a:xfrm>
            <a:prstGeom prst="plaque">
              <a:avLst>
                <a:gd name="adj" fmla="val 50000"/>
              </a:avLst>
            </a:prstGeom>
            <a:gradFill flip="none" rotWithShape="1">
              <a:gsLst>
                <a:gs pos="0">
                  <a:srgbClr val="FFBB61">
                    <a:alpha val="31000"/>
                  </a:srgbClr>
                </a:gs>
                <a:gs pos="70000">
                  <a:srgbClr val="FFC000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BC6B3EB-1F6C-4E08-E019-1BF6794D4B51}"/>
              </a:ext>
            </a:extLst>
          </p:cNvPr>
          <p:cNvSpPr/>
          <p:nvPr/>
        </p:nvSpPr>
        <p:spPr>
          <a:xfrm>
            <a:off x="4287516" y="3539604"/>
            <a:ext cx="433658" cy="283521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Text Box 32"/>
          <p:cNvSpPr txBox="1">
            <a:spLocks noChangeArrowheads="1"/>
          </p:cNvSpPr>
          <p:nvPr/>
        </p:nvSpPr>
        <p:spPr bwMode="auto">
          <a:xfrm>
            <a:off x="3034728" y="1669673"/>
            <a:ext cx="30494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HarmonyOS Sans SC Light" panose="00000400000000000000" pitchFamily="2" charset="-122"/>
              </a:rPr>
              <a:t>颁奖典礼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5DC0F0C-0F1F-6DF5-9AA4-FDC8D87C008C}"/>
              </a:ext>
            </a:extLst>
          </p:cNvPr>
          <p:cNvSpPr/>
          <p:nvPr/>
        </p:nvSpPr>
        <p:spPr>
          <a:xfrm>
            <a:off x="4187056" y="1093663"/>
            <a:ext cx="587183" cy="383895"/>
          </a:xfrm>
          <a:custGeom>
            <a:avLst/>
            <a:gdLst>
              <a:gd name="connsiteX0" fmla="*/ 1987550 w 2482850"/>
              <a:gd name="connsiteY0" fmla="*/ 133350 h 1917700"/>
              <a:gd name="connsiteX1" fmla="*/ 2120900 w 2482850"/>
              <a:gd name="connsiteY1" fmla="*/ 177800 h 1917700"/>
              <a:gd name="connsiteX2" fmla="*/ 2273300 w 2482850"/>
              <a:gd name="connsiteY2" fmla="*/ 361950 h 1917700"/>
              <a:gd name="connsiteX3" fmla="*/ 2305050 w 2482850"/>
              <a:gd name="connsiteY3" fmla="*/ 654050 h 1917700"/>
              <a:gd name="connsiteX4" fmla="*/ 2305050 w 2482850"/>
              <a:gd name="connsiteY4" fmla="*/ 698500 h 1917700"/>
              <a:gd name="connsiteX5" fmla="*/ 2393950 w 2482850"/>
              <a:gd name="connsiteY5" fmla="*/ 825500 h 1917700"/>
              <a:gd name="connsiteX6" fmla="*/ 2482850 w 2482850"/>
              <a:gd name="connsiteY6" fmla="*/ 1085850 h 1917700"/>
              <a:gd name="connsiteX7" fmla="*/ 2413000 w 2482850"/>
              <a:gd name="connsiteY7" fmla="*/ 1352550 h 1917700"/>
              <a:gd name="connsiteX8" fmla="*/ 1606550 w 2482850"/>
              <a:gd name="connsiteY8" fmla="*/ 1917700 h 1917700"/>
              <a:gd name="connsiteX9" fmla="*/ 1130300 w 2482850"/>
              <a:gd name="connsiteY9" fmla="*/ 1809750 h 1917700"/>
              <a:gd name="connsiteX10" fmla="*/ 781050 w 2482850"/>
              <a:gd name="connsiteY10" fmla="*/ 1581150 h 1917700"/>
              <a:gd name="connsiteX11" fmla="*/ 615950 w 2482850"/>
              <a:gd name="connsiteY11" fmla="*/ 1549400 h 1917700"/>
              <a:gd name="connsiteX12" fmla="*/ 146050 w 2482850"/>
              <a:gd name="connsiteY12" fmla="*/ 1784350 h 1917700"/>
              <a:gd name="connsiteX13" fmla="*/ 0 w 2482850"/>
              <a:gd name="connsiteY13" fmla="*/ 1739900 h 1917700"/>
              <a:gd name="connsiteX14" fmla="*/ 419100 w 2482850"/>
              <a:gd name="connsiteY14" fmla="*/ 1485900 h 1917700"/>
              <a:gd name="connsiteX15" fmla="*/ 641350 w 2482850"/>
              <a:gd name="connsiteY15" fmla="*/ 1282700 h 1917700"/>
              <a:gd name="connsiteX16" fmla="*/ 736600 w 2482850"/>
              <a:gd name="connsiteY16" fmla="*/ 1263650 h 1917700"/>
              <a:gd name="connsiteX17" fmla="*/ 1104900 w 2482850"/>
              <a:gd name="connsiteY17" fmla="*/ 1409700 h 1917700"/>
              <a:gd name="connsiteX18" fmla="*/ 1454150 w 2482850"/>
              <a:gd name="connsiteY18" fmla="*/ 1530350 h 1917700"/>
              <a:gd name="connsiteX19" fmla="*/ 1727200 w 2482850"/>
              <a:gd name="connsiteY19" fmla="*/ 1466850 h 1917700"/>
              <a:gd name="connsiteX20" fmla="*/ 2101850 w 2482850"/>
              <a:gd name="connsiteY20" fmla="*/ 958850 h 1917700"/>
              <a:gd name="connsiteX21" fmla="*/ 1676400 w 2482850"/>
              <a:gd name="connsiteY21" fmla="*/ 444500 h 1917700"/>
              <a:gd name="connsiteX22" fmla="*/ 1289050 w 2482850"/>
              <a:gd name="connsiteY22" fmla="*/ 876300 h 1917700"/>
              <a:gd name="connsiteX23" fmla="*/ 1479550 w 2482850"/>
              <a:gd name="connsiteY23" fmla="*/ 1143000 h 1917700"/>
              <a:gd name="connsiteX24" fmla="*/ 1606550 w 2482850"/>
              <a:gd name="connsiteY24" fmla="*/ 977900 h 1917700"/>
              <a:gd name="connsiteX25" fmla="*/ 1562100 w 2482850"/>
              <a:gd name="connsiteY25" fmla="*/ 831850 h 1917700"/>
              <a:gd name="connsiteX26" fmla="*/ 1733550 w 2482850"/>
              <a:gd name="connsiteY26" fmla="*/ 1028700 h 1917700"/>
              <a:gd name="connsiteX27" fmla="*/ 1441450 w 2482850"/>
              <a:gd name="connsiteY27" fmla="*/ 1358900 h 1917700"/>
              <a:gd name="connsiteX28" fmla="*/ 1155700 w 2482850"/>
              <a:gd name="connsiteY28" fmla="*/ 1035050 h 1917700"/>
              <a:gd name="connsiteX29" fmla="*/ 1162050 w 2482850"/>
              <a:gd name="connsiteY29" fmla="*/ 971550 h 1917700"/>
              <a:gd name="connsiteX30" fmla="*/ 1047750 w 2482850"/>
              <a:gd name="connsiteY30" fmla="*/ 673100 h 1917700"/>
              <a:gd name="connsiteX31" fmla="*/ 1047750 w 2482850"/>
              <a:gd name="connsiteY31" fmla="*/ 552450 h 1917700"/>
              <a:gd name="connsiteX32" fmla="*/ 1416050 w 2482850"/>
              <a:gd name="connsiteY32" fmla="*/ 234950 h 1917700"/>
              <a:gd name="connsiteX33" fmla="*/ 1670050 w 2482850"/>
              <a:gd name="connsiteY33" fmla="*/ 298450 h 1917700"/>
              <a:gd name="connsiteX34" fmla="*/ 1809750 w 2482850"/>
              <a:gd name="connsiteY34" fmla="*/ 203200 h 1917700"/>
              <a:gd name="connsiteX35" fmla="*/ 1911350 w 2482850"/>
              <a:gd name="connsiteY35" fmla="*/ 133350 h 1917700"/>
              <a:gd name="connsiteX36" fmla="*/ 1968500 w 2482850"/>
              <a:gd name="connsiteY36" fmla="*/ 0 h 1917700"/>
              <a:gd name="connsiteX37" fmla="*/ 1987550 w 2482850"/>
              <a:gd name="connsiteY37" fmla="*/ 13335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482850" h="1917700">
                <a:moveTo>
                  <a:pt x="1987550" y="133350"/>
                </a:moveTo>
                <a:cubicBezTo>
                  <a:pt x="2032000" y="152400"/>
                  <a:pt x="2076450" y="158750"/>
                  <a:pt x="2120900" y="177800"/>
                </a:cubicBezTo>
                <a:cubicBezTo>
                  <a:pt x="2184400" y="196850"/>
                  <a:pt x="2254250" y="298450"/>
                  <a:pt x="2273300" y="361950"/>
                </a:cubicBezTo>
                <a:cubicBezTo>
                  <a:pt x="2336800" y="558800"/>
                  <a:pt x="2305050" y="508000"/>
                  <a:pt x="2305050" y="654050"/>
                </a:cubicBezTo>
                <a:cubicBezTo>
                  <a:pt x="2305050" y="666750"/>
                  <a:pt x="2298700" y="685800"/>
                  <a:pt x="2305050" y="698500"/>
                </a:cubicBezTo>
                <a:cubicBezTo>
                  <a:pt x="2324100" y="736600"/>
                  <a:pt x="2362200" y="781050"/>
                  <a:pt x="2393950" y="825500"/>
                </a:cubicBezTo>
                <a:cubicBezTo>
                  <a:pt x="2432050" y="876300"/>
                  <a:pt x="2482850" y="1022350"/>
                  <a:pt x="2482850" y="1085850"/>
                </a:cubicBezTo>
                <a:cubicBezTo>
                  <a:pt x="2482850" y="1149350"/>
                  <a:pt x="2438400" y="1301750"/>
                  <a:pt x="2413000" y="1352550"/>
                </a:cubicBezTo>
                <a:cubicBezTo>
                  <a:pt x="2184400" y="1809750"/>
                  <a:pt x="1930400" y="1917700"/>
                  <a:pt x="1606550" y="1917700"/>
                </a:cubicBezTo>
                <a:cubicBezTo>
                  <a:pt x="1441450" y="1917700"/>
                  <a:pt x="1282700" y="1905000"/>
                  <a:pt x="1130300" y="1809750"/>
                </a:cubicBezTo>
                <a:cubicBezTo>
                  <a:pt x="1003300" y="1733550"/>
                  <a:pt x="895350" y="1606550"/>
                  <a:pt x="781050" y="1581150"/>
                </a:cubicBezTo>
                <a:cubicBezTo>
                  <a:pt x="730250" y="1574800"/>
                  <a:pt x="666750" y="1549400"/>
                  <a:pt x="615950" y="1549400"/>
                </a:cubicBezTo>
                <a:cubicBezTo>
                  <a:pt x="400050" y="1549400"/>
                  <a:pt x="374650" y="1784350"/>
                  <a:pt x="146050" y="1784350"/>
                </a:cubicBezTo>
                <a:cubicBezTo>
                  <a:pt x="95250" y="1784350"/>
                  <a:pt x="63500" y="1778000"/>
                  <a:pt x="0" y="1739900"/>
                </a:cubicBezTo>
                <a:cubicBezTo>
                  <a:pt x="127000" y="1778000"/>
                  <a:pt x="311150" y="1631950"/>
                  <a:pt x="419100" y="1485900"/>
                </a:cubicBezTo>
                <a:cubicBezTo>
                  <a:pt x="469900" y="1409700"/>
                  <a:pt x="565150" y="1333500"/>
                  <a:pt x="641350" y="1282700"/>
                </a:cubicBezTo>
                <a:cubicBezTo>
                  <a:pt x="666750" y="1263650"/>
                  <a:pt x="723900" y="1263650"/>
                  <a:pt x="736600" y="1263650"/>
                </a:cubicBezTo>
                <a:cubicBezTo>
                  <a:pt x="844550" y="1263650"/>
                  <a:pt x="1009650" y="1352550"/>
                  <a:pt x="1104900" y="1409700"/>
                </a:cubicBezTo>
                <a:cubicBezTo>
                  <a:pt x="1200150" y="1473200"/>
                  <a:pt x="1339850" y="1530350"/>
                  <a:pt x="1454150" y="1530350"/>
                </a:cubicBezTo>
                <a:cubicBezTo>
                  <a:pt x="1536700" y="1530350"/>
                  <a:pt x="1651000" y="1485900"/>
                  <a:pt x="1727200" y="1466850"/>
                </a:cubicBezTo>
                <a:cubicBezTo>
                  <a:pt x="1993900" y="1384300"/>
                  <a:pt x="2101850" y="1155700"/>
                  <a:pt x="2101850" y="958850"/>
                </a:cubicBezTo>
                <a:cubicBezTo>
                  <a:pt x="2101850" y="742950"/>
                  <a:pt x="1974850" y="444500"/>
                  <a:pt x="1676400" y="444500"/>
                </a:cubicBezTo>
                <a:cubicBezTo>
                  <a:pt x="1397000" y="444500"/>
                  <a:pt x="1289050" y="654050"/>
                  <a:pt x="1289050" y="876300"/>
                </a:cubicBezTo>
                <a:cubicBezTo>
                  <a:pt x="1289050" y="939800"/>
                  <a:pt x="1333500" y="1143000"/>
                  <a:pt x="1479550" y="1143000"/>
                </a:cubicBezTo>
                <a:cubicBezTo>
                  <a:pt x="1574800" y="1143000"/>
                  <a:pt x="1606550" y="1022350"/>
                  <a:pt x="1606550" y="977900"/>
                </a:cubicBezTo>
                <a:cubicBezTo>
                  <a:pt x="1606550" y="965200"/>
                  <a:pt x="1581150" y="882650"/>
                  <a:pt x="1562100" y="831850"/>
                </a:cubicBezTo>
                <a:cubicBezTo>
                  <a:pt x="1689100" y="838200"/>
                  <a:pt x="1733550" y="946150"/>
                  <a:pt x="1733550" y="1028700"/>
                </a:cubicBezTo>
                <a:cubicBezTo>
                  <a:pt x="1733550" y="1193800"/>
                  <a:pt x="1638300" y="1358900"/>
                  <a:pt x="1441450" y="1358900"/>
                </a:cubicBezTo>
                <a:cubicBezTo>
                  <a:pt x="1289050" y="1358900"/>
                  <a:pt x="1136650" y="1219200"/>
                  <a:pt x="1155700" y="1035050"/>
                </a:cubicBezTo>
                <a:cubicBezTo>
                  <a:pt x="1155700" y="1016000"/>
                  <a:pt x="1162050" y="990600"/>
                  <a:pt x="1162050" y="971550"/>
                </a:cubicBezTo>
                <a:cubicBezTo>
                  <a:pt x="1174750" y="876300"/>
                  <a:pt x="1047750" y="768350"/>
                  <a:pt x="1047750" y="673100"/>
                </a:cubicBezTo>
                <a:lnTo>
                  <a:pt x="1047750" y="552450"/>
                </a:lnTo>
                <a:cubicBezTo>
                  <a:pt x="1079500" y="342900"/>
                  <a:pt x="1250950" y="234950"/>
                  <a:pt x="1416050" y="234950"/>
                </a:cubicBezTo>
                <a:cubicBezTo>
                  <a:pt x="1536700" y="234950"/>
                  <a:pt x="1612900" y="298450"/>
                  <a:pt x="1670050" y="298450"/>
                </a:cubicBezTo>
                <a:cubicBezTo>
                  <a:pt x="1714500" y="298450"/>
                  <a:pt x="1758950" y="234950"/>
                  <a:pt x="1809750" y="203200"/>
                </a:cubicBezTo>
                <a:cubicBezTo>
                  <a:pt x="1835150" y="184150"/>
                  <a:pt x="1885950" y="165100"/>
                  <a:pt x="1911350" y="133350"/>
                </a:cubicBezTo>
                <a:cubicBezTo>
                  <a:pt x="1936750" y="95250"/>
                  <a:pt x="1930400" y="25400"/>
                  <a:pt x="1968500" y="0"/>
                </a:cubicBezTo>
                <a:lnTo>
                  <a:pt x="1987550" y="133350"/>
                </a:lnTo>
                <a:close/>
              </a:path>
            </a:pathLst>
          </a:custGeom>
          <a:gradFill>
            <a:gsLst>
              <a:gs pos="100000">
                <a:srgbClr val="FFC000">
                  <a:alpha val="12000"/>
                </a:srgbClr>
              </a:gs>
              <a:gs pos="42000">
                <a:srgbClr val="FFBB61"/>
              </a:gs>
            </a:gsLst>
            <a:lin ang="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3547241-5FB9-6EA2-A063-6ABD41409908}"/>
              </a:ext>
            </a:extLst>
          </p:cNvPr>
          <p:cNvSpPr txBox="1"/>
          <p:nvPr/>
        </p:nvSpPr>
        <p:spPr>
          <a:xfrm>
            <a:off x="2309614" y="2230959"/>
            <a:ext cx="4566642" cy="62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>
                <a:gradFill flip="none" rotWithShape="1">
                  <a:gsLst>
                    <a:gs pos="0">
                      <a:srgbClr val="DF5D00"/>
                    </a:gs>
                    <a:gs pos="54000">
                      <a:srgbClr val="FFBB61"/>
                    </a:gs>
                    <a:gs pos="100000">
                      <a:srgbClr val="DF5D00"/>
                    </a:gs>
                  </a:gsLst>
                  <a:lin ang="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098403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976</Words>
  <Application>Microsoft Office PowerPoint</Application>
  <PresentationFormat>全屏显示(16:9)</PresentationFormat>
  <Paragraphs>124</Paragraphs>
  <Slides>17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HarmonyOS Sans SC Light</vt:lpstr>
      <vt:lpstr>MiSans Medium</vt:lpstr>
      <vt:lpstr>阿里巴巴普惠体 2.0 115 Black</vt:lpstr>
      <vt:lpstr>阿里巴巴普惠体 2.0 55 Regular</vt:lpstr>
      <vt:lpstr>黄引齐招牌4aqq.com</vt:lpstr>
      <vt:lpstr>微软雅黑</vt:lpstr>
      <vt:lpstr>Arial</vt:lpstr>
      <vt:lpstr>Calibri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Users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喜庆红春节风公司颁奖晚会ppt模板</dc:title>
  <dc:creator>51PPT模板网</dc:creator>
  <cp:keywords>www.51pptmoban.com</cp:keywords>
  <dc:description>www.51pptmoban.com</dc:description>
  <cp:lastModifiedBy>Power user</cp:lastModifiedBy>
  <cp:revision>230</cp:revision>
  <dcterms:created xsi:type="dcterms:W3CDTF">2015-01-23T14:00:04Z</dcterms:created>
  <dcterms:modified xsi:type="dcterms:W3CDTF">2023-01-11T12:50:27Z</dcterms:modified>
</cp:coreProperties>
</file>