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70" r:id="rId4"/>
    <p:sldId id="259" r:id="rId5"/>
    <p:sldId id="258" r:id="rId6"/>
    <p:sldId id="261" r:id="rId7"/>
    <p:sldId id="260" r:id="rId8"/>
    <p:sldId id="262" r:id="rId9"/>
    <p:sldId id="263" r:id="rId10"/>
    <p:sldId id="264" r:id="rId11"/>
    <p:sldId id="268" r:id="rId12"/>
    <p:sldId id="265" r:id="rId13"/>
    <p:sldId id="266" r:id="rId14"/>
    <p:sldId id="275" r:id="rId15"/>
    <p:sldId id="269" r:id="rId16"/>
    <p:sldId id="271" r:id="rId17"/>
    <p:sldId id="272" r:id="rId18"/>
    <p:sldId id="273" r:id="rId19"/>
    <p:sldId id="274" r:id="rId20"/>
    <p:sldId id="267" r:id="rId21"/>
    <p:sldId id="329" r:id="rId22"/>
    <p:sldId id="330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 showGuides="1">
      <p:cViewPr varScale="1">
        <p:scale>
          <a:sx n="98" d="100"/>
          <a:sy n="98" d="100"/>
        </p:scale>
        <p:origin x="84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9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BA452-CE0D-45D1-B780-F77C9E3BBE8D}" type="datetimeFigureOut">
              <a:rPr lang="zh-CN" altLang="en-US" smtClean="0"/>
              <a:t>2023/1/12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49EFBA-00BA-4FEA-BEC0-D70D36A95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98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2519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1FCE42-C1A6-DCD7-9A9D-43212B661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A924899-CF4E-201A-7788-B661C7CC5D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97746-5315-42E5-8715-B385B7B51A43}" type="datetime1">
              <a:rPr lang="zh-CN" altLang="en-US" smtClean="0"/>
              <a:pPr/>
              <a:t>2023/1/12</a:t>
            </a:fld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B7F1CFC-747B-AD55-F93B-288121F756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稿定设计</a:t>
            </a:r>
            <a:r>
              <a:rPr lang="en-US" altLang="zh-CN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——</a:t>
            </a:r>
            <a:r>
              <a:rPr lang="zh-CN" altLang="en-US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让设计更简单！</a:t>
            </a:r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952C8A9-7149-1D00-A361-1E7272875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702D6-7180-491C-910B-B9B8CEB6939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7611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5107FBC-AEB8-40DE-A974-FBE03D79D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-1"/>
            <a:ext cx="10858500" cy="102870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FD039C9-3866-4694-A96B-56B52D3B1E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1C62C0-6DDD-466A-9A6A-4C8E16CF4F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60400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defRPr>
            </a:lvl1pPr>
          </a:lstStyle>
          <a:p>
            <a:fld id="{3F797746-5315-42E5-8715-B385B7B51A43}" type="datetime1">
              <a:rPr lang="zh-CN" altLang="en-US" smtClean="0"/>
              <a:pPr/>
              <a:t>2023/1/12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27C8BBC-7E6E-451C-8D0C-633163388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65161" y="6235700"/>
            <a:ext cx="4248978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稿定设计</a:t>
            </a:r>
            <a:r>
              <a:rPr lang="en-US" altLang="zh-CN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——</a:t>
            </a:r>
            <a:r>
              <a: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让设计更简单！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B2E968A-E39F-400B-BDB0-F8BD398BB6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86248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defRPr>
            </a:lvl1pPr>
          </a:lstStyle>
          <a:p>
            <a:fld id="{4A2702D6-7180-491C-910B-B9B8CEB6939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2742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6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id="{001EC79A-B53E-C182-9659-D88B21C9FAC7}"/>
              </a:ext>
            </a:extLst>
          </p:cNvPr>
          <p:cNvSpPr/>
          <p:nvPr/>
        </p:nvSpPr>
        <p:spPr>
          <a:xfrm>
            <a:off x="0" y="1"/>
            <a:ext cx="12192000" cy="6187005"/>
          </a:xfrm>
          <a:custGeom>
            <a:avLst/>
            <a:gdLst>
              <a:gd name="connsiteX0" fmla="*/ 0 w 12192000"/>
              <a:gd name="connsiteY0" fmla="*/ 0 h 6187005"/>
              <a:gd name="connsiteX1" fmla="*/ 12192000 w 12192000"/>
              <a:gd name="connsiteY1" fmla="*/ 0 h 6187005"/>
              <a:gd name="connsiteX2" fmla="*/ 12192000 w 12192000"/>
              <a:gd name="connsiteY2" fmla="*/ 6187005 h 6187005"/>
              <a:gd name="connsiteX3" fmla="*/ 0 w 12192000"/>
              <a:gd name="connsiteY3" fmla="*/ 6187005 h 6187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187005">
                <a:moveTo>
                  <a:pt x="0" y="0"/>
                </a:moveTo>
                <a:lnTo>
                  <a:pt x="12192000" y="0"/>
                </a:lnTo>
                <a:lnTo>
                  <a:pt x="12192000" y="6187005"/>
                </a:lnTo>
                <a:lnTo>
                  <a:pt x="0" y="6187005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r"/>
          </a:blip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id="{AF3425B1-107B-D5DF-ACFF-5A93C17DAD6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alpha val="4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8881820-0FC1-DA16-20A6-B181BFBDDA26}"/>
              </a:ext>
            </a:extLst>
          </p:cNvPr>
          <p:cNvSpPr/>
          <p:nvPr/>
        </p:nvSpPr>
        <p:spPr>
          <a:xfrm>
            <a:off x="1003300" y="1299291"/>
            <a:ext cx="447675" cy="325755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38D2EBA-E146-7F19-F415-5ACA85109B32}"/>
              </a:ext>
            </a:extLst>
          </p:cNvPr>
          <p:cNvSpPr/>
          <p:nvPr/>
        </p:nvSpPr>
        <p:spPr>
          <a:xfrm>
            <a:off x="1717675" y="1299291"/>
            <a:ext cx="7724775" cy="325755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gaoding-14">
            <a:extLst>
              <a:ext uri="{FF2B5EF4-FFF2-40B4-BE49-F238E27FC236}">
                <a16:creationId xmlns:a16="http://schemas.microsoft.com/office/drawing/2014/main" id="{9CC3B587-8316-5C28-035C-E91AC2F859CA}"/>
              </a:ext>
            </a:extLst>
          </p:cNvPr>
          <p:cNvSpPr txBox="1"/>
          <p:nvPr/>
        </p:nvSpPr>
        <p:spPr>
          <a:xfrm>
            <a:off x="2077607" y="1545861"/>
            <a:ext cx="23973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iSHEJI</a:t>
            </a:r>
            <a:endParaRPr kumimoji="0" lang="zh-CN" altLang="en-US" sz="6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1" name="gaoding-14">
            <a:extLst>
              <a:ext uri="{FF2B5EF4-FFF2-40B4-BE49-F238E27FC236}">
                <a16:creationId xmlns:a16="http://schemas.microsoft.com/office/drawing/2014/main" id="{E81DCF5A-3322-5AC0-E071-F5E2B9CE1E74}"/>
              </a:ext>
            </a:extLst>
          </p:cNvPr>
          <p:cNvSpPr txBox="1"/>
          <p:nvPr/>
        </p:nvSpPr>
        <p:spPr>
          <a:xfrm>
            <a:off x="2040153" y="2554916"/>
            <a:ext cx="7254232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8800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年终总结汇报</a:t>
            </a:r>
            <a:endParaRPr kumimoji="0" lang="zh-CN" altLang="en-US" sz="8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2" name="@稿定PPT实验室 出品-10">
            <a:extLst>
              <a:ext uri="{FF2B5EF4-FFF2-40B4-BE49-F238E27FC236}">
                <a16:creationId xmlns:a16="http://schemas.microsoft.com/office/drawing/2014/main" id="{D64A5547-3FC2-87D5-C9E6-C475A0672505}"/>
              </a:ext>
            </a:extLst>
          </p:cNvPr>
          <p:cNvSpPr txBox="1"/>
          <p:nvPr/>
        </p:nvSpPr>
        <p:spPr>
          <a:xfrm>
            <a:off x="1003300" y="4746738"/>
            <a:ext cx="8439150" cy="5294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Pellentesque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 habitant morbi tristique senectus et netus et malesuada fames ac turpis egestas. Proin pharetra nonummy pede. Mauris et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orci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.</a:t>
            </a:r>
          </a:p>
        </p:txBody>
      </p:sp>
      <p:sp>
        <p:nvSpPr>
          <p:cNvPr id="15" name="iSHEJI-4">
            <a:extLst>
              <a:ext uri="{FF2B5EF4-FFF2-40B4-BE49-F238E27FC236}">
                <a16:creationId xmlns:a16="http://schemas.microsoft.com/office/drawing/2014/main" id="{8A2102CE-271A-BA3F-6DC9-32658BDF3CD7}"/>
              </a:ext>
            </a:extLst>
          </p:cNvPr>
          <p:cNvSpPr txBox="1"/>
          <p:nvPr/>
        </p:nvSpPr>
        <p:spPr>
          <a:xfrm>
            <a:off x="2123968" y="3801699"/>
            <a:ext cx="6912188" cy="47415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爱设计互动文化传播有限公司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市场部</a:t>
            </a:r>
            <a:r>
              <a:rPr lang="en-US" altLang="zh-CN" sz="2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爱小设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7" name="iSHEJI-8">
            <a:extLst>
              <a:ext uri="{FF2B5EF4-FFF2-40B4-BE49-F238E27FC236}">
                <a16:creationId xmlns:a16="http://schemas.microsoft.com/office/drawing/2014/main" id="{50FF02C6-F29B-00E4-CC2E-2D5014006FE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82" name="iSHEJI-14">
            <a:extLst>
              <a:ext uri="{FF2B5EF4-FFF2-40B4-BE49-F238E27FC236}">
                <a16:creationId xmlns:a16="http://schemas.microsoft.com/office/drawing/2014/main" id="{8D8923DE-5C19-10C7-16B8-6DC6C3737D31}"/>
              </a:ext>
            </a:extLst>
          </p:cNvPr>
          <p:cNvSpPr/>
          <p:nvPr/>
        </p:nvSpPr>
        <p:spPr>
          <a:xfrm>
            <a:off x="0" y="6187005"/>
            <a:ext cx="12192000" cy="670995"/>
          </a:xfrm>
          <a:prstGeom prst="rect">
            <a:avLst/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3" name="iSHEJI-15">
            <a:extLst>
              <a:ext uri="{FF2B5EF4-FFF2-40B4-BE49-F238E27FC236}">
                <a16:creationId xmlns:a16="http://schemas.microsoft.com/office/drawing/2014/main" id="{1D786FAB-1E66-D0B8-D2AD-F3DE5B715916}"/>
              </a:ext>
            </a:extLst>
          </p:cNvPr>
          <p:cNvSpPr/>
          <p:nvPr/>
        </p:nvSpPr>
        <p:spPr>
          <a:xfrm>
            <a:off x="11520978" y="6503131"/>
            <a:ext cx="58550" cy="58550"/>
          </a:xfrm>
          <a:prstGeom prst="ellipse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4" name="iSHEJI-16">
            <a:extLst>
              <a:ext uri="{FF2B5EF4-FFF2-40B4-BE49-F238E27FC236}">
                <a16:creationId xmlns:a16="http://schemas.microsoft.com/office/drawing/2014/main" id="{0C5B5AB9-5996-CF5D-63A7-B618A3F284EB}"/>
              </a:ext>
            </a:extLst>
          </p:cNvPr>
          <p:cNvSpPr/>
          <p:nvPr/>
        </p:nvSpPr>
        <p:spPr>
          <a:xfrm>
            <a:off x="11430542" y="6503131"/>
            <a:ext cx="58550" cy="58550"/>
          </a:xfrm>
          <a:prstGeom prst="ellipse">
            <a:avLst/>
          </a:prstGeom>
          <a:solidFill>
            <a:schemeClr val="tx2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5" name="iSHEJI-17">
            <a:extLst>
              <a:ext uri="{FF2B5EF4-FFF2-40B4-BE49-F238E27FC236}">
                <a16:creationId xmlns:a16="http://schemas.microsoft.com/office/drawing/2014/main" id="{CAC8A053-5135-A75D-F6C7-6F977F6F1613}"/>
              </a:ext>
            </a:extLst>
          </p:cNvPr>
          <p:cNvSpPr/>
          <p:nvPr/>
        </p:nvSpPr>
        <p:spPr>
          <a:xfrm>
            <a:off x="11340105" y="6503131"/>
            <a:ext cx="58550" cy="58550"/>
          </a:xfrm>
          <a:prstGeom prst="ellipse">
            <a:avLst/>
          </a:prstGeom>
          <a:solidFill>
            <a:schemeClr val="tx2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6" name="iSHEJI-18">
            <a:extLst>
              <a:ext uri="{FF2B5EF4-FFF2-40B4-BE49-F238E27FC236}">
                <a16:creationId xmlns:a16="http://schemas.microsoft.com/office/drawing/2014/main" id="{767608A1-1E72-D9BC-BE0D-A70582B70629}"/>
              </a:ext>
            </a:extLst>
          </p:cNvPr>
          <p:cNvSpPr/>
          <p:nvPr/>
        </p:nvSpPr>
        <p:spPr>
          <a:xfrm>
            <a:off x="11249668" y="6503131"/>
            <a:ext cx="58550" cy="58550"/>
          </a:xfrm>
          <a:prstGeom prst="ellipse">
            <a:avLst/>
          </a:prstGeom>
          <a:solidFill>
            <a:schemeClr val="tx2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7" name="iSHEJI-22">
            <a:extLst>
              <a:ext uri="{FF2B5EF4-FFF2-40B4-BE49-F238E27FC236}">
                <a16:creationId xmlns:a16="http://schemas.microsoft.com/office/drawing/2014/main" id="{5377673F-1A6C-8FFC-3EC2-299F2060618B}"/>
              </a:ext>
            </a:extLst>
          </p:cNvPr>
          <p:cNvSpPr/>
          <p:nvPr/>
        </p:nvSpPr>
        <p:spPr>
          <a:xfrm>
            <a:off x="10903570" y="6147923"/>
            <a:ext cx="53482" cy="53482"/>
          </a:xfrm>
          <a:prstGeom prst="ellipse">
            <a:avLst/>
          </a:prstGeom>
          <a:solidFill>
            <a:schemeClr val="tx2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88" name="iSHEJI-23">
            <a:extLst>
              <a:ext uri="{FF2B5EF4-FFF2-40B4-BE49-F238E27FC236}">
                <a16:creationId xmlns:a16="http://schemas.microsoft.com/office/drawing/2014/main" id="{DA88EF5F-EDAD-7CF5-D128-FCBC9EB70C45}"/>
              </a:ext>
            </a:extLst>
          </p:cNvPr>
          <p:cNvCxnSpPr>
            <a:cxnSpLocks/>
          </p:cNvCxnSpPr>
          <p:nvPr/>
        </p:nvCxnSpPr>
        <p:spPr>
          <a:xfrm>
            <a:off x="11636338" y="6532406"/>
            <a:ext cx="121592" cy="0"/>
          </a:xfrm>
          <a:prstGeom prst="line">
            <a:avLst/>
          </a:prstGeom>
          <a:noFill/>
          <a:ln w="12700" cap="flat" cmpd="sng" algn="ctr">
            <a:solidFill>
              <a:schemeClr val="tx2"/>
            </a:solidFill>
            <a:prstDash val="solid"/>
            <a:miter lim="800000"/>
          </a:ln>
          <a:effectLst/>
        </p:spPr>
      </p:cxnSp>
      <p:sp>
        <p:nvSpPr>
          <p:cNvPr id="89" name="iSHEJI-24">
            <a:extLst>
              <a:ext uri="{FF2B5EF4-FFF2-40B4-BE49-F238E27FC236}">
                <a16:creationId xmlns:a16="http://schemas.microsoft.com/office/drawing/2014/main" id="{A218058C-EF18-1CFE-1B21-535BF89F0644}"/>
              </a:ext>
            </a:extLst>
          </p:cNvPr>
          <p:cNvSpPr/>
          <p:nvPr/>
        </p:nvSpPr>
        <p:spPr>
          <a:xfrm rot="18900000">
            <a:off x="11664956" y="6489922"/>
            <a:ext cx="84968" cy="84968"/>
          </a:xfrm>
          <a:custGeom>
            <a:avLst/>
            <a:gdLst>
              <a:gd name="connsiteX0" fmla="*/ 0 w 252248"/>
              <a:gd name="connsiteY0" fmla="*/ 0 h 252248"/>
              <a:gd name="connsiteX1" fmla="*/ 252248 w 252248"/>
              <a:gd name="connsiteY1" fmla="*/ 0 h 252248"/>
              <a:gd name="connsiteX2" fmla="*/ 252248 w 252248"/>
              <a:gd name="connsiteY2" fmla="*/ 252248 h 252248"/>
              <a:gd name="connsiteX3" fmla="*/ 0 w 252248"/>
              <a:gd name="connsiteY3" fmla="*/ 252248 h 252248"/>
              <a:gd name="connsiteX4" fmla="*/ 0 w 252248"/>
              <a:gd name="connsiteY4" fmla="*/ 0 h 252248"/>
              <a:gd name="connsiteX0" fmla="*/ 0 w 252248"/>
              <a:gd name="connsiteY0" fmla="*/ 0 h 252248"/>
              <a:gd name="connsiteX1" fmla="*/ 252248 w 252248"/>
              <a:gd name="connsiteY1" fmla="*/ 0 h 252248"/>
              <a:gd name="connsiteX2" fmla="*/ 252248 w 252248"/>
              <a:gd name="connsiteY2" fmla="*/ 252248 h 252248"/>
              <a:gd name="connsiteX3" fmla="*/ 0 w 252248"/>
              <a:gd name="connsiteY3" fmla="*/ 252248 h 252248"/>
              <a:gd name="connsiteX4" fmla="*/ 91440 w 252248"/>
              <a:gd name="connsiteY4" fmla="*/ 91440 h 252248"/>
              <a:gd name="connsiteX0" fmla="*/ 252248 w 252248"/>
              <a:gd name="connsiteY0" fmla="*/ 0 h 252248"/>
              <a:gd name="connsiteX1" fmla="*/ 252248 w 252248"/>
              <a:gd name="connsiteY1" fmla="*/ 252248 h 252248"/>
              <a:gd name="connsiteX2" fmla="*/ 0 w 252248"/>
              <a:gd name="connsiteY2" fmla="*/ 252248 h 252248"/>
              <a:gd name="connsiteX3" fmla="*/ 91440 w 252248"/>
              <a:gd name="connsiteY3" fmla="*/ 91440 h 252248"/>
              <a:gd name="connsiteX0" fmla="*/ 252248 w 252248"/>
              <a:gd name="connsiteY0" fmla="*/ 0 h 252248"/>
              <a:gd name="connsiteX1" fmla="*/ 252248 w 252248"/>
              <a:gd name="connsiteY1" fmla="*/ 252248 h 252248"/>
              <a:gd name="connsiteX2" fmla="*/ 0 w 252248"/>
              <a:gd name="connsiteY2" fmla="*/ 252248 h 252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2248" h="252248">
                <a:moveTo>
                  <a:pt x="252248" y="0"/>
                </a:moveTo>
                <a:lnTo>
                  <a:pt x="252248" y="252248"/>
                </a:lnTo>
                <a:lnTo>
                  <a:pt x="0" y="252248"/>
                </a:lnTo>
              </a:path>
            </a:pathLst>
          </a:custGeom>
          <a:noFill/>
          <a:ln w="12700" cap="flat" cmpd="sng" algn="ctr">
            <a:solidFill>
              <a:schemeClr val="tx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0" name="iSHEJI-25">
            <a:extLst>
              <a:ext uri="{FF2B5EF4-FFF2-40B4-BE49-F238E27FC236}">
                <a16:creationId xmlns:a16="http://schemas.microsoft.com/office/drawing/2014/main" id="{9E63D926-5571-560F-9A9E-21355A4620BA}"/>
              </a:ext>
            </a:extLst>
          </p:cNvPr>
          <p:cNvSpPr txBox="1"/>
          <p:nvPr/>
        </p:nvSpPr>
        <p:spPr>
          <a:xfrm flipH="1">
            <a:off x="518635" y="6452450"/>
            <a:ext cx="1428020" cy="159913"/>
          </a:xfrm>
          <a:custGeom>
            <a:avLst/>
            <a:gdLst/>
            <a:ahLst/>
            <a:cxnLst/>
            <a:rect l="l" t="t" r="r" b="b"/>
            <a:pathLst>
              <a:path w="1316279" h="147400">
                <a:moveTo>
                  <a:pt x="574701" y="41482"/>
                </a:moveTo>
                <a:cubicBezTo>
                  <a:pt x="584645" y="41530"/>
                  <a:pt x="591732" y="44483"/>
                  <a:pt x="595961" y="50341"/>
                </a:cubicBezTo>
                <a:cubicBezTo>
                  <a:pt x="600190" y="56198"/>
                  <a:pt x="602247" y="64676"/>
                  <a:pt x="602133" y="75772"/>
                </a:cubicBezTo>
                <a:cubicBezTo>
                  <a:pt x="602238" y="86736"/>
                  <a:pt x="600161" y="95175"/>
                  <a:pt x="595904" y="101090"/>
                </a:cubicBezTo>
                <a:cubicBezTo>
                  <a:pt x="591646" y="107005"/>
                  <a:pt x="584578" y="109996"/>
                  <a:pt x="574701" y="110062"/>
                </a:cubicBezTo>
                <a:cubicBezTo>
                  <a:pt x="565227" y="110062"/>
                  <a:pt x="558877" y="107167"/>
                  <a:pt x="555651" y="101375"/>
                </a:cubicBezTo>
                <a:cubicBezTo>
                  <a:pt x="552298" y="95432"/>
                  <a:pt x="550622" y="86897"/>
                  <a:pt x="550622" y="75772"/>
                </a:cubicBezTo>
                <a:cubicBezTo>
                  <a:pt x="550415" y="64742"/>
                  <a:pt x="552009" y="56284"/>
                  <a:pt x="555403" y="50398"/>
                </a:cubicBezTo>
                <a:cubicBezTo>
                  <a:pt x="558797" y="44511"/>
                  <a:pt x="565230" y="41539"/>
                  <a:pt x="574701" y="41482"/>
                </a:cubicBezTo>
                <a:close/>
                <a:moveTo>
                  <a:pt x="715061" y="41482"/>
                </a:moveTo>
                <a:cubicBezTo>
                  <a:pt x="724799" y="41597"/>
                  <a:pt x="731308" y="44683"/>
                  <a:pt x="734588" y="50741"/>
                </a:cubicBezTo>
                <a:cubicBezTo>
                  <a:pt x="737867" y="56798"/>
                  <a:pt x="739385" y="65142"/>
                  <a:pt x="739141" y="75772"/>
                </a:cubicBezTo>
                <a:cubicBezTo>
                  <a:pt x="739366" y="86802"/>
                  <a:pt x="737810" y="95260"/>
                  <a:pt x="734473" y="101147"/>
                </a:cubicBezTo>
                <a:cubicBezTo>
                  <a:pt x="731136" y="107033"/>
                  <a:pt x="724666" y="110005"/>
                  <a:pt x="715061" y="110062"/>
                </a:cubicBezTo>
                <a:cubicBezTo>
                  <a:pt x="705190" y="110015"/>
                  <a:pt x="698148" y="107062"/>
                  <a:pt x="693935" y="101204"/>
                </a:cubicBezTo>
                <a:cubicBezTo>
                  <a:pt x="689722" y="95346"/>
                  <a:pt x="687671" y="86869"/>
                  <a:pt x="687782" y="75772"/>
                </a:cubicBezTo>
                <a:cubicBezTo>
                  <a:pt x="687671" y="64809"/>
                  <a:pt x="689722" y="56370"/>
                  <a:pt x="693935" y="50455"/>
                </a:cubicBezTo>
                <a:cubicBezTo>
                  <a:pt x="698148" y="44540"/>
                  <a:pt x="705190" y="41549"/>
                  <a:pt x="715061" y="41482"/>
                </a:cubicBezTo>
                <a:close/>
                <a:moveTo>
                  <a:pt x="991134" y="41482"/>
                </a:moveTo>
                <a:cubicBezTo>
                  <a:pt x="1000872" y="41565"/>
                  <a:pt x="1007380" y="44524"/>
                  <a:pt x="1010660" y="50360"/>
                </a:cubicBezTo>
                <a:cubicBezTo>
                  <a:pt x="1013940" y="56195"/>
                  <a:pt x="1015458" y="64412"/>
                  <a:pt x="1015213" y="75010"/>
                </a:cubicBezTo>
                <a:cubicBezTo>
                  <a:pt x="1015438" y="85942"/>
                  <a:pt x="1013883" y="94254"/>
                  <a:pt x="1010546" y="99947"/>
                </a:cubicBezTo>
                <a:cubicBezTo>
                  <a:pt x="1007209" y="105639"/>
                  <a:pt x="1000738" y="108503"/>
                  <a:pt x="991134" y="108538"/>
                </a:cubicBezTo>
                <a:cubicBezTo>
                  <a:pt x="981202" y="108513"/>
                  <a:pt x="974167" y="105668"/>
                  <a:pt x="970026" y="100004"/>
                </a:cubicBezTo>
                <a:cubicBezTo>
                  <a:pt x="965886" y="94340"/>
                  <a:pt x="963880" y="86008"/>
                  <a:pt x="964007" y="75010"/>
                </a:cubicBezTo>
                <a:cubicBezTo>
                  <a:pt x="963889" y="64079"/>
                  <a:pt x="965915" y="55767"/>
                  <a:pt x="970084" y="50074"/>
                </a:cubicBezTo>
                <a:cubicBezTo>
                  <a:pt x="974252" y="44381"/>
                  <a:pt x="981269" y="41517"/>
                  <a:pt x="991134" y="41482"/>
                </a:cubicBezTo>
                <a:close/>
                <a:moveTo>
                  <a:pt x="799567" y="41330"/>
                </a:moveTo>
                <a:cubicBezTo>
                  <a:pt x="809416" y="41263"/>
                  <a:pt x="816198" y="43683"/>
                  <a:pt x="819912" y="48588"/>
                </a:cubicBezTo>
                <a:cubicBezTo>
                  <a:pt x="823627" y="53493"/>
                  <a:pt x="825532" y="61285"/>
                  <a:pt x="825627" y="71962"/>
                </a:cubicBezTo>
                <a:lnTo>
                  <a:pt x="777469" y="68305"/>
                </a:lnTo>
                <a:cubicBezTo>
                  <a:pt x="777434" y="62513"/>
                  <a:pt x="777944" y="57654"/>
                  <a:pt x="778999" y="53725"/>
                </a:cubicBezTo>
                <a:cubicBezTo>
                  <a:pt x="780053" y="49797"/>
                  <a:pt x="782166" y="46799"/>
                  <a:pt x="785337" y="44733"/>
                </a:cubicBezTo>
                <a:cubicBezTo>
                  <a:pt x="788509" y="42668"/>
                  <a:pt x="793252" y="41533"/>
                  <a:pt x="799567" y="41330"/>
                </a:cubicBezTo>
                <a:close/>
                <a:moveTo>
                  <a:pt x="1180567" y="41330"/>
                </a:moveTo>
                <a:cubicBezTo>
                  <a:pt x="1190416" y="41263"/>
                  <a:pt x="1197198" y="43683"/>
                  <a:pt x="1200912" y="48588"/>
                </a:cubicBezTo>
                <a:cubicBezTo>
                  <a:pt x="1204627" y="53493"/>
                  <a:pt x="1206532" y="61285"/>
                  <a:pt x="1206627" y="71962"/>
                </a:cubicBezTo>
                <a:lnTo>
                  <a:pt x="1158469" y="68305"/>
                </a:lnTo>
                <a:cubicBezTo>
                  <a:pt x="1158434" y="62513"/>
                  <a:pt x="1158944" y="57654"/>
                  <a:pt x="1159999" y="53725"/>
                </a:cubicBezTo>
                <a:cubicBezTo>
                  <a:pt x="1161053" y="49797"/>
                  <a:pt x="1163166" y="46799"/>
                  <a:pt x="1166337" y="44733"/>
                </a:cubicBezTo>
                <a:cubicBezTo>
                  <a:pt x="1169509" y="42668"/>
                  <a:pt x="1174252" y="41533"/>
                  <a:pt x="1180567" y="41330"/>
                </a:cubicBezTo>
                <a:close/>
                <a:moveTo>
                  <a:pt x="405232" y="34624"/>
                </a:moveTo>
                <a:lnTo>
                  <a:pt x="383134" y="34624"/>
                </a:lnTo>
                <a:lnTo>
                  <a:pt x="383134" y="116920"/>
                </a:lnTo>
                <a:lnTo>
                  <a:pt x="405232" y="116920"/>
                </a:lnTo>
                <a:close/>
                <a:moveTo>
                  <a:pt x="529286" y="34624"/>
                </a:moveTo>
                <a:lnTo>
                  <a:pt x="518923" y="34624"/>
                </a:lnTo>
                <a:lnTo>
                  <a:pt x="491643" y="105643"/>
                </a:lnTo>
                <a:lnTo>
                  <a:pt x="490729" y="105643"/>
                </a:lnTo>
                <a:lnTo>
                  <a:pt x="465430" y="34624"/>
                </a:lnTo>
                <a:lnTo>
                  <a:pt x="455524" y="34624"/>
                </a:lnTo>
                <a:lnTo>
                  <a:pt x="485699" y="116006"/>
                </a:lnTo>
                <a:cubicBezTo>
                  <a:pt x="488595" y="123448"/>
                  <a:pt x="491338" y="129290"/>
                  <a:pt x="493929" y="133532"/>
                </a:cubicBezTo>
                <a:cubicBezTo>
                  <a:pt x="496536" y="137910"/>
                  <a:pt x="500047" y="141307"/>
                  <a:pt x="504464" y="143724"/>
                </a:cubicBezTo>
                <a:cubicBezTo>
                  <a:pt x="508880" y="146140"/>
                  <a:pt x="514563" y="147365"/>
                  <a:pt x="521513" y="147400"/>
                </a:cubicBezTo>
                <a:lnTo>
                  <a:pt x="521513" y="139018"/>
                </a:lnTo>
                <a:cubicBezTo>
                  <a:pt x="514693" y="139142"/>
                  <a:pt x="509474" y="137523"/>
                  <a:pt x="505854" y="134160"/>
                </a:cubicBezTo>
                <a:cubicBezTo>
                  <a:pt x="502235" y="130798"/>
                  <a:pt x="499072" y="124950"/>
                  <a:pt x="496367" y="116615"/>
                </a:cubicBezTo>
                <a:close/>
                <a:moveTo>
                  <a:pt x="1058952" y="34624"/>
                </a:moveTo>
                <a:lnTo>
                  <a:pt x="1049198" y="34624"/>
                </a:lnTo>
                <a:lnTo>
                  <a:pt x="1049198" y="116920"/>
                </a:lnTo>
                <a:lnTo>
                  <a:pt x="1058952" y="116920"/>
                </a:lnTo>
                <a:close/>
                <a:moveTo>
                  <a:pt x="799415" y="33100"/>
                </a:moveTo>
                <a:cubicBezTo>
                  <a:pt x="787045" y="33100"/>
                  <a:pt x="778714" y="36301"/>
                  <a:pt x="774421" y="42701"/>
                </a:cubicBezTo>
                <a:cubicBezTo>
                  <a:pt x="772287" y="45832"/>
                  <a:pt x="770687" y="49439"/>
                  <a:pt x="769621" y="53522"/>
                </a:cubicBezTo>
                <a:cubicBezTo>
                  <a:pt x="768554" y="57605"/>
                  <a:pt x="768020" y="62126"/>
                  <a:pt x="768020" y="67085"/>
                </a:cubicBezTo>
                <a:cubicBezTo>
                  <a:pt x="768020" y="69371"/>
                  <a:pt x="768173" y="72267"/>
                  <a:pt x="768477" y="75772"/>
                </a:cubicBezTo>
                <a:lnTo>
                  <a:pt x="825627" y="79582"/>
                </a:lnTo>
                <a:cubicBezTo>
                  <a:pt x="825634" y="90374"/>
                  <a:pt x="823526" y="98127"/>
                  <a:pt x="819303" y="102842"/>
                </a:cubicBezTo>
                <a:cubicBezTo>
                  <a:pt x="815080" y="107557"/>
                  <a:pt x="807790" y="109862"/>
                  <a:pt x="797433" y="109757"/>
                </a:cubicBezTo>
                <a:cubicBezTo>
                  <a:pt x="792836" y="109732"/>
                  <a:pt x="788239" y="109249"/>
                  <a:pt x="783641" y="108310"/>
                </a:cubicBezTo>
                <a:cubicBezTo>
                  <a:pt x="779044" y="107370"/>
                  <a:pt x="775056" y="106125"/>
                  <a:pt x="771678" y="104576"/>
                </a:cubicBezTo>
                <a:lnTo>
                  <a:pt x="771678" y="113720"/>
                </a:lnTo>
                <a:cubicBezTo>
                  <a:pt x="774497" y="114983"/>
                  <a:pt x="778383" y="116076"/>
                  <a:pt x="783336" y="116996"/>
                </a:cubicBezTo>
                <a:cubicBezTo>
                  <a:pt x="788289" y="117917"/>
                  <a:pt x="793395" y="118400"/>
                  <a:pt x="798653" y="118444"/>
                </a:cubicBezTo>
                <a:cubicBezTo>
                  <a:pt x="811397" y="118676"/>
                  <a:pt x="820770" y="115584"/>
                  <a:pt x="826770" y="109167"/>
                </a:cubicBezTo>
                <a:cubicBezTo>
                  <a:pt x="832771" y="102750"/>
                  <a:pt x="835743" y="91619"/>
                  <a:pt x="835686" y="75772"/>
                </a:cubicBezTo>
                <a:cubicBezTo>
                  <a:pt x="835727" y="59926"/>
                  <a:pt x="832787" y="48794"/>
                  <a:pt x="826866" y="42378"/>
                </a:cubicBezTo>
                <a:cubicBezTo>
                  <a:pt x="820944" y="35961"/>
                  <a:pt x="811794" y="32868"/>
                  <a:pt x="799415" y="33100"/>
                </a:cubicBezTo>
                <a:close/>
                <a:moveTo>
                  <a:pt x="888873" y="33100"/>
                </a:moveTo>
                <a:cubicBezTo>
                  <a:pt x="879009" y="33129"/>
                  <a:pt x="871992" y="35396"/>
                  <a:pt x="867823" y="39901"/>
                </a:cubicBezTo>
                <a:cubicBezTo>
                  <a:pt x="863654" y="44406"/>
                  <a:pt x="861629" y="50979"/>
                  <a:pt x="861746" y="59618"/>
                </a:cubicBezTo>
                <a:lnTo>
                  <a:pt x="861746" y="116920"/>
                </a:lnTo>
                <a:lnTo>
                  <a:pt x="871500" y="116920"/>
                </a:lnTo>
                <a:lnTo>
                  <a:pt x="871500" y="64190"/>
                </a:lnTo>
                <a:cubicBezTo>
                  <a:pt x="871335" y="56322"/>
                  <a:pt x="872541" y="50607"/>
                  <a:pt x="875119" y="47045"/>
                </a:cubicBezTo>
                <a:cubicBezTo>
                  <a:pt x="877697" y="43483"/>
                  <a:pt x="882638" y="41730"/>
                  <a:pt x="889940" y="41787"/>
                </a:cubicBezTo>
                <a:cubicBezTo>
                  <a:pt x="896398" y="41673"/>
                  <a:pt x="901885" y="42968"/>
                  <a:pt x="906399" y="45673"/>
                </a:cubicBezTo>
                <a:cubicBezTo>
                  <a:pt x="910914" y="48378"/>
                  <a:pt x="914115" y="53179"/>
                  <a:pt x="916001" y="60075"/>
                </a:cubicBezTo>
                <a:lnTo>
                  <a:pt x="916001" y="116920"/>
                </a:lnTo>
                <a:lnTo>
                  <a:pt x="925602" y="116920"/>
                </a:lnTo>
                <a:lnTo>
                  <a:pt x="925602" y="34624"/>
                </a:lnTo>
                <a:lnTo>
                  <a:pt x="916001" y="34624"/>
                </a:lnTo>
                <a:lnTo>
                  <a:pt x="916001" y="47731"/>
                </a:lnTo>
                <a:cubicBezTo>
                  <a:pt x="914108" y="42654"/>
                  <a:pt x="910692" y="38939"/>
                  <a:pt x="905752" y="36586"/>
                </a:cubicBezTo>
                <a:cubicBezTo>
                  <a:pt x="900811" y="34234"/>
                  <a:pt x="895185" y="33072"/>
                  <a:pt x="888873" y="33100"/>
                </a:cubicBezTo>
                <a:close/>
                <a:moveTo>
                  <a:pt x="992658" y="33100"/>
                </a:moveTo>
                <a:cubicBezTo>
                  <a:pt x="984571" y="33142"/>
                  <a:pt x="978266" y="34735"/>
                  <a:pt x="973741" y="37882"/>
                </a:cubicBezTo>
                <a:cubicBezTo>
                  <a:pt x="969217" y="41028"/>
                  <a:pt x="966074" y="45480"/>
                  <a:pt x="964311" y="51236"/>
                </a:cubicBezTo>
                <a:lnTo>
                  <a:pt x="964311" y="34624"/>
                </a:lnTo>
                <a:lnTo>
                  <a:pt x="954710" y="34624"/>
                </a:lnTo>
                <a:lnTo>
                  <a:pt x="954710" y="111434"/>
                </a:lnTo>
                <a:cubicBezTo>
                  <a:pt x="954713" y="123067"/>
                  <a:pt x="957946" y="131957"/>
                  <a:pt x="964407" y="138104"/>
                </a:cubicBezTo>
                <a:cubicBezTo>
                  <a:pt x="970868" y="144251"/>
                  <a:pt x="980539" y="147349"/>
                  <a:pt x="993420" y="147400"/>
                </a:cubicBezTo>
                <a:cubicBezTo>
                  <a:pt x="1001040" y="147400"/>
                  <a:pt x="1007441" y="146791"/>
                  <a:pt x="1012622" y="145571"/>
                </a:cubicBezTo>
                <a:lnTo>
                  <a:pt x="1012622" y="137037"/>
                </a:lnTo>
                <a:cubicBezTo>
                  <a:pt x="1007288" y="138256"/>
                  <a:pt x="1000887" y="138866"/>
                  <a:pt x="993420" y="138866"/>
                </a:cubicBezTo>
                <a:cubicBezTo>
                  <a:pt x="983473" y="138910"/>
                  <a:pt x="976126" y="136573"/>
                  <a:pt x="971379" y="131855"/>
                </a:cubicBezTo>
                <a:cubicBezTo>
                  <a:pt x="966632" y="127137"/>
                  <a:pt x="964276" y="119771"/>
                  <a:pt x="964311" y="109757"/>
                </a:cubicBezTo>
                <a:lnTo>
                  <a:pt x="964311" y="100156"/>
                </a:lnTo>
                <a:cubicBezTo>
                  <a:pt x="966074" y="105655"/>
                  <a:pt x="969217" y="109821"/>
                  <a:pt x="973741" y="112653"/>
                </a:cubicBezTo>
                <a:cubicBezTo>
                  <a:pt x="978266" y="115485"/>
                  <a:pt x="984571" y="116908"/>
                  <a:pt x="992658" y="116920"/>
                </a:cubicBezTo>
                <a:cubicBezTo>
                  <a:pt x="1005031" y="116908"/>
                  <a:pt x="1013660" y="113390"/>
                  <a:pt x="1018547" y="106367"/>
                </a:cubicBezTo>
                <a:cubicBezTo>
                  <a:pt x="1023433" y="99343"/>
                  <a:pt x="1025776" y="88891"/>
                  <a:pt x="1025576" y="75010"/>
                </a:cubicBezTo>
                <a:cubicBezTo>
                  <a:pt x="1025576" y="61726"/>
                  <a:pt x="1023138" y="51414"/>
                  <a:pt x="1018261" y="44073"/>
                </a:cubicBezTo>
                <a:cubicBezTo>
                  <a:pt x="1013232" y="36758"/>
                  <a:pt x="1004697" y="33100"/>
                  <a:pt x="992658" y="33100"/>
                </a:cubicBezTo>
                <a:close/>
                <a:moveTo>
                  <a:pt x="1101548" y="33100"/>
                </a:moveTo>
                <a:cubicBezTo>
                  <a:pt x="1097471" y="33129"/>
                  <a:pt x="1093509" y="33415"/>
                  <a:pt x="1089660" y="33957"/>
                </a:cubicBezTo>
                <a:cubicBezTo>
                  <a:pt x="1085812" y="34500"/>
                  <a:pt x="1082764" y="35129"/>
                  <a:pt x="1080516" y="35843"/>
                </a:cubicBezTo>
                <a:lnTo>
                  <a:pt x="1081126" y="44530"/>
                </a:lnTo>
                <a:cubicBezTo>
                  <a:pt x="1083710" y="43597"/>
                  <a:pt x="1086809" y="42835"/>
                  <a:pt x="1090422" y="42244"/>
                </a:cubicBezTo>
                <a:cubicBezTo>
                  <a:pt x="1094036" y="41654"/>
                  <a:pt x="1097744" y="41349"/>
                  <a:pt x="1101548" y="41330"/>
                </a:cubicBezTo>
                <a:cubicBezTo>
                  <a:pt x="1107656" y="41276"/>
                  <a:pt x="1112279" y="42336"/>
                  <a:pt x="1115416" y="44511"/>
                </a:cubicBezTo>
                <a:cubicBezTo>
                  <a:pt x="1118553" y="46686"/>
                  <a:pt x="1120128" y="50299"/>
                  <a:pt x="1120140" y="55351"/>
                </a:cubicBezTo>
                <a:cubicBezTo>
                  <a:pt x="1120007" y="60148"/>
                  <a:pt x="1118788" y="63431"/>
                  <a:pt x="1116483" y="65199"/>
                </a:cubicBezTo>
                <a:cubicBezTo>
                  <a:pt x="1114178" y="66968"/>
                  <a:pt x="1109758" y="68613"/>
                  <a:pt x="1103224" y="70133"/>
                </a:cubicBezTo>
                <a:cubicBezTo>
                  <a:pt x="1093817" y="72146"/>
                  <a:pt x="1087143" y="74902"/>
                  <a:pt x="1083202" y="78401"/>
                </a:cubicBezTo>
                <a:cubicBezTo>
                  <a:pt x="1079262" y="81900"/>
                  <a:pt x="1077351" y="87323"/>
                  <a:pt x="1077468" y="94670"/>
                </a:cubicBezTo>
                <a:cubicBezTo>
                  <a:pt x="1077459" y="102236"/>
                  <a:pt x="1079916" y="107983"/>
                  <a:pt x="1084841" y="111910"/>
                </a:cubicBezTo>
                <a:cubicBezTo>
                  <a:pt x="1089765" y="115838"/>
                  <a:pt x="1097214" y="117812"/>
                  <a:pt x="1107186" y="117835"/>
                </a:cubicBezTo>
                <a:cubicBezTo>
                  <a:pt x="1111358" y="117819"/>
                  <a:pt x="1115626" y="117584"/>
                  <a:pt x="1119988" y="117130"/>
                </a:cubicBezTo>
                <a:cubicBezTo>
                  <a:pt x="1124350" y="116676"/>
                  <a:pt x="1128008" y="116098"/>
                  <a:pt x="1130961" y="115396"/>
                </a:cubicBezTo>
                <a:lnTo>
                  <a:pt x="1130961" y="106709"/>
                </a:lnTo>
                <a:cubicBezTo>
                  <a:pt x="1127738" y="107564"/>
                  <a:pt x="1124011" y="108256"/>
                  <a:pt x="1119778" y="108786"/>
                </a:cubicBezTo>
                <a:cubicBezTo>
                  <a:pt x="1115546" y="109316"/>
                  <a:pt x="1111400" y="109589"/>
                  <a:pt x="1107339" y="109605"/>
                </a:cubicBezTo>
                <a:cubicBezTo>
                  <a:pt x="1100347" y="109643"/>
                  <a:pt x="1095166" y="108500"/>
                  <a:pt x="1091794" y="106176"/>
                </a:cubicBezTo>
                <a:cubicBezTo>
                  <a:pt x="1088422" y="103852"/>
                  <a:pt x="1086746" y="100118"/>
                  <a:pt x="1086765" y="94975"/>
                </a:cubicBezTo>
                <a:cubicBezTo>
                  <a:pt x="1086565" y="90190"/>
                  <a:pt x="1087765" y="86653"/>
                  <a:pt x="1090365" y="84364"/>
                </a:cubicBezTo>
                <a:cubicBezTo>
                  <a:pt x="1092966" y="82075"/>
                  <a:pt x="1098166" y="80024"/>
                  <a:pt x="1105967" y="78211"/>
                </a:cubicBezTo>
                <a:cubicBezTo>
                  <a:pt x="1114813" y="76214"/>
                  <a:pt x="1120972" y="73616"/>
                  <a:pt x="1124446" y="70419"/>
                </a:cubicBezTo>
                <a:cubicBezTo>
                  <a:pt x="1127919" y="67222"/>
                  <a:pt x="1129583" y="62148"/>
                  <a:pt x="1129437" y="55198"/>
                </a:cubicBezTo>
                <a:cubicBezTo>
                  <a:pt x="1129380" y="48143"/>
                  <a:pt x="1126941" y="42708"/>
                  <a:pt x="1122122" y="38891"/>
                </a:cubicBezTo>
                <a:cubicBezTo>
                  <a:pt x="1117302" y="35075"/>
                  <a:pt x="1110444" y="33145"/>
                  <a:pt x="1101548" y="33100"/>
                </a:cubicBezTo>
                <a:close/>
                <a:moveTo>
                  <a:pt x="1180415" y="33100"/>
                </a:moveTo>
                <a:cubicBezTo>
                  <a:pt x="1168045" y="33100"/>
                  <a:pt x="1159714" y="36301"/>
                  <a:pt x="1155421" y="42701"/>
                </a:cubicBezTo>
                <a:cubicBezTo>
                  <a:pt x="1153287" y="45832"/>
                  <a:pt x="1151687" y="49439"/>
                  <a:pt x="1150620" y="53522"/>
                </a:cubicBezTo>
                <a:cubicBezTo>
                  <a:pt x="1149554" y="57605"/>
                  <a:pt x="1149020" y="62126"/>
                  <a:pt x="1149020" y="67085"/>
                </a:cubicBezTo>
                <a:cubicBezTo>
                  <a:pt x="1149020" y="69371"/>
                  <a:pt x="1149173" y="72267"/>
                  <a:pt x="1149477" y="75772"/>
                </a:cubicBezTo>
                <a:lnTo>
                  <a:pt x="1206627" y="79582"/>
                </a:lnTo>
                <a:cubicBezTo>
                  <a:pt x="1206634" y="90374"/>
                  <a:pt x="1204526" y="98127"/>
                  <a:pt x="1200303" y="102842"/>
                </a:cubicBezTo>
                <a:cubicBezTo>
                  <a:pt x="1196080" y="107557"/>
                  <a:pt x="1188790" y="109862"/>
                  <a:pt x="1178433" y="109757"/>
                </a:cubicBezTo>
                <a:cubicBezTo>
                  <a:pt x="1173836" y="109732"/>
                  <a:pt x="1169239" y="109249"/>
                  <a:pt x="1164641" y="108310"/>
                </a:cubicBezTo>
                <a:cubicBezTo>
                  <a:pt x="1160044" y="107370"/>
                  <a:pt x="1156056" y="106125"/>
                  <a:pt x="1152678" y="104576"/>
                </a:cubicBezTo>
                <a:lnTo>
                  <a:pt x="1152678" y="113720"/>
                </a:lnTo>
                <a:cubicBezTo>
                  <a:pt x="1155497" y="114983"/>
                  <a:pt x="1159383" y="116076"/>
                  <a:pt x="1164336" y="116996"/>
                </a:cubicBezTo>
                <a:cubicBezTo>
                  <a:pt x="1169289" y="117917"/>
                  <a:pt x="1174395" y="118400"/>
                  <a:pt x="1179653" y="118444"/>
                </a:cubicBezTo>
                <a:cubicBezTo>
                  <a:pt x="1192397" y="118676"/>
                  <a:pt x="1201770" y="115584"/>
                  <a:pt x="1207770" y="109167"/>
                </a:cubicBezTo>
                <a:cubicBezTo>
                  <a:pt x="1213771" y="102750"/>
                  <a:pt x="1216743" y="91619"/>
                  <a:pt x="1216686" y="75772"/>
                </a:cubicBezTo>
                <a:cubicBezTo>
                  <a:pt x="1216727" y="59926"/>
                  <a:pt x="1213787" y="48794"/>
                  <a:pt x="1207866" y="42378"/>
                </a:cubicBezTo>
                <a:cubicBezTo>
                  <a:pt x="1201944" y="35961"/>
                  <a:pt x="1192794" y="32868"/>
                  <a:pt x="1180415" y="33100"/>
                </a:cubicBezTo>
                <a:close/>
                <a:moveTo>
                  <a:pt x="1306221" y="19994"/>
                </a:moveTo>
                <a:lnTo>
                  <a:pt x="1306221" y="107929"/>
                </a:lnTo>
                <a:lnTo>
                  <a:pt x="1287933" y="107929"/>
                </a:lnTo>
                <a:cubicBezTo>
                  <a:pt x="1274979" y="107954"/>
                  <a:pt x="1265073" y="104703"/>
                  <a:pt x="1258215" y="98175"/>
                </a:cubicBezTo>
                <a:cubicBezTo>
                  <a:pt x="1251204" y="91596"/>
                  <a:pt x="1247699" y="80217"/>
                  <a:pt x="1247699" y="64037"/>
                </a:cubicBezTo>
                <a:cubicBezTo>
                  <a:pt x="1247877" y="52414"/>
                  <a:pt x="1249570" y="43403"/>
                  <a:pt x="1252779" y="37006"/>
                </a:cubicBezTo>
                <a:cubicBezTo>
                  <a:pt x="1255988" y="30609"/>
                  <a:pt x="1260560" y="26159"/>
                  <a:pt x="1266495" y="23657"/>
                </a:cubicBezTo>
                <a:cubicBezTo>
                  <a:pt x="1272430" y="21155"/>
                  <a:pt x="1279576" y="19934"/>
                  <a:pt x="1287933" y="19994"/>
                </a:cubicBezTo>
                <a:close/>
                <a:moveTo>
                  <a:pt x="23165" y="11155"/>
                </a:moveTo>
                <a:lnTo>
                  <a:pt x="0" y="11155"/>
                </a:lnTo>
                <a:lnTo>
                  <a:pt x="0" y="116920"/>
                </a:lnTo>
                <a:lnTo>
                  <a:pt x="23165" y="116920"/>
                </a:lnTo>
                <a:close/>
                <a:moveTo>
                  <a:pt x="70638" y="11155"/>
                </a:moveTo>
                <a:lnTo>
                  <a:pt x="47625" y="11155"/>
                </a:lnTo>
                <a:lnTo>
                  <a:pt x="47625" y="109300"/>
                </a:lnTo>
                <a:cubicBezTo>
                  <a:pt x="47718" y="121546"/>
                  <a:pt x="50924" y="130658"/>
                  <a:pt x="57246" y="136637"/>
                </a:cubicBezTo>
                <a:cubicBezTo>
                  <a:pt x="63567" y="142616"/>
                  <a:pt x="72451" y="145594"/>
                  <a:pt x="83897" y="145571"/>
                </a:cubicBezTo>
                <a:cubicBezTo>
                  <a:pt x="85780" y="145568"/>
                  <a:pt x="87805" y="145498"/>
                  <a:pt x="89974" y="145362"/>
                </a:cubicBezTo>
                <a:cubicBezTo>
                  <a:pt x="92142" y="145225"/>
                  <a:pt x="94130" y="145041"/>
                  <a:pt x="95936" y="144809"/>
                </a:cubicBezTo>
                <a:lnTo>
                  <a:pt x="95936" y="126521"/>
                </a:lnTo>
                <a:cubicBezTo>
                  <a:pt x="92863" y="127004"/>
                  <a:pt x="89561" y="127258"/>
                  <a:pt x="86030" y="127283"/>
                </a:cubicBezTo>
                <a:cubicBezTo>
                  <a:pt x="80255" y="127242"/>
                  <a:pt x="76223" y="125572"/>
                  <a:pt x="73933" y="122273"/>
                </a:cubicBezTo>
                <a:cubicBezTo>
                  <a:pt x="71644" y="118974"/>
                  <a:pt x="70546" y="114295"/>
                  <a:pt x="70638" y="108233"/>
                </a:cubicBezTo>
                <a:close/>
                <a:moveTo>
                  <a:pt x="156515" y="11155"/>
                </a:moveTo>
                <a:lnTo>
                  <a:pt x="91898" y="11155"/>
                </a:lnTo>
                <a:lnTo>
                  <a:pt x="91898" y="31271"/>
                </a:lnTo>
                <a:lnTo>
                  <a:pt x="133350" y="31271"/>
                </a:lnTo>
                <a:lnTo>
                  <a:pt x="133350" y="53065"/>
                </a:lnTo>
                <a:lnTo>
                  <a:pt x="94946" y="53065"/>
                </a:lnTo>
                <a:lnTo>
                  <a:pt x="94946" y="72419"/>
                </a:lnTo>
                <a:lnTo>
                  <a:pt x="133350" y="72419"/>
                </a:lnTo>
                <a:lnTo>
                  <a:pt x="133350" y="96803"/>
                </a:lnTo>
                <a:lnTo>
                  <a:pt x="89764" y="96803"/>
                </a:lnTo>
                <a:lnTo>
                  <a:pt x="89764" y="116920"/>
                </a:lnTo>
                <a:lnTo>
                  <a:pt x="156515" y="116920"/>
                </a:lnTo>
                <a:close/>
                <a:moveTo>
                  <a:pt x="270815" y="11155"/>
                </a:moveTo>
                <a:lnTo>
                  <a:pt x="247650" y="11155"/>
                </a:lnTo>
                <a:lnTo>
                  <a:pt x="247650" y="50779"/>
                </a:lnTo>
                <a:lnTo>
                  <a:pt x="205893" y="50779"/>
                </a:lnTo>
                <a:lnTo>
                  <a:pt x="205893" y="11155"/>
                </a:lnTo>
                <a:lnTo>
                  <a:pt x="182880" y="11155"/>
                </a:lnTo>
                <a:lnTo>
                  <a:pt x="182880" y="116920"/>
                </a:lnTo>
                <a:lnTo>
                  <a:pt x="205893" y="116920"/>
                </a:lnTo>
                <a:lnTo>
                  <a:pt x="205893" y="70133"/>
                </a:lnTo>
                <a:lnTo>
                  <a:pt x="247650" y="70133"/>
                </a:lnTo>
                <a:lnTo>
                  <a:pt x="247650" y="116920"/>
                </a:lnTo>
                <a:lnTo>
                  <a:pt x="270815" y="116920"/>
                </a:lnTo>
                <a:close/>
                <a:moveTo>
                  <a:pt x="1316279" y="11155"/>
                </a:moveTo>
                <a:lnTo>
                  <a:pt x="1288085" y="11155"/>
                </a:lnTo>
                <a:cubicBezTo>
                  <a:pt x="1277199" y="11108"/>
                  <a:pt x="1268000" y="12539"/>
                  <a:pt x="1260490" y="15450"/>
                </a:cubicBezTo>
                <a:cubicBezTo>
                  <a:pt x="1252979" y="18361"/>
                  <a:pt x="1247246" y="23642"/>
                  <a:pt x="1243291" y="31294"/>
                </a:cubicBezTo>
                <a:cubicBezTo>
                  <a:pt x="1239336" y="38946"/>
                  <a:pt x="1237249" y="49860"/>
                  <a:pt x="1237031" y="64037"/>
                </a:cubicBezTo>
                <a:cubicBezTo>
                  <a:pt x="1237031" y="73708"/>
                  <a:pt x="1238136" y="81951"/>
                  <a:pt x="1240346" y="88764"/>
                </a:cubicBezTo>
                <a:cubicBezTo>
                  <a:pt x="1242556" y="95578"/>
                  <a:pt x="1245870" y="101001"/>
                  <a:pt x="1250290" y="105033"/>
                </a:cubicBezTo>
                <a:cubicBezTo>
                  <a:pt x="1259155" y="112958"/>
                  <a:pt x="1271753" y="116920"/>
                  <a:pt x="1288085" y="116920"/>
                </a:cubicBezTo>
                <a:lnTo>
                  <a:pt x="1316279" y="116920"/>
                </a:lnTo>
                <a:close/>
                <a:moveTo>
                  <a:pt x="321031" y="9631"/>
                </a:moveTo>
                <a:cubicBezTo>
                  <a:pt x="314986" y="9666"/>
                  <a:pt x="309665" y="10053"/>
                  <a:pt x="305067" y="10793"/>
                </a:cubicBezTo>
                <a:cubicBezTo>
                  <a:pt x="300470" y="11532"/>
                  <a:pt x="296749" y="12415"/>
                  <a:pt x="293904" y="13441"/>
                </a:cubicBezTo>
                <a:lnTo>
                  <a:pt x="293904" y="32491"/>
                </a:lnTo>
                <a:cubicBezTo>
                  <a:pt x="296711" y="31598"/>
                  <a:pt x="300622" y="30754"/>
                  <a:pt x="305639" y="29957"/>
                </a:cubicBezTo>
                <a:cubicBezTo>
                  <a:pt x="310655" y="29160"/>
                  <a:pt x="315481" y="28735"/>
                  <a:pt x="320117" y="28681"/>
                </a:cubicBezTo>
                <a:cubicBezTo>
                  <a:pt x="326095" y="28589"/>
                  <a:pt x="330445" y="29344"/>
                  <a:pt x="333166" y="30948"/>
                </a:cubicBezTo>
                <a:cubicBezTo>
                  <a:pt x="335887" y="32551"/>
                  <a:pt x="337227" y="35555"/>
                  <a:pt x="337185" y="39958"/>
                </a:cubicBezTo>
                <a:cubicBezTo>
                  <a:pt x="337408" y="43270"/>
                  <a:pt x="336354" y="45829"/>
                  <a:pt x="334023" y="47635"/>
                </a:cubicBezTo>
                <a:cubicBezTo>
                  <a:pt x="331693" y="49442"/>
                  <a:pt x="326752" y="51201"/>
                  <a:pt x="319202" y="52912"/>
                </a:cubicBezTo>
                <a:cubicBezTo>
                  <a:pt x="310858" y="54883"/>
                  <a:pt x="304450" y="57241"/>
                  <a:pt x="299977" y="59985"/>
                </a:cubicBezTo>
                <a:cubicBezTo>
                  <a:pt x="295505" y="62729"/>
                  <a:pt x="292438" y="66227"/>
                  <a:pt x="290777" y="70478"/>
                </a:cubicBezTo>
                <a:cubicBezTo>
                  <a:pt x="289116" y="74729"/>
                  <a:pt x="288329" y="80101"/>
                  <a:pt x="288417" y="86593"/>
                </a:cubicBezTo>
                <a:cubicBezTo>
                  <a:pt x="288294" y="96988"/>
                  <a:pt x="291437" y="104887"/>
                  <a:pt x="297847" y="110291"/>
                </a:cubicBezTo>
                <a:cubicBezTo>
                  <a:pt x="304258" y="115695"/>
                  <a:pt x="314678" y="118412"/>
                  <a:pt x="329108" y="118444"/>
                </a:cubicBezTo>
                <a:cubicBezTo>
                  <a:pt x="335382" y="118400"/>
                  <a:pt x="341237" y="117993"/>
                  <a:pt x="346672" y="117225"/>
                </a:cubicBezTo>
                <a:cubicBezTo>
                  <a:pt x="352108" y="116457"/>
                  <a:pt x="356515" y="115593"/>
                  <a:pt x="359893" y="114634"/>
                </a:cubicBezTo>
                <a:lnTo>
                  <a:pt x="359893" y="94365"/>
                </a:lnTo>
                <a:cubicBezTo>
                  <a:pt x="356448" y="95610"/>
                  <a:pt x="351984" y="96626"/>
                  <a:pt x="346501" y="97413"/>
                </a:cubicBezTo>
                <a:cubicBezTo>
                  <a:pt x="341018" y="98200"/>
                  <a:pt x="335525" y="98607"/>
                  <a:pt x="330023" y="98632"/>
                </a:cubicBezTo>
                <a:cubicBezTo>
                  <a:pt x="323114" y="98696"/>
                  <a:pt x="318263" y="97769"/>
                  <a:pt x="315469" y="95851"/>
                </a:cubicBezTo>
                <a:cubicBezTo>
                  <a:pt x="312674" y="93933"/>
                  <a:pt x="311328" y="90644"/>
                  <a:pt x="311430" y="85983"/>
                </a:cubicBezTo>
                <a:cubicBezTo>
                  <a:pt x="311220" y="82075"/>
                  <a:pt x="312401" y="79071"/>
                  <a:pt x="314973" y="76972"/>
                </a:cubicBezTo>
                <a:cubicBezTo>
                  <a:pt x="317545" y="74874"/>
                  <a:pt x="322765" y="72899"/>
                  <a:pt x="330632" y="71048"/>
                </a:cubicBezTo>
                <a:cubicBezTo>
                  <a:pt x="341713" y="68692"/>
                  <a:pt x="349384" y="65326"/>
                  <a:pt x="353645" y="60951"/>
                </a:cubicBezTo>
                <a:cubicBezTo>
                  <a:pt x="357906" y="56576"/>
                  <a:pt x="359938" y="49782"/>
                  <a:pt x="359741" y="40568"/>
                </a:cubicBezTo>
                <a:cubicBezTo>
                  <a:pt x="359661" y="29478"/>
                  <a:pt x="356277" y="21521"/>
                  <a:pt x="349587" y="16698"/>
                </a:cubicBezTo>
                <a:cubicBezTo>
                  <a:pt x="342897" y="11875"/>
                  <a:pt x="333379" y="9520"/>
                  <a:pt x="321031" y="9631"/>
                </a:cubicBezTo>
                <a:close/>
                <a:moveTo>
                  <a:pt x="1053923" y="5211"/>
                </a:moveTo>
                <a:cubicBezTo>
                  <a:pt x="1051741" y="5138"/>
                  <a:pt x="1050198" y="5513"/>
                  <a:pt x="1049293" y="6335"/>
                </a:cubicBezTo>
                <a:cubicBezTo>
                  <a:pt x="1048389" y="7157"/>
                  <a:pt x="1047950" y="8865"/>
                  <a:pt x="1047979" y="11459"/>
                </a:cubicBezTo>
                <a:cubicBezTo>
                  <a:pt x="1047950" y="14053"/>
                  <a:pt x="1048389" y="15762"/>
                  <a:pt x="1049293" y="16584"/>
                </a:cubicBezTo>
                <a:cubicBezTo>
                  <a:pt x="1050198" y="17406"/>
                  <a:pt x="1051741" y="17781"/>
                  <a:pt x="1053923" y="17708"/>
                </a:cubicBezTo>
                <a:cubicBezTo>
                  <a:pt x="1056317" y="17781"/>
                  <a:pt x="1057968" y="17406"/>
                  <a:pt x="1058876" y="16584"/>
                </a:cubicBezTo>
                <a:cubicBezTo>
                  <a:pt x="1059784" y="15762"/>
                  <a:pt x="1060215" y="14053"/>
                  <a:pt x="1060171" y="11459"/>
                </a:cubicBezTo>
                <a:cubicBezTo>
                  <a:pt x="1060215" y="8865"/>
                  <a:pt x="1059784" y="7157"/>
                  <a:pt x="1058876" y="6335"/>
                </a:cubicBezTo>
                <a:cubicBezTo>
                  <a:pt x="1057968" y="5513"/>
                  <a:pt x="1056317" y="5138"/>
                  <a:pt x="1053923" y="5211"/>
                </a:cubicBezTo>
                <a:close/>
                <a:moveTo>
                  <a:pt x="611429" y="1096"/>
                </a:moveTo>
                <a:lnTo>
                  <a:pt x="601676" y="1096"/>
                </a:lnTo>
                <a:lnTo>
                  <a:pt x="601676" y="51236"/>
                </a:lnTo>
                <a:cubicBezTo>
                  <a:pt x="599980" y="45413"/>
                  <a:pt x="596856" y="40942"/>
                  <a:pt x="592303" y="37825"/>
                </a:cubicBezTo>
                <a:cubicBezTo>
                  <a:pt x="587750" y="34707"/>
                  <a:pt x="581426" y="33132"/>
                  <a:pt x="573329" y="33100"/>
                </a:cubicBezTo>
                <a:cubicBezTo>
                  <a:pt x="560985" y="33075"/>
                  <a:pt x="552450" y="36631"/>
                  <a:pt x="547726" y="43768"/>
                </a:cubicBezTo>
                <a:cubicBezTo>
                  <a:pt x="542976" y="50779"/>
                  <a:pt x="540589" y="61447"/>
                  <a:pt x="540563" y="75772"/>
                </a:cubicBezTo>
                <a:cubicBezTo>
                  <a:pt x="540563" y="89209"/>
                  <a:pt x="543002" y="99674"/>
                  <a:pt x="547879" y="107167"/>
                </a:cubicBezTo>
                <a:cubicBezTo>
                  <a:pt x="552781" y="114660"/>
                  <a:pt x="561264" y="118419"/>
                  <a:pt x="573329" y="118444"/>
                </a:cubicBezTo>
                <a:cubicBezTo>
                  <a:pt x="581273" y="118403"/>
                  <a:pt x="587522" y="116885"/>
                  <a:pt x="592075" y="113891"/>
                </a:cubicBezTo>
                <a:cubicBezTo>
                  <a:pt x="596627" y="110897"/>
                  <a:pt x="599828" y="106675"/>
                  <a:pt x="601676" y="101223"/>
                </a:cubicBezTo>
                <a:lnTo>
                  <a:pt x="603047" y="116920"/>
                </a:lnTo>
                <a:lnTo>
                  <a:pt x="611429" y="116920"/>
                </a:lnTo>
                <a:close/>
                <a:moveTo>
                  <a:pt x="688086" y="1096"/>
                </a:moveTo>
                <a:lnTo>
                  <a:pt x="678485" y="1096"/>
                </a:lnTo>
                <a:lnTo>
                  <a:pt x="678485" y="116920"/>
                </a:lnTo>
                <a:lnTo>
                  <a:pt x="686562" y="116920"/>
                </a:lnTo>
                <a:lnTo>
                  <a:pt x="687934" y="100613"/>
                </a:lnTo>
                <a:cubicBezTo>
                  <a:pt x="689664" y="106224"/>
                  <a:pt x="692871" y="110586"/>
                  <a:pt x="697554" y="113701"/>
                </a:cubicBezTo>
                <a:cubicBezTo>
                  <a:pt x="702237" y="116815"/>
                  <a:pt x="708530" y="118397"/>
                  <a:pt x="716433" y="118444"/>
                </a:cubicBezTo>
                <a:cubicBezTo>
                  <a:pt x="728752" y="118444"/>
                  <a:pt x="737337" y="114939"/>
                  <a:pt x="742188" y="107929"/>
                </a:cubicBezTo>
                <a:cubicBezTo>
                  <a:pt x="746938" y="100791"/>
                  <a:pt x="749326" y="90072"/>
                  <a:pt x="749351" y="75772"/>
                </a:cubicBezTo>
                <a:cubicBezTo>
                  <a:pt x="749351" y="62336"/>
                  <a:pt x="746913" y="51871"/>
                  <a:pt x="742036" y="44378"/>
                </a:cubicBezTo>
                <a:cubicBezTo>
                  <a:pt x="737007" y="36885"/>
                  <a:pt x="728473" y="33126"/>
                  <a:pt x="716433" y="33100"/>
                </a:cubicBezTo>
                <a:cubicBezTo>
                  <a:pt x="708489" y="33145"/>
                  <a:pt x="702241" y="34694"/>
                  <a:pt x="697688" y="37748"/>
                </a:cubicBezTo>
                <a:cubicBezTo>
                  <a:pt x="693135" y="40803"/>
                  <a:pt x="689934" y="45095"/>
                  <a:pt x="688086" y="50626"/>
                </a:cubicBezTo>
                <a:close/>
                <a:moveTo>
                  <a:pt x="394107" y="29"/>
                </a:moveTo>
                <a:cubicBezTo>
                  <a:pt x="389192" y="-142"/>
                  <a:pt x="385877" y="468"/>
                  <a:pt x="384163" y="1858"/>
                </a:cubicBezTo>
                <a:cubicBezTo>
                  <a:pt x="382448" y="3249"/>
                  <a:pt x="381648" y="6449"/>
                  <a:pt x="381762" y="11459"/>
                </a:cubicBezTo>
                <a:cubicBezTo>
                  <a:pt x="381648" y="16482"/>
                  <a:pt x="382448" y="19734"/>
                  <a:pt x="384163" y="21213"/>
                </a:cubicBezTo>
                <a:cubicBezTo>
                  <a:pt x="385877" y="22693"/>
                  <a:pt x="389192" y="23353"/>
                  <a:pt x="394107" y="23194"/>
                </a:cubicBezTo>
                <a:cubicBezTo>
                  <a:pt x="398955" y="23353"/>
                  <a:pt x="402251" y="22693"/>
                  <a:pt x="403994" y="21213"/>
                </a:cubicBezTo>
                <a:cubicBezTo>
                  <a:pt x="405737" y="19734"/>
                  <a:pt x="406556" y="16482"/>
                  <a:pt x="406451" y="11459"/>
                </a:cubicBezTo>
                <a:cubicBezTo>
                  <a:pt x="406556" y="6449"/>
                  <a:pt x="405737" y="3249"/>
                  <a:pt x="403994" y="1858"/>
                </a:cubicBezTo>
                <a:cubicBezTo>
                  <a:pt x="402251" y="468"/>
                  <a:pt x="398955" y="-142"/>
                  <a:pt x="394107" y="29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solidFill>
                <a:schemeClr val="tx1">
                  <a:alpha val="80000"/>
                </a:schemeClr>
              </a:solidFill>
              <a:effectLst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45 Light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09414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BC7DF7A8-87FC-93C8-296F-0101E2F60F4D}"/>
              </a:ext>
            </a:extLst>
          </p:cNvPr>
          <p:cNvSpPr/>
          <p:nvPr/>
        </p:nvSpPr>
        <p:spPr>
          <a:xfrm>
            <a:off x="-1495425" y="4011927"/>
            <a:ext cx="15859125" cy="2703198"/>
          </a:xfrm>
          <a:custGeom>
            <a:avLst/>
            <a:gdLst>
              <a:gd name="connsiteX0" fmla="*/ 0 w 15859125"/>
              <a:gd name="connsiteY0" fmla="*/ 693423 h 2703198"/>
              <a:gd name="connsiteX1" fmla="*/ 3486150 w 15859125"/>
              <a:gd name="connsiteY1" fmla="*/ 26673 h 2703198"/>
              <a:gd name="connsiteX2" fmla="*/ 7010400 w 15859125"/>
              <a:gd name="connsiteY2" fmla="*/ 1503048 h 2703198"/>
              <a:gd name="connsiteX3" fmla="*/ 10801350 w 15859125"/>
              <a:gd name="connsiteY3" fmla="*/ 845823 h 2703198"/>
              <a:gd name="connsiteX4" fmla="*/ 15859125 w 15859125"/>
              <a:gd name="connsiteY4" fmla="*/ 2703198 h 2703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59125" h="2703198">
                <a:moveTo>
                  <a:pt x="0" y="693423"/>
                </a:moveTo>
                <a:cubicBezTo>
                  <a:pt x="1158875" y="292579"/>
                  <a:pt x="2317750" y="-108264"/>
                  <a:pt x="3486150" y="26673"/>
                </a:cubicBezTo>
                <a:cubicBezTo>
                  <a:pt x="4654550" y="161610"/>
                  <a:pt x="5791200" y="1366523"/>
                  <a:pt x="7010400" y="1503048"/>
                </a:cubicBezTo>
                <a:cubicBezTo>
                  <a:pt x="8229600" y="1639573"/>
                  <a:pt x="9326563" y="645798"/>
                  <a:pt x="10801350" y="845823"/>
                </a:cubicBezTo>
                <a:cubicBezTo>
                  <a:pt x="12276138" y="1045848"/>
                  <a:pt x="15089188" y="2401573"/>
                  <a:pt x="15859125" y="2703198"/>
                </a:cubicBezTo>
              </a:path>
            </a:pathLst>
          </a:custGeom>
          <a:noFill/>
          <a:ln w="1905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29F00CE9-66A8-2637-0DB6-51179F2A6BDD}"/>
              </a:ext>
            </a:extLst>
          </p:cNvPr>
          <p:cNvSpPr/>
          <p:nvPr/>
        </p:nvSpPr>
        <p:spPr>
          <a:xfrm>
            <a:off x="3220982" y="1"/>
            <a:ext cx="8971018" cy="1195730"/>
          </a:xfrm>
          <a:custGeom>
            <a:avLst/>
            <a:gdLst>
              <a:gd name="connsiteX0" fmla="*/ 0 w 8971018"/>
              <a:gd name="connsiteY0" fmla="*/ 0 h 976067"/>
              <a:gd name="connsiteX1" fmla="*/ 8971018 w 8971018"/>
              <a:gd name="connsiteY1" fmla="*/ 0 h 976067"/>
              <a:gd name="connsiteX2" fmla="*/ 8971018 w 8971018"/>
              <a:gd name="connsiteY2" fmla="*/ 976067 h 976067"/>
              <a:gd name="connsiteX3" fmla="*/ 630225 w 8971018"/>
              <a:gd name="connsiteY3" fmla="*/ 741526 h 97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71018" h="976067">
                <a:moveTo>
                  <a:pt x="0" y="0"/>
                </a:moveTo>
                <a:lnTo>
                  <a:pt x="8971018" y="0"/>
                </a:lnTo>
                <a:lnTo>
                  <a:pt x="8971018" y="976067"/>
                </a:lnTo>
                <a:lnTo>
                  <a:pt x="630225" y="741526"/>
                </a:lnTo>
                <a:close/>
              </a:path>
            </a:pathLst>
          </a:custGeom>
          <a:solidFill>
            <a:schemeClr val="accent4"/>
          </a:solidFill>
          <a:ln w="252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2" name="任意多边形: 形状 151">
            <a:extLst>
              <a:ext uri="{FF2B5EF4-FFF2-40B4-BE49-F238E27FC236}">
                <a16:creationId xmlns:a16="http://schemas.microsoft.com/office/drawing/2014/main" id="{CBEED278-1902-AF9C-CD59-BCDC36F860CE}"/>
              </a:ext>
            </a:extLst>
          </p:cNvPr>
          <p:cNvSpPr/>
          <p:nvPr/>
        </p:nvSpPr>
        <p:spPr>
          <a:xfrm>
            <a:off x="0" y="0"/>
            <a:ext cx="10180664" cy="806041"/>
          </a:xfrm>
          <a:custGeom>
            <a:avLst/>
            <a:gdLst>
              <a:gd name="connsiteX0" fmla="*/ 1007 w 10180664"/>
              <a:gd name="connsiteY0" fmla="*/ 0 h 586377"/>
              <a:gd name="connsiteX1" fmla="*/ 10180664 w 10180664"/>
              <a:gd name="connsiteY1" fmla="*/ 0 h 586377"/>
              <a:gd name="connsiteX2" fmla="*/ 9827308 w 10180664"/>
              <a:gd name="connsiteY2" fmla="*/ 586377 h 586377"/>
              <a:gd name="connsiteX3" fmla="*/ 0 w 10180664"/>
              <a:gd name="connsiteY3" fmla="*/ 586125 h 586377"/>
              <a:gd name="connsiteX4" fmla="*/ 0 w 10180664"/>
              <a:gd name="connsiteY4" fmla="*/ 585491 h 586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0664" h="586377">
                <a:moveTo>
                  <a:pt x="1007" y="0"/>
                </a:moveTo>
                <a:lnTo>
                  <a:pt x="10180664" y="0"/>
                </a:lnTo>
                <a:lnTo>
                  <a:pt x="9827308" y="586377"/>
                </a:lnTo>
                <a:lnTo>
                  <a:pt x="0" y="586125"/>
                </a:lnTo>
                <a:lnTo>
                  <a:pt x="0" y="585491"/>
                </a:lnTo>
                <a:close/>
              </a:path>
            </a:pathLst>
          </a:custGeom>
          <a:solidFill>
            <a:srgbClr val="FFFFFF"/>
          </a:solidFill>
          <a:ln w="252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5" name="iSHEJI-8">
            <a:extLst>
              <a:ext uri="{FF2B5EF4-FFF2-40B4-BE49-F238E27FC236}">
                <a16:creationId xmlns:a16="http://schemas.microsoft.com/office/drawing/2014/main" id="{C40714AF-05F7-4F44-72DA-9BBD2EE9D89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C85288D0-6D09-ECC4-68DA-EF80AA8493BE}"/>
              </a:ext>
            </a:extLst>
          </p:cNvPr>
          <p:cNvSpPr/>
          <p:nvPr/>
        </p:nvSpPr>
        <p:spPr>
          <a:xfrm>
            <a:off x="915468" y="2657474"/>
            <a:ext cx="3114141" cy="3114141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B087B83D-E94B-B878-8294-26775BBF661D}"/>
              </a:ext>
            </a:extLst>
          </p:cNvPr>
          <p:cNvSpPr/>
          <p:nvPr/>
        </p:nvSpPr>
        <p:spPr>
          <a:xfrm>
            <a:off x="4525444" y="4389427"/>
            <a:ext cx="2256890" cy="2256888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3228C06D-FD19-EA81-208D-98466A3E48A4}"/>
              </a:ext>
            </a:extLst>
          </p:cNvPr>
          <p:cNvSpPr/>
          <p:nvPr/>
        </p:nvSpPr>
        <p:spPr>
          <a:xfrm>
            <a:off x="7756017" y="4181475"/>
            <a:ext cx="2082244" cy="2082242"/>
          </a:xfrm>
          <a:prstGeom prst="ellipse">
            <a:avLst/>
          </a:prstGeom>
          <a:blipFill dpi="0" rotWithShape="1">
            <a:blip r:embed="rId5"/>
            <a:srcRect/>
            <a:tile tx="0" ty="0" sx="100000" sy="100000" flip="none" algn="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6" name="@稿定PPT实验室 出品-10">
            <a:extLst>
              <a:ext uri="{FF2B5EF4-FFF2-40B4-BE49-F238E27FC236}">
                <a16:creationId xmlns:a16="http://schemas.microsoft.com/office/drawing/2014/main" id="{0D59F437-CA55-D46B-E74F-BCA6B3E8564C}"/>
              </a:ext>
            </a:extLst>
          </p:cNvPr>
          <p:cNvSpPr txBox="1"/>
          <p:nvPr/>
        </p:nvSpPr>
        <p:spPr>
          <a:xfrm>
            <a:off x="5244668" y="2554780"/>
            <a:ext cx="6031864" cy="123700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在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“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内容为王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”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的数字化时代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,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技术正在全面改变内容行业，企业面临多样化的内容创意问题，爱设计以内容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Content + 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科技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Technology 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为基础，提出 </a:t>
            </a:r>
            <a:r>
              <a:rPr kumimoji="0" lang="en-US" altLang="zh-CN" sz="1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Contecht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 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创意云概念</a:t>
            </a: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。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27" name="gaoding-14">
            <a:extLst>
              <a:ext uri="{FF2B5EF4-FFF2-40B4-BE49-F238E27FC236}">
                <a16:creationId xmlns:a16="http://schemas.microsoft.com/office/drawing/2014/main" id="{74883524-77B1-9011-2A03-E95AEA1DF510}"/>
              </a:ext>
            </a:extLst>
          </p:cNvPr>
          <p:cNvSpPr txBox="1"/>
          <p:nvPr/>
        </p:nvSpPr>
        <p:spPr>
          <a:xfrm>
            <a:off x="5203459" y="2045914"/>
            <a:ext cx="215401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3" name="gaoding-14">
            <a:extLst>
              <a:ext uri="{FF2B5EF4-FFF2-40B4-BE49-F238E27FC236}">
                <a16:creationId xmlns:a16="http://schemas.microsoft.com/office/drawing/2014/main" id="{FA30C0A2-781C-F315-4B4D-B18D7F90BFAD}"/>
              </a:ext>
            </a:extLst>
          </p:cNvPr>
          <p:cNvSpPr txBox="1"/>
          <p:nvPr/>
        </p:nvSpPr>
        <p:spPr>
          <a:xfrm>
            <a:off x="335179" y="72386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results show</a:t>
            </a:r>
          </a:p>
        </p:txBody>
      </p:sp>
      <p:sp>
        <p:nvSpPr>
          <p:cNvPr id="4" name="gaoding-14">
            <a:extLst>
              <a:ext uri="{FF2B5EF4-FFF2-40B4-BE49-F238E27FC236}">
                <a16:creationId xmlns:a16="http://schemas.microsoft.com/office/drawing/2014/main" id="{7EA0CFD2-CB99-6327-FB66-E92A1FAB178F}"/>
              </a:ext>
            </a:extLst>
          </p:cNvPr>
          <p:cNvSpPr txBox="1"/>
          <p:nvPr/>
        </p:nvSpPr>
        <p:spPr>
          <a:xfrm>
            <a:off x="335179" y="297410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业绩成果展示</a:t>
            </a:r>
          </a:p>
        </p:txBody>
      </p:sp>
    </p:spTree>
    <p:extLst>
      <p:ext uri="{BB962C8B-B14F-4D97-AF65-F5344CB8AC3E}">
        <p14:creationId xmlns:p14="http://schemas.microsoft.com/office/powerpoint/2010/main" val="844203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41A6E377-9243-87B3-3B57-EFA2F07D4115}"/>
              </a:ext>
            </a:extLst>
          </p:cNvPr>
          <p:cNvSpPr/>
          <p:nvPr/>
        </p:nvSpPr>
        <p:spPr>
          <a:xfrm flipH="1">
            <a:off x="0" y="-1"/>
            <a:ext cx="6781800" cy="4536653"/>
          </a:xfrm>
          <a:custGeom>
            <a:avLst/>
            <a:gdLst>
              <a:gd name="connsiteX0" fmla="*/ 0 w 8971018"/>
              <a:gd name="connsiteY0" fmla="*/ 0 h 976067"/>
              <a:gd name="connsiteX1" fmla="*/ 8971018 w 8971018"/>
              <a:gd name="connsiteY1" fmla="*/ 0 h 976067"/>
              <a:gd name="connsiteX2" fmla="*/ 8971018 w 8971018"/>
              <a:gd name="connsiteY2" fmla="*/ 976067 h 976067"/>
              <a:gd name="connsiteX3" fmla="*/ 630225 w 8971018"/>
              <a:gd name="connsiteY3" fmla="*/ 741526 h 97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71018" h="976067">
                <a:moveTo>
                  <a:pt x="0" y="0"/>
                </a:moveTo>
                <a:lnTo>
                  <a:pt x="8971018" y="0"/>
                </a:lnTo>
                <a:lnTo>
                  <a:pt x="8971018" y="976067"/>
                </a:lnTo>
                <a:lnTo>
                  <a:pt x="630225" y="741526"/>
                </a:lnTo>
                <a:close/>
              </a:path>
            </a:pathLst>
          </a:custGeom>
          <a:solidFill>
            <a:schemeClr val="accent4"/>
          </a:solidFill>
          <a:ln w="252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3">
            <a:extLst>
              <a:ext uri="{FF2B5EF4-FFF2-40B4-BE49-F238E27FC236}">
                <a16:creationId xmlns:a16="http://schemas.microsoft.com/office/drawing/2014/main" id="{182F5354-042F-CA74-8303-129A9A939A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3300" y="918255"/>
            <a:ext cx="2619307" cy="2662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defTabSz="609600"/>
            <a:r>
              <a:rPr lang="en-US" altLang="en-US" sz="17300" dirty="0">
                <a:ln w="9525">
                  <a:solidFill>
                    <a:schemeClr val="bg1"/>
                  </a:solidFill>
                </a:ln>
                <a:noFill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03</a:t>
            </a:r>
          </a:p>
        </p:txBody>
      </p:sp>
      <p:sp>
        <p:nvSpPr>
          <p:cNvPr id="19" name="iSHEJI-4">
            <a:extLst>
              <a:ext uri="{FF2B5EF4-FFF2-40B4-BE49-F238E27FC236}">
                <a16:creationId xmlns:a16="http://schemas.microsoft.com/office/drawing/2014/main" id="{D77FC9E2-6C30-3295-FF84-4AFCA2845C3E}"/>
              </a:ext>
            </a:extLst>
          </p:cNvPr>
          <p:cNvSpPr txBox="1"/>
          <p:nvPr/>
        </p:nvSpPr>
        <p:spPr>
          <a:xfrm>
            <a:off x="5616643" y="4124081"/>
            <a:ext cx="5902257" cy="67710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/>
            <a:r>
              <a:rPr lang="en-US" altLang="zh-CN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Deficiencies in the work</a:t>
            </a:r>
          </a:p>
        </p:txBody>
      </p:sp>
      <p:sp>
        <p:nvSpPr>
          <p:cNvPr id="20" name="iSHEJI-5">
            <a:extLst>
              <a:ext uri="{FF2B5EF4-FFF2-40B4-BE49-F238E27FC236}">
                <a16:creationId xmlns:a16="http://schemas.microsoft.com/office/drawing/2014/main" id="{E8F7B904-0786-1ABC-38AE-4035531555E9}"/>
              </a:ext>
            </a:extLst>
          </p:cNvPr>
          <p:cNvSpPr txBox="1"/>
          <p:nvPr/>
        </p:nvSpPr>
        <p:spPr>
          <a:xfrm>
            <a:off x="9172104" y="4801189"/>
            <a:ext cx="2346796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/>
            <a:r>
              <a:rPr lang="zh-CN" altLang="en-US" sz="28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工作不足之处</a:t>
            </a:r>
          </a:p>
        </p:txBody>
      </p:sp>
      <p:sp>
        <p:nvSpPr>
          <p:cNvPr id="23" name="iSHEJI-8">
            <a:extLst>
              <a:ext uri="{FF2B5EF4-FFF2-40B4-BE49-F238E27FC236}">
                <a16:creationId xmlns:a16="http://schemas.microsoft.com/office/drawing/2014/main" id="{1D7EAE6D-18C4-F95A-581C-BCCD232DA09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93564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29F00CE9-66A8-2637-0DB6-51179F2A6BDD}"/>
              </a:ext>
            </a:extLst>
          </p:cNvPr>
          <p:cNvSpPr/>
          <p:nvPr/>
        </p:nvSpPr>
        <p:spPr>
          <a:xfrm>
            <a:off x="3220982" y="1"/>
            <a:ext cx="8971018" cy="1195730"/>
          </a:xfrm>
          <a:custGeom>
            <a:avLst/>
            <a:gdLst>
              <a:gd name="connsiteX0" fmla="*/ 0 w 8971018"/>
              <a:gd name="connsiteY0" fmla="*/ 0 h 976067"/>
              <a:gd name="connsiteX1" fmla="*/ 8971018 w 8971018"/>
              <a:gd name="connsiteY1" fmla="*/ 0 h 976067"/>
              <a:gd name="connsiteX2" fmla="*/ 8971018 w 8971018"/>
              <a:gd name="connsiteY2" fmla="*/ 976067 h 976067"/>
              <a:gd name="connsiteX3" fmla="*/ 630225 w 8971018"/>
              <a:gd name="connsiteY3" fmla="*/ 741526 h 97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71018" h="976067">
                <a:moveTo>
                  <a:pt x="0" y="0"/>
                </a:moveTo>
                <a:lnTo>
                  <a:pt x="8971018" y="0"/>
                </a:lnTo>
                <a:lnTo>
                  <a:pt x="8971018" y="976067"/>
                </a:lnTo>
                <a:lnTo>
                  <a:pt x="630225" y="741526"/>
                </a:lnTo>
                <a:close/>
              </a:path>
            </a:pathLst>
          </a:custGeom>
          <a:solidFill>
            <a:schemeClr val="accent4"/>
          </a:solidFill>
          <a:ln w="252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2" name="任意多边形: 形状 151">
            <a:extLst>
              <a:ext uri="{FF2B5EF4-FFF2-40B4-BE49-F238E27FC236}">
                <a16:creationId xmlns:a16="http://schemas.microsoft.com/office/drawing/2014/main" id="{CBEED278-1902-AF9C-CD59-BCDC36F860CE}"/>
              </a:ext>
            </a:extLst>
          </p:cNvPr>
          <p:cNvSpPr/>
          <p:nvPr/>
        </p:nvSpPr>
        <p:spPr>
          <a:xfrm>
            <a:off x="0" y="0"/>
            <a:ext cx="10180664" cy="806041"/>
          </a:xfrm>
          <a:custGeom>
            <a:avLst/>
            <a:gdLst>
              <a:gd name="connsiteX0" fmla="*/ 1007 w 10180664"/>
              <a:gd name="connsiteY0" fmla="*/ 0 h 586377"/>
              <a:gd name="connsiteX1" fmla="*/ 10180664 w 10180664"/>
              <a:gd name="connsiteY1" fmla="*/ 0 h 586377"/>
              <a:gd name="connsiteX2" fmla="*/ 9827308 w 10180664"/>
              <a:gd name="connsiteY2" fmla="*/ 586377 h 586377"/>
              <a:gd name="connsiteX3" fmla="*/ 0 w 10180664"/>
              <a:gd name="connsiteY3" fmla="*/ 586125 h 586377"/>
              <a:gd name="connsiteX4" fmla="*/ 0 w 10180664"/>
              <a:gd name="connsiteY4" fmla="*/ 585491 h 586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0664" h="586377">
                <a:moveTo>
                  <a:pt x="1007" y="0"/>
                </a:moveTo>
                <a:lnTo>
                  <a:pt x="10180664" y="0"/>
                </a:lnTo>
                <a:lnTo>
                  <a:pt x="9827308" y="586377"/>
                </a:lnTo>
                <a:lnTo>
                  <a:pt x="0" y="586125"/>
                </a:lnTo>
                <a:lnTo>
                  <a:pt x="0" y="585491"/>
                </a:lnTo>
                <a:close/>
              </a:path>
            </a:pathLst>
          </a:custGeom>
          <a:solidFill>
            <a:srgbClr val="FFFFFF"/>
          </a:solidFill>
          <a:ln w="252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6" name="gaoding-14">
            <a:extLst>
              <a:ext uri="{FF2B5EF4-FFF2-40B4-BE49-F238E27FC236}">
                <a16:creationId xmlns:a16="http://schemas.microsoft.com/office/drawing/2014/main" id="{B561C91C-781F-2FBE-C528-4DDD30705688}"/>
              </a:ext>
            </a:extLst>
          </p:cNvPr>
          <p:cNvSpPr txBox="1"/>
          <p:nvPr/>
        </p:nvSpPr>
        <p:spPr>
          <a:xfrm>
            <a:off x="335179" y="72386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Deficiencies in the work</a:t>
            </a:r>
          </a:p>
        </p:txBody>
      </p:sp>
      <p:sp>
        <p:nvSpPr>
          <p:cNvPr id="13" name="gaoding-14">
            <a:extLst>
              <a:ext uri="{FF2B5EF4-FFF2-40B4-BE49-F238E27FC236}">
                <a16:creationId xmlns:a16="http://schemas.microsoft.com/office/drawing/2014/main" id="{FF062FD3-2918-8931-0263-E50DACFA469D}"/>
              </a:ext>
            </a:extLst>
          </p:cNvPr>
          <p:cNvSpPr txBox="1"/>
          <p:nvPr/>
        </p:nvSpPr>
        <p:spPr>
          <a:xfrm>
            <a:off x="335179" y="297410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工作不足之处</a:t>
            </a:r>
          </a:p>
        </p:txBody>
      </p:sp>
      <p:sp>
        <p:nvSpPr>
          <p:cNvPr id="25" name="iSHEJI-8">
            <a:extLst>
              <a:ext uri="{FF2B5EF4-FFF2-40B4-BE49-F238E27FC236}">
                <a16:creationId xmlns:a16="http://schemas.microsoft.com/office/drawing/2014/main" id="{C40714AF-05F7-4F44-72DA-9BBD2EE9D89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A64BB112-6374-3E8F-E0E2-9EB2D40B2F9E}"/>
              </a:ext>
            </a:extLst>
          </p:cNvPr>
          <p:cNvSpPr/>
          <p:nvPr/>
        </p:nvSpPr>
        <p:spPr>
          <a:xfrm>
            <a:off x="4236719" y="3953892"/>
            <a:ext cx="1745454" cy="1711079"/>
          </a:xfrm>
          <a:custGeom>
            <a:avLst/>
            <a:gdLst>
              <a:gd name="connsiteX0" fmla="*/ 1745455 w 1745454"/>
              <a:gd name="connsiteY0" fmla="*/ 1671603 h 1711079"/>
              <a:gd name="connsiteX1" fmla="*/ 34031 w 1745454"/>
              <a:gd name="connsiteY1" fmla="*/ 1711079 h 1711079"/>
              <a:gd name="connsiteX2" fmla="*/ 0 w 1745454"/>
              <a:gd name="connsiteY2" fmla="*/ 0 h 1711079"/>
              <a:gd name="connsiteX3" fmla="*/ 1745114 w 1745454"/>
              <a:gd name="connsiteY3" fmla="*/ 0 h 1711079"/>
              <a:gd name="connsiteX4" fmla="*/ 1745455 w 1745454"/>
              <a:gd name="connsiteY4" fmla="*/ 1671603 h 1711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45454" h="1711079">
                <a:moveTo>
                  <a:pt x="1745455" y="1671603"/>
                </a:moveTo>
                <a:lnTo>
                  <a:pt x="34031" y="1711079"/>
                </a:lnTo>
                <a:lnTo>
                  <a:pt x="0" y="0"/>
                </a:lnTo>
                <a:lnTo>
                  <a:pt x="1745114" y="0"/>
                </a:lnTo>
                <a:lnTo>
                  <a:pt x="1745455" y="1671603"/>
                </a:lnTo>
                <a:close/>
              </a:path>
            </a:pathLst>
          </a:custGeom>
          <a:solidFill>
            <a:schemeClr val="accent2"/>
          </a:solidFill>
          <a:ln w="3403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866D9E87-8F59-0B49-EE8D-DC55D7FA4F00}"/>
              </a:ext>
            </a:extLst>
          </p:cNvPr>
          <p:cNvSpPr/>
          <p:nvPr/>
        </p:nvSpPr>
        <p:spPr>
          <a:xfrm>
            <a:off x="5981152" y="3953892"/>
            <a:ext cx="1711423" cy="1745110"/>
          </a:xfrm>
          <a:custGeom>
            <a:avLst/>
            <a:gdLst>
              <a:gd name="connsiteX0" fmla="*/ 1711424 w 1711423"/>
              <a:gd name="connsiteY0" fmla="*/ 1711079 h 1745110"/>
              <a:gd name="connsiteX1" fmla="*/ 0 w 1711423"/>
              <a:gd name="connsiteY1" fmla="*/ 1745110 h 1745110"/>
              <a:gd name="connsiteX2" fmla="*/ 681 w 1711423"/>
              <a:gd name="connsiteY2" fmla="*/ 0 h 1745110"/>
              <a:gd name="connsiteX3" fmla="*/ 1674330 w 1711423"/>
              <a:gd name="connsiteY3" fmla="*/ 0 h 1745110"/>
              <a:gd name="connsiteX4" fmla="*/ 1711424 w 1711423"/>
              <a:gd name="connsiteY4" fmla="*/ 1711079 h 1745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1423" h="1745110">
                <a:moveTo>
                  <a:pt x="1711424" y="1711079"/>
                </a:moveTo>
                <a:lnTo>
                  <a:pt x="0" y="1745110"/>
                </a:lnTo>
                <a:lnTo>
                  <a:pt x="681" y="0"/>
                </a:lnTo>
                <a:lnTo>
                  <a:pt x="1674330" y="0"/>
                </a:lnTo>
                <a:lnTo>
                  <a:pt x="1711424" y="1711079"/>
                </a:lnTo>
                <a:close/>
              </a:path>
            </a:pathLst>
          </a:custGeom>
          <a:solidFill>
            <a:schemeClr val="accent4"/>
          </a:solidFill>
          <a:ln w="3403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A2D3521F-5D7C-7BC8-0F24-D7F8A3C17DB6}"/>
              </a:ext>
            </a:extLst>
          </p:cNvPr>
          <p:cNvSpPr/>
          <p:nvPr/>
        </p:nvSpPr>
        <p:spPr>
          <a:xfrm>
            <a:off x="5981152" y="2243834"/>
            <a:ext cx="1745454" cy="1711419"/>
          </a:xfrm>
          <a:custGeom>
            <a:avLst/>
            <a:gdLst>
              <a:gd name="connsiteX0" fmla="*/ 1745455 w 1745454"/>
              <a:gd name="connsiteY0" fmla="*/ 1711420 h 1711419"/>
              <a:gd name="connsiteX1" fmla="*/ 681 w 1745454"/>
              <a:gd name="connsiteY1" fmla="*/ 1711420 h 1711419"/>
              <a:gd name="connsiteX2" fmla="*/ 0 w 1745454"/>
              <a:gd name="connsiteY2" fmla="*/ 37434 h 1711419"/>
              <a:gd name="connsiteX3" fmla="*/ 1711424 w 1745454"/>
              <a:gd name="connsiteY3" fmla="*/ 0 h 1711419"/>
              <a:gd name="connsiteX4" fmla="*/ 1745455 w 1745454"/>
              <a:gd name="connsiteY4" fmla="*/ 1711420 h 1711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45454" h="1711419">
                <a:moveTo>
                  <a:pt x="1745455" y="1711420"/>
                </a:moveTo>
                <a:lnTo>
                  <a:pt x="681" y="1711420"/>
                </a:lnTo>
                <a:lnTo>
                  <a:pt x="0" y="37434"/>
                </a:lnTo>
                <a:lnTo>
                  <a:pt x="1711424" y="0"/>
                </a:lnTo>
                <a:lnTo>
                  <a:pt x="1745455" y="1711420"/>
                </a:lnTo>
                <a:close/>
              </a:path>
            </a:pathLst>
          </a:custGeom>
          <a:solidFill>
            <a:schemeClr val="accent3"/>
          </a:solidFill>
          <a:ln w="3403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580D2243-F247-4DC3-C42B-FC383A391D96}"/>
              </a:ext>
            </a:extLst>
          </p:cNvPr>
          <p:cNvSpPr/>
          <p:nvPr/>
        </p:nvSpPr>
        <p:spPr>
          <a:xfrm>
            <a:off x="4270750" y="2209803"/>
            <a:ext cx="1711423" cy="1745450"/>
          </a:xfrm>
          <a:custGeom>
            <a:avLst/>
            <a:gdLst>
              <a:gd name="connsiteX0" fmla="*/ 1711083 w 1711423"/>
              <a:gd name="connsiteY0" fmla="*/ 1745451 h 1745450"/>
              <a:gd name="connsiteX1" fmla="*/ 0 w 1711423"/>
              <a:gd name="connsiteY1" fmla="*/ 1745451 h 1745450"/>
              <a:gd name="connsiteX2" fmla="*/ 0 w 1711423"/>
              <a:gd name="connsiteY2" fmla="*/ 34031 h 1745450"/>
              <a:gd name="connsiteX3" fmla="*/ 1711423 w 1711423"/>
              <a:gd name="connsiteY3" fmla="*/ 0 h 1745450"/>
              <a:gd name="connsiteX4" fmla="*/ 1711083 w 1711423"/>
              <a:gd name="connsiteY4" fmla="*/ 1745451 h 1745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1423" h="1745450">
                <a:moveTo>
                  <a:pt x="1711083" y="1745451"/>
                </a:moveTo>
                <a:lnTo>
                  <a:pt x="0" y="1745451"/>
                </a:lnTo>
                <a:lnTo>
                  <a:pt x="0" y="34031"/>
                </a:lnTo>
                <a:lnTo>
                  <a:pt x="1711423" y="0"/>
                </a:lnTo>
                <a:lnTo>
                  <a:pt x="1711083" y="1745451"/>
                </a:lnTo>
                <a:close/>
              </a:path>
            </a:pathLst>
          </a:custGeom>
          <a:solidFill>
            <a:schemeClr val="accent1"/>
          </a:solidFill>
          <a:ln w="3403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8" name="gaoding-14">
            <a:extLst>
              <a:ext uri="{FF2B5EF4-FFF2-40B4-BE49-F238E27FC236}">
                <a16:creationId xmlns:a16="http://schemas.microsoft.com/office/drawing/2014/main" id="{26D381FD-A72E-3911-DE47-04891FBE21DF}"/>
              </a:ext>
            </a:extLst>
          </p:cNvPr>
          <p:cNvSpPr txBox="1"/>
          <p:nvPr/>
        </p:nvSpPr>
        <p:spPr>
          <a:xfrm>
            <a:off x="1865996" y="2445610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内容智能流转</a:t>
            </a:r>
          </a:p>
        </p:txBody>
      </p:sp>
      <p:sp>
        <p:nvSpPr>
          <p:cNvPr id="29" name="gaoding-14">
            <a:extLst>
              <a:ext uri="{FF2B5EF4-FFF2-40B4-BE49-F238E27FC236}">
                <a16:creationId xmlns:a16="http://schemas.microsoft.com/office/drawing/2014/main" id="{068DA36A-B530-585F-2F3B-06DB8DDF1838}"/>
              </a:ext>
            </a:extLst>
          </p:cNvPr>
          <p:cNvSpPr txBox="1"/>
          <p:nvPr/>
        </p:nvSpPr>
        <p:spPr>
          <a:xfrm>
            <a:off x="720604" y="2885247"/>
            <a:ext cx="3299404" cy="7632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30" name="gaoding-14">
            <a:extLst>
              <a:ext uri="{FF2B5EF4-FFF2-40B4-BE49-F238E27FC236}">
                <a16:creationId xmlns:a16="http://schemas.microsoft.com/office/drawing/2014/main" id="{288BD60F-0F25-58B8-A9CA-A5F5DF0087ED}"/>
              </a:ext>
            </a:extLst>
          </p:cNvPr>
          <p:cNvSpPr txBox="1"/>
          <p:nvPr/>
        </p:nvSpPr>
        <p:spPr>
          <a:xfrm>
            <a:off x="1865996" y="4203146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数字资产管理</a:t>
            </a:r>
          </a:p>
        </p:txBody>
      </p:sp>
      <p:sp>
        <p:nvSpPr>
          <p:cNvPr id="31" name="gaoding-14">
            <a:extLst>
              <a:ext uri="{FF2B5EF4-FFF2-40B4-BE49-F238E27FC236}">
                <a16:creationId xmlns:a16="http://schemas.microsoft.com/office/drawing/2014/main" id="{7B92B109-7226-E4C9-14BC-49B681ACC515}"/>
              </a:ext>
            </a:extLst>
          </p:cNvPr>
          <p:cNvSpPr txBox="1"/>
          <p:nvPr/>
        </p:nvSpPr>
        <p:spPr>
          <a:xfrm>
            <a:off x="1043940" y="4652754"/>
            <a:ext cx="2976068" cy="7632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提供标准化产品及服务</a:t>
            </a:r>
          </a:p>
        </p:txBody>
      </p:sp>
      <p:sp>
        <p:nvSpPr>
          <p:cNvPr id="32" name="gaoding-14">
            <a:extLst>
              <a:ext uri="{FF2B5EF4-FFF2-40B4-BE49-F238E27FC236}">
                <a16:creationId xmlns:a16="http://schemas.microsoft.com/office/drawing/2014/main" id="{CF1D2135-C16C-13C9-D4FF-71A46002761D}"/>
              </a:ext>
            </a:extLst>
          </p:cNvPr>
          <p:cNvSpPr txBox="1"/>
          <p:nvPr/>
        </p:nvSpPr>
        <p:spPr>
          <a:xfrm>
            <a:off x="7958632" y="2700581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品牌塑造传播</a:t>
            </a:r>
          </a:p>
        </p:txBody>
      </p:sp>
      <p:sp>
        <p:nvSpPr>
          <p:cNvPr id="33" name="gaoding-14">
            <a:extLst>
              <a:ext uri="{FF2B5EF4-FFF2-40B4-BE49-F238E27FC236}">
                <a16:creationId xmlns:a16="http://schemas.microsoft.com/office/drawing/2014/main" id="{D2E3C3C4-424F-44C1-5AA0-72E8CB66B545}"/>
              </a:ext>
            </a:extLst>
          </p:cNvPr>
          <p:cNvSpPr txBox="1"/>
          <p:nvPr/>
        </p:nvSpPr>
        <p:spPr>
          <a:xfrm>
            <a:off x="7958632" y="3140218"/>
            <a:ext cx="3299404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34" name="gaoding-14">
            <a:extLst>
              <a:ext uri="{FF2B5EF4-FFF2-40B4-BE49-F238E27FC236}">
                <a16:creationId xmlns:a16="http://schemas.microsoft.com/office/drawing/2014/main" id="{B21612B4-9E88-3132-8221-DE568F426C55}"/>
              </a:ext>
            </a:extLst>
          </p:cNvPr>
          <p:cNvSpPr txBox="1"/>
          <p:nvPr/>
        </p:nvSpPr>
        <p:spPr>
          <a:xfrm>
            <a:off x="7958632" y="4353185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全员营销获客</a:t>
            </a:r>
          </a:p>
        </p:txBody>
      </p:sp>
      <p:sp>
        <p:nvSpPr>
          <p:cNvPr id="35" name="gaoding-14">
            <a:extLst>
              <a:ext uri="{FF2B5EF4-FFF2-40B4-BE49-F238E27FC236}">
                <a16:creationId xmlns:a16="http://schemas.microsoft.com/office/drawing/2014/main" id="{BF46F58D-AAC6-D93A-91CD-94A3567126A4}"/>
              </a:ext>
            </a:extLst>
          </p:cNvPr>
          <p:cNvSpPr txBox="1"/>
          <p:nvPr/>
        </p:nvSpPr>
        <p:spPr>
          <a:xfrm>
            <a:off x="7958632" y="4802793"/>
            <a:ext cx="3299404" cy="7632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36" name="gaoding-14">
            <a:extLst>
              <a:ext uri="{FF2B5EF4-FFF2-40B4-BE49-F238E27FC236}">
                <a16:creationId xmlns:a16="http://schemas.microsoft.com/office/drawing/2014/main" id="{98CA72C3-95C1-E160-2504-26B8837A475C}"/>
              </a:ext>
            </a:extLst>
          </p:cNvPr>
          <p:cNvSpPr txBox="1"/>
          <p:nvPr/>
        </p:nvSpPr>
        <p:spPr>
          <a:xfrm>
            <a:off x="4449341" y="2502866"/>
            <a:ext cx="135424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S</a:t>
            </a:r>
            <a:endParaRPr kumimoji="0" lang="zh-CN" altLang="en-US" sz="8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37" name="gaoding-14">
            <a:extLst>
              <a:ext uri="{FF2B5EF4-FFF2-40B4-BE49-F238E27FC236}">
                <a16:creationId xmlns:a16="http://schemas.microsoft.com/office/drawing/2014/main" id="{855F7E28-1E10-2D48-683B-43C45834C2E6}"/>
              </a:ext>
            </a:extLst>
          </p:cNvPr>
          <p:cNvSpPr txBox="1"/>
          <p:nvPr/>
        </p:nvSpPr>
        <p:spPr>
          <a:xfrm>
            <a:off x="6177441" y="2502866"/>
            <a:ext cx="135424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W</a:t>
            </a:r>
            <a:endParaRPr kumimoji="0" lang="zh-CN" altLang="en-US" sz="8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38" name="gaoding-14">
            <a:extLst>
              <a:ext uri="{FF2B5EF4-FFF2-40B4-BE49-F238E27FC236}">
                <a16:creationId xmlns:a16="http://schemas.microsoft.com/office/drawing/2014/main" id="{84404F0F-5C4D-6CCC-83E7-D246CE19AFAF}"/>
              </a:ext>
            </a:extLst>
          </p:cNvPr>
          <p:cNvSpPr txBox="1"/>
          <p:nvPr/>
        </p:nvSpPr>
        <p:spPr>
          <a:xfrm>
            <a:off x="4449341" y="4150019"/>
            <a:ext cx="135424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T</a:t>
            </a:r>
            <a:endParaRPr kumimoji="0" lang="zh-CN" altLang="en-US" sz="8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39" name="gaoding-14">
            <a:extLst>
              <a:ext uri="{FF2B5EF4-FFF2-40B4-BE49-F238E27FC236}">
                <a16:creationId xmlns:a16="http://schemas.microsoft.com/office/drawing/2014/main" id="{06233BCB-2EA4-D881-3B48-56FC39973F17}"/>
              </a:ext>
            </a:extLst>
          </p:cNvPr>
          <p:cNvSpPr txBox="1"/>
          <p:nvPr/>
        </p:nvSpPr>
        <p:spPr>
          <a:xfrm>
            <a:off x="6177441" y="4150019"/>
            <a:ext cx="135424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O</a:t>
            </a:r>
            <a:endParaRPr kumimoji="0" lang="zh-CN" altLang="en-US" sz="8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60366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29F00CE9-66A8-2637-0DB6-51179F2A6BDD}"/>
              </a:ext>
            </a:extLst>
          </p:cNvPr>
          <p:cNvSpPr/>
          <p:nvPr/>
        </p:nvSpPr>
        <p:spPr>
          <a:xfrm>
            <a:off x="3220982" y="1"/>
            <a:ext cx="8971018" cy="1195730"/>
          </a:xfrm>
          <a:custGeom>
            <a:avLst/>
            <a:gdLst>
              <a:gd name="connsiteX0" fmla="*/ 0 w 8971018"/>
              <a:gd name="connsiteY0" fmla="*/ 0 h 976067"/>
              <a:gd name="connsiteX1" fmla="*/ 8971018 w 8971018"/>
              <a:gd name="connsiteY1" fmla="*/ 0 h 976067"/>
              <a:gd name="connsiteX2" fmla="*/ 8971018 w 8971018"/>
              <a:gd name="connsiteY2" fmla="*/ 976067 h 976067"/>
              <a:gd name="connsiteX3" fmla="*/ 630225 w 8971018"/>
              <a:gd name="connsiteY3" fmla="*/ 741526 h 97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71018" h="976067">
                <a:moveTo>
                  <a:pt x="0" y="0"/>
                </a:moveTo>
                <a:lnTo>
                  <a:pt x="8971018" y="0"/>
                </a:lnTo>
                <a:lnTo>
                  <a:pt x="8971018" y="976067"/>
                </a:lnTo>
                <a:lnTo>
                  <a:pt x="630225" y="741526"/>
                </a:lnTo>
                <a:close/>
              </a:path>
            </a:pathLst>
          </a:custGeom>
          <a:solidFill>
            <a:schemeClr val="accent4"/>
          </a:solidFill>
          <a:ln w="252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2" name="任意多边形: 形状 151">
            <a:extLst>
              <a:ext uri="{FF2B5EF4-FFF2-40B4-BE49-F238E27FC236}">
                <a16:creationId xmlns:a16="http://schemas.microsoft.com/office/drawing/2014/main" id="{CBEED278-1902-AF9C-CD59-BCDC36F860CE}"/>
              </a:ext>
            </a:extLst>
          </p:cNvPr>
          <p:cNvSpPr/>
          <p:nvPr/>
        </p:nvSpPr>
        <p:spPr>
          <a:xfrm>
            <a:off x="0" y="0"/>
            <a:ext cx="10180664" cy="806041"/>
          </a:xfrm>
          <a:custGeom>
            <a:avLst/>
            <a:gdLst>
              <a:gd name="connsiteX0" fmla="*/ 1007 w 10180664"/>
              <a:gd name="connsiteY0" fmla="*/ 0 h 586377"/>
              <a:gd name="connsiteX1" fmla="*/ 10180664 w 10180664"/>
              <a:gd name="connsiteY1" fmla="*/ 0 h 586377"/>
              <a:gd name="connsiteX2" fmla="*/ 9827308 w 10180664"/>
              <a:gd name="connsiteY2" fmla="*/ 586377 h 586377"/>
              <a:gd name="connsiteX3" fmla="*/ 0 w 10180664"/>
              <a:gd name="connsiteY3" fmla="*/ 586125 h 586377"/>
              <a:gd name="connsiteX4" fmla="*/ 0 w 10180664"/>
              <a:gd name="connsiteY4" fmla="*/ 585491 h 586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0664" h="586377">
                <a:moveTo>
                  <a:pt x="1007" y="0"/>
                </a:moveTo>
                <a:lnTo>
                  <a:pt x="10180664" y="0"/>
                </a:lnTo>
                <a:lnTo>
                  <a:pt x="9827308" y="586377"/>
                </a:lnTo>
                <a:lnTo>
                  <a:pt x="0" y="586125"/>
                </a:lnTo>
                <a:lnTo>
                  <a:pt x="0" y="585491"/>
                </a:lnTo>
                <a:close/>
              </a:path>
            </a:pathLst>
          </a:custGeom>
          <a:solidFill>
            <a:srgbClr val="FFFFFF"/>
          </a:solidFill>
          <a:ln w="252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5" name="iSHEJI-8">
            <a:extLst>
              <a:ext uri="{FF2B5EF4-FFF2-40B4-BE49-F238E27FC236}">
                <a16:creationId xmlns:a16="http://schemas.microsoft.com/office/drawing/2014/main" id="{C40714AF-05F7-4F44-72DA-9BBD2EE9D89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08D137B2-8CAC-E938-F99B-C8438C4B223D}"/>
              </a:ext>
            </a:extLst>
          </p:cNvPr>
          <p:cNvCxnSpPr>
            <a:cxnSpLocks/>
          </p:cNvCxnSpPr>
          <p:nvPr/>
        </p:nvCxnSpPr>
        <p:spPr>
          <a:xfrm>
            <a:off x="1344930" y="5574030"/>
            <a:ext cx="950214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19C7089D-A901-6EE2-7F75-2A5466F8C8F2}"/>
              </a:ext>
            </a:extLst>
          </p:cNvPr>
          <p:cNvSpPr/>
          <p:nvPr/>
        </p:nvSpPr>
        <p:spPr>
          <a:xfrm>
            <a:off x="5539740" y="2846070"/>
            <a:ext cx="213360" cy="27279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DAC9BDCF-CA29-8E3A-E591-0103C710622B}"/>
              </a:ext>
            </a:extLst>
          </p:cNvPr>
          <p:cNvSpPr/>
          <p:nvPr/>
        </p:nvSpPr>
        <p:spPr>
          <a:xfrm>
            <a:off x="6990082" y="1924050"/>
            <a:ext cx="213360" cy="36499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4E2BCA93-0685-248B-C19C-44DD8E0028E5}"/>
              </a:ext>
            </a:extLst>
          </p:cNvPr>
          <p:cNvSpPr/>
          <p:nvPr/>
        </p:nvSpPr>
        <p:spPr>
          <a:xfrm>
            <a:off x="8440424" y="4057650"/>
            <a:ext cx="213360" cy="15163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A9FB147B-3B29-A4DC-90A4-FB03E8B7F2B4}"/>
              </a:ext>
            </a:extLst>
          </p:cNvPr>
          <p:cNvSpPr/>
          <p:nvPr/>
        </p:nvSpPr>
        <p:spPr>
          <a:xfrm>
            <a:off x="9890766" y="3234690"/>
            <a:ext cx="213360" cy="23393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2" name="gaoding-14">
            <a:extLst>
              <a:ext uri="{FF2B5EF4-FFF2-40B4-BE49-F238E27FC236}">
                <a16:creationId xmlns:a16="http://schemas.microsoft.com/office/drawing/2014/main" id="{ECB081AF-2357-283C-C602-6EED0B93E362}"/>
              </a:ext>
            </a:extLst>
          </p:cNvPr>
          <p:cNvSpPr txBox="1"/>
          <p:nvPr/>
        </p:nvSpPr>
        <p:spPr>
          <a:xfrm>
            <a:off x="4878482" y="5691956"/>
            <a:ext cx="153587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Q1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43" name="gaoding-14">
            <a:extLst>
              <a:ext uri="{FF2B5EF4-FFF2-40B4-BE49-F238E27FC236}">
                <a16:creationId xmlns:a16="http://schemas.microsoft.com/office/drawing/2014/main" id="{D0977FD2-2CD1-80DF-82F2-436A9838CE59}"/>
              </a:ext>
            </a:extLst>
          </p:cNvPr>
          <p:cNvSpPr txBox="1"/>
          <p:nvPr/>
        </p:nvSpPr>
        <p:spPr>
          <a:xfrm>
            <a:off x="6328824" y="5691956"/>
            <a:ext cx="153587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Q2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44" name="gaoding-14">
            <a:extLst>
              <a:ext uri="{FF2B5EF4-FFF2-40B4-BE49-F238E27FC236}">
                <a16:creationId xmlns:a16="http://schemas.microsoft.com/office/drawing/2014/main" id="{B1B16B68-02BD-6021-35D9-D32A65028FE6}"/>
              </a:ext>
            </a:extLst>
          </p:cNvPr>
          <p:cNvSpPr txBox="1"/>
          <p:nvPr/>
        </p:nvSpPr>
        <p:spPr>
          <a:xfrm>
            <a:off x="7779166" y="5691956"/>
            <a:ext cx="153587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Q3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45" name="gaoding-14">
            <a:extLst>
              <a:ext uri="{FF2B5EF4-FFF2-40B4-BE49-F238E27FC236}">
                <a16:creationId xmlns:a16="http://schemas.microsoft.com/office/drawing/2014/main" id="{1BAE6BEE-44D6-9AFA-4FB3-3D4DA3112A10}"/>
              </a:ext>
            </a:extLst>
          </p:cNvPr>
          <p:cNvSpPr txBox="1"/>
          <p:nvPr/>
        </p:nvSpPr>
        <p:spPr>
          <a:xfrm>
            <a:off x="9229508" y="5691956"/>
            <a:ext cx="153587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Q4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46" name="gaoding-14">
            <a:extLst>
              <a:ext uri="{FF2B5EF4-FFF2-40B4-BE49-F238E27FC236}">
                <a16:creationId xmlns:a16="http://schemas.microsoft.com/office/drawing/2014/main" id="{C7592633-E35F-BB2F-FAD0-7E3A62D5E149}"/>
              </a:ext>
            </a:extLst>
          </p:cNvPr>
          <p:cNvSpPr txBox="1"/>
          <p:nvPr/>
        </p:nvSpPr>
        <p:spPr>
          <a:xfrm>
            <a:off x="1422485" y="3621830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品牌塑造传播</a:t>
            </a:r>
          </a:p>
        </p:txBody>
      </p:sp>
      <p:sp>
        <p:nvSpPr>
          <p:cNvPr id="47" name="gaoding-14">
            <a:extLst>
              <a:ext uri="{FF2B5EF4-FFF2-40B4-BE49-F238E27FC236}">
                <a16:creationId xmlns:a16="http://schemas.microsoft.com/office/drawing/2014/main" id="{070DE337-EC69-04B8-8A9D-6D4436BAEF80}"/>
              </a:ext>
            </a:extLst>
          </p:cNvPr>
          <p:cNvSpPr txBox="1"/>
          <p:nvPr/>
        </p:nvSpPr>
        <p:spPr>
          <a:xfrm>
            <a:off x="1422485" y="4061467"/>
            <a:ext cx="3299404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48" name="Freeform 33">
            <a:extLst>
              <a:ext uri="{FF2B5EF4-FFF2-40B4-BE49-F238E27FC236}">
                <a16:creationId xmlns:a16="http://schemas.microsoft.com/office/drawing/2014/main" id="{E66A88EB-5380-0C58-69FC-6219B3750DBD}"/>
              </a:ext>
            </a:extLst>
          </p:cNvPr>
          <p:cNvSpPr/>
          <p:nvPr/>
        </p:nvSpPr>
        <p:spPr>
          <a:xfrm>
            <a:off x="1422485" y="2546975"/>
            <a:ext cx="577199" cy="57728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9" name="gaoding-14">
            <a:extLst>
              <a:ext uri="{FF2B5EF4-FFF2-40B4-BE49-F238E27FC236}">
                <a16:creationId xmlns:a16="http://schemas.microsoft.com/office/drawing/2014/main" id="{C32DC36C-E194-B2D0-CC78-651278040FE3}"/>
              </a:ext>
            </a:extLst>
          </p:cNvPr>
          <p:cNvSpPr txBox="1"/>
          <p:nvPr/>
        </p:nvSpPr>
        <p:spPr>
          <a:xfrm>
            <a:off x="4878482" y="2579702"/>
            <a:ext cx="153587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5100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50" name="gaoding-14">
            <a:extLst>
              <a:ext uri="{FF2B5EF4-FFF2-40B4-BE49-F238E27FC236}">
                <a16:creationId xmlns:a16="http://schemas.microsoft.com/office/drawing/2014/main" id="{DED9CA69-5508-8FE8-915A-8148C98E71CC}"/>
              </a:ext>
            </a:extLst>
          </p:cNvPr>
          <p:cNvSpPr txBox="1"/>
          <p:nvPr/>
        </p:nvSpPr>
        <p:spPr>
          <a:xfrm>
            <a:off x="6328824" y="1587169"/>
            <a:ext cx="153587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7520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51" name="gaoding-14">
            <a:extLst>
              <a:ext uri="{FF2B5EF4-FFF2-40B4-BE49-F238E27FC236}">
                <a16:creationId xmlns:a16="http://schemas.microsoft.com/office/drawing/2014/main" id="{8145BEA6-01A1-8B14-9611-B269C085ADCE}"/>
              </a:ext>
            </a:extLst>
          </p:cNvPr>
          <p:cNvSpPr txBox="1"/>
          <p:nvPr/>
        </p:nvSpPr>
        <p:spPr>
          <a:xfrm>
            <a:off x="7779166" y="3714163"/>
            <a:ext cx="153587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3500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52" name="gaoding-14">
            <a:extLst>
              <a:ext uri="{FF2B5EF4-FFF2-40B4-BE49-F238E27FC236}">
                <a16:creationId xmlns:a16="http://schemas.microsoft.com/office/drawing/2014/main" id="{B223DCB7-FDBD-2EA4-C5CB-ED514CEA4BF7}"/>
              </a:ext>
            </a:extLst>
          </p:cNvPr>
          <p:cNvSpPr txBox="1"/>
          <p:nvPr/>
        </p:nvSpPr>
        <p:spPr>
          <a:xfrm>
            <a:off x="9229508" y="2863149"/>
            <a:ext cx="153587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4600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2" name="gaoding-14">
            <a:extLst>
              <a:ext uri="{FF2B5EF4-FFF2-40B4-BE49-F238E27FC236}">
                <a16:creationId xmlns:a16="http://schemas.microsoft.com/office/drawing/2014/main" id="{FDD8BFEB-AEFA-E3D4-CB0F-49F965E9086B}"/>
              </a:ext>
            </a:extLst>
          </p:cNvPr>
          <p:cNvSpPr txBox="1"/>
          <p:nvPr/>
        </p:nvSpPr>
        <p:spPr>
          <a:xfrm>
            <a:off x="335179" y="72386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Deficiencies in the work</a:t>
            </a:r>
          </a:p>
        </p:txBody>
      </p:sp>
      <p:sp>
        <p:nvSpPr>
          <p:cNvPr id="5" name="gaoding-14">
            <a:extLst>
              <a:ext uri="{FF2B5EF4-FFF2-40B4-BE49-F238E27FC236}">
                <a16:creationId xmlns:a16="http://schemas.microsoft.com/office/drawing/2014/main" id="{D50508D5-E1B1-0DAA-EEE9-80D10CCCB352}"/>
              </a:ext>
            </a:extLst>
          </p:cNvPr>
          <p:cNvSpPr txBox="1"/>
          <p:nvPr/>
        </p:nvSpPr>
        <p:spPr>
          <a:xfrm>
            <a:off x="335179" y="297410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工作不足之处</a:t>
            </a:r>
          </a:p>
        </p:txBody>
      </p:sp>
    </p:spTree>
    <p:extLst>
      <p:ext uri="{BB962C8B-B14F-4D97-AF65-F5344CB8AC3E}">
        <p14:creationId xmlns:p14="http://schemas.microsoft.com/office/powerpoint/2010/main" val="38427231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29F00CE9-66A8-2637-0DB6-51179F2A6BDD}"/>
              </a:ext>
            </a:extLst>
          </p:cNvPr>
          <p:cNvSpPr/>
          <p:nvPr/>
        </p:nvSpPr>
        <p:spPr>
          <a:xfrm>
            <a:off x="3220982" y="1"/>
            <a:ext cx="8971018" cy="1195730"/>
          </a:xfrm>
          <a:custGeom>
            <a:avLst/>
            <a:gdLst>
              <a:gd name="connsiteX0" fmla="*/ 0 w 8971018"/>
              <a:gd name="connsiteY0" fmla="*/ 0 h 976067"/>
              <a:gd name="connsiteX1" fmla="*/ 8971018 w 8971018"/>
              <a:gd name="connsiteY1" fmla="*/ 0 h 976067"/>
              <a:gd name="connsiteX2" fmla="*/ 8971018 w 8971018"/>
              <a:gd name="connsiteY2" fmla="*/ 976067 h 976067"/>
              <a:gd name="connsiteX3" fmla="*/ 630225 w 8971018"/>
              <a:gd name="connsiteY3" fmla="*/ 741526 h 97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71018" h="976067">
                <a:moveTo>
                  <a:pt x="0" y="0"/>
                </a:moveTo>
                <a:lnTo>
                  <a:pt x="8971018" y="0"/>
                </a:lnTo>
                <a:lnTo>
                  <a:pt x="8971018" y="976067"/>
                </a:lnTo>
                <a:lnTo>
                  <a:pt x="630225" y="741526"/>
                </a:lnTo>
                <a:close/>
              </a:path>
            </a:pathLst>
          </a:custGeom>
          <a:solidFill>
            <a:schemeClr val="accent4"/>
          </a:solidFill>
          <a:ln w="252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2" name="任意多边形: 形状 151">
            <a:extLst>
              <a:ext uri="{FF2B5EF4-FFF2-40B4-BE49-F238E27FC236}">
                <a16:creationId xmlns:a16="http://schemas.microsoft.com/office/drawing/2014/main" id="{CBEED278-1902-AF9C-CD59-BCDC36F860CE}"/>
              </a:ext>
            </a:extLst>
          </p:cNvPr>
          <p:cNvSpPr/>
          <p:nvPr/>
        </p:nvSpPr>
        <p:spPr>
          <a:xfrm>
            <a:off x="0" y="0"/>
            <a:ext cx="10180664" cy="806041"/>
          </a:xfrm>
          <a:custGeom>
            <a:avLst/>
            <a:gdLst>
              <a:gd name="connsiteX0" fmla="*/ 1007 w 10180664"/>
              <a:gd name="connsiteY0" fmla="*/ 0 h 586377"/>
              <a:gd name="connsiteX1" fmla="*/ 10180664 w 10180664"/>
              <a:gd name="connsiteY1" fmla="*/ 0 h 586377"/>
              <a:gd name="connsiteX2" fmla="*/ 9827308 w 10180664"/>
              <a:gd name="connsiteY2" fmla="*/ 586377 h 586377"/>
              <a:gd name="connsiteX3" fmla="*/ 0 w 10180664"/>
              <a:gd name="connsiteY3" fmla="*/ 586125 h 586377"/>
              <a:gd name="connsiteX4" fmla="*/ 0 w 10180664"/>
              <a:gd name="connsiteY4" fmla="*/ 585491 h 586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0664" h="586377">
                <a:moveTo>
                  <a:pt x="1007" y="0"/>
                </a:moveTo>
                <a:lnTo>
                  <a:pt x="10180664" y="0"/>
                </a:lnTo>
                <a:lnTo>
                  <a:pt x="9827308" y="586377"/>
                </a:lnTo>
                <a:lnTo>
                  <a:pt x="0" y="586125"/>
                </a:lnTo>
                <a:lnTo>
                  <a:pt x="0" y="585491"/>
                </a:lnTo>
                <a:close/>
              </a:path>
            </a:pathLst>
          </a:custGeom>
          <a:solidFill>
            <a:srgbClr val="FFFFFF"/>
          </a:solidFill>
          <a:ln w="252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5" name="iSHEJI-8">
            <a:extLst>
              <a:ext uri="{FF2B5EF4-FFF2-40B4-BE49-F238E27FC236}">
                <a16:creationId xmlns:a16="http://schemas.microsoft.com/office/drawing/2014/main" id="{C40714AF-05F7-4F44-72DA-9BBD2EE9D89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EEBA6CAE-8D50-C60F-D5A6-0D2783E05F35}"/>
              </a:ext>
            </a:extLst>
          </p:cNvPr>
          <p:cNvSpPr/>
          <p:nvPr/>
        </p:nvSpPr>
        <p:spPr>
          <a:xfrm>
            <a:off x="2240280" y="1912163"/>
            <a:ext cx="987942" cy="987942"/>
          </a:xfrm>
          <a:prstGeom prst="ellipse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dirty="0"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01</a:t>
            </a:r>
            <a:endParaRPr lang="zh-CN" altLang="en-US" sz="2800" dirty="0"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8" name="gaoding-14">
            <a:extLst>
              <a:ext uri="{FF2B5EF4-FFF2-40B4-BE49-F238E27FC236}">
                <a16:creationId xmlns:a16="http://schemas.microsoft.com/office/drawing/2014/main" id="{8A69A4E6-B812-1960-E732-30EE9AA4DFCB}"/>
              </a:ext>
            </a:extLst>
          </p:cNvPr>
          <p:cNvSpPr txBox="1"/>
          <p:nvPr/>
        </p:nvSpPr>
        <p:spPr>
          <a:xfrm>
            <a:off x="3509763" y="2075099"/>
            <a:ext cx="172188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39" name="gaoding-14">
            <a:extLst>
              <a:ext uri="{FF2B5EF4-FFF2-40B4-BE49-F238E27FC236}">
                <a16:creationId xmlns:a16="http://schemas.microsoft.com/office/drawing/2014/main" id="{CE3E90BE-9E92-DD1C-176E-143D2A631EA0}"/>
              </a:ext>
            </a:extLst>
          </p:cNvPr>
          <p:cNvSpPr txBox="1"/>
          <p:nvPr/>
        </p:nvSpPr>
        <p:spPr>
          <a:xfrm>
            <a:off x="3509763" y="2406134"/>
            <a:ext cx="2540704" cy="1934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Intelligent flow of content</a:t>
            </a: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CBD88BF3-B482-44E0-A152-726768647FEB}"/>
              </a:ext>
            </a:extLst>
          </p:cNvPr>
          <p:cNvSpPr/>
          <p:nvPr/>
        </p:nvSpPr>
        <p:spPr>
          <a:xfrm>
            <a:off x="2240280" y="3467906"/>
            <a:ext cx="987942" cy="987942"/>
          </a:xfrm>
          <a:prstGeom prst="ellipse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dirty="0"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02</a:t>
            </a:r>
            <a:endParaRPr lang="zh-CN" altLang="en-US" sz="2800" dirty="0"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1" name="gaoding-14">
            <a:extLst>
              <a:ext uri="{FF2B5EF4-FFF2-40B4-BE49-F238E27FC236}">
                <a16:creationId xmlns:a16="http://schemas.microsoft.com/office/drawing/2014/main" id="{30258C7D-8E58-C4A2-ECF8-2E577ECF1EE1}"/>
              </a:ext>
            </a:extLst>
          </p:cNvPr>
          <p:cNvSpPr txBox="1"/>
          <p:nvPr/>
        </p:nvSpPr>
        <p:spPr>
          <a:xfrm>
            <a:off x="3509763" y="3630843"/>
            <a:ext cx="172188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42" name="gaoding-14">
            <a:extLst>
              <a:ext uri="{FF2B5EF4-FFF2-40B4-BE49-F238E27FC236}">
                <a16:creationId xmlns:a16="http://schemas.microsoft.com/office/drawing/2014/main" id="{DBF87996-8BA5-6ADD-2455-092B49DF2838}"/>
              </a:ext>
            </a:extLst>
          </p:cNvPr>
          <p:cNvSpPr txBox="1"/>
          <p:nvPr/>
        </p:nvSpPr>
        <p:spPr>
          <a:xfrm>
            <a:off x="3509763" y="3961877"/>
            <a:ext cx="2540704" cy="1934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Digital asset Management</a:t>
            </a: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19F8B750-2811-7802-D6F5-15089C09561F}"/>
              </a:ext>
            </a:extLst>
          </p:cNvPr>
          <p:cNvSpPr/>
          <p:nvPr/>
        </p:nvSpPr>
        <p:spPr>
          <a:xfrm>
            <a:off x="2240280" y="5023649"/>
            <a:ext cx="987942" cy="987942"/>
          </a:xfrm>
          <a:prstGeom prst="ellipse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dirty="0"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03</a:t>
            </a:r>
            <a:endParaRPr lang="zh-CN" altLang="en-US" sz="2800" dirty="0"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4" name="gaoding-14">
            <a:extLst>
              <a:ext uri="{FF2B5EF4-FFF2-40B4-BE49-F238E27FC236}">
                <a16:creationId xmlns:a16="http://schemas.microsoft.com/office/drawing/2014/main" id="{A98E6D0C-C7E5-1194-5255-67F69BB25B5A}"/>
              </a:ext>
            </a:extLst>
          </p:cNvPr>
          <p:cNvSpPr txBox="1"/>
          <p:nvPr/>
        </p:nvSpPr>
        <p:spPr>
          <a:xfrm>
            <a:off x="3509763" y="5186586"/>
            <a:ext cx="172188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45" name="gaoding-14">
            <a:extLst>
              <a:ext uri="{FF2B5EF4-FFF2-40B4-BE49-F238E27FC236}">
                <a16:creationId xmlns:a16="http://schemas.microsoft.com/office/drawing/2014/main" id="{470B5AAE-92CC-80BD-1209-2CD1EF453A25}"/>
              </a:ext>
            </a:extLst>
          </p:cNvPr>
          <p:cNvSpPr txBox="1"/>
          <p:nvPr/>
        </p:nvSpPr>
        <p:spPr>
          <a:xfrm>
            <a:off x="3509763" y="5517620"/>
            <a:ext cx="2540704" cy="1934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Full marketing to get customers</a:t>
            </a: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5C2F84B6-0CF8-7535-CC42-7AD34A2E6D25}"/>
              </a:ext>
            </a:extLst>
          </p:cNvPr>
          <p:cNvSpPr/>
          <p:nvPr/>
        </p:nvSpPr>
        <p:spPr>
          <a:xfrm>
            <a:off x="6141532" y="1912163"/>
            <a:ext cx="987942" cy="987942"/>
          </a:xfrm>
          <a:prstGeom prst="ellipse">
            <a:avLst/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7" name="Freeform 39">
            <a:extLst>
              <a:ext uri="{FF2B5EF4-FFF2-40B4-BE49-F238E27FC236}">
                <a16:creationId xmlns:a16="http://schemas.microsoft.com/office/drawing/2014/main" id="{00C6793B-2893-BE04-BB9F-74805D4A61E7}"/>
              </a:ext>
            </a:extLst>
          </p:cNvPr>
          <p:cNvSpPr/>
          <p:nvPr/>
        </p:nvSpPr>
        <p:spPr>
          <a:xfrm>
            <a:off x="6400456" y="2161722"/>
            <a:ext cx="470097" cy="488824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8" name="gaoding-14">
            <a:extLst>
              <a:ext uri="{FF2B5EF4-FFF2-40B4-BE49-F238E27FC236}">
                <a16:creationId xmlns:a16="http://schemas.microsoft.com/office/drawing/2014/main" id="{7FB9D06C-D401-804E-A2A8-3C6BB610E4FB}"/>
              </a:ext>
            </a:extLst>
          </p:cNvPr>
          <p:cNvSpPr txBox="1"/>
          <p:nvPr/>
        </p:nvSpPr>
        <p:spPr>
          <a:xfrm>
            <a:off x="7411016" y="2075099"/>
            <a:ext cx="172188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49" name="gaoding-14">
            <a:extLst>
              <a:ext uri="{FF2B5EF4-FFF2-40B4-BE49-F238E27FC236}">
                <a16:creationId xmlns:a16="http://schemas.microsoft.com/office/drawing/2014/main" id="{7C292C54-7EBB-FE44-A66E-D40C9632A09F}"/>
              </a:ext>
            </a:extLst>
          </p:cNvPr>
          <p:cNvSpPr txBox="1"/>
          <p:nvPr/>
        </p:nvSpPr>
        <p:spPr>
          <a:xfrm>
            <a:off x="7411016" y="2406134"/>
            <a:ext cx="2540704" cy="1934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Intelligent flow of content</a:t>
            </a: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C89BCA13-DCA1-E5CF-D9D7-B152985A25F3}"/>
              </a:ext>
            </a:extLst>
          </p:cNvPr>
          <p:cNvSpPr/>
          <p:nvPr/>
        </p:nvSpPr>
        <p:spPr>
          <a:xfrm>
            <a:off x="6141532" y="3467906"/>
            <a:ext cx="987942" cy="987942"/>
          </a:xfrm>
          <a:prstGeom prst="ellipse">
            <a:avLst/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1" name="Freeform 43">
            <a:extLst>
              <a:ext uri="{FF2B5EF4-FFF2-40B4-BE49-F238E27FC236}">
                <a16:creationId xmlns:a16="http://schemas.microsoft.com/office/drawing/2014/main" id="{23B78B3D-5B18-B9C6-62AD-C97D8FC6E0E0}"/>
              </a:ext>
            </a:extLst>
          </p:cNvPr>
          <p:cNvSpPr/>
          <p:nvPr/>
        </p:nvSpPr>
        <p:spPr>
          <a:xfrm>
            <a:off x="6421489" y="3717465"/>
            <a:ext cx="428029" cy="488824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2" name="gaoding-14">
            <a:extLst>
              <a:ext uri="{FF2B5EF4-FFF2-40B4-BE49-F238E27FC236}">
                <a16:creationId xmlns:a16="http://schemas.microsoft.com/office/drawing/2014/main" id="{1F714117-36CE-8A51-18E5-5BECDF2CDE65}"/>
              </a:ext>
            </a:extLst>
          </p:cNvPr>
          <p:cNvSpPr txBox="1"/>
          <p:nvPr/>
        </p:nvSpPr>
        <p:spPr>
          <a:xfrm>
            <a:off x="7411016" y="3630843"/>
            <a:ext cx="172188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53" name="gaoding-14">
            <a:extLst>
              <a:ext uri="{FF2B5EF4-FFF2-40B4-BE49-F238E27FC236}">
                <a16:creationId xmlns:a16="http://schemas.microsoft.com/office/drawing/2014/main" id="{F60B74F3-55F3-AC30-84BA-5E75C1E8D0BF}"/>
              </a:ext>
            </a:extLst>
          </p:cNvPr>
          <p:cNvSpPr txBox="1"/>
          <p:nvPr/>
        </p:nvSpPr>
        <p:spPr>
          <a:xfrm>
            <a:off x="7411016" y="3961877"/>
            <a:ext cx="2540704" cy="1934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Digital asset Management</a:t>
            </a: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6BA5A0A9-AF67-5204-BE3E-B9CDC1F807AA}"/>
              </a:ext>
            </a:extLst>
          </p:cNvPr>
          <p:cNvSpPr/>
          <p:nvPr/>
        </p:nvSpPr>
        <p:spPr>
          <a:xfrm>
            <a:off x="6141532" y="5023649"/>
            <a:ext cx="987942" cy="987942"/>
          </a:xfrm>
          <a:prstGeom prst="ellipse">
            <a:avLst/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F6AC8B61-0203-F0B2-49D6-A7102A3470BB}"/>
              </a:ext>
            </a:extLst>
          </p:cNvPr>
          <p:cNvSpPr/>
          <p:nvPr/>
        </p:nvSpPr>
        <p:spPr>
          <a:xfrm>
            <a:off x="6391091" y="5273208"/>
            <a:ext cx="488824" cy="488824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6" name="gaoding-14">
            <a:extLst>
              <a:ext uri="{FF2B5EF4-FFF2-40B4-BE49-F238E27FC236}">
                <a16:creationId xmlns:a16="http://schemas.microsoft.com/office/drawing/2014/main" id="{8B6C7756-D672-0DB1-77A8-8852135693E1}"/>
              </a:ext>
            </a:extLst>
          </p:cNvPr>
          <p:cNvSpPr txBox="1"/>
          <p:nvPr/>
        </p:nvSpPr>
        <p:spPr>
          <a:xfrm>
            <a:off x="7411016" y="5186586"/>
            <a:ext cx="172188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57" name="gaoding-14">
            <a:extLst>
              <a:ext uri="{FF2B5EF4-FFF2-40B4-BE49-F238E27FC236}">
                <a16:creationId xmlns:a16="http://schemas.microsoft.com/office/drawing/2014/main" id="{1E641A46-ACDB-3128-BA23-2A978C2807E1}"/>
              </a:ext>
            </a:extLst>
          </p:cNvPr>
          <p:cNvSpPr txBox="1"/>
          <p:nvPr/>
        </p:nvSpPr>
        <p:spPr>
          <a:xfrm>
            <a:off x="7411016" y="5517620"/>
            <a:ext cx="2540704" cy="1934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Full marketing to get customers</a:t>
            </a:r>
          </a:p>
        </p:txBody>
      </p:sp>
      <p:sp>
        <p:nvSpPr>
          <p:cNvPr id="2" name="gaoding-14">
            <a:extLst>
              <a:ext uri="{FF2B5EF4-FFF2-40B4-BE49-F238E27FC236}">
                <a16:creationId xmlns:a16="http://schemas.microsoft.com/office/drawing/2014/main" id="{BE29DABD-F7F0-A9A7-6865-D5300B2ECC62}"/>
              </a:ext>
            </a:extLst>
          </p:cNvPr>
          <p:cNvSpPr txBox="1"/>
          <p:nvPr/>
        </p:nvSpPr>
        <p:spPr>
          <a:xfrm>
            <a:off x="335179" y="72386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Deficiencies in the work</a:t>
            </a:r>
          </a:p>
        </p:txBody>
      </p:sp>
      <p:sp>
        <p:nvSpPr>
          <p:cNvPr id="3" name="gaoding-14">
            <a:extLst>
              <a:ext uri="{FF2B5EF4-FFF2-40B4-BE49-F238E27FC236}">
                <a16:creationId xmlns:a16="http://schemas.microsoft.com/office/drawing/2014/main" id="{FF154432-34D5-85D7-EA74-0FF2EE59E9A5}"/>
              </a:ext>
            </a:extLst>
          </p:cNvPr>
          <p:cNvSpPr txBox="1"/>
          <p:nvPr/>
        </p:nvSpPr>
        <p:spPr>
          <a:xfrm>
            <a:off x="335179" y="297410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工作不足之处</a:t>
            </a:r>
          </a:p>
        </p:txBody>
      </p:sp>
    </p:spTree>
    <p:extLst>
      <p:ext uri="{BB962C8B-B14F-4D97-AF65-F5344CB8AC3E}">
        <p14:creationId xmlns:p14="http://schemas.microsoft.com/office/powerpoint/2010/main" val="37929043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41A6E377-9243-87B3-3B57-EFA2F07D4115}"/>
              </a:ext>
            </a:extLst>
          </p:cNvPr>
          <p:cNvSpPr/>
          <p:nvPr/>
        </p:nvSpPr>
        <p:spPr>
          <a:xfrm flipH="1">
            <a:off x="0" y="-1"/>
            <a:ext cx="6781800" cy="4536653"/>
          </a:xfrm>
          <a:custGeom>
            <a:avLst/>
            <a:gdLst>
              <a:gd name="connsiteX0" fmla="*/ 0 w 8971018"/>
              <a:gd name="connsiteY0" fmla="*/ 0 h 976067"/>
              <a:gd name="connsiteX1" fmla="*/ 8971018 w 8971018"/>
              <a:gd name="connsiteY1" fmla="*/ 0 h 976067"/>
              <a:gd name="connsiteX2" fmla="*/ 8971018 w 8971018"/>
              <a:gd name="connsiteY2" fmla="*/ 976067 h 976067"/>
              <a:gd name="connsiteX3" fmla="*/ 630225 w 8971018"/>
              <a:gd name="connsiteY3" fmla="*/ 741526 h 97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71018" h="976067">
                <a:moveTo>
                  <a:pt x="0" y="0"/>
                </a:moveTo>
                <a:lnTo>
                  <a:pt x="8971018" y="0"/>
                </a:lnTo>
                <a:lnTo>
                  <a:pt x="8971018" y="976067"/>
                </a:lnTo>
                <a:lnTo>
                  <a:pt x="630225" y="741526"/>
                </a:lnTo>
                <a:close/>
              </a:path>
            </a:pathLst>
          </a:custGeom>
          <a:solidFill>
            <a:schemeClr val="accent4"/>
          </a:solidFill>
          <a:ln w="252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3">
            <a:extLst>
              <a:ext uri="{FF2B5EF4-FFF2-40B4-BE49-F238E27FC236}">
                <a16:creationId xmlns:a16="http://schemas.microsoft.com/office/drawing/2014/main" id="{182F5354-042F-CA74-8303-129A9A939A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3300" y="918255"/>
            <a:ext cx="2619307" cy="2662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defTabSz="609600"/>
            <a:r>
              <a:rPr lang="en-US" altLang="en-US" sz="17300" dirty="0">
                <a:ln w="9525">
                  <a:solidFill>
                    <a:schemeClr val="bg1"/>
                  </a:solidFill>
                </a:ln>
                <a:noFill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04</a:t>
            </a:r>
          </a:p>
        </p:txBody>
      </p:sp>
      <p:sp>
        <p:nvSpPr>
          <p:cNvPr id="19" name="iSHEJI-4">
            <a:extLst>
              <a:ext uri="{FF2B5EF4-FFF2-40B4-BE49-F238E27FC236}">
                <a16:creationId xmlns:a16="http://schemas.microsoft.com/office/drawing/2014/main" id="{D77FC9E2-6C30-3295-FF84-4AFCA2845C3E}"/>
              </a:ext>
            </a:extLst>
          </p:cNvPr>
          <p:cNvSpPr txBox="1"/>
          <p:nvPr/>
        </p:nvSpPr>
        <p:spPr>
          <a:xfrm>
            <a:off x="5736869" y="4124081"/>
            <a:ext cx="5782031" cy="67710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/>
            <a:r>
              <a:rPr lang="en-US" altLang="zh-CN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Plan for next year</a:t>
            </a:r>
          </a:p>
        </p:txBody>
      </p:sp>
      <p:sp>
        <p:nvSpPr>
          <p:cNvPr id="20" name="iSHEJI-5">
            <a:extLst>
              <a:ext uri="{FF2B5EF4-FFF2-40B4-BE49-F238E27FC236}">
                <a16:creationId xmlns:a16="http://schemas.microsoft.com/office/drawing/2014/main" id="{E8F7B904-0786-1ABC-38AE-4035531555E9}"/>
              </a:ext>
            </a:extLst>
          </p:cNvPr>
          <p:cNvSpPr txBox="1"/>
          <p:nvPr/>
        </p:nvSpPr>
        <p:spPr>
          <a:xfrm>
            <a:off x="9172104" y="4801189"/>
            <a:ext cx="2346796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/>
            <a:r>
              <a:rPr lang="zh-CN" altLang="en-US" sz="28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明年工作计划</a:t>
            </a:r>
          </a:p>
        </p:txBody>
      </p:sp>
      <p:sp>
        <p:nvSpPr>
          <p:cNvPr id="23" name="iSHEJI-8">
            <a:extLst>
              <a:ext uri="{FF2B5EF4-FFF2-40B4-BE49-F238E27FC236}">
                <a16:creationId xmlns:a16="http://schemas.microsoft.com/office/drawing/2014/main" id="{1D7EAE6D-18C4-F95A-581C-BCCD232DA09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1694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29F00CE9-66A8-2637-0DB6-51179F2A6BDD}"/>
              </a:ext>
            </a:extLst>
          </p:cNvPr>
          <p:cNvSpPr/>
          <p:nvPr/>
        </p:nvSpPr>
        <p:spPr>
          <a:xfrm>
            <a:off x="3220982" y="1"/>
            <a:ext cx="8971018" cy="1195730"/>
          </a:xfrm>
          <a:custGeom>
            <a:avLst/>
            <a:gdLst>
              <a:gd name="connsiteX0" fmla="*/ 0 w 8971018"/>
              <a:gd name="connsiteY0" fmla="*/ 0 h 976067"/>
              <a:gd name="connsiteX1" fmla="*/ 8971018 w 8971018"/>
              <a:gd name="connsiteY1" fmla="*/ 0 h 976067"/>
              <a:gd name="connsiteX2" fmla="*/ 8971018 w 8971018"/>
              <a:gd name="connsiteY2" fmla="*/ 976067 h 976067"/>
              <a:gd name="connsiteX3" fmla="*/ 630225 w 8971018"/>
              <a:gd name="connsiteY3" fmla="*/ 741526 h 97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71018" h="976067">
                <a:moveTo>
                  <a:pt x="0" y="0"/>
                </a:moveTo>
                <a:lnTo>
                  <a:pt x="8971018" y="0"/>
                </a:lnTo>
                <a:lnTo>
                  <a:pt x="8971018" y="976067"/>
                </a:lnTo>
                <a:lnTo>
                  <a:pt x="630225" y="741526"/>
                </a:lnTo>
                <a:close/>
              </a:path>
            </a:pathLst>
          </a:custGeom>
          <a:solidFill>
            <a:schemeClr val="accent4"/>
          </a:solidFill>
          <a:ln w="252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2" name="任意多边形: 形状 151">
            <a:extLst>
              <a:ext uri="{FF2B5EF4-FFF2-40B4-BE49-F238E27FC236}">
                <a16:creationId xmlns:a16="http://schemas.microsoft.com/office/drawing/2014/main" id="{CBEED278-1902-AF9C-CD59-BCDC36F860CE}"/>
              </a:ext>
            </a:extLst>
          </p:cNvPr>
          <p:cNvSpPr/>
          <p:nvPr/>
        </p:nvSpPr>
        <p:spPr>
          <a:xfrm>
            <a:off x="0" y="0"/>
            <a:ext cx="10180664" cy="806041"/>
          </a:xfrm>
          <a:custGeom>
            <a:avLst/>
            <a:gdLst>
              <a:gd name="connsiteX0" fmla="*/ 1007 w 10180664"/>
              <a:gd name="connsiteY0" fmla="*/ 0 h 586377"/>
              <a:gd name="connsiteX1" fmla="*/ 10180664 w 10180664"/>
              <a:gd name="connsiteY1" fmla="*/ 0 h 586377"/>
              <a:gd name="connsiteX2" fmla="*/ 9827308 w 10180664"/>
              <a:gd name="connsiteY2" fmla="*/ 586377 h 586377"/>
              <a:gd name="connsiteX3" fmla="*/ 0 w 10180664"/>
              <a:gd name="connsiteY3" fmla="*/ 586125 h 586377"/>
              <a:gd name="connsiteX4" fmla="*/ 0 w 10180664"/>
              <a:gd name="connsiteY4" fmla="*/ 585491 h 586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0664" h="586377">
                <a:moveTo>
                  <a:pt x="1007" y="0"/>
                </a:moveTo>
                <a:lnTo>
                  <a:pt x="10180664" y="0"/>
                </a:lnTo>
                <a:lnTo>
                  <a:pt x="9827308" y="586377"/>
                </a:lnTo>
                <a:lnTo>
                  <a:pt x="0" y="586125"/>
                </a:lnTo>
                <a:lnTo>
                  <a:pt x="0" y="585491"/>
                </a:lnTo>
                <a:close/>
              </a:path>
            </a:pathLst>
          </a:custGeom>
          <a:solidFill>
            <a:srgbClr val="FFFFFF"/>
          </a:solidFill>
          <a:ln w="252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6" name="gaoding-14">
            <a:extLst>
              <a:ext uri="{FF2B5EF4-FFF2-40B4-BE49-F238E27FC236}">
                <a16:creationId xmlns:a16="http://schemas.microsoft.com/office/drawing/2014/main" id="{B561C91C-781F-2FBE-C528-4DDD30705688}"/>
              </a:ext>
            </a:extLst>
          </p:cNvPr>
          <p:cNvSpPr txBox="1"/>
          <p:nvPr/>
        </p:nvSpPr>
        <p:spPr>
          <a:xfrm>
            <a:off x="335179" y="72386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Plan for next year</a:t>
            </a:r>
          </a:p>
        </p:txBody>
      </p:sp>
      <p:sp>
        <p:nvSpPr>
          <p:cNvPr id="13" name="gaoding-14">
            <a:extLst>
              <a:ext uri="{FF2B5EF4-FFF2-40B4-BE49-F238E27FC236}">
                <a16:creationId xmlns:a16="http://schemas.microsoft.com/office/drawing/2014/main" id="{FF062FD3-2918-8931-0263-E50DACFA469D}"/>
              </a:ext>
            </a:extLst>
          </p:cNvPr>
          <p:cNvSpPr txBox="1"/>
          <p:nvPr/>
        </p:nvSpPr>
        <p:spPr>
          <a:xfrm>
            <a:off x="335179" y="297410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明年工作计划</a:t>
            </a:r>
          </a:p>
        </p:txBody>
      </p:sp>
      <p:sp>
        <p:nvSpPr>
          <p:cNvPr id="25" name="iSHEJI-8">
            <a:extLst>
              <a:ext uri="{FF2B5EF4-FFF2-40B4-BE49-F238E27FC236}">
                <a16:creationId xmlns:a16="http://schemas.microsoft.com/office/drawing/2014/main" id="{C40714AF-05F7-4F44-72DA-9BBD2EE9D89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9808917F-DEA7-ABB4-92F6-354010D9D0C0}"/>
              </a:ext>
            </a:extLst>
          </p:cNvPr>
          <p:cNvSpPr/>
          <p:nvPr/>
        </p:nvSpPr>
        <p:spPr>
          <a:xfrm rot="10800000">
            <a:off x="7020389" y="4618240"/>
            <a:ext cx="4098539" cy="1137643"/>
          </a:xfrm>
          <a:custGeom>
            <a:avLst/>
            <a:gdLst>
              <a:gd name="connsiteX0" fmla="*/ 0 w 4098539"/>
              <a:gd name="connsiteY0" fmla="*/ 0 h 1137643"/>
              <a:gd name="connsiteX1" fmla="*/ 4098539 w 4098539"/>
              <a:gd name="connsiteY1" fmla="*/ 0 h 1137643"/>
              <a:gd name="connsiteX2" fmla="*/ 4098539 w 4098539"/>
              <a:gd name="connsiteY2" fmla="*/ 1137644 h 1137643"/>
              <a:gd name="connsiteX3" fmla="*/ 0 w 4098539"/>
              <a:gd name="connsiteY3" fmla="*/ 1137644 h 1137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8539" h="1137643">
                <a:moveTo>
                  <a:pt x="0" y="0"/>
                </a:moveTo>
                <a:lnTo>
                  <a:pt x="4098539" y="0"/>
                </a:lnTo>
                <a:lnTo>
                  <a:pt x="4098539" y="1137644"/>
                </a:lnTo>
                <a:lnTo>
                  <a:pt x="0" y="1137644"/>
                </a:ln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0" scaled="0"/>
          </a:gradFill>
          <a:ln w="8393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F8130D2-B469-9AA3-0E4D-9F1C706A1EC6}"/>
              </a:ext>
            </a:extLst>
          </p:cNvPr>
          <p:cNvSpPr/>
          <p:nvPr/>
        </p:nvSpPr>
        <p:spPr>
          <a:xfrm rot="10800000">
            <a:off x="6585841" y="3199967"/>
            <a:ext cx="4098539" cy="1137643"/>
          </a:xfrm>
          <a:custGeom>
            <a:avLst/>
            <a:gdLst>
              <a:gd name="connsiteX0" fmla="*/ 0 w 4098539"/>
              <a:gd name="connsiteY0" fmla="*/ 0 h 1137643"/>
              <a:gd name="connsiteX1" fmla="*/ 4098539 w 4098539"/>
              <a:gd name="connsiteY1" fmla="*/ 0 h 1137643"/>
              <a:gd name="connsiteX2" fmla="*/ 4098539 w 4098539"/>
              <a:gd name="connsiteY2" fmla="*/ 1137644 h 1137643"/>
              <a:gd name="connsiteX3" fmla="*/ 0 w 4098539"/>
              <a:gd name="connsiteY3" fmla="*/ 1137644 h 1137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8539" h="1137643">
                <a:moveTo>
                  <a:pt x="0" y="0"/>
                </a:moveTo>
                <a:lnTo>
                  <a:pt x="4098539" y="0"/>
                </a:lnTo>
                <a:lnTo>
                  <a:pt x="4098539" y="1137644"/>
                </a:lnTo>
                <a:lnTo>
                  <a:pt x="0" y="1137644"/>
                </a:ln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0" scaled="0"/>
          </a:gradFill>
          <a:ln w="8393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B5B4D4FA-2740-2B45-EA90-279998BD80DC}"/>
              </a:ext>
            </a:extLst>
          </p:cNvPr>
          <p:cNvSpPr/>
          <p:nvPr/>
        </p:nvSpPr>
        <p:spPr>
          <a:xfrm rot="10800000">
            <a:off x="6266563" y="1818663"/>
            <a:ext cx="4098539" cy="1137643"/>
          </a:xfrm>
          <a:custGeom>
            <a:avLst/>
            <a:gdLst>
              <a:gd name="connsiteX0" fmla="*/ 0 w 4098539"/>
              <a:gd name="connsiteY0" fmla="*/ 0 h 1137643"/>
              <a:gd name="connsiteX1" fmla="*/ 4098539 w 4098539"/>
              <a:gd name="connsiteY1" fmla="*/ 0 h 1137643"/>
              <a:gd name="connsiteX2" fmla="*/ 4098539 w 4098539"/>
              <a:gd name="connsiteY2" fmla="*/ 1137643 h 1137643"/>
              <a:gd name="connsiteX3" fmla="*/ 0 w 4098539"/>
              <a:gd name="connsiteY3" fmla="*/ 1137643 h 1137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8539" h="1137643">
                <a:moveTo>
                  <a:pt x="0" y="0"/>
                </a:moveTo>
                <a:lnTo>
                  <a:pt x="4098539" y="0"/>
                </a:lnTo>
                <a:lnTo>
                  <a:pt x="4098539" y="1137643"/>
                </a:lnTo>
                <a:lnTo>
                  <a:pt x="0" y="1137643"/>
                </a:ln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0" scaled="0"/>
          </a:gradFill>
          <a:ln w="8393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A1773C6A-EA41-842A-5D22-170017906EB6}"/>
              </a:ext>
            </a:extLst>
          </p:cNvPr>
          <p:cNvSpPr/>
          <p:nvPr/>
        </p:nvSpPr>
        <p:spPr>
          <a:xfrm>
            <a:off x="644732" y="4358377"/>
            <a:ext cx="3700377" cy="1137643"/>
          </a:xfrm>
          <a:custGeom>
            <a:avLst/>
            <a:gdLst>
              <a:gd name="connsiteX0" fmla="*/ 0 w 2847468"/>
              <a:gd name="connsiteY0" fmla="*/ 0 h 1137643"/>
              <a:gd name="connsiteX1" fmla="*/ 2847468 w 2847468"/>
              <a:gd name="connsiteY1" fmla="*/ 0 h 1137643"/>
              <a:gd name="connsiteX2" fmla="*/ 2847468 w 2847468"/>
              <a:gd name="connsiteY2" fmla="*/ 1137643 h 1137643"/>
              <a:gd name="connsiteX3" fmla="*/ 0 w 2847468"/>
              <a:gd name="connsiteY3" fmla="*/ 1137643 h 1137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7468" h="1137643">
                <a:moveTo>
                  <a:pt x="0" y="0"/>
                </a:moveTo>
                <a:lnTo>
                  <a:pt x="2847468" y="0"/>
                </a:lnTo>
                <a:lnTo>
                  <a:pt x="2847468" y="1137643"/>
                </a:lnTo>
                <a:lnTo>
                  <a:pt x="0" y="1137643"/>
                </a:ln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0" scaled="0"/>
          </a:gradFill>
          <a:ln w="839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2B3B6E56-CE23-49F2-5212-BB045621F938}"/>
              </a:ext>
            </a:extLst>
          </p:cNvPr>
          <p:cNvSpPr/>
          <p:nvPr/>
        </p:nvSpPr>
        <p:spPr>
          <a:xfrm>
            <a:off x="1095075" y="2782986"/>
            <a:ext cx="4199365" cy="1137643"/>
          </a:xfrm>
          <a:custGeom>
            <a:avLst/>
            <a:gdLst>
              <a:gd name="connsiteX0" fmla="*/ 0 w 3231443"/>
              <a:gd name="connsiteY0" fmla="*/ 0 h 1137643"/>
              <a:gd name="connsiteX1" fmla="*/ 3231444 w 3231443"/>
              <a:gd name="connsiteY1" fmla="*/ 0 h 1137643"/>
              <a:gd name="connsiteX2" fmla="*/ 3231444 w 3231443"/>
              <a:gd name="connsiteY2" fmla="*/ 1137643 h 1137643"/>
              <a:gd name="connsiteX3" fmla="*/ 0 w 3231443"/>
              <a:gd name="connsiteY3" fmla="*/ 1137643 h 1137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1443" h="1137643">
                <a:moveTo>
                  <a:pt x="0" y="0"/>
                </a:moveTo>
                <a:lnTo>
                  <a:pt x="3231444" y="0"/>
                </a:lnTo>
                <a:lnTo>
                  <a:pt x="3231444" y="1137643"/>
                </a:lnTo>
                <a:lnTo>
                  <a:pt x="0" y="1137643"/>
                </a:ln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0" scaled="0"/>
          </a:gradFill>
          <a:ln w="839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44DD409C-F6C6-C242-BE4D-E971B82A4C48}"/>
              </a:ext>
            </a:extLst>
          </p:cNvPr>
          <p:cNvSpPr/>
          <p:nvPr/>
        </p:nvSpPr>
        <p:spPr>
          <a:xfrm>
            <a:off x="4087060" y="4620523"/>
            <a:ext cx="440269" cy="509166"/>
          </a:xfrm>
          <a:custGeom>
            <a:avLst/>
            <a:gdLst>
              <a:gd name="connsiteX0" fmla="*/ 0 w 440269"/>
              <a:gd name="connsiteY0" fmla="*/ 254583 h 509166"/>
              <a:gd name="connsiteX1" fmla="*/ 440269 w 440269"/>
              <a:gd name="connsiteY1" fmla="*/ 0 h 509166"/>
              <a:gd name="connsiteX2" fmla="*/ 440269 w 440269"/>
              <a:gd name="connsiteY2" fmla="*/ 509167 h 509166"/>
              <a:gd name="connsiteX3" fmla="*/ 0 w 440269"/>
              <a:gd name="connsiteY3" fmla="*/ 254583 h 509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0269" h="509166">
                <a:moveTo>
                  <a:pt x="0" y="254583"/>
                </a:moveTo>
                <a:lnTo>
                  <a:pt x="440269" y="0"/>
                </a:lnTo>
                <a:lnTo>
                  <a:pt x="440269" y="509167"/>
                </a:lnTo>
                <a:lnTo>
                  <a:pt x="0" y="254583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839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E49F1B28-A105-6740-662C-FEE7445E8DFE}"/>
              </a:ext>
            </a:extLst>
          </p:cNvPr>
          <p:cNvSpPr/>
          <p:nvPr/>
        </p:nvSpPr>
        <p:spPr>
          <a:xfrm>
            <a:off x="6585841" y="5105324"/>
            <a:ext cx="799878" cy="1743434"/>
          </a:xfrm>
          <a:custGeom>
            <a:avLst/>
            <a:gdLst>
              <a:gd name="connsiteX0" fmla="*/ 152918 w 799878"/>
              <a:gd name="connsiteY0" fmla="*/ 1743434 h 1743434"/>
              <a:gd name="connsiteX1" fmla="*/ 0 w 799878"/>
              <a:gd name="connsiteY1" fmla="*/ 1743434 h 1743434"/>
              <a:gd name="connsiteX2" fmla="*/ 0 w 799878"/>
              <a:gd name="connsiteY2" fmla="*/ 295753 h 1743434"/>
              <a:gd name="connsiteX3" fmla="*/ 295753 w 799878"/>
              <a:gd name="connsiteY3" fmla="*/ 0 h 1743434"/>
              <a:gd name="connsiteX4" fmla="*/ 799879 w 799878"/>
              <a:gd name="connsiteY4" fmla="*/ 0 h 1743434"/>
              <a:gd name="connsiteX5" fmla="*/ 799879 w 799878"/>
              <a:gd name="connsiteY5" fmla="*/ 152918 h 1743434"/>
              <a:gd name="connsiteX6" fmla="*/ 295753 w 799878"/>
              <a:gd name="connsiteY6" fmla="*/ 152918 h 1743434"/>
              <a:gd name="connsiteX7" fmla="*/ 152918 w 799878"/>
              <a:gd name="connsiteY7" fmla="*/ 295753 h 1743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9878" h="1743434">
                <a:moveTo>
                  <a:pt x="152918" y="1743434"/>
                </a:moveTo>
                <a:lnTo>
                  <a:pt x="0" y="1743434"/>
                </a:lnTo>
                <a:lnTo>
                  <a:pt x="0" y="295753"/>
                </a:lnTo>
                <a:cubicBezTo>
                  <a:pt x="462" y="132602"/>
                  <a:pt x="132602" y="462"/>
                  <a:pt x="295753" y="0"/>
                </a:cubicBezTo>
                <a:lnTo>
                  <a:pt x="799879" y="0"/>
                </a:lnTo>
                <a:lnTo>
                  <a:pt x="799879" y="152918"/>
                </a:lnTo>
                <a:lnTo>
                  <a:pt x="295753" y="152918"/>
                </a:lnTo>
                <a:cubicBezTo>
                  <a:pt x="217059" y="153380"/>
                  <a:pt x="153380" y="217059"/>
                  <a:pt x="152918" y="29575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839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26CBBD0A-4E95-E99C-4ED3-0C6A97C306B2}"/>
              </a:ext>
            </a:extLst>
          </p:cNvPr>
          <p:cNvSpPr/>
          <p:nvPr/>
        </p:nvSpPr>
        <p:spPr>
          <a:xfrm>
            <a:off x="7162225" y="4927199"/>
            <a:ext cx="440269" cy="509166"/>
          </a:xfrm>
          <a:custGeom>
            <a:avLst/>
            <a:gdLst>
              <a:gd name="connsiteX0" fmla="*/ 440270 w 440269"/>
              <a:gd name="connsiteY0" fmla="*/ 254584 h 509166"/>
              <a:gd name="connsiteX1" fmla="*/ 0 w 440269"/>
              <a:gd name="connsiteY1" fmla="*/ 0 h 509166"/>
              <a:gd name="connsiteX2" fmla="*/ 0 w 440269"/>
              <a:gd name="connsiteY2" fmla="*/ 509167 h 509166"/>
              <a:gd name="connsiteX3" fmla="*/ 440270 w 440269"/>
              <a:gd name="connsiteY3" fmla="*/ 254584 h 509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0269" h="509166">
                <a:moveTo>
                  <a:pt x="440270" y="254584"/>
                </a:moveTo>
                <a:lnTo>
                  <a:pt x="0" y="0"/>
                </a:lnTo>
                <a:lnTo>
                  <a:pt x="0" y="509167"/>
                </a:lnTo>
                <a:lnTo>
                  <a:pt x="440270" y="2545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839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84FEF36D-C42A-980D-6149-2CB3F476C831}"/>
              </a:ext>
            </a:extLst>
          </p:cNvPr>
          <p:cNvSpPr/>
          <p:nvPr/>
        </p:nvSpPr>
        <p:spPr>
          <a:xfrm>
            <a:off x="6158175" y="3697133"/>
            <a:ext cx="799878" cy="3160867"/>
          </a:xfrm>
          <a:custGeom>
            <a:avLst/>
            <a:gdLst>
              <a:gd name="connsiteX0" fmla="*/ 152918 w 799878"/>
              <a:gd name="connsiteY0" fmla="*/ 3160867 h 3160867"/>
              <a:gd name="connsiteX1" fmla="*/ 0 w 799878"/>
              <a:gd name="connsiteY1" fmla="*/ 3160867 h 3160867"/>
              <a:gd name="connsiteX2" fmla="*/ 0 w 799878"/>
              <a:gd name="connsiteY2" fmla="*/ 295754 h 3160867"/>
              <a:gd name="connsiteX3" fmla="*/ 295753 w 799878"/>
              <a:gd name="connsiteY3" fmla="*/ 0 h 3160867"/>
              <a:gd name="connsiteX4" fmla="*/ 799879 w 799878"/>
              <a:gd name="connsiteY4" fmla="*/ 0 h 3160867"/>
              <a:gd name="connsiteX5" fmla="*/ 799879 w 799878"/>
              <a:gd name="connsiteY5" fmla="*/ 152918 h 3160867"/>
              <a:gd name="connsiteX6" fmla="*/ 295753 w 799878"/>
              <a:gd name="connsiteY6" fmla="*/ 152918 h 3160867"/>
              <a:gd name="connsiteX7" fmla="*/ 152918 w 799878"/>
              <a:gd name="connsiteY7" fmla="*/ 295754 h 3160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9878" h="3160867">
                <a:moveTo>
                  <a:pt x="152918" y="3160867"/>
                </a:moveTo>
                <a:lnTo>
                  <a:pt x="0" y="3160867"/>
                </a:lnTo>
                <a:lnTo>
                  <a:pt x="0" y="295754"/>
                </a:lnTo>
                <a:cubicBezTo>
                  <a:pt x="462" y="132602"/>
                  <a:pt x="132602" y="462"/>
                  <a:pt x="295753" y="0"/>
                </a:cubicBezTo>
                <a:lnTo>
                  <a:pt x="799879" y="0"/>
                </a:lnTo>
                <a:lnTo>
                  <a:pt x="799879" y="152918"/>
                </a:lnTo>
                <a:lnTo>
                  <a:pt x="295753" y="152918"/>
                </a:lnTo>
                <a:cubicBezTo>
                  <a:pt x="216866" y="152918"/>
                  <a:pt x="152918" y="216866"/>
                  <a:pt x="152918" y="295754"/>
                </a:cubicBezTo>
                <a:close/>
              </a:path>
            </a:pathLst>
          </a:custGeom>
          <a:solidFill>
            <a:schemeClr val="accent3"/>
          </a:solidFill>
          <a:ln w="839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B1967250-FB8B-2537-CC78-C4707E6F771A}"/>
              </a:ext>
            </a:extLst>
          </p:cNvPr>
          <p:cNvSpPr/>
          <p:nvPr/>
        </p:nvSpPr>
        <p:spPr>
          <a:xfrm>
            <a:off x="6733718" y="3519008"/>
            <a:ext cx="441109" cy="509166"/>
          </a:xfrm>
          <a:custGeom>
            <a:avLst/>
            <a:gdLst>
              <a:gd name="connsiteX0" fmla="*/ 441110 w 441109"/>
              <a:gd name="connsiteY0" fmla="*/ 254583 h 509166"/>
              <a:gd name="connsiteX1" fmla="*/ 0 w 441109"/>
              <a:gd name="connsiteY1" fmla="*/ 0 h 509166"/>
              <a:gd name="connsiteX2" fmla="*/ 0 w 441109"/>
              <a:gd name="connsiteY2" fmla="*/ 509167 h 509166"/>
              <a:gd name="connsiteX3" fmla="*/ 441110 w 441109"/>
              <a:gd name="connsiteY3" fmla="*/ 254583 h 509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1109" h="509166">
                <a:moveTo>
                  <a:pt x="441110" y="254583"/>
                </a:moveTo>
                <a:lnTo>
                  <a:pt x="0" y="0"/>
                </a:lnTo>
                <a:lnTo>
                  <a:pt x="0" y="509167"/>
                </a:lnTo>
                <a:lnTo>
                  <a:pt x="441110" y="254583"/>
                </a:lnTo>
                <a:close/>
              </a:path>
            </a:pathLst>
          </a:custGeom>
          <a:solidFill>
            <a:schemeClr val="accent3"/>
          </a:solidFill>
          <a:ln w="839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03754EDC-2A6C-0DE6-1485-6ED7B88B6DE3}"/>
              </a:ext>
            </a:extLst>
          </p:cNvPr>
          <p:cNvSpPr/>
          <p:nvPr/>
        </p:nvSpPr>
        <p:spPr>
          <a:xfrm>
            <a:off x="5742272" y="2317509"/>
            <a:ext cx="799878" cy="4531248"/>
          </a:xfrm>
          <a:custGeom>
            <a:avLst/>
            <a:gdLst>
              <a:gd name="connsiteX0" fmla="*/ 152918 w 799878"/>
              <a:gd name="connsiteY0" fmla="*/ 4531249 h 4531248"/>
              <a:gd name="connsiteX1" fmla="*/ 0 w 799878"/>
              <a:gd name="connsiteY1" fmla="*/ 4531249 h 4531248"/>
              <a:gd name="connsiteX2" fmla="*/ 0 w 799878"/>
              <a:gd name="connsiteY2" fmla="*/ 296594 h 4531248"/>
              <a:gd name="connsiteX3" fmla="*/ 295754 w 799878"/>
              <a:gd name="connsiteY3" fmla="*/ 0 h 4531248"/>
              <a:gd name="connsiteX4" fmla="*/ 799879 w 799878"/>
              <a:gd name="connsiteY4" fmla="*/ 0 h 4531248"/>
              <a:gd name="connsiteX5" fmla="*/ 799879 w 799878"/>
              <a:gd name="connsiteY5" fmla="*/ 152078 h 4531248"/>
              <a:gd name="connsiteX6" fmla="*/ 295754 w 799878"/>
              <a:gd name="connsiteY6" fmla="*/ 152078 h 4531248"/>
              <a:gd name="connsiteX7" fmla="*/ 152910 w 799878"/>
              <a:gd name="connsiteY7" fmla="*/ 294903 h 4531248"/>
              <a:gd name="connsiteX8" fmla="*/ 152918 w 799878"/>
              <a:gd name="connsiteY8" fmla="*/ 296594 h 4531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9878" h="4531248">
                <a:moveTo>
                  <a:pt x="152918" y="4531249"/>
                </a:moveTo>
                <a:lnTo>
                  <a:pt x="0" y="4531249"/>
                </a:lnTo>
                <a:lnTo>
                  <a:pt x="0" y="296594"/>
                </a:lnTo>
                <a:cubicBezTo>
                  <a:pt x="0" y="133117"/>
                  <a:pt x="132274" y="463"/>
                  <a:pt x="295754" y="0"/>
                </a:cubicBezTo>
                <a:lnTo>
                  <a:pt x="799879" y="0"/>
                </a:lnTo>
                <a:lnTo>
                  <a:pt x="799879" y="152078"/>
                </a:lnTo>
                <a:lnTo>
                  <a:pt x="295754" y="152078"/>
                </a:lnTo>
                <a:cubicBezTo>
                  <a:pt x="216866" y="152073"/>
                  <a:pt x="152910" y="216018"/>
                  <a:pt x="152910" y="294903"/>
                </a:cubicBezTo>
                <a:cubicBezTo>
                  <a:pt x="152910" y="295467"/>
                  <a:pt x="152910" y="296030"/>
                  <a:pt x="152918" y="296594"/>
                </a:cubicBezTo>
                <a:close/>
              </a:path>
            </a:pathLst>
          </a:custGeom>
          <a:solidFill>
            <a:schemeClr val="accent1"/>
          </a:solidFill>
          <a:ln w="839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8B3BF4D0-0B6C-9B4A-F0AA-43FBEFE56EEF}"/>
              </a:ext>
            </a:extLst>
          </p:cNvPr>
          <p:cNvSpPr/>
          <p:nvPr/>
        </p:nvSpPr>
        <p:spPr>
          <a:xfrm>
            <a:off x="6318655" y="2138545"/>
            <a:ext cx="440269" cy="508326"/>
          </a:xfrm>
          <a:custGeom>
            <a:avLst/>
            <a:gdLst>
              <a:gd name="connsiteX0" fmla="*/ 440269 w 440269"/>
              <a:gd name="connsiteY0" fmla="*/ 254583 h 508326"/>
              <a:gd name="connsiteX1" fmla="*/ 0 w 440269"/>
              <a:gd name="connsiteY1" fmla="*/ 0 h 508326"/>
              <a:gd name="connsiteX2" fmla="*/ 0 w 440269"/>
              <a:gd name="connsiteY2" fmla="*/ 508327 h 508326"/>
              <a:gd name="connsiteX3" fmla="*/ 440269 w 440269"/>
              <a:gd name="connsiteY3" fmla="*/ 254583 h 508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0269" h="508326">
                <a:moveTo>
                  <a:pt x="440269" y="254583"/>
                </a:moveTo>
                <a:lnTo>
                  <a:pt x="0" y="0"/>
                </a:lnTo>
                <a:lnTo>
                  <a:pt x="0" y="508327"/>
                </a:lnTo>
                <a:lnTo>
                  <a:pt x="440269" y="254583"/>
                </a:lnTo>
                <a:close/>
              </a:path>
            </a:pathLst>
          </a:custGeom>
          <a:solidFill>
            <a:schemeClr val="accent1"/>
          </a:solidFill>
          <a:ln w="839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9E3F35D6-A50D-D3B5-CDA0-E4A4E518D221}"/>
              </a:ext>
            </a:extLst>
          </p:cNvPr>
          <p:cNvSpPr/>
          <p:nvPr/>
        </p:nvSpPr>
        <p:spPr>
          <a:xfrm>
            <a:off x="4307195" y="4798647"/>
            <a:ext cx="796518" cy="2050110"/>
          </a:xfrm>
          <a:custGeom>
            <a:avLst/>
            <a:gdLst>
              <a:gd name="connsiteX0" fmla="*/ 796518 w 796518"/>
              <a:gd name="connsiteY0" fmla="*/ 2050111 h 2050110"/>
              <a:gd name="connsiteX1" fmla="*/ 642760 w 796518"/>
              <a:gd name="connsiteY1" fmla="*/ 2050111 h 2050110"/>
              <a:gd name="connsiteX2" fmla="*/ 642760 w 796518"/>
              <a:gd name="connsiteY2" fmla="*/ 295754 h 2050110"/>
              <a:gd name="connsiteX3" fmla="*/ 499924 w 796518"/>
              <a:gd name="connsiteY3" fmla="*/ 152918 h 2050110"/>
              <a:gd name="connsiteX4" fmla="*/ 0 w 796518"/>
              <a:gd name="connsiteY4" fmla="*/ 152918 h 2050110"/>
              <a:gd name="connsiteX5" fmla="*/ 0 w 796518"/>
              <a:gd name="connsiteY5" fmla="*/ 0 h 2050110"/>
              <a:gd name="connsiteX6" fmla="*/ 499924 w 796518"/>
              <a:gd name="connsiteY6" fmla="*/ 0 h 2050110"/>
              <a:gd name="connsiteX7" fmla="*/ 796518 w 796518"/>
              <a:gd name="connsiteY7" fmla="*/ 295754 h 205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6518" h="2050110">
                <a:moveTo>
                  <a:pt x="796518" y="2050111"/>
                </a:moveTo>
                <a:lnTo>
                  <a:pt x="642760" y="2050111"/>
                </a:lnTo>
                <a:lnTo>
                  <a:pt x="642760" y="295754"/>
                </a:lnTo>
                <a:cubicBezTo>
                  <a:pt x="642760" y="216866"/>
                  <a:pt x="578812" y="152918"/>
                  <a:pt x="499924" y="152918"/>
                </a:cubicBezTo>
                <a:lnTo>
                  <a:pt x="0" y="152918"/>
                </a:lnTo>
                <a:lnTo>
                  <a:pt x="0" y="0"/>
                </a:lnTo>
                <a:lnTo>
                  <a:pt x="499924" y="0"/>
                </a:lnTo>
                <a:cubicBezTo>
                  <a:pt x="663404" y="0"/>
                  <a:pt x="796056" y="132274"/>
                  <a:pt x="796518" y="295754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839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E9D030F6-3F41-EC35-BB86-FBFEA77D3597}"/>
              </a:ext>
            </a:extLst>
          </p:cNvPr>
          <p:cNvSpPr/>
          <p:nvPr/>
        </p:nvSpPr>
        <p:spPr>
          <a:xfrm>
            <a:off x="4553376" y="3004626"/>
            <a:ext cx="939353" cy="3853374"/>
          </a:xfrm>
          <a:custGeom>
            <a:avLst/>
            <a:gdLst>
              <a:gd name="connsiteX0" fmla="*/ 440270 w 939353"/>
              <a:gd name="connsiteY0" fmla="*/ 0 h 3853374"/>
              <a:gd name="connsiteX1" fmla="*/ 440270 w 939353"/>
              <a:gd name="connsiteY1" fmla="*/ 183169 h 3853374"/>
              <a:gd name="connsiteX2" fmla="*/ 643599 w 939353"/>
              <a:gd name="connsiteY2" fmla="*/ 183169 h 3853374"/>
              <a:gd name="connsiteX3" fmla="*/ 939353 w 939353"/>
              <a:gd name="connsiteY3" fmla="*/ 479763 h 3853374"/>
              <a:gd name="connsiteX4" fmla="*/ 939353 w 939353"/>
              <a:gd name="connsiteY4" fmla="*/ 1789433 h 3853374"/>
              <a:gd name="connsiteX5" fmla="*/ 939353 w 939353"/>
              <a:gd name="connsiteY5" fmla="*/ 3497795 h 3853374"/>
              <a:gd name="connsiteX6" fmla="*/ 939353 w 939353"/>
              <a:gd name="connsiteY6" fmla="*/ 3853374 h 3853374"/>
              <a:gd name="connsiteX7" fmla="*/ 786435 w 939353"/>
              <a:gd name="connsiteY7" fmla="*/ 3853374 h 3853374"/>
              <a:gd name="connsiteX8" fmla="*/ 786435 w 939353"/>
              <a:gd name="connsiteY8" fmla="*/ 3497795 h 3853374"/>
              <a:gd name="connsiteX9" fmla="*/ 786435 w 939353"/>
              <a:gd name="connsiteY9" fmla="*/ 1789433 h 3853374"/>
              <a:gd name="connsiteX10" fmla="*/ 786435 w 939353"/>
              <a:gd name="connsiteY10" fmla="*/ 1531467 h 3853374"/>
              <a:gd name="connsiteX11" fmla="*/ 786435 w 939353"/>
              <a:gd name="connsiteY11" fmla="*/ 479763 h 3853374"/>
              <a:gd name="connsiteX12" fmla="*/ 643599 w 939353"/>
              <a:gd name="connsiteY12" fmla="*/ 336927 h 3853374"/>
              <a:gd name="connsiteX13" fmla="*/ 440270 w 939353"/>
              <a:gd name="connsiteY13" fmla="*/ 336927 h 3853374"/>
              <a:gd name="connsiteX14" fmla="*/ 440270 w 939353"/>
              <a:gd name="connsiteY14" fmla="*/ 508327 h 3853374"/>
              <a:gd name="connsiteX15" fmla="*/ 143856 w 939353"/>
              <a:gd name="connsiteY15" fmla="*/ 336927 h 3853374"/>
              <a:gd name="connsiteX16" fmla="*/ 139474 w 939353"/>
              <a:gd name="connsiteY16" fmla="*/ 336927 h 3853374"/>
              <a:gd name="connsiteX17" fmla="*/ 139474 w 939353"/>
              <a:gd name="connsiteY17" fmla="*/ 334393 h 3853374"/>
              <a:gd name="connsiteX18" fmla="*/ 0 w 939353"/>
              <a:gd name="connsiteY18" fmla="*/ 253743 h 3853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39353" h="3853374">
                <a:moveTo>
                  <a:pt x="440270" y="0"/>
                </a:moveTo>
                <a:lnTo>
                  <a:pt x="440270" y="183169"/>
                </a:lnTo>
                <a:lnTo>
                  <a:pt x="643599" y="183169"/>
                </a:lnTo>
                <a:cubicBezTo>
                  <a:pt x="807079" y="183631"/>
                  <a:pt x="939353" y="316283"/>
                  <a:pt x="939353" y="479763"/>
                </a:cubicBezTo>
                <a:lnTo>
                  <a:pt x="939353" y="1789433"/>
                </a:lnTo>
                <a:lnTo>
                  <a:pt x="939353" y="3497795"/>
                </a:lnTo>
                <a:lnTo>
                  <a:pt x="939353" y="3853374"/>
                </a:lnTo>
                <a:lnTo>
                  <a:pt x="786435" y="3853374"/>
                </a:lnTo>
                <a:lnTo>
                  <a:pt x="786435" y="3497795"/>
                </a:lnTo>
                <a:lnTo>
                  <a:pt x="786435" y="1789433"/>
                </a:lnTo>
                <a:lnTo>
                  <a:pt x="786435" y="1531467"/>
                </a:lnTo>
                <a:lnTo>
                  <a:pt x="786435" y="479763"/>
                </a:lnTo>
                <a:cubicBezTo>
                  <a:pt x="786435" y="400876"/>
                  <a:pt x="722487" y="336927"/>
                  <a:pt x="643599" y="336927"/>
                </a:cubicBezTo>
                <a:lnTo>
                  <a:pt x="440270" y="336927"/>
                </a:lnTo>
                <a:lnTo>
                  <a:pt x="440270" y="508327"/>
                </a:lnTo>
                <a:lnTo>
                  <a:pt x="143856" y="336927"/>
                </a:lnTo>
                <a:lnTo>
                  <a:pt x="139474" y="336927"/>
                </a:lnTo>
                <a:lnTo>
                  <a:pt x="139474" y="334393"/>
                </a:lnTo>
                <a:lnTo>
                  <a:pt x="0" y="253743"/>
                </a:lnTo>
                <a:close/>
              </a:path>
            </a:pathLst>
          </a:custGeom>
          <a:solidFill>
            <a:schemeClr val="accent3"/>
          </a:solidFill>
          <a:ln w="839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9" name="gaoding-14">
            <a:extLst>
              <a:ext uri="{FF2B5EF4-FFF2-40B4-BE49-F238E27FC236}">
                <a16:creationId xmlns:a16="http://schemas.microsoft.com/office/drawing/2014/main" id="{1622824A-6F09-A77D-CA88-8B77ECA8FA0C}"/>
              </a:ext>
            </a:extLst>
          </p:cNvPr>
          <p:cNvSpPr txBox="1"/>
          <p:nvPr/>
        </p:nvSpPr>
        <p:spPr>
          <a:xfrm>
            <a:off x="1176672" y="2974547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内容智能流转</a:t>
            </a:r>
          </a:p>
        </p:txBody>
      </p:sp>
      <p:sp>
        <p:nvSpPr>
          <p:cNvPr id="50" name="gaoding-14">
            <a:extLst>
              <a:ext uri="{FF2B5EF4-FFF2-40B4-BE49-F238E27FC236}">
                <a16:creationId xmlns:a16="http://schemas.microsoft.com/office/drawing/2014/main" id="{D914CFEA-AC89-F390-B368-FFA14D6F020A}"/>
              </a:ext>
            </a:extLst>
          </p:cNvPr>
          <p:cNvSpPr txBox="1"/>
          <p:nvPr/>
        </p:nvSpPr>
        <p:spPr>
          <a:xfrm>
            <a:off x="1176672" y="3311634"/>
            <a:ext cx="2850731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通过海报、文章、视频、音频、直播等形式创造优质内容</a:t>
            </a:r>
          </a:p>
        </p:txBody>
      </p:sp>
      <p:sp>
        <p:nvSpPr>
          <p:cNvPr id="51" name="gaoding-14">
            <a:extLst>
              <a:ext uri="{FF2B5EF4-FFF2-40B4-BE49-F238E27FC236}">
                <a16:creationId xmlns:a16="http://schemas.microsoft.com/office/drawing/2014/main" id="{E383DA80-40BA-1F85-F647-467F8676D76C}"/>
              </a:ext>
            </a:extLst>
          </p:cNvPr>
          <p:cNvSpPr txBox="1"/>
          <p:nvPr/>
        </p:nvSpPr>
        <p:spPr>
          <a:xfrm>
            <a:off x="726329" y="4523704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数字资产管理</a:t>
            </a:r>
          </a:p>
        </p:txBody>
      </p:sp>
      <p:sp>
        <p:nvSpPr>
          <p:cNvPr id="52" name="gaoding-14">
            <a:extLst>
              <a:ext uri="{FF2B5EF4-FFF2-40B4-BE49-F238E27FC236}">
                <a16:creationId xmlns:a16="http://schemas.microsoft.com/office/drawing/2014/main" id="{932525C8-11EA-AB21-4858-000D11CB3874}"/>
              </a:ext>
            </a:extLst>
          </p:cNvPr>
          <p:cNvSpPr txBox="1"/>
          <p:nvPr/>
        </p:nvSpPr>
        <p:spPr>
          <a:xfrm>
            <a:off x="726329" y="4860791"/>
            <a:ext cx="2850731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基于全社交媒体平台进行全域流量整合营销</a:t>
            </a:r>
          </a:p>
        </p:txBody>
      </p:sp>
      <p:sp>
        <p:nvSpPr>
          <p:cNvPr id="53" name="gaoding-14">
            <a:extLst>
              <a:ext uri="{FF2B5EF4-FFF2-40B4-BE49-F238E27FC236}">
                <a16:creationId xmlns:a16="http://schemas.microsoft.com/office/drawing/2014/main" id="{F6E6FB65-F310-4A47-AB54-D4D626F571EE}"/>
              </a:ext>
            </a:extLst>
          </p:cNvPr>
          <p:cNvSpPr txBox="1"/>
          <p:nvPr/>
        </p:nvSpPr>
        <p:spPr>
          <a:xfrm>
            <a:off x="8024094" y="1992403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品牌塑造传播</a:t>
            </a:r>
          </a:p>
        </p:txBody>
      </p:sp>
      <p:sp>
        <p:nvSpPr>
          <p:cNvPr id="54" name="gaoding-14">
            <a:extLst>
              <a:ext uri="{FF2B5EF4-FFF2-40B4-BE49-F238E27FC236}">
                <a16:creationId xmlns:a16="http://schemas.microsoft.com/office/drawing/2014/main" id="{AFF1170E-D947-D7F4-CE56-BB0ACC8D709C}"/>
              </a:ext>
            </a:extLst>
          </p:cNvPr>
          <p:cNvSpPr txBox="1"/>
          <p:nvPr/>
        </p:nvSpPr>
        <p:spPr>
          <a:xfrm>
            <a:off x="7327375" y="2329490"/>
            <a:ext cx="2850731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以优质内容作为营销输出核心，承载品牌内核</a:t>
            </a:r>
          </a:p>
        </p:txBody>
      </p:sp>
      <p:sp>
        <p:nvSpPr>
          <p:cNvPr id="55" name="gaoding-14">
            <a:extLst>
              <a:ext uri="{FF2B5EF4-FFF2-40B4-BE49-F238E27FC236}">
                <a16:creationId xmlns:a16="http://schemas.microsoft.com/office/drawing/2014/main" id="{F5C53FCD-5C4D-843C-E185-65005A3AD0F8}"/>
              </a:ext>
            </a:extLst>
          </p:cNvPr>
          <p:cNvSpPr txBox="1"/>
          <p:nvPr/>
        </p:nvSpPr>
        <p:spPr>
          <a:xfrm>
            <a:off x="8343372" y="3337043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全员营销获客</a:t>
            </a:r>
          </a:p>
        </p:txBody>
      </p:sp>
      <p:sp>
        <p:nvSpPr>
          <p:cNvPr id="56" name="gaoding-14">
            <a:extLst>
              <a:ext uri="{FF2B5EF4-FFF2-40B4-BE49-F238E27FC236}">
                <a16:creationId xmlns:a16="http://schemas.microsoft.com/office/drawing/2014/main" id="{7630802B-7EFC-78DC-B3D2-9E24E8A09E79}"/>
              </a:ext>
            </a:extLst>
          </p:cNvPr>
          <p:cNvSpPr txBox="1"/>
          <p:nvPr/>
        </p:nvSpPr>
        <p:spPr>
          <a:xfrm>
            <a:off x="7646653" y="3674130"/>
            <a:ext cx="2850731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在不同流量平台开设个人账户，传递品牌声量</a:t>
            </a:r>
          </a:p>
        </p:txBody>
      </p:sp>
      <p:sp>
        <p:nvSpPr>
          <p:cNvPr id="57" name="gaoding-14">
            <a:extLst>
              <a:ext uri="{FF2B5EF4-FFF2-40B4-BE49-F238E27FC236}">
                <a16:creationId xmlns:a16="http://schemas.microsoft.com/office/drawing/2014/main" id="{0817EDA2-3799-1B17-0315-A49304DC405D}"/>
              </a:ext>
            </a:extLst>
          </p:cNvPr>
          <p:cNvSpPr txBox="1"/>
          <p:nvPr/>
        </p:nvSpPr>
        <p:spPr>
          <a:xfrm>
            <a:off x="8777920" y="4768237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内容智能流转</a:t>
            </a:r>
          </a:p>
        </p:txBody>
      </p:sp>
      <p:sp>
        <p:nvSpPr>
          <p:cNvPr id="58" name="gaoding-14">
            <a:extLst>
              <a:ext uri="{FF2B5EF4-FFF2-40B4-BE49-F238E27FC236}">
                <a16:creationId xmlns:a16="http://schemas.microsoft.com/office/drawing/2014/main" id="{A311A3A7-321E-D3D6-6680-694E685DF57F}"/>
              </a:ext>
            </a:extLst>
          </p:cNvPr>
          <p:cNvSpPr txBox="1"/>
          <p:nvPr/>
        </p:nvSpPr>
        <p:spPr>
          <a:xfrm>
            <a:off x="8081201" y="5105324"/>
            <a:ext cx="2850731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通过海报、文章、视频、音频、直播等形式创造优质内容</a:t>
            </a:r>
            <a:r>
              <a:rPr lang="zh-CN" altLang="en-US" sz="1400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。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96239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29F00CE9-66A8-2637-0DB6-51179F2A6BDD}"/>
              </a:ext>
            </a:extLst>
          </p:cNvPr>
          <p:cNvSpPr/>
          <p:nvPr/>
        </p:nvSpPr>
        <p:spPr>
          <a:xfrm>
            <a:off x="3220982" y="1"/>
            <a:ext cx="8971018" cy="1195730"/>
          </a:xfrm>
          <a:custGeom>
            <a:avLst/>
            <a:gdLst>
              <a:gd name="connsiteX0" fmla="*/ 0 w 8971018"/>
              <a:gd name="connsiteY0" fmla="*/ 0 h 976067"/>
              <a:gd name="connsiteX1" fmla="*/ 8971018 w 8971018"/>
              <a:gd name="connsiteY1" fmla="*/ 0 h 976067"/>
              <a:gd name="connsiteX2" fmla="*/ 8971018 w 8971018"/>
              <a:gd name="connsiteY2" fmla="*/ 976067 h 976067"/>
              <a:gd name="connsiteX3" fmla="*/ 630225 w 8971018"/>
              <a:gd name="connsiteY3" fmla="*/ 741526 h 97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71018" h="976067">
                <a:moveTo>
                  <a:pt x="0" y="0"/>
                </a:moveTo>
                <a:lnTo>
                  <a:pt x="8971018" y="0"/>
                </a:lnTo>
                <a:lnTo>
                  <a:pt x="8971018" y="976067"/>
                </a:lnTo>
                <a:lnTo>
                  <a:pt x="630225" y="741526"/>
                </a:lnTo>
                <a:close/>
              </a:path>
            </a:pathLst>
          </a:custGeom>
          <a:solidFill>
            <a:schemeClr val="accent4"/>
          </a:solidFill>
          <a:ln w="252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2" name="任意多边形: 形状 151">
            <a:extLst>
              <a:ext uri="{FF2B5EF4-FFF2-40B4-BE49-F238E27FC236}">
                <a16:creationId xmlns:a16="http://schemas.microsoft.com/office/drawing/2014/main" id="{CBEED278-1902-AF9C-CD59-BCDC36F860CE}"/>
              </a:ext>
            </a:extLst>
          </p:cNvPr>
          <p:cNvSpPr/>
          <p:nvPr/>
        </p:nvSpPr>
        <p:spPr>
          <a:xfrm>
            <a:off x="0" y="0"/>
            <a:ext cx="10180664" cy="806041"/>
          </a:xfrm>
          <a:custGeom>
            <a:avLst/>
            <a:gdLst>
              <a:gd name="connsiteX0" fmla="*/ 1007 w 10180664"/>
              <a:gd name="connsiteY0" fmla="*/ 0 h 586377"/>
              <a:gd name="connsiteX1" fmla="*/ 10180664 w 10180664"/>
              <a:gd name="connsiteY1" fmla="*/ 0 h 586377"/>
              <a:gd name="connsiteX2" fmla="*/ 9827308 w 10180664"/>
              <a:gd name="connsiteY2" fmla="*/ 586377 h 586377"/>
              <a:gd name="connsiteX3" fmla="*/ 0 w 10180664"/>
              <a:gd name="connsiteY3" fmla="*/ 586125 h 586377"/>
              <a:gd name="connsiteX4" fmla="*/ 0 w 10180664"/>
              <a:gd name="connsiteY4" fmla="*/ 585491 h 586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0664" h="586377">
                <a:moveTo>
                  <a:pt x="1007" y="0"/>
                </a:moveTo>
                <a:lnTo>
                  <a:pt x="10180664" y="0"/>
                </a:lnTo>
                <a:lnTo>
                  <a:pt x="9827308" y="586377"/>
                </a:lnTo>
                <a:lnTo>
                  <a:pt x="0" y="586125"/>
                </a:lnTo>
                <a:lnTo>
                  <a:pt x="0" y="585491"/>
                </a:lnTo>
                <a:close/>
              </a:path>
            </a:pathLst>
          </a:custGeom>
          <a:solidFill>
            <a:srgbClr val="FFFFFF"/>
          </a:solidFill>
          <a:ln w="252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6" name="gaoding-14">
            <a:extLst>
              <a:ext uri="{FF2B5EF4-FFF2-40B4-BE49-F238E27FC236}">
                <a16:creationId xmlns:a16="http://schemas.microsoft.com/office/drawing/2014/main" id="{B561C91C-781F-2FBE-C528-4DDD30705688}"/>
              </a:ext>
            </a:extLst>
          </p:cNvPr>
          <p:cNvSpPr txBox="1"/>
          <p:nvPr/>
        </p:nvSpPr>
        <p:spPr>
          <a:xfrm>
            <a:off x="335179" y="72386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13" name="gaoding-14">
            <a:extLst>
              <a:ext uri="{FF2B5EF4-FFF2-40B4-BE49-F238E27FC236}">
                <a16:creationId xmlns:a16="http://schemas.microsoft.com/office/drawing/2014/main" id="{FF062FD3-2918-8931-0263-E50DACFA469D}"/>
              </a:ext>
            </a:extLst>
          </p:cNvPr>
          <p:cNvSpPr txBox="1"/>
          <p:nvPr/>
        </p:nvSpPr>
        <p:spPr>
          <a:xfrm>
            <a:off x="335179" y="297410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个人年终总结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—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4" name="gaoding-14">
            <a:extLst>
              <a:ext uri="{FF2B5EF4-FFF2-40B4-BE49-F238E27FC236}">
                <a16:creationId xmlns:a16="http://schemas.microsoft.com/office/drawing/2014/main" id="{30124B17-6D17-F271-2AA7-047C10B893BD}"/>
              </a:ext>
            </a:extLst>
          </p:cNvPr>
          <p:cNvSpPr txBox="1"/>
          <p:nvPr/>
        </p:nvSpPr>
        <p:spPr>
          <a:xfrm>
            <a:off x="2781300" y="297410"/>
            <a:ext cx="395424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爱设计</a:t>
            </a:r>
          </a:p>
        </p:txBody>
      </p:sp>
      <p:sp>
        <p:nvSpPr>
          <p:cNvPr id="25" name="iSHEJI-8">
            <a:extLst>
              <a:ext uri="{FF2B5EF4-FFF2-40B4-BE49-F238E27FC236}">
                <a16:creationId xmlns:a16="http://schemas.microsoft.com/office/drawing/2014/main" id="{C40714AF-05F7-4F44-72DA-9BBD2EE9D89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161808A6-E349-0420-8E30-D9EFAFDF6093}"/>
              </a:ext>
            </a:extLst>
          </p:cNvPr>
          <p:cNvSpPr/>
          <p:nvPr/>
        </p:nvSpPr>
        <p:spPr>
          <a:xfrm flipV="1">
            <a:off x="1297358" y="5230235"/>
            <a:ext cx="1754145" cy="411311"/>
          </a:xfrm>
          <a:custGeom>
            <a:avLst/>
            <a:gdLst>
              <a:gd name="connsiteX0" fmla="*/ 0 w 1453040"/>
              <a:gd name="connsiteY0" fmla="*/ 340708 h 340708"/>
              <a:gd name="connsiteX1" fmla="*/ 107155 w 1453040"/>
              <a:gd name="connsiteY1" fmla="*/ 340708 h 340708"/>
              <a:gd name="connsiteX2" fmla="*/ 120572 w 1453040"/>
              <a:gd name="connsiteY2" fmla="*/ 340708 h 340708"/>
              <a:gd name="connsiteX3" fmla="*/ 144383 w 1453040"/>
              <a:gd name="connsiteY3" fmla="*/ 340708 h 340708"/>
              <a:gd name="connsiteX4" fmla="*/ 234259 w 1453040"/>
              <a:gd name="connsiteY4" fmla="*/ 340708 h 340708"/>
              <a:gd name="connsiteX5" fmla="*/ 1218781 w 1453040"/>
              <a:gd name="connsiteY5" fmla="*/ 340708 h 340708"/>
              <a:gd name="connsiteX6" fmla="*/ 1308658 w 1453040"/>
              <a:gd name="connsiteY6" fmla="*/ 340708 h 340708"/>
              <a:gd name="connsiteX7" fmla="*/ 1332468 w 1453040"/>
              <a:gd name="connsiteY7" fmla="*/ 340708 h 340708"/>
              <a:gd name="connsiteX8" fmla="*/ 1345886 w 1453040"/>
              <a:gd name="connsiteY8" fmla="*/ 340708 h 340708"/>
              <a:gd name="connsiteX9" fmla="*/ 1453040 w 1453040"/>
              <a:gd name="connsiteY9" fmla="*/ 340708 h 340708"/>
              <a:gd name="connsiteX10" fmla="*/ 1453040 w 1453040"/>
              <a:gd name="connsiteY10" fmla="*/ 251936 h 340708"/>
              <a:gd name="connsiteX11" fmla="*/ 1453040 w 1453040"/>
              <a:gd name="connsiteY11" fmla="*/ 220136 h 340708"/>
              <a:gd name="connsiteX12" fmla="*/ 1453040 w 1453040"/>
              <a:gd name="connsiteY12" fmla="*/ 217072 h 340708"/>
              <a:gd name="connsiteX13" fmla="*/ 1453040 w 1453040"/>
              <a:gd name="connsiteY13" fmla="*/ 209344 h 340708"/>
              <a:gd name="connsiteX14" fmla="*/ 1453040 w 1453040"/>
              <a:gd name="connsiteY14" fmla="*/ 131364 h 340708"/>
              <a:gd name="connsiteX15" fmla="*/ 1453040 w 1453040"/>
              <a:gd name="connsiteY15" fmla="*/ 128300 h 340708"/>
              <a:gd name="connsiteX16" fmla="*/ 1453040 w 1453040"/>
              <a:gd name="connsiteY16" fmla="*/ 120572 h 340708"/>
              <a:gd name="connsiteX17" fmla="*/ 1379400 w 1453040"/>
              <a:gd name="connsiteY17" fmla="*/ 9475 h 340708"/>
              <a:gd name="connsiteX18" fmla="*/ 1345886 w 1453040"/>
              <a:gd name="connsiteY18" fmla="*/ 2709 h 340708"/>
              <a:gd name="connsiteX19" fmla="*/ 1345886 w 1453040"/>
              <a:gd name="connsiteY19" fmla="*/ 0 h 340708"/>
              <a:gd name="connsiteX20" fmla="*/ 1332468 w 1453040"/>
              <a:gd name="connsiteY20" fmla="*/ 0 h 340708"/>
              <a:gd name="connsiteX21" fmla="*/ 1308658 w 1453040"/>
              <a:gd name="connsiteY21" fmla="*/ 0 h 340708"/>
              <a:gd name="connsiteX22" fmla="*/ 1218781 w 1453040"/>
              <a:gd name="connsiteY22" fmla="*/ 0 h 340708"/>
              <a:gd name="connsiteX23" fmla="*/ 234259 w 1453040"/>
              <a:gd name="connsiteY23" fmla="*/ 0 h 340708"/>
              <a:gd name="connsiteX24" fmla="*/ 144383 w 1453040"/>
              <a:gd name="connsiteY24" fmla="*/ 0 h 340708"/>
              <a:gd name="connsiteX25" fmla="*/ 120572 w 1453040"/>
              <a:gd name="connsiteY25" fmla="*/ 0 h 340708"/>
              <a:gd name="connsiteX26" fmla="*/ 107155 w 1453040"/>
              <a:gd name="connsiteY26" fmla="*/ 0 h 340708"/>
              <a:gd name="connsiteX27" fmla="*/ 107155 w 1453040"/>
              <a:gd name="connsiteY27" fmla="*/ 2709 h 340708"/>
              <a:gd name="connsiteX28" fmla="*/ 73640 w 1453040"/>
              <a:gd name="connsiteY28" fmla="*/ 9475 h 340708"/>
              <a:gd name="connsiteX29" fmla="*/ 0 w 1453040"/>
              <a:gd name="connsiteY29" fmla="*/ 120572 h 340708"/>
              <a:gd name="connsiteX30" fmla="*/ 0 w 1453040"/>
              <a:gd name="connsiteY30" fmla="*/ 128300 h 340708"/>
              <a:gd name="connsiteX31" fmla="*/ 0 w 1453040"/>
              <a:gd name="connsiteY31" fmla="*/ 131364 h 340708"/>
              <a:gd name="connsiteX32" fmla="*/ 0 w 1453040"/>
              <a:gd name="connsiteY32" fmla="*/ 209344 h 340708"/>
              <a:gd name="connsiteX33" fmla="*/ 0 w 1453040"/>
              <a:gd name="connsiteY33" fmla="*/ 217072 h 340708"/>
              <a:gd name="connsiteX34" fmla="*/ 0 w 1453040"/>
              <a:gd name="connsiteY34" fmla="*/ 220136 h 340708"/>
              <a:gd name="connsiteX35" fmla="*/ 0 w 1453040"/>
              <a:gd name="connsiteY35" fmla="*/ 251936 h 340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453040" h="340708">
                <a:moveTo>
                  <a:pt x="0" y="340708"/>
                </a:moveTo>
                <a:lnTo>
                  <a:pt x="107155" y="340708"/>
                </a:lnTo>
                <a:lnTo>
                  <a:pt x="120572" y="340708"/>
                </a:lnTo>
                <a:lnTo>
                  <a:pt x="144383" y="340708"/>
                </a:lnTo>
                <a:lnTo>
                  <a:pt x="234259" y="340708"/>
                </a:lnTo>
                <a:lnTo>
                  <a:pt x="1218781" y="340708"/>
                </a:lnTo>
                <a:lnTo>
                  <a:pt x="1308658" y="340708"/>
                </a:lnTo>
                <a:lnTo>
                  <a:pt x="1332468" y="340708"/>
                </a:lnTo>
                <a:lnTo>
                  <a:pt x="1345886" y="340708"/>
                </a:lnTo>
                <a:lnTo>
                  <a:pt x="1453040" y="340708"/>
                </a:lnTo>
                <a:lnTo>
                  <a:pt x="1453040" y="251936"/>
                </a:lnTo>
                <a:lnTo>
                  <a:pt x="1453040" y="220136"/>
                </a:lnTo>
                <a:lnTo>
                  <a:pt x="1453040" y="217072"/>
                </a:lnTo>
                <a:lnTo>
                  <a:pt x="1453040" y="209344"/>
                </a:lnTo>
                <a:lnTo>
                  <a:pt x="1453040" y="131364"/>
                </a:lnTo>
                <a:lnTo>
                  <a:pt x="1453040" y="128300"/>
                </a:lnTo>
                <a:lnTo>
                  <a:pt x="1453040" y="120572"/>
                </a:lnTo>
                <a:cubicBezTo>
                  <a:pt x="1453040" y="70630"/>
                  <a:pt x="1422675" y="27779"/>
                  <a:pt x="1379400" y="9475"/>
                </a:cubicBezTo>
                <a:lnTo>
                  <a:pt x="1345886" y="2709"/>
                </a:lnTo>
                <a:lnTo>
                  <a:pt x="1345886" y="0"/>
                </a:lnTo>
                <a:lnTo>
                  <a:pt x="1332468" y="0"/>
                </a:lnTo>
                <a:lnTo>
                  <a:pt x="1308658" y="0"/>
                </a:lnTo>
                <a:lnTo>
                  <a:pt x="1218781" y="0"/>
                </a:lnTo>
                <a:lnTo>
                  <a:pt x="234259" y="0"/>
                </a:lnTo>
                <a:lnTo>
                  <a:pt x="144383" y="0"/>
                </a:lnTo>
                <a:lnTo>
                  <a:pt x="120572" y="0"/>
                </a:lnTo>
                <a:lnTo>
                  <a:pt x="107155" y="0"/>
                </a:lnTo>
                <a:lnTo>
                  <a:pt x="107155" y="2709"/>
                </a:lnTo>
                <a:lnTo>
                  <a:pt x="73640" y="9475"/>
                </a:lnTo>
                <a:cubicBezTo>
                  <a:pt x="30365" y="27779"/>
                  <a:pt x="0" y="70630"/>
                  <a:pt x="0" y="120572"/>
                </a:cubicBezTo>
                <a:lnTo>
                  <a:pt x="0" y="128300"/>
                </a:lnTo>
                <a:lnTo>
                  <a:pt x="0" y="131364"/>
                </a:lnTo>
                <a:lnTo>
                  <a:pt x="0" y="209344"/>
                </a:lnTo>
                <a:lnTo>
                  <a:pt x="0" y="217072"/>
                </a:lnTo>
                <a:lnTo>
                  <a:pt x="0" y="220136"/>
                </a:lnTo>
                <a:lnTo>
                  <a:pt x="0" y="251936"/>
                </a:lnTo>
                <a:close/>
              </a:path>
            </a:pathLst>
          </a:custGeom>
          <a:solidFill>
            <a:srgbClr val="35333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2C29CF87-BEBB-15CF-9E76-2EA07C058F64}"/>
              </a:ext>
            </a:extLst>
          </p:cNvPr>
          <p:cNvSpPr/>
          <p:nvPr/>
        </p:nvSpPr>
        <p:spPr>
          <a:xfrm>
            <a:off x="1297358" y="2335642"/>
            <a:ext cx="1754145" cy="304143"/>
          </a:xfrm>
          <a:custGeom>
            <a:avLst/>
            <a:gdLst>
              <a:gd name="connsiteX0" fmla="*/ 107155 w 1453040"/>
              <a:gd name="connsiteY0" fmla="*/ 0 h 251936"/>
              <a:gd name="connsiteX1" fmla="*/ 120572 w 1453040"/>
              <a:gd name="connsiteY1" fmla="*/ 0 h 251936"/>
              <a:gd name="connsiteX2" fmla="*/ 144383 w 1453040"/>
              <a:gd name="connsiteY2" fmla="*/ 0 h 251936"/>
              <a:gd name="connsiteX3" fmla="*/ 234259 w 1453040"/>
              <a:gd name="connsiteY3" fmla="*/ 0 h 251936"/>
              <a:gd name="connsiteX4" fmla="*/ 1218781 w 1453040"/>
              <a:gd name="connsiteY4" fmla="*/ 0 h 251936"/>
              <a:gd name="connsiteX5" fmla="*/ 1308658 w 1453040"/>
              <a:gd name="connsiteY5" fmla="*/ 0 h 251936"/>
              <a:gd name="connsiteX6" fmla="*/ 1332468 w 1453040"/>
              <a:gd name="connsiteY6" fmla="*/ 0 h 251936"/>
              <a:gd name="connsiteX7" fmla="*/ 1345886 w 1453040"/>
              <a:gd name="connsiteY7" fmla="*/ 0 h 251936"/>
              <a:gd name="connsiteX8" fmla="*/ 1345886 w 1453040"/>
              <a:gd name="connsiteY8" fmla="*/ 2709 h 251936"/>
              <a:gd name="connsiteX9" fmla="*/ 1379400 w 1453040"/>
              <a:gd name="connsiteY9" fmla="*/ 9475 h 251936"/>
              <a:gd name="connsiteX10" fmla="*/ 1453040 w 1453040"/>
              <a:gd name="connsiteY10" fmla="*/ 120572 h 251936"/>
              <a:gd name="connsiteX11" fmla="*/ 1453040 w 1453040"/>
              <a:gd name="connsiteY11" fmla="*/ 128300 h 251936"/>
              <a:gd name="connsiteX12" fmla="*/ 1453040 w 1453040"/>
              <a:gd name="connsiteY12" fmla="*/ 131364 h 251936"/>
              <a:gd name="connsiteX13" fmla="*/ 1453040 w 1453040"/>
              <a:gd name="connsiteY13" fmla="*/ 251936 h 251936"/>
              <a:gd name="connsiteX14" fmla="*/ 1345886 w 1453040"/>
              <a:gd name="connsiteY14" fmla="*/ 251936 h 251936"/>
              <a:gd name="connsiteX15" fmla="*/ 1332468 w 1453040"/>
              <a:gd name="connsiteY15" fmla="*/ 251936 h 251936"/>
              <a:gd name="connsiteX16" fmla="*/ 1308658 w 1453040"/>
              <a:gd name="connsiteY16" fmla="*/ 251936 h 251936"/>
              <a:gd name="connsiteX17" fmla="*/ 1218781 w 1453040"/>
              <a:gd name="connsiteY17" fmla="*/ 251936 h 251936"/>
              <a:gd name="connsiteX18" fmla="*/ 234259 w 1453040"/>
              <a:gd name="connsiteY18" fmla="*/ 251936 h 251936"/>
              <a:gd name="connsiteX19" fmla="*/ 144383 w 1453040"/>
              <a:gd name="connsiteY19" fmla="*/ 251936 h 251936"/>
              <a:gd name="connsiteX20" fmla="*/ 120572 w 1453040"/>
              <a:gd name="connsiteY20" fmla="*/ 251936 h 251936"/>
              <a:gd name="connsiteX21" fmla="*/ 107155 w 1453040"/>
              <a:gd name="connsiteY21" fmla="*/ 251936 h 251936"/>
              <a:gd name="connsiteX22" fmla="*/ 0 w 1453040"/>
              <a:gd name="connsiteY22" fmla="*/ 251936 h 251936"/>
              <a:gd name="connsiteX23" fmla="*/ 0 w 1453040"/>
              <a:gd name="connsiteY23" fmla="*/ 131364 h 251936"/>
              <a:gd name="connsiteX24" fmla="*/ 0 w 1453040"/>
              <a:gd name="connsiteY24" fmla="*/ 128300 h 251936"/>
              <a:gd name="connsiteX25" fmla="*/ 0 w 1453040"/>
              <a:gd name="connsiteY25" fmla="*/ 120572 h 251936"/>
              <a:gd name="connsiteX26" fmla="*/ 73640 w 1453040"/>
              <a:gd name="connsiteY26" fmla="*/ 9475 h 251936"/>
              <a:gd name="connsiteX27" fmla="*/ 107155 w 1453040"/>
              <a:gd name="connsiteY27" fmla="*/ 2709 h 251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453040" h="251936">
                <a:moveTo>
                  <a:pt x="107155" y="0"/>
                </a:moveTo>
                <a:lnTo>
                  <a:pt x="120572" y="0"/>
                </a:lnTo>
                <a:lnTo>
                  <a:pt x="144383" y="0"/>
                </a:lnTo>
                <a:lnTo>
                  <a:pt x="234259" y="0"/>
                </a:lnTo>
                <a:lnTo>
                  <a:pt x="1218781" y="0"/>
                </a:lnTo>
                <a:lnTo>
                  <a:pt x="1308658" y="0"/>
                </a:lnTo>
                <a:lnTo>
                  <a:pt x="1332468" y="0"/>
                </a:lnTo>
                <a:lnTo>
                  <a:pt x="1345886" y="0"/>
                </a:lnTo>
                <a:lnTo>
                  <a:pt x="1345886" y="2709"/>
                </a:lnTo>
                <a:lnTo>
                  <a:pt x="1379400" y="9475"/>
                </a:lnTo>
                <a:cubicBezTo>
                  <a:pt x="1422675" y="27779"/>
                  <a:pt x="1453040" y="70630"/>
                  <a:pt x="1453040" y="120572"/>
                </a:cubicBezTo>
                <a:lnTo>
                  <a:pt x="1453040" y="128300"/>
                </a:lnTo>
                <a:lnTo>
                  <a:pt x="1453040" y="131364"/>
                </a:lnTo>
                <a:lnTo>
                  <a:pt x="1453040" y="251936"/>
                </a:lnTo>
                <a:lnTo>
                  <a:pt x="1345886" y="251936"/>
                </a:lnTo>
                <a:lnTo>
                  <a:pt x="1332468" y="251936"/>
                </a:lnTo>
                <a:lnTo>
                  <a:pt x="1308658" y="251936"/>
                </a:lnTo>
                <a:lnTo>
                  <a:pt x="1218781" y="251936"/>
                </a:lnTo>
                <a:lnTo>
                  <a:pt x="234259" y="251936"/>
                </a:lnTo>
                <a:lnTo>
                  <a:pt x="144383" y="251936"/>
                </a:lnTo>
                <a:lnTo>
                  <a:pt x="120572" y="251936"/>
                </a:lnTo>
                <a:lnTo>
                  <a:pt x="107155" y="251936"/>
                </a:lnTo>
                <a:lnTo>
                  <a:pt x="0" y="251936"/>
                </a:lnTo>
                <a:lnTo>
                  <a:pt x="0" y="131364"/>
                </a:lnTo>
                <a:lnTo>
                  <a:pt x="0" y="128300"/>
                </a:lnTo>
                <a:lnTo>
                  <a:pt x="0" y="120572"/>
                </a:lnTo>
                <a:cubicBezTo>
                  <a:pt x="0" y="70630"/>
                  <a:pt x="30365" y="27779"/>
                  <a:pt x="73640" y="9475"/>
                </a:cubicBezTo>
                <a:lnTo>
                  <a:pt x="107155" y="2709"/>
                </a:lnTo>
                <a:close/>
              </a:path>
            </a:pathLst>
          </a:custGeom>
          <a:solidFill>
            <a:srgbClr val="35333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6D45B6E5-4E00-B7A4-FE70-E35C169F25F2}"/>
              </a:ext>
            </a:extLst>
          </p:cNvPr>
          <p:cNvSpPr/>
          <p:nvPr/>
        </p:nvSpPr>
        <p:spPr>
          <a:xfrm>
            <a:off x="1330991" y="2639784"/>
            <a:ext cx="1686858" cy="2590451"/>
          </a:xfrm>
          <a:custGeom>
            <a:avLst/>
            <a:gdLst>
              <a:gd name="connsiteX0" fmla="*/ 0 w 1599437"/>
              <a:gd name="connsiteY0" fmla="*/ 0 h 2086736"/>
              <a:gd name="connsiteX1" fmla="*/ 1599438 w 1599437"/>
              <a:gd name="connsiteY1" fmla="*/ 0 h 2086736"/>
              <a:gd name="connsiteX2" fmla="*/ 1599438 w 1599437"/>
              <a:gd name="connsiteY2" fmla="*/ 2086737 h 2086736"/>
              <a:gd name="connsiteX3" fmla="*/ 0 w 1599437"/>
              <a:gd name="connsiteY3" fmla="*/ 2086737 h 2086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9437" h="2086736">
                <a:moveTo>
                  <a:pt x="0" y="0"/>
                </a:moveTo>
                <a:lnTo>
                  <a:pt x="1599438" y="0"/>
                </a:lnTo>
                <a:lnTo>
                  <a:pt x="1599438" y="2086737"/>
                </a:lnTo>
                <a:lnTo>
                  <a:pt x="0" y="2086737"/>
                </a:ln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B2D7C814-3A06-9652-958A-F0D52700DC33}"/>
              </a:ext>
            </a:extLst>
          </p:cNvPr>
          <p:cNvSpPr/>
          <p:nvPr/>
        </p:nvSpPr>
        <p:spPr>
          <a:xfrm>
            <a:off x="2077495" y="5325331"/>
            <a:ext cx="209048" cy="209048"/>
          </a:xfrm>
          <a:custGeom>
            <a:avLst/>
            <a:gdLst>
              <a:gd name="connsiteX0" fmla="*/ 173165 w 173164"/>
              <a:gd name="connsiteY0" fmla="*/ 86392 h 173164"/>
              <a:gd name="connsiteX1" fmla="*/ 86773 w 173164"/>
              <a:gd name="connsiteY1" fmla="*/ 173164 h 173164"/>
              <a:gd name="connsiteX2" fmla="*/ 0 w 173164"/>
              <a:gd name="connsiteY2" fmla="*/ 86773 h 173164"/>
              <a:gd name="connsiteX3" fmla="*/ 86392 w 173164"/>
              <a:gd name="connsiteY3" fmla="*/ 0 h 173164"/>
              <a:gd name="connsiteX4" fmla="*/ 86583 w 173164"/>
              <a:gd name="connsiteY4" fmla="*/ 0 h 173164"/>
              <a:gd name="connsiteX5" fmla="*/ 173165 w 173164"/>
              <a:gd name="connsiteY5" fmla="*/ 86392 h 17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164" h="173164">
                <a:moveTo>
                  <a:pt x="173165" y="86392"/>
                </a:moveTo>
                <a:cubicBezTo>
                  <a:pt x="173270" y="134207"/>
                  <a:pt x="134591" y="173060"/>
                  <a:pt x="86773" y="173164"/>
                </a:cubicBezTo>
                <a:cubicBezTo>
                  <a:pt x="38956" y="173269"/>
                  <a:pt x="106" y="134588"/>
                  <a:pt x="0" y="86773"/>
                </a:cubicBezTo>
                <a:cubicBezTo>
                  <a:pt x="-105" y="38957"/>
                  <a:pt x="38575" y="105"/>
                  <a:pt x="86392" y="0"/>
                </a:cubicBezTo>
                <a:cubicBezTo>
                  <a:pt x="86456" y="0"/>
                  <a:pt x="86519" y="0"/>
                  <a:pt x="86583" y="0"/>
                </a:cubicBezTo>
                <a:cubicBezTo>
                  <a:pt x="134327" y="0"/>
                  <a:pt x="173060" y="38653"/>
                  <a:pt x="173165" y="86392"/>
                </a:cubicBezTo>
                <a:close/>
              </a:path>
            </a:pathLst>
          </a:custGeom>
          <a:solidFill>
            <a:srgbClr val="28262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4C452EDC-C3AB-F775-3FDB-A20E4A390DCA}"/>
              </a:ext>
            </a:extLst>
          </p:cNvPr>
          <p:cNvSpPr/>
          <p:nvPr/>
        </p:nvSpPr>
        <p:spPr>
          <a:xfrm>
            <a:off x="1976651" y="2453158"/>
            <a:ext cx="410737" cy="37371"/>
          </a:xfrm>
          <a:custGeom>
            <a:avLst/>
            <a:gdLst>
              <a:gd name="connsiteX0" fmla="*/ 324803 w 340233"/>
              <a:gd name="connsiteY0" fmla="*/ 30956 h 30956"/>
              <a:gd name="connsiteX1" fmla="*/ 15430 w 340233"/>
              <a:gd name="connsiteY1" fmla="*/ 30956 h 30956"/>
              <a:gd name="connsiteX2" fmla="*/ 0 w 340233"/>
              <a:gd name="connsiteY2" fmla="*/ 15526 h 30956"/>
              <a:gd name="connsiteX3" fmla="*/ 0 w 340233"/>
              <a:gd name="connsiteY3" fmla="*/ 15526 h 30956"/>
              <a:gd name="connsiteX4" fmla="*/ 15430 w 340233"/>
              <a:gd name="connsiteY4" fmla="*/ 0 h 30956"/>
              <a:gd name="connsiteX5" fmla="*/ 324803 w 340233"/>
              <a:gd name="connsiteY5" fmla="*/ 0 h 30956"/>
              <a:gd name="connsiteX6" fmla="*/ 340233 w 340233"/>
              <a:gd name="connsiteY6" fmla="*/ 15526 h 30956"/>
              <a:gd name="connsiteX7" fmla="*/ 340233 w 340233"/>
              <a:gd name="connsiteY7" fmla="*/ 15526 h 30956"/>
              <a:gd name="connsiteX8" fmla="*/ 324803 w 340233"/>
              <a:gd name="connsiteY8" fmla="*/ 30956 h 30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0233" h="30956">
                <a:moveTo>
                  <a:pt x="324803" y="30956"/>
                </a:moveTo>
                <a:lnTo>
                  <a:pt x="15430" y="30956"/>
                </a:lnTo>
                <a:cubicBezTo>
                  <a:pt x="6930" y="30904"/>
                  <a:pt x="52" y="24026"/>
                  <a:pt x="0" y="15526"/>
                </a:cubicBezTo>
                <a:lnTo>
                  <a:pt x="0" y="15526"/>
                </a:lnTo>
                <a:cubicBezTo>
                  <a:pt x="0" y="6988"/>
                  <a:pt x="6893" y="52"/>
                  <a:pt x="15430" y="0"/>
                </a:cubicBezTo>
                <a:lnTo>
                  <a:pt x="324803" y="0"/>
                </a:lnTo>
                <a:cubicBezTo>
                  <a:pt x="333337" y="52"/>
                  <a:pt x="340233" y="6988"/>
                  <a:pt x="340233" y="15526"/>
                </a:cubicBezTo>
                <a:lnTo>
                  <a:pt x="340233" y="15526"/>
                </a:lnTo>
                <a:cubicBezTo>
                  <a:pt x="340185" y="24026"/>
                  <a:pt x="333299" y="30904"/>
                  <a:pt x="324803" y="30956"/>
                </a:cubicBezTo>
                <a:close/>
              </a:path>
            </a:pathLst>
          </a:custGeom>
          <a:solidFill>
            <a:srgbClr val="28262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A5A62A80-EF27-0FFD-CDAB-A0983F20C491}"/>
              </a:ext>
            </a:extLst>
          </p:cNvPr>
          <p:cNvSpPr/>
          <p:nvPr/>
        </p:nvSpPr>
        <p:spPr>
          <a:xfrm>
            <a:off x="1208989" y="5230236"/>
            <a:ext cx="314137" cy="411311"/>
          </a:xfrm>
          <a:custGeom>
            <a:avLst/>
            <a:gdLst>
              <a:gd name="connsiteX0" fmla="*/ 0 w 314137"/>
              <a:gd name="connsiteY0" fmla="*/ 0 h 411311"/>
              <a:gd name="connsiteX1" fmla="*/ 122002 w 314137"/>
              <a:gd name="connsiteY1" fmla="*/ 0 h 411311"/>
              <a:gd name="connsiteX2" fmla="*/ 122002 w 314137"/>
              <a:gd name="connsiteY2" fmla="*/ 219167 h 411311"/>
              <a:gd name="connsiteX3" fmla="*/ 275423 w 314137"/>
              <a:gd name="connsiteY3" fmla="*/ 407408 h 411311"/>
              <a:gd name="connsiteX4" fmla="*/ 314137 w 314137"/>
              <a:gd name="connsiteY4" fmla="*/ 411311 h 411311"/>
              <a:gd name="connsiteX5" fmla="*/ 192135 w 314137"/>
              <a:gd name="connsiteY5" fmla="*/ 411311 h 411311"/>
              <a:gd name="connsiteX6" fmla="*/ 153421 w 314137"/>
              <a:gd name="connsiteY6" fmla="*/ 407408 h 411311"/>
              <a:gd name="connsiteX7" fmla="*/ 0 w 314137"/>
              <a:gd name="connsiteY7" fmla="*/ 219167 h 411311"/>
              <a:gd name="connsiteX8" fmla="*/ 0 w 314137"/>
              <a:gd name="connsiteY8" fmla="*/ 0 h 411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4137" h="411311">
                <a:moveTo>
                  <a:pt x="0" y="0"/>
                </a:moveTo>
                <a:lnTo>
                  <a:pt x="122002" y="0"/>
                </a:lnTo>
                <a:lnTo>
                  <a:pt x="122002" y="219167"/>
                </a:lnTo>
                <a:cubicBezTo>
                  <a:pt x="122002" y="312024"/>
                  <a:pt x="187866" y="389492"/>
                  <a:pt x="275423" y="407408"/>
                </a:cubicBezTo>
                <a:lnTo>
                  <a:pt x="314137" y="411311"/>
                </a:lnTo>
                <a:lnTo>
                  <a:pt x="192135" y="411311"/>
                </a:lnTo>
                <a:lnTo>
                  <a:pt x="153421" y="407408"/>
                </a:lnTo>
                <a:cubicBezTo>
                  <a:pt x="65864" y="389492"/>
                  <a:pt x="0" y="312024"/>
                  <a:pt x="0" y="219167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6AA490AA-2F5E-8754-B302-3F29068C85B2}"/>
              </a:ext>
            </a:extLst>
          </p:cNvPr>
          <p:cNvSpPr/>
          <p:nvPr/>
        </p:nvSpPr>
        <p:spPr>
          <a:xfrm>
            <a:off x="1208989" y="2639785"/>
            <a:ext cx="122002" cy="2590450"/>
          </a:xfrm>
          <a:custGeom>
            <a:avLst/>
            <a:gdLst>
              <a:gd name="connsiteX0" fmla="*/ 0 w 122002"/>
              <a:gd name="connsiteY0" fmla="*/ 0 h 2590450"/>
              <a:gd name="connsiteX1" fmla="*/ 8147 w 122002"/>
              <a:gd name="connsiteY1" fmla="*/ 0 h 2590450"/>
              <a:gd name="connsiteX2" fmla="*/ 36892 w 122002"/>
              <a:gd name="connsiteY2" fmla="*/ 0 h 2590450"/>
              <a:gd name="connsiteX3" fmla="*/ 122002 w 122002"/>
              <a:gd name="connsiteY3" fmla="*/ 0 h 2590450"/>
              <a:gd name="connsiteX4" fmla="*/ 122002 w 122002"/>
              <a:gd name="connsiteY4" fmla="*/ 2590450 h 2590450"/>
              <a:gd name="connsiteX5" fmla="*/ 0 w 122002"/>
              <a:gd name="connsiteY5" fmla="*/ 2590450 h 2590450"/>
              <a:gd name="connsiteX6" fmla="*/ 0 w 122002"/>
              <a:gd name="connsiteY6" fmla="*/ 0 h 2590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02" h="2590450">
                <a:moveTo>
                  <a:pt x="0" y="0"/>
                </a:moveTo>
                <a:lnTo>
                  <a:pt x="8147" y="0"/>
                </a:lnTo>
                <a:lnTo>
                  <a:pt x="36892" y="0"/>
                </a:lnTo>
                <a:lnTo>
                  <a:pt x="122002" y="0"/>
                </a:lnTo>
                <a:lnTo>
                  <a:pt x="122002" y="2590450"/>
                </a:lnTo>
                <a:lnTo>
                  <a:pt x="0" y="25904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pic>
        <p:nvPicPr>
          <p:cNvPr id="28" name="图形 27">
            <a:extLst>
              <a:ext uri="{FF2B5EF4-FFF2-40B4-BE49-F238E27FC236}">
                <a16:creationId xmlns:a16="http://schemas.microsoft.com/office/drawing/2014/main" id="{E4C44527-5723-FEA8-FAD3-D70EBA0C33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74379" y="3165656"/>
            <a:ext cx="800100" cy="866775"/>
          </a:xfrm>
          <a:prstGeom prst="rect">
            <a:avLst/>
          </a:prstGeom>
        </p:spPr>
      </p:pic>
      <p:sp>
        <p:nvSpPr>
          <p:cNvPr id="108" name="任意多边形: 形状 107">
            <a:extLst>
              <a:ext uri="{FF2B5EF4-FFF2-40B4-BE49-F238E27FC236}">
                <a16:creationId xmlns:a16="http://schemas.microsoft.com/office/drawing/2014/main" id="{1EF46DFD-D5BA-65F7-F89B-37E491CBCCB5}"/>
              </a:ext>
            </a:extLst>
          </p:cNvPr>
          <p:cNvSpPr/>
          <p:nvPr/>
        </p:nvSpPr>
        <p:spPr>
          <a:xfrm>
            <a:off x="3017867" y="2639785"/>
            <a:ext cx="122002" cy="2590451"/>
          </a:xfrm>
          <a:custGeom>
            <a:avLst/>
            <a:gdLst>
              <a:gd name="connsiteX0" fmla="*/ 0 w 122002"/>
              <a:gd name="connsiteY0" fmla="*/ 0 h 2590451"/>
              <a:gd name="connsiteX1" fmla="*/ 122002 w 122002"/>
              <a:gd name="connsiteY1" fmla="*/ 0 h 2590451"/>
              <a:gd name="connsiteX2" fmla="*/ 122002 w 122002"/>
              <a:gd name="connsiteY2" fmla="*/ 2590451 h 2590451"/>
              <a:gd name="connsiteX3" fmla="*/ 0 w 122002"/>
              <a:gd name="connsiteY3" fmla="*/ 2590451 h 2590451"/>
              <a:gd name="connsiteX4" fmla="*/ 0 w 122002"/>
              <a:gd name="connsiteY4" fmla="*/ 0 h 2590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02" h="2590451">
                <a:moveTo>
                  <a:pt x="0" y="0"/>
                </a:moveTo>
                <a:lnTo>
                  <a:pt x="122002" y="0"/>
                </a:lnTo>
                <a:lnTo>
                  <a:pt x="122002" y="2590451"/>
                </a:lnTo>
                <a:lnTo>
                  <a:pt x="0" y="25904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9" name="任意多边形: 形状 108">
            <a:extLst>
              <a:ext uri="{FF2B5EF4-FFF2-40B4-BE49-F238E27FC236}">
                <a16:creationId xmlns:a16="http://schemas.microsoft.com/office/drawing/2014/main" id="{ED2AEEFE-9E9D-7A73-075B-FF42B21AE53B}"/>
              </a:ext>
            </a:extLst>
          </p:cNvPr>
          <p:cNvSpPr/>
          <p:nvPr/>
        </p:nvSpPr>
        <p:spPr>
          <a:xfrm>
            <a:off x="1208989" y="2335643"/>
            <a:ext cx="314127" cy="304143"/>
          </a:xfrm>
          <a:custGeom>
            <a:avLst/>
            <a:gdLst>
              <a:gd name="connsiteX0" fmla="*/ 192125 w 314127"/>
              <a:gd name="connsiteY0" fmla="*/ 0 h 304143"/>
              <a:gd name="connsiteX1" fmla="*/ 314127 w 314127"/>
              <a:gd name="connsiteY1" fmla="*/ 0 h 304143"/>
              <a:gd name="connsiteX2" fmla="*/ 275423 w 314127"/>
              <a:gd name="connsiteY2" fmla="*/ 3902 h 304143"/>
              <a:gd name="connsiteX3" fmla="*/ 122002 w 314127"/>
              <a:gd name="connsiteY3" fmla="*/ 192143 h 304143"/>
              <a:gd name="connsiteX4" fmla="*/ 122002 w 314127"/>
              <a:gd name="connsiteY4" fmla="*/ 304143 h 304143"/>
              <a:gd name="connsiteX5" fmla="*/ 36892 w 314127"/>
              <a:gd name="connsiteY5" fmla="*/ 304143 h 304143"/>
              <a:gd name="connsiteX6" fmla="*/ 8147 w 314127"/>
              <a:gd name="connsiteY6" fmla="*/ 304143 h 304143"/>
              <a:gd name="connsiteX7" fmla="*/ 0 w 314127"/>
              <a:gd name="connsiteY7" fmla="*/ 304143 h 304143"/>
              <a:gd name="connsiteX8" fmla="*/ 0 w 314127"/>
              <a:gd name="connsiteY8" fmla="*/ 192143 h 304143"/>
              <a:gd name="connsiteX9" fmla="*/ 153421 w 314127"/>
              <a:gd name="connsiteY9" fmla="*/ 3902 h 304143"/>
              <a:gd name="connsiteX10" fmla="*/ 192125 w 314127"/>
              <a:gd name="connsiteY10" fmla="*/ 0 h 304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4127" h="304143">
                <a:moveTo>
                  <a:pt x="192125" y="0"/>
                </a:moveTo>
                <a:lnTo>
                  <a:pt x="314127" y="0"/>
                </a:lnTo>
                <a:lnTo>
                  <a:pt x="275423" y="3902"/>
                </a:lnTo>
                <a:cubicBezTo>
                  <a:pt x="187866" y="21819"/>
                  <a:pt x="122002" y="99290"/>
                  <a:pt x="122002" y="192143"/>
                </a:cubicBezTo>
                <a:lnTo>
                  <a:pt x="122002" y="304143"/>
                </a:lnTo>
                <a:lnTo>
                  <a:pt x="36892" y="304143"/>
                </a:lnTo>
                <a:lnTo>
                  <a:pt x="8147" y="304143"/>
                </a:lnTo>
                <a:lnTo>
                  <a:pt x="0" y="304143"/>
                </a:lnTo>
                <a:lnTo>
                  <a:pt x="0" y="192143"/>
                </a:lnTo>
                <a:cubicBezTo>
                  <a:pt x="0" y="99290"/>
                  <a:pt x="65864" y="21819"/>
                  <a:pt x="153421" y="3902"/>
                </a:cubicBezTo>
                <a:lnTo>
                  <a:pt x="192125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id="{16AFE3FF-F9FF-626D-EB8E-DB0BE7B06E21}"/>
              </a:ext>
            </a:extLst>
          </p:cNvPr>
          <p:cNvSpPr/>
          <p:nvPr/>
        </p:nvSpPr>
        <p:spPr>
          <a:xfrm>
            <a:off x="2825742" y="2335642"/>
            <a:ext cx="314127" cy="304143"/>
          </a:xfrm>
          <a:custGeom>
            <a:avLst/>
            <a:gdLst>
              <a:gd name="connsiteX0" fmla="*/ 0 w 314127"/>
              <a:gd name="connsiteY0" fmla="*/ 0 h 304143"/>
              <a:gd name="connsiteX1" fmla="*/ 122002 w 314127"/>
              <a:gd name="connsiteY1" fmla="*/ 0 h 304143"/>
              <a:gd name="connsiteX2" fmla="*/ 160707 w 314127"/>
              <a:gd name="connsiteY2" fmla="*/ 3902 h 304143"/>
              <a:gd name="connsiteX3" fmla="*/ 314127 w 314127"/>
              <a:gd name="connsiteY3" fmla="*/ 192143 h 304143"/>
              <a:gd name="connsiteX4" fmla="*/ 314127 w 314127"/>
              <a:gd name="connsiteY4" fmla="*/ 304143 h 304143"/>
              <a:gd name="connsiteX5" fmla="*/ 192125 w 314127"/>
              <a:gd name="connsiteY5" fmla="*/ 304143 h 304143"/>
              <a:gd name="connsiteX6" fmla="*/ 192125 w 314127"/>
              <a:gd name="connsiteY6" fmla="*/ 192143 h 304143"/>
              <a:gd name="connsiteX7" fmla="*/ 38705 w 314127"/>
              <a:gd name="connsiteY7" fmla="*/ 3902 h 304143"/>
              <a:gd name="connsiteX8" fmla="*/ 0 w 314127"/>
              <a:gd name="connsiteY8" fmla="*/ 0 h 304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4127" h="304143">
                <a:moveTo>
                  <a:pt x="0" y="0"/>
                </a:moveTo>
                <a:lnTo>
                  <a:pt x="122002" y="0"/>
                </a:lnTo>
                <a:lnTo>
                  <a:pt x="160707" y="3902"/>
                </a:lnTo>
                <a:cubicBezTo>
                  <a:pt x="248266" y="21819"/>
                  <a:pt x="314127" y="99290"/>
                  <a:pt x="314127" y="192143"/>
                </a:cubicBezTo>
                <a:lnTo>
                  <a:pt x="314127" y="304143"/>
                </a:lnTo>
                <a:lnTo>
                  <a:pt x="192125" y="304143"/>
                </a:lnTo>
                <a:lnTo>
                  <a:pt x="192125" y="192143"/>
                </a:lnTo>
                <a:cubicBezTo>
                  <a:pt x="192125" y="99290"/>
                  <a:pt x="126264" y="21819"/>
                  <a:pt x="38705" y="390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410A7457-E35E-23D9-657F-F22674999256}"/>
              </a:ext>
            </a:extLst>
          </p:cNvPr>
          <p:cNvSpPr/>
          <p:nvPr/>
        </p:nvSpPr>
        <p:spPr>
          <a:xfrm flipH="1">
            <a:off x="2825714" y="5230236"/>
            <a:ext cx="314137" cy="411311"/>
          </a:xfrm>
          <a:custGeom>
            <a:avLst/>
            <a:gdLst>
              <a:gd name="connsiteX0" fmla="*/ 0 w 314137"/>
              <a:gd name="connsiteY0" fmla="*/ 0 h 411311"/>
              <a:gd name="connsiteX1" fmla="*/ 122002 w 314137"/>
              <a:gd name="connsiteY1" fmla="*/ 0 h 411311"/>
              <a:gd name="connsiteX2" fmla="*/ 122002 w 314137"/>
              <a:gd name="connsiteY2" fmla="*/ 219167 h 411311"/>
              <a:gd name="connsiteX3" fmla="*/ 275423 w 314137"/>
              <a:gd name="connsiteY3" fmla="*/ 407408 h 411311"/>
              <a:gd name="connsiteX4" fmla="*/ 314137 w 314137"/>
              <a:gd name="connsiteY4" fmla="*/ 411311 h 411311"/>
              <a:gd name="connsiteX5" fmla="*/ 192135 w 314137"/>
              <a:gd name="connsiteY5" fmla="*/ 411311 h 411311"/>
              <a:gd name="connsiteX6" fmla="*/ 153421 w 314137"/>
              <a:gd name="connsiteY6" fmla="*/ 407408 h 411311"/>
              <a:gd name="connsiteX7" fmla="*/ 0 w 314137"/>
              <a:gd name="connsiteY7" fmla="*/ 219167 h 411311"/>
              <a:gd name="connsiteX8" fmla="*/ 0 w 314137"/>
              <a:gd name="connsiteY8" fmla="*/ 0 h 411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4137" h="411311">
                <a:moveTo>
                  <a:pt x="0" y="0"/>
                </a:moveTo>
                <a:lnTo>
                  <a:pt x="122002" y="0"/>
                </a:lnTo>
                <a:lnTo>
                  <a:pt x="122002" y="219167"/>
                </a:lnTo>
                <a:cubicBezTo>
                  <a:pt x="122002" y="312024"/>
                  <a:pt x="187866" y="389492"/>
                  <a:pt x="275423" y="407408"/>
                </a:cubicBezTo>
                <a:lnTo>
                  <a:pt x="314137" y="411311"/>
                </a:lnTo>
                <a:lnTo>
                  <a:pt x="192135" y="411311"/>
                </a:lnTo>
                <a:lnTo>
                  <a:pt x="153421" y="407408"/>
                </a:lnTo>
                <a:cubicBezTo>
                  <a:pt x="65864" y="389492"/>
                  <a:pt x="0" y="312024"/>
                  <a:pt x="0" y="219167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2" name="gaoding-14">
            <a:extLst>
              <a:ext uri="{FF2B5EF4-FFF2-40B4-BE49-F238E27FC236}">
                <a16:creationId xmlns:a16="http://schemas.microsoft.com/office/drawing/2014/main" id="{29D4A46F-D511-3EA0-433D-E8E45578DC12}"/>
              </a:ext>
            </a:extLst>
          </p:cNvPr>
          <p:cNvSpPr txBox="1"/>
          <p:nvPr/>
        </p:nvSpPr>
        <p:spPr>
          <a:xfrm>
            <a:off x="1741693" y="4110493"/>
            <a:ext cx="88065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4F1A73C5-2B6B-1D91-61A2-BBC04C3B7F89}"/>
              </a:ext>
            </a:extLst>
          </p:cNvPr>
          <p:cNvSpPr/>
          <p:nvPr/>
        </p:nvSpPr>
        <p:spPr>
          <a:xfrm>
            <a:off x="3676115" y="2773435"/>
            <a:ext cx="1870345" cy="1955577"/>
          </a:xfrm>
          <a:custGeom>
            <a:avLst/>
            <a:gdLst>
              <a:gd name="connsiteX0" fmla="*/ 902987 w 1870345"/>
              <a:gd name="connsiteY0" fmla="*/ 1955578 h 1955577"/>
              <a:gd name="connsiteX1" fmla="*/ 56024 w 1870345"/>
              <a:gd name="connsiteY1" fmla="*/ 1108615 h 1955577"/>
              <a:gd name="connsiteX2" fmla="*/ 55959 w 1870345"/>
              <a:gd name="connsiteY2" fmla="*/ 838267 h 1955577"/>
              <a:gd name="connsiteX3" fmla="*/ 56024 w 1870345"/>
              <a:gd name="connsiteY3" fmla="*/ 838200 h 1955577"/>
              <a:gd name="connsiteX4" fmla="*/ 888223 w 1870345"/>
              <a:gd name="connsiteY4" fmla="*/ 0 h 1955577"/>
              <a:gd name="connsiteX5" fmla="*/ 1870346 w 1870345"/>
              <a:gd name="connsiteY5" fmla="*/ 982504 h 1955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70345" h="1955577">
                <a:moveTo>
                  <a:pt x="902987" y="1955578"/>
                </a:moveTo>
                <a:lnTo>
                  <a:pt x="56024" y="1108615"/>
                </a:lnTo>
                <a:cubicBezTo>
                  <a:pt x="-18649" y="1033977"/>
                  <a:pt x="-18678" y="912933"/>
                  <a:pt x="55959" y="838267"/>
                </a:cubicBezTo>
                <a:cubicBezTo>
                  <a:pt x="55981" y="838238"/>
                  <a:pt x="56002" y="838219"/>
                  <a:pt x="56024" y="838200"/>
                </a:cubicBezTo>
                <a:lnTo>
                  <a:pt x="888223" y="0"/>
                </a:lnTo>
                <a:lnTo>
                  <a:pt x="1870346" y="982504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C94B8E84-D77C-7943-D8B1-BCC8D25FD2C1}"/>
              </a:ext>
            </a:extLst>
          </p:cNvPr>
          <p:cNvSpPr/>
          <p:nvPr/>
        </p:nvSpPr>
        <p:spPr>
          <a:xfrm>
            <a:off x="4740836" y="3755938"/>
            <a:ext cx="1611820" cy="1532201"/>
          </a:xfrm>
          <a:custGeom>
            <a:avLst/>
            <a:gdLst>
              <a:gd name="connsiteX0" fmla="*/ 940784 w 1611820"/>
              <a:gd name="connsiteY0" fmla="*/ 1476185 h 1532201"/>
              <a:gd name="connsiteX1" fmla="*/ 670570 w 1611820"/>
              <a:gd name="connsiteY1" fmla="*/ 1476289 h 1532201"/>
              <a:gd name="connsiteX2" fmla="*/ 670465 w 1611820"/>
              <a:gd name="connsiteY2" fmla="*/ 1476185 h 1532201"/>
              <a:gd name="connsiteX3" fmla="*/ 0 w 1611820"/>
              <a:gd name="connsiteY3" fmla="*/ 805720 h 1532201"/>
              <a:gd name="connsiteX4" fmla="*/ 805625 w 1611820"/>
              <a:gd name="connsiteY4" fmla="*/ 0 h 1532201"/>
              <a:gd name="connsiteX5" fmla="*/ 1611821 w 1611820"/>
              <a:gd name="connsiteY5" fmla="*/ 805720 h 1532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11820" h="1532201">
                <a:moveTo>
                  <a:pt x="940784" y="1476185"/>
                </a:moveTo>
                <a:cubicBezTo>
                  <a:pt x="866194" y="1550832"/>
                  <a:pt x="745217" y="1550880"/>
                  <a:pt x="670570" y="1476289"/>
                </a:cubicBezTo>
                <a:cubicBezTo>
                  <a:pt x="670531" y="1476251"/>
                  <a:pt x="670503" y="1476223"/>
                  <a:pt x="670465" y="1476185"/>
                </a:cubicBezTo>
                <a:lnTo>
                  <a:pt x="0" y="805720"/>
                </a:lnTo>
                <a:lnTo>
                  <a:pt x="805625" y="0"/>
                </a:lnTo>
                <a:lnTo>
                  <a:pt x="1611821" y="805720"/>
                </a:lnTo>
                <a:close/>
              </a:path>
            </a:pathLst>
          </a:custGeom>
          <a:solidFill>
            <a:srgbClr val="35333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C0C0F8C0-6A28-AFA2-71BF-C5257502F896}"/>
              </a:ext>
            </a:extLst>
          </p:cNvPr>
          <p:cNvSpPr/>
          <p:nvPr/>
        </p:nvSpPr>
        <p:spPr>
          <a:xfrm>
            <a:off x="5546461" y="3260067"/>
            <a:ext cx="912552" cy="991742"/>
          </a:xfrm>
          <a:custGeom>
            <a:avLst/>
            <a:gdLst>
              <a:gd name="connsiteX0" fmla="*/ 856488 w 912552"/>
              <a:gd name="connsiteY0" fmla="*/ 631031 h 991742"/>
              <a:gd name="connsiteX1" fmla="*/ 495871 w 912552"/>
              <a:gd name="connsiteY1" fmla="*/ 991743 h 991742"/>
              <a:gd name="connsiteX2" fmla="*/ 0 w 912552"/>
              <a:gd name="connsiteY2" fmla="*/ 495871 h 991742"/>
              <a:gd name="connsiteX3" fmla="*/ 495871 w 912552"/>
              <a:gd name="connsiteY3" fmla="*/ 0 h 991742"/>
              <a:gd name="connsiteX4" fmla="*/ 856488 w 912552"/>
              <a:gd name="connsiteY4" fmla="*/ 360617 h 991742"/>
              <a:gd name="connsiteX5" fmla="*/ 856688 w 912552"/>
              <a:gd name="connsiteY5" fmla="*/ 630831 h 991742"/>
              <a:gd name="connsiteX6" fmla="*/ 856488 w 912552"/>
              <a:gd name="connsiteY6" fmla="*/ 631031 h 991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2552" h="991742">
                <a:moveTo>
                  <a:pt x="856488" y="631031"/>
                </a:moveTo>
                <a:lnTo>
                  <a:pt x="495871" y="991743"/>
                </a:lnTo>
                <a:lnTo>
                  <a:pt x="0" y="495871"/>
                </a:lnTo>
                <a:lnTo>
                  <a:pt x="495871" y="0"/>
                </a:lnTo>
                <a:lnTo>
                  <a:pt x="856488" y="360617"/>
                </a:lnTo>
                <a:cubicBezTo>
                  <a:pt x="931164" y="435178"/>
                  <a:pt x="931250" y="556155"/>
                  <a:pt x="856688" y="630831"/>
                </a:cubicBezTo>
                <a:cubicBezTo>
                  <a:pt x="856621" y="630898"/>
                  <a:pt x="856555" y="630965"/>
                  <a:pt x="856488" y="631031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5E3B3EFE-BE2E-82AA-3374-63DF364FC415}"/>
              </a:ext>
            </a:extLst>
          </p:cNvPr>
          <p:cNvSpPr/>
          <p:nvPr/>
        </p:nvSpPr>
        <p:spPr>
          <a:xfrm>
            <a:off x="4923907" y="2582450"/>
            <a:ext cx="1253966" cy="1174440"/>
          </a:xfrm>
          <a:custGeom>
            <a:avLst/>
            <a:gdLst>
              <a:gd name="connsiteX0" fmla="*/ 627126 w 1253966"/>
              <a:gd name="connsiteY0" fmla="*/ 1174441 h 1174440"/>
              <a:gd name="connsiteX1" fmla="*/ 0 w 1253966"/>
              <a:gd name="connsiteY1" fmla="*/ 547696 h 1174440"/>
              <a:gd name="connsiteX2" fmla="*/ 491966 w 1253966"/>
              <a:gd name="connsiteY2" fmla="*/ 56015 h 1174440"/>
              <a:gd name="connsiteX3" fmla="*/ 762181 w 1253966"/>
              <a:gd name="connsiteY3" fmla="*/ 55912 h 1174440"/>
              <a:gd name="connsiteX4" fmla="*/ 762286 w 1253966"/>
              <a:gd name="connsiteY4" fmla="*/ 56015 h 1174440"/>
              <a:gd name="connsiteX5" fmla="*/ 1253966 w 1253966"/>
              <a:gd name="connsiteY5" fmla="*/ 547696 h 1174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53966" h="1174440">
                <a:moveTo>
                  <a:pt x="627126" y="1174441"/>
                </a:moveTo>
                <a:lnTo>
                  <a:pt x="0" y="547696"/>
                </a:lnTo>
                <a:lnTo>
                  <a:pt x="491966" y="56015"/>
                </a:lnTo>
                <a:cubicBezTo>
                  <a:pt x="566557" y="-18631"/>
                  <a:pt x="687534" y="-18678"/>
                  <a:pt x="762181" y="55912"/>
                </a:cubicBezTo>
                <a:cubicBezTo>
                  <a:pt x="762219" y="55946"/>
                  <a:pt x="762248" y="55981"/>
                  <a:pt x="762286" y="56015"/>
                </a:cubicBezTo>
                <a:lnTo>
                  <a:pt x="1253966" y="547696"/>
                </a:ln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3" name="gaoding-14">
            <a:extLst>
              <a:ext uri="{FF2B5EF4-FFF2-40B4-BE49-F238E27FC236}">
                <a16:creationId xmlns:a16="http://schemas.microsoft.com/office/drawing/2014/main" id="{7F3B3609-6139-63E2-8326-DC613C08DABF}"/>
              </a:ext>
            </a:extLst>
          </p:cNvPr>
          <p:cNvSpPr txBox="1"/>
          <p:nvPr/>
        </p:nvSpPr>
        <p:spPr>
          <a:xfrm>
            <a:off x="3941563" y="3474224"/>
            <a:ext cx="133944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78%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14" name="gaoding-14">
            <a:extLst>
              <a:ext uri="{FF2B5EF4-FFF2-40B4-BE49-F238E27FC236}">
                <a16:creationId xmlns:a16="http://schemas.microsoft.com/office/drawing/2014/main" id="{7F732078-3ED6-96A1-CC7E-A338EC1B2EDB}"/>
              </a:ext>
            </a:extLst>
          </p:cNvPr>
          <p:cNvSpPr txBox="1"/>
          <p:nvPr/>
        </p:nvSpPr>
        <p:spPr>
          <a:xfrm>
            <a:off x="4894376" y="2981367"/>
            <a:ext cx="133944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35%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15" name="gaoding-14">
            <a:extLst>
              <a:ext uri="{FF2B5EF4-FFF2-40B4-BE49-F238E27FC236}">
                <a16:creationId xmlns:a16="http://schemas.microsoft.com/office/drawing/2014/main" id="{94EE2F8A-38C6-EBE2-8B95-90844BD34E7A}"/>
              </a:ext>
            </a:extLst>
          </p:cNvPr>
          <p:cNvSpPr txBox="1"/>
          <p:nvPr/>
        </p:nvSpPr>
        <p:spPr>
          <a:xfrm>
            <a:off x="4894376" y="4346220"/>
            <a:ext cx="133944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52%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16" name="gaoding-14">
            <a:extLst>
              <a:ext uri="{FF2B5EF4-FFF2-40B4-BE49-F238E27FC236}">
                <a16:creationId xmlns:a16="http://schemas.microsoft.com/office/drawing/2014/main" id="{B7D27856-B328-E4CC-CC67-988BE35EB5B6}"/>
              </a:ext>
            </a:extLst>
          </p:cNvPr>
          <p:cNvSpPr txBox="1"/>
          <p:nvPr/>
        </p:nvSpPr>
        <p:spPr>
          <a:xfrm>
            <a:off x="5373382" y="3574302"/>
            <a:ext cx="133944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13%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A515315F-5372-371A-C009-EF7BFFB0B83C}"/>
              </a:ext>
            </a:extLst>
          </p:cNvPr>
          <p:cNvSpPr txBox="1"/>
          <p:nvPr/>
        </p:nvSpPr>
        <p:spPr>
          <a:xfrm>
            <a:off x="6898638" y="2830498"/>
            <a:ext cx="4622801" cy="23619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2563" indent="-182563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爱设计是一家智能创意科技公司，是国内领先的内容创意全链路服务公司，致力于构建“创意资源</a:t>
            </a: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智能创作</a:t>
            </a: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内容管理</a:t>
            </a: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投放分发</a:t>
            </a: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数据监测的内容创意全链路平台。</a:t>
            </a:r>
            <a:endParaRPr lang="en-US" altLang="zh-CN" sz="140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  <a:p>
            <a:pPr marL="182563" indent="-182563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在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“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内容为王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”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的数字化时代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,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技术正在全面改变内容行业，企业面临多样化的内容创意问题，爱设计以内容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Content +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科技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Technology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为基础，提出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Contecht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创意云概念，以内容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科技的方式生产内容。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783734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29F00CE9-66A8-2637-0DB6-51179F2A6BDD}"/>
              </a:ext>
            </a:extLst>
          </p:cNvPr>
          <p:cNvSpPr/>
          <p:nvPr/>
        </p:nvSpPr>
        <p:spPr>
          <a:xfrm>
            <a:off x="3220982" y="1"/>
            <a:ext cx="8971018" cy="1195730"/>
          </a:xfrm>
          <a:custGeom>
            <a:avLst/>
            <a:gdLst>
              <a:gd name="connsiteX0" fmla="*/ 0 w 8971018"/>
              <a:gd name="connsiteY0" fmla="*/ 0 h 976067"/>
              <a:gd name="connsiteX1" fmla="*/ 8971018 w 8971018"/>
              <a:gd name="connsiteY1" fmla="*/ 0 h 976067"/>
              <a:gd name="connsiteX2" fmla="*/ 8971018 w 8971018"/>
              <a:gd name="connsiteY2" fmla="*/ 976067 h 976067"/>
              <a:gd name="connsiteX3" fmla="*/ 630225 w 8971018"/>
              <a:gd name="connsiteY3" fmla="*/ 741526 h 97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71018" h="976067">
                <a:moveTo>
                  <a:pt x="0" y="0"/>
                </a:moveTo>
                <a:lnTo>
                  <a:pt x="8971018" y="0"/>
                </a:lnTo>
                <a:lnTo>
                  <a:pt x="8971018" y="976067"/>
                </a:lnTo>
                <a:lnTo>
                  <a:pt x="630225" y="741526"/>
                </a:lnTo>
                <a:close/>
              </a:path>
            </a:pathLst>
          </a:custGeom>
          <a:solidFill>
            <a:schemeClr val="accent4"/>
          </a:solidFill>
          <a:ln w="252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2" name="任意多边形: 形状 151">
            <a:extLst>
              <a:ext uri="{FF2B5EF4-FFF2-40B4-BE49-F238E27FC236}">
                <a16:creationId xmlns:a16="http://schemas.microsoft.com/office/drawing/2014/main" id="{CBEED278-1902-AF9C-CD59-BCDC36F860CE}"/>
              </a:ext>
            </a:extLst>
          </p:cNvPr>
          <p:cNvSpPr/>
          <p:nvPr/>
        </p:nvSpPr>
        <p:spPr>
          <a:xfrm>
            <a:off x="0" y="0"/>
            <a:ext cx="10180664" cy="806041"/>
          </a:xfrm>
          <a:custGeom>
            <a:avLst/>
            <a:gdLst>
              <a:gd name="connsiteX0" fmla="*/ 1007 w 10180664"/>
              <a:gd name="connsiteY0" fmla="*/ 0 h 586377"/>
              <a:gd name="connsiteX1" fmla="*/ 10180664 w 10180664"/>
              <a:gd name="connsiteY1" fmla="*/ 0 h 586377"/>
              <a:gd name="connsiteX2" fmla="*/ 9827308 w 10180664"/>
              <a:gd name="connsiteY2" fmla="*/ 586377 h 586377"/>
              <a:gd name="connsiteX3" fmla="*/ 0 w 10180664"/>
              <a:gd name="connsiteY3" fmla="*/ 586125 h 586377"/>
              <a:gd name="connsiteX4" fmla="*/ 0 w 10180664"/>
              <a:gd name="connsiteY4" fmla="*/ 585491 h 586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0664" h="586377">
                <a:moveTo>
                  <a:pt x="1007" y="0"/>
                </a:moveTo>
                <a:lnTo>
                  <a:pt x="10180664" y="0"/>
                </a:lnTo>
                <a:lnTo>
                  <a:pt x="9827308" y="586377"/>
                </a:lnTo>
                <a:lnTo>
                  <a:pt x="0" y="586125"/>
                </a:lnTo>
                <a:lnTo>
                  <a:pt x="0" y="585491"/>
                </a:lnTo>
                <a:close/>
              </a:path>
            </a:pathLst>
          </a:custGeom>
          <a:solidFill>
            <a:srgbClr val="FFFFFF"/>
          </a:solidFill>
          <a:ln w="252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5" name="iSHEJI-8">
            <a:extLst>
              <a:ext uri="{FF2B5EF4-FFF2-40B4-BE49-F238E27FC236}">
                <a16:creationId xmlns:a16="http://schemas.microsoft.com/office/drawing/2014/main" id="{C40714AF-05F7-4F44-72DA-9BBD2EE9D89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5" name="图形 2">
            <a:extLst>
              <a:ext uri="{FF2B5EF4-FFF2-40B4-BE49-F238E27FC236}">
                <a16:creationId xmlns:a16="http://schemas.microsoft.com/office/drawing/2014/main" id="{DCC5DD02-4326-E2DA-0109-5C9E63EA224E}"/>
              </a:ext>
            </a:extLst>
          </p:cNvPr>
          <p:cNvSpPr/>
          <p:nvPr/>
        </p:nvSpPr>
        <p:spPr>
          <a:xfrm>
            <a:off x="1423987" y="2352675"/>
            <a:ext cx="2714148" cy="2834830"/>
          </a:xfrm>
          <a:custGeom>
            <a:avLst/>
            <a:gdLst>
              <a:gd name="connsiteX0" fmla="*/ 0 w 2714148"/>
              <a:gd name="connsiteY0" fmla="*/ 0 h 2834830"/>
              <a:gd name="connsiteX1" fmla="*/ 2714149 w 2714148"/>
              <a:gd name="connsiteY1" fmla="*/ 0 h 2834830"/>
              <a:gd name="connsiteX2" fmla="*/ 2714149 w 2714148"/>
              <a:gd name="connsiteY2" fmla="*/ 2834831 h 2834830"/>
              <a:gd name="connsiteX3" fmla="*/ 0 w 2714148"/>
              <a:gd name="connsiteY3" fmla="*/ 2834831 h 2834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4148" h="2834830">
                <a:moveTo>
                  <a:pt x="0" y="0"/>
                </a:moveTo>
                <a:lnTo>
                  <a:pt x="2714149" y="0"/>
                </a:lnTo>
                <a:lnTo>
                  <a:pt x="2714149" y="2834831"/>
                </a:lnTo>
                <a:lnTo>
                  <a:pt x="0" y="283483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" name="图形 31">
            <a:extLst>
              <a:ext uri="{FF2B5EF4-FFF2-40B4-BE49-F238E27FC236}">
                <a16:creationId xmlns:a16="http://schemas.microsoft.com/office/drawing/2014/main" id="{DDE6BD9F-5C46-C01D-8C34-372C40572D15}"/>
              </a:ext>
            </a:extLst>
          </p:cNvPr>
          <p:cNvSpPr/>
          <p:nvPr/>
        </p:nvSpPr>
        <p:spPr>
          <a:xfrm>
            <a:off x="4138612" y="2352675"/>
            <a:ext cx="6628237" cy="2834830"/>
          </a:xfrm>
          <a:custGeom>
            <a:avLst/>
            <a:gdLst>
              <a:gd name="connsiteX0" fmla="*/ 0 w 6628237"/>
              <a:gd name="connsiteY0" fmla="*/ 0 h 2834830"/>
              <a:gd name="connsiteX1" fmla="*/ 6628238 w 6628237"/>
              <a:gd name="connsiteY1" fmla="*/ 0 h 2834830"/>
              <a:gd name="connsiteX2" fmla="*/ 6628238 w 6628237"/>
              <a:gd name="connsiteY2" fmla="*/ 2834831 h 2834830"/>
              <a:gd name="connsiteX3" fmla="*/ 0 w 6628237"/>
              <a:gd name="connsiteY3" fmla="*/ 2834831 h 2834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8237" h="2834830">
                <a:moveTo>
                  <a:pt x="0" y="0"/>
                </a:moveTo>
                <a:lnTo>
                  <a:pt x="6628238" y="0"/>
                </a:lnTo>
                <a:lnTo>
                  <a:pt x="6628238" y="2834831"/>
                </a:lnTo>
                <a:lnTo>
                  <a:pt x="0" y="2834831"/>
                </a:lnTo>
                <a:close/>
              </a:path>
            </a:pathLst>
          </a:custGeom>
          <a:solidFill>
            <a:schemeClr val="accent1"/>
          </a:solidFill>
          <a:ln w="2326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8" name="gaoding-14">
            <a:extLst>
              <a:ext uri="{FF2B5EF4-FFF2-40B4-BE49-F238E27FC236}">
                <a16:creationId xmlns:a16="http://schemas.microsoft.com/office/drawing/2014/main" id="{D44CFFB5-16DD-6CE9-820A-60F3596B8C40}"/>
              </a:ext>
            </a:extLst>
          </p:cNvPr>
          <p:cNvSpPr txBox="1"/>
          <p:nvPr/>
        </p:nvSpPr>
        <p:spPr>
          <a:xfrm>
            <a:off x="1752122" y="3467248"/>
            <a:ext cx="205787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40" name="gaoding-14">
            <a:extLst>
              <a:ext uri="{FF2B5EF4-FFF2-40B4-BE49-F238E27FC236}">
                <a16:creationId xmlns:a16="http://schemas.microsoft.com/office/drawing/2014/main" id="{E5547DFD-2E2C-A745-C3A2-DF5AE7DBBBA9}"/>
              </a:ext>
            </a:extLst>
          </p:cNvPr>
          <p:cNvSpPr txBox="1"/>
          <p:nvPr/>
        </p:nvSpPr>
        <p:spPr>
          <a:xfrm>
            <a:off x="1446848" y="3857488"/>
            <a:ext cx="266842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Intelligent flow of content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8" name="Freeform 33">
            <a:extLst>
              <a:ext uri="{FF2B5EF4-FFF2-40B4-BE49-F238E27FC236}">
                <a16:creationId xmlns:a16="http://schemas.microsoft.com/office/drawing/2014/main" id="{B2757E85-BB22-0526-58F9-8A54C7C64C7E}"/>
              </a:ext>
            </a:extLst>
          </p:cNvPr>
          <p:cNvSpPr/>
          <p:nvPr/>
        </p:nvSpPr>
        <p:spPr>
          <a:xfrm>
            <a:off x="4535272" y="2638415"/>
            <a:ext cx="532922" cy="57728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9" name="Freeform 33">
            <a:extLst>
              <a:ext uri="{FF2B5EF4-FFF2-40B4-BE49-F238E27FC236}">
                <a16:creationId xmlns:a16="http://schemas.microsoft.com/office/drawing/2014/main" id="{0BECD4E8-F45B-AF32-80C1-C6B834612FFC}"/>
              </a:ext>
            </a:extLst>
          </p:cNvPr>
          <p:cNvSpPr/>
          <p:nvPr/>
        </p:nvSpPr>
        <p:spPr>
          <a:xfrm>
            <a:off x="5397010" y="2647728"/>
            <a:ext cx="577284" cy="558659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0" name="Freeform 33">
            <a:extLst>
              <a:ext uri="{FF2B5EF4-FFF2-40B4-BE49-F238E27FC236}">
                <a16:creationId xmlns:a16="http://schemas.microsoft.com/office/drawing/2014/main" id="{BA08F346-1BE8-A577-A1DC-43BFF6B92E3C}"/>
              </a:ext>
            </a:extLst>
          </p:cNvPr>
          <p:cNvSpPr/>
          <p:nvPr/>
        </p:nvSpPr>
        <p:spPr>
          <a:xfrm>
            <a:off x="6316829" y="2638415"/>
            <a:ext cx="505488" cy="577284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099E996D-0B10-3854-0A38-C4A7B3FDCE57}"/>
              </a:ext>
            </a:extLst>
          </p:cNvPr>
          <p:cNvSpPr txBox="1"/>
          <p:nvPr/>
        </p:nvSpPr>
        <p:spPr>
          <a:xfrm>
            <a:off x="4546771" y="3501439"/>
            <a:ext cx="4622801" cy="941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爱设计是一家智能创意科技公司，是国内领先的内容创意全链路服务公司，致力于构建“创意资源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智能创作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内容管理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投放分发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数据监测的内容创意全链路平台。</a:t>
            </a:r>
            <a:endParaRPr lang="en-US" altLang="zh-CN" sz="1400" dirty="0">
              <a:solidFill>
                <a:schemeClr val="bg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2" name="gaoding-14">
            <a:extLst>
              <a:ext uri="{FF2B5EF4-FFF2-40B4-BE49-F238E27FC236}">
                <a16:creationId xmlns:a16="http://schemas.microsoft.com/office/drawing/2014/main" id="{78B3FEB7-7AD0-768D-74D9-49E9E593F717}"/>
              </a:ext>
            </a:extLst>
          </p:cNvPr>
          <p:cNvSpPr txBox="1"/>
          <p:nvPr/>
        </p:nvSpPr>
        <p:spPr>
          <a:xfrm>
            <a:off x="335179" y="72386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Plan for next year</a:t>
            </a:r>
          </a:p>
        </p:txBody>
      </p:sp>
      <p:sp>
        <p:nvSpPr>
          <p:cNvPr id="3" name="gaoding-14">
            <a:extLst>
              <a:ext uri="{FF2B5EF4-FFF2-40B4-BE49-F238E27FC236}">
                <a16:creationId xmlns:a16="http://schemas.microsoft.com/office/drawing/2014/main" id="{C5319D36-F818-5E08-BA83-784BC3F464D8}"/>
              </a:ext>
            </a:extLst>
          </p:cNvPr>
          <p:cNvSpPr txBox="1"/>
          <p:nvPr/>
        </p:nvSpPr>
        <p:spPr>
          <a:xfrm>
            <a:off x="335179" y="297410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明年工作计划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94098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椭圆 592">
            <a:extLst>
              <a:ext uri="{FF2B5EF4-FFF2-40B4-BE49-F238E27FC236}">
                <a16:creationId xmlns:a16="http://schemas.microsoft.com/office/drawing/2014/main" id="{5E69DF59-BFFB-5880-8FCE-D8E636224DCF}"/>
              </a:ext>
            </a:extLst>
          </p:cNvPr>
          <p:cNvSpPr/>
          <p:nvPr/>
        </p:nvSpPr>
        <p:spPr>
          <a:xfrm>
            <a:off x="4132796" y="2353606"/>
            <a:ext cx="1502114" cy="150211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99" name="椭圆 598">
            <a:extLst>
              <a:ext uri="{FF2B5EF4-FFF2-40B4-BE49-F238E27FC236}">
                <a16:creationId xmlns:a16="http://schemas.microsoft.com/office/drawing/2014/main" id="{CA337712-8D55-4AA0-A3E4-2BE4D800FF78}"/>
              </a:ext>
            </a:extLst>
          </p:cNvPr>
          <p:cNvSpPr/>
          <p:nvPr/>
        </p:nvSpPr>
        <p:spPr>
          <a:xfrm>
            <a:off x="6606846" y="2353606"/>
            <a:ext cx="1502114" cy="150211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05" name="椭圆 604">
            <a:extLst>
              <a:ext uri="{FF2B5EF4-FFF2-40B4-BE49-F238E27FC236}">
                <a16:creationId xmlns:a16="http://schemas.microsoft.com/office/drawing/2014/main" id="{4D6205D1-A405-F73E-12E4-59CE80ECD6A2}"/>
              </a:ext>
            </a:extLst>
          </p:cNvPr>
          <p:cNvSpPr/>
          <p:nvPr/>
        </p:nvSpPr>
        <p:spPr>
          <a:xfrm>
            <a:off x="9080896" y="2353606"/>
            <a:ext cx="1502114" cy="150211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89" name="椭圆 588">
            <a:extLst>
              <a:ext uri="{FF2B5EF4-FFF2-40B4-BE49-F238E27FC236}">
                <a16:creationId xmlns:a16="http://schemas.microsoft.com/office/drawing/2014/main" id="{3346EA7D-86D3-5F60-69A9-2831FCEEAB9C}"/>
              </a:ext>
            </a:extLst>
          </p:cNvPr>
          <p:cNvSpPr/>
          <p:nvPr/>
        </p:nvSpPr>
        <p:spPr>
          <a:xfrm>
            <a:off x="1658746" y="2353606"/>
            <a:ext cx="1502114" cy="150211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29F00CE9-66A8-2637-0DB6-51179F2A6BDD}"/>
              </a:ext>
            </a:extLst>
          </p:cNvPr>
          <p:cNvSpPr/>
          <p:nvPr/>
        </p:nvSpPr>
        <p:spPr>
          <a:xfrm>
            <a:off x="3220982" y="1"/>
            <a:ext cx="8971018" cy="1195730"/>
          </a:xfrm>
          <a:custGeom>
            <a:avLst/>
            <a:gdLst>
              <a:gd name="connsiteX0" fmla="*/ 0 w 8971018"/>
              <a:gd name="connsiteY0" fmla="*/ 0 h 976067"/>
              <a:gd name="connsiteX1" fmla="*/ 8971018 w 8971018"/>
              <a:gd name="connsiteY1" fmla="*/ 0 h 976067"/>
              <a:gd name="connsiteX2" fmla="*/ 8971018 w 8971018"/>
              <a:gd name="connsiteY2" fmla="*/ 976067 h 976067"/>
              <a:gd name="connsiteX3" fmla="*/ 630225 w 8971018"/>
              <a:gd name="connsiteY3" fmla="*/ 741526 h 97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71018" h="976067">
                <a:moveTo>
                  <a:pt x="0" y="0"/>
                </a:moveTo>
                <a:lnTo>
                  <a:pt x="8971018" y="0"/>
                </a:lnTo>
                <a:lnTo>
                  <a:pt x="8971018" y="976067"/>
                </a:lnTo>
                <a:lnTo>
                  <a:pt x="630225" y="741526"/>
                </a:lnTo>
                <a:close/>
              </a:path>
            </a:pathLst>
          </a:custGeom>
          <a:solidFill>
            <a:schemeClr val="accent4"/>
          </a:solidFill>
          <a:ln w="252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2" name="任意多边形: 形状 151">
            <a:extLst>
              <a:ext uri="{FF2B5EF4-FFF2-40B4-BE49-F238E27FC236}">
                <a16:creationId xmlns:a16="http://schemas.microsoft.com/office/drawing/2014/main" id="{CBEED278-1902-AF9C-CD59-BCDC36F860CE}"/>
              </a:ext>
            </a:extLst>
          </p:cNvPr>
          <p:cNvSpPr/>
          <p:nvPr/>
        </p:nvSpPr>
        <p:spPr>
          <a:xfrm>
            <a:off x="0" y="0"/>
            <a:ext cx="10180664" cy="806041"/>
          </a:xfrm>
          <a:custGeom>
            <a:avLst/>
            <a:gdLst>
              <a:gd name="connsiteX0" fmla="*/ 1007 w 10180664"/>
              <a:gd name="connsiteY0" fmla="*/ 0 h 586377"/>
              <a:gd name="connsiteX1" fmla="*/ 10180664 w 10180664"/>
              <a:gd name="connsiteY1" fmla="*/ 0 h 586377"/>
              <a:gd name="connsiteX2" fmla="*/ 9827308 w 10180664"/>
              <a:gd name="connsiteY2" fmla="*/ 586377 h 586377"/>
              <a:gd name="connsiteX3" fmla="*/ 0 w 10180664"/>
              <a:gd name="connsiteY3" fmla="*/ 586125 h 586377"/>
              <a:gd name="connsiteX4" fmla="*/ 0 w 10180664"/>
              <a:gd name="connsiteY4" fmla="*/ 585491 h 586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0664" h="586377">
                <a:moveTo>
                  <a:pt x="1007" y="0"/>
                </a:moveTo>
                <a:lnTo>
                  <a:pt x="10180664" y="0"/>
                </a:lnTo>
                <a:lnTo>
                  <a:pt x="9827308" y="586377"/>
                </a:lnTo>
                <a:lnTo>
                  <a:pt x="0" y="586125"/>
                </a:lnTo>
                <a:lnTo>
                  <a:pt x="0" y="585491"/>
                </a:lnTo>
                <a:close/>
              </a:path>
            </a:pathLst>
          </a:custGeom>
          <a:solidFill>
            <a:srgbClr val="FFFFFF"/>
          </a:solidFill>
          <a:ln w="252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5" name="iSHEJI-8">
            <a:extLst>
              <a:ext uri="{FF2B5EF4-FFF2-40B4-BE49-F238E27FC236}">
                <a16:creationId xmlns:a16="http://schemas.microsoft.com/office/drawing/2014/main" id="{C40714AF-05F7-4F44-72DA-9BBD2EE9D89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518" name="任意多边形: 形状 517">
            <a:extLst>
              <a:ext uri="{FF2B5EF4-FFF2-40B4-BE49-F238E27FC236}">
                <a16:creationId xmlns:a16="http://schemas.microsoft.com/office/drawing/2014/main" id="{7ACD5182-0C8E-A1AA-E5E7-191D54BB1853}"/>
              </a:ext>
            </a:extLst>
          </p:cNvPr>
          <p:cNvSpPr/>
          <p:nvPr/>
        </p:nvSpPr>
        <p:spPr>
          <a:xfrm>
            <a:off x="1333499" y="4172508"/>
            <a:ext cx="1963548" cy="403718"/>
          </a:xfrm>
          <a:custGeom>
            <a:avLst/>
            <a:gdLst>
              <a:gd name="connsiteX0" fmla="*/ 0 w 1963548"/>
              <a:gd name="connsiteY0" fmla="*/ 0 h 403718"/>
              <a:gd name="connsiteX1" fmla="*/ 1963549 w 1963548"/>
              <a:gd name="connsiteY1" fmla="*/ 0 h 403718"/>
              <a:gd name="connsiteX2" fmla="*/ 1963549 w 1963548"/>
              <a:gd name="connsiteY2" fmla="*/ 403719 h 403718"/>
              <a:gd name="connsiteX3" fmla="*/ 0 w 1963548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48" h="403718">
                <a:moveTo>
                  <a:pt x="0" y="0"/>
                </a:moveTo>
                <a:lnTo>
                  <a:pt x="1963549" y="0"/>
                </a:lnTo>
                <a:lnTo>
                  <a:pt x="1963549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1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19" name="任意多边形: 形状 518">
            <a:extLst>
              <a:ext uri="{FF2B5EF4-FFF2-40B4-BE49-F238E27FC236}">
                <a16:creationId xmlns:a16="http://schemas.microsoft.com/office/drawing/2014/main" id="{081F8D7A-B508-669F-75D5-F0DD1DA4FD8B}"/>
              </a:ext>
            </a:extLst>
          </p:cNvPr>
          <p:cNvSpPr/>
          <p:nvPr/>
        </p:nvSpPr>
        <p:spPr>
          <a:xfrm>
            <a:off x="1333499" y="4172508"/>
            <a:ext cx="814431" cy="403718"/>
          </a:xfrm>
          <a:custGeom>
            <a:avLst/>
            <a:gdLst>
              <a:gd name="connsiteX0" fmla="*/ 0 w 814431"/>
              <a:gd name="connsiteY0" fmla="*/ 0 h 403718"/>
              <a:gd name="connsiteX1" fmla="*/ 814431 w 814431"/>
              <a:gd name="connsiteY1" fmla="*/ 0 h 403718"/>
              <a:gd name="connsiteX2" fmla="*/ 814431 w 814431"/>
              <a:gd name="connsiteY2" fmla="*/ 403719 h 403718"/>
              <a:gd name="connsiteX3" fmla="*/ 0 w 814431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4431" h="403718">
                <a:moveTo>
                  <a:pt x="0" y="0"/>
                </a:moveTo>
                <a:lnTo>
                  <a:pt x="814431" y="0"/>
                </a:lnTo>
                <a:lnTo>
                  <a:pt x="814431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4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20" name="任意多边形: 形状 519">
            <a:extLst>
              <a:ext uri="{FF2B5EF4-FFF2-40B4-BE49-F238E27FC236}">
                <a16:creationId xmlns:a16="http://schemas.microsoft.com/office/drawing/2014/main" id="{4C855FFC-8165-A8B7-D9C3-95942E972472}"/>
              </a:ext>
            </a:extLst>
          </p:cNvPr>
          <p:cNvSpPr/>
          <p:nvPr/>
        </p:nvSpPr>
        <p:spPr>
          <a:xfrm rot="10800000">
            <a:off x="2140065" y="4076385"/>
            <a:ext cx="11360" cy="594218"/>
          </a:xfrm>
          <a:custGeom>
            <a:avLst/>
            <a:gdLst>
              <a:gd name="connsiteX0" fmla="*/ 0 w 11360"/>
              <a:gd name="connsiteY0" fmla="*/ 0 h 594218"/>
              <a:gd name="connsiteX1" fmla="*/ 11360 w 11360"/>
              <a:gd name="connsiteY1" fmla="*/ 0 h 594218"/>
              <a:gd name="connsiteX2" fmla="*/ 11360 w 11360"/>
              <a:gd name="connsiteY2" fmla="*/ 594218 h 594218"/>
              <a:gd name="connsiteX3" fmla="*/ 0 w 11360"/>
              <a:gd name="connsiteY3" fmla="*/ 594218 h 594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" h="594218">
                <a:moveTo>
                  <a:pt x="0" y="0"/>
                </a:moveTo>
                <a:lnTo>
                  <a:pt x="11360" y="0"/>
                </a:lnTo>
                <a:lnTo>
                  <a:pt x="11360" y="594218"/>
                </a:lnTo>
                <a:lnTo>
                  <a:pt x="0" y="594218"/>
                </a:lnTo>
                <a:close/>
              </a:path>
            </a:pathLst>
          </a:custGeom>
          <a:solidFill>
            <a:srgbClr val="FFFFFF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14" name="任意多边形: 形状 613">
            <a:extLst>
              <a:ext uri="{FF2B5EF4-FFF2-40B4-BE49-F238E27FC236}">
                <a16:creationId xmlns:a16="http://schemas.microsoft.com/office/drawing/2014/main" id="{1C5FE5C3-6094-AAF6-A846-9FCF2D83C880}"/>
              </a:ext>
            </a:extLst>
          </p:cNvPr>
          <p:cNvSpPr/>
          <p:nvPr/>
        </p:nvSpPr>
        <p:spPr>
          <a:xfrm>
            <a:off x="4590358" y="2834642"/>
            <a:ext cx="568870" cy="501590"/>
          </a:xfrm>
          <a:custGeom>
            <a:avLst/>
            <a:gdLst>
              <a:gd name="connsiteX0" fmla="*/ 22711 w 568870"/>
              <a:gd name="connsiteY0" fmla="*/ 477996 h 501590"/>
              <a:gd name="connsiteX1" fmla="*/ 512069 w 568870"/>
              <a:gd name="connsiteY1" fmla="*/ 477996 h 501590"/>
              <a:gd name="connsiteX2" fmla="*/ 512069 w 568870"/>
              <a:gd name="connsiteY2" fmla="*/ 501590 h 501590"/>
              <a:gd name="connsiteX3" fmla="*/ 22711 w 568870"/>
              <a:gd name="connsiteY3" fmla="*/ 501590 h 501590"/>
              <a:gd name="connsiteX4" fmla="*/ 269138 w 568870"/>
              <a:gd name="connsiteY4" fmla="*/ 304100 h 501590"/>
              <a:gd name="connsiteX5" fmla="*/ 228172 w 568870"/>
              <a:gd name="connsiteY5" fmla="*/ 333912 h 501590"/>
              <a:gd name="connsiteX6" fmla="*/ 257979 w 568870"/>
              <a:gd name="connsiteY6" fmla="*/ 374882 h 501590"/>
              <a:gd name="connsiteX7" fmla="*/ 269138 w 568870"/>
              <a:gd name="connsiteY7" fmla="*/ 374882 h 501590"/>
              <a:gd name="connsiteX8" fmla="*/ 298954 w 568870"/>
              <a:gd name="connsiteY8" fmla="*/ 333912 h 501590"/>
              <a:gd name="connsiteX9" fmla="*/ 269138 w 568870"/>
              <a:gd name="connsiteY9" fmla="*/ 304100 h 501590"/>
              <a:gd name="connsiteX10" fmla="*/ 500709 w 568870"/>
              <a:gd name="connsiteY10" fmla="*/ 171275 h 501590"/>
              <a:gd name="connsiteX11" fmla="*/ 465755 w 568870"/>
              <a:gd name="connsiteY11" fmla="*/ 206229 h 501590"/>
              <a:gd name="connsiteX12" fmla="*/ 500709 w 568870"/>
              <a:gd name="connsiteY12" fmla="*/ 241184 h 501590"/>
              <a:gd name="connsiteX13" fmla="*/ 535664 w 568870"/>
              <a:gd name="connsiteY13" fmla="*/ 206229 h 501590"/>
              <a:gd name="connsiteX14" fmla="*/ 500709 w 568870"/>
              <a:gd name="connsiteY14" fmla="*/ 171275 h 501590"/>
              <a:gd name="connsiteX15" fmla="*/ 69026 w 568870"/>
              <a:gd name="connsiteY15" fmla="*/ 34080 h 501590"/>
              <a:gd name="connsiteX16" fmla="*/ 33198 w 568870"/>
              <a:gd name="connsiteY16" fmla="*/ 69908 h 501590"/>
              <a:gd name="connsiteX17" fmla="*/ 69026 w 568870"/>
              <a:gd name="connsiteY17" fmla="*/ 105736 h 501590"/>
              <a:gd name="connsiteX18" fmla="*/ 104854 w 568870"/>
              <a:gd name="connsiteY18" fmla="*/ 69908 h 501590"/>
              <a:gd name="connsiteX19" fmla="*/ 69026 w 568870"/>
              <a:gd name="connsiteY19" fmla="*/ 37576 h 501590"/>
              <a:gd name="connsiteX20" fmla="*/ 69035 w 568870"/>
              <a:gd name="connsiteY20" fmla="*/ 0 h 501590"/>
              <a:gd name="connsiteX21" fmla="*/ 138069 w 568870"/>
              <a:gd name="connsiteY21" fmla="*/ 69039 h 501590"/>
              <a:gd name="connsiteX22" fmla="*/ 138060 w 568870"/>
              <a:gd name="connsiteY22" fmla="*/ 69908 h 501590"/>
              <a:gd name="connsiteX23" fmla="*/ 132704 w 568870"/>
              <a:gd name="connsiteY23" fmla="*/ 96439 h 501590"/>
              <a:gd name="connsiteX24" fmla="*/ 120120 w 568870"/>
              <a:gd name="connsiteY24" fmla="*/ 115107 h 501590"/>
              <a:gd name="connsiteX25" fmla="*/ 240893 w 568870"/>
              <a:gd name="connsiteY25" fmla="*/ 276372 h 501590"/>
              <a:gd name="connsiteX26" fmla="*/ 242267 w 568870"/>
              <a:gd name="connsiteY26" fmla="*/ 275445 h 501590"/>
              <a:gd name="connsiteX27" fmla="*/ 269138 w 568870"/>
              <a:gd name="connsiteY27" fmla="*/ 270020 h 501590"/>
              <a:gd name="connsiteX28" fmla="*/ 317953 w 568870"/>
              <a:gd name="connsiteY28" fmla="*/ 290240 h 501590"/>
              <a:gd name="connsiteX29" fmla="*/ 328598 w 568870"/>
              <a:gd name="connsiteY29" fmla="*/ 306027 h 501590"/>
              <a:gd name="connsiteX30" fmla="*/ 440544 w 568870"/>
              <a:gd name="connsiteY30" fmla="*/ 239641 h 501590"/>
              <a:gd name="connsiteX31" fmla="*/ 436573 w 568870"/>
              <a:gd name="connsiteY31" fmla="*/ 233909 h 501590"/>
              <a:gd name="connsiteX32" fmla="*/ 430810 w 568870"/>
              <a:gd name="connsiteY32" fmla="*/ 207109 h 501590"/>
              <a:gd name="connsiteX33" fmla="*/ 498962 w 568870"/>
              <a:gd name="connsiteY33" fmla="*/ 137207 h 501590"/>
              <a:gd name="connsiteX34" fmla="*/ 568861 w 568870"/>
              <a:gd name="connsiteY34" fmla="*/ 205361 h 501590"/>
              <a:gd name="connsiteX35" fmla="*/ 568870 w 568870"/>
              <a:gd name="connsiteY35" fmla="*/ 206229 h 501590"/>
              <a:gd name="connsiteX36" fmla="*/ 500709 w 568870"/>
              <a:gd name="connsiteY36" fmla="*/ 275264 h 501590"/>
              <a:gd name="connsiteX37" fmla="*/ 473771 w 568870"/>
              <a:gd name="connsiteY37" fmla="*/ 270179 h 501590"/>
              <a:gd name="connsiteX38" fmla="*/ 456706 w 568870"/>
              <a:gd name="connsiteY38" fmla="*/ 258985 h 501590"/>
              <a:gd name="connsiteX39" fmla="*/ 460949 w 568870"/>
              <a:gd name="connsiteY39" fmla="*/ 266140 h 501590"/>
              <a:gd name="connsiteX40" fmla="*/ 339956 w 568870"/>
              <a:gd name="connsiteY40" fmla="*/ 337892 h 501590"/>
              <a:gd name="connsiteX41" fmla="*/ 336897 w 568870"/>
              <a:gd name="connsiteY41" fmla="*/ 332735 h 501590"/>
              <a:gd name="connsiteX42" fmla="*/ 338173 w 568870"/>
              <a:gd name="connsiteY42" fmla="*/ 339054 h 501590"/>
              <a:gd name="connsiteX43" fmla="*/ 269138 w 568870"/>
              <a:gd name="connsiteY43" fmla="*/ 408088 h 501590"/>
              <a:gd name="connsiteX44" fmla="*/ 200104 w 568870"/>
              <a:gd name="connsiteY44" fmla="*/ 339054 h 501590"/>
              <a:gd name="connsiteX45" fmla="*/ 205529 w 568870"/>
              <a:gd name="connsiteY45" fmla="*/ 312183 h 501590"/>
              <a:gd name="connsiteX46" fmla="*/ 215334 w 568870"/>
              <a:gd name="connsiteY46" fmla="*/ 297640 h 501590"/>
              <a:gd name="connsiteX47" fmla="*/ 92426 w 568870"/>
              <a:gd name="connsiteY47" fmla="*/ 133525 h 501590"/>
              <a:gd name="connsiteX48" fmla="*/ 69908 w 568870"/>
              <a:gd name="connsiteY48" fmla="*/ 138074 h 501590"/>
              <a:gd name="connsiteX49" fmla="*/ 69026 w 568870"/>
              <a:gd name="connsiteY49" fmla="*/ 138068 h 501590"/>
              <a:gd name="connsiteX50" fmla="*/ 0 w 568870"/>
              <a:gd name="connsiteY50" fmla="*/ 69029 h 501590"/>
              <a:gd name="connsiteX51" fmla="*/ 69035 w 568870"/>
              <a:gd name="connsiteY51" fmla="*/ 0 h 50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68870" h="501590">
                <a:moveTo>
                  <a:pt x="22711" y="477996"/>
                </a:moveTo>
                <a:lnTo>
                  <a:pt x="512069" y="477996"/>
                </a:lnTo>
                <a:lnTo>
                  <a:pt x="512069" y="501590"/>
                </a:lnTo>
                <a:lnTo>
                  <a:pt x="22711" y="501590"/>
                </a:lnTo>
                <a:close/>
                <a:moveTo>
                  <a:pt x="269138" y="304100"/>
                </a:moveTo>
                <a:cubicBezTo>
                  <a:pt x="249590" y="301019"/>
                  <a:pt x="231248" y="314367"/>
                  <a:pt x="228172" y="333912"/>
                </a:cubicBezTo>
                <a:cubicBezTo>
                  <a:pt x="225087" y="353459"/>
                  <a:pt x="238440" y="371801"/>
                  <a:pt x="257979" y="374882"/>
                </a:cubicBezTo>
                <a:cubicBezTo>
                  <a:pt x="261675" y="375465"/>
                  <a:pt x="265442" y="375465"/>
                  <a:pt x="269138" y="374882"/>
                </a:cubicBezTo>
                <a:cubicBezTo>
                  <a:pt x="288686" y="371801"/>
                  <a:pt x="302030" y="353459"/>
                  <a:pt x="298954" y="333912"/>
                </a:cubicBezTo>
                <a:cubicBezTo>
                  <a:pt x="296534" y="318561"/>
                  <a:pt x="284492" y="306520"/>
                  <a:pt x="269138" y="304100"/>
                </a:cubicBezTo>
                <a:close/>
                <a:moveTo>
                  <a:pt x="500709" y="171275"/>
                </a:moveTo>
                <a:cubicBezTo>
                  <a:pt x="481406" y="171275"/>
                  <a:pt x="465755" y="186925"/>
                  <a:pt x="465755" y="206229"/>
                </a:cubicBezTo>
                <a:cubicBezTo>
                  <a:pt x="465755" y="225534"/>
                  <a:pt x="481406" y="241184"/>
                  <a:pt x="500709" y="241184"/>
                </a:cubicBezTo>
                <a:cubicBezTo>
                  <a:pt x="520013" y="241184"/>
                  <a:pt x="535664" y="225534"/>
                  <a:pt x="535664" y="206229"/>
                </a:cubicBezTo>
                <a:cubicBezTo>
                  <a:pt x="535664" y="186925"/>
                  <a:pt x="520013" y="171275"/>
                  <a:pt x="500709" y="171275"/>
                </a:cubicBezTo>
                <a:close/>
                <a:moveTo>
                  <a:pt x="69026" y="34080"/>
                </a:moveTo>
                <a:cubicBezTo>
                  <a:pt x="49242" y="34080"/>
                  <a:pt x="33198" y="50121"/>
                  <a:pt x="33198" y="69908"/>
                </a:cubicBezTo>
                <a:cubicBezTo>
                  <a:pt x="33198" y="89696"/>
                  <a:pt x="49242" y="105736"/>
                  <a:pt x="69026" y="105736"/>
                </a:cubicBezTo>
                <a:cubicBezTo>
                  <a:pt x="88810" y="105736"/>
                  <a:pt x="104854" y="89696"/>
                  <a:pt x="104854" y="69908"/>
                </a:cubicBezTo>
                <a:cubicBezTo>
                  <a:pt x="103464" y="51292"/>
                  <a:pt x="87682" y="37056"/>
                  <a:pt x="69026" y="37576"/>
                </a:cubicBezTo>
                <a:close/>
                <a:moveTo>
                  <a:pt x="69035" y="0"/>
                </a:moveTo>
                <a:cubicBezTo>
                  <a:pt x="107161" y="3"/>
                  <a:pt x="138069" y="30913"/>
                  <a:pt x="138069" y="69039"/>
                </a:cubicBezTo>
                <a:cubicBezTo>
                  <a:pt x="138069" y="69330"/>
                  <a:pt x="138060" y="69619"/>
                  <a:pt x="138060" y="69908"/>
                </a:cubicBezTo>
                <a:cubicBezTo>
                  <a:pt x="138060" y="79319"/>
                  <a:pt x="136153" y="88285"/>
                  <a:pt x="132704" y="96439"/>
                </a:cubicBezTo>
                <a:lnTo>
                  <a:pt x="120120" y="115107"/>
                </a:lnTo>
                <a:lnTo>
                  <a:pt x="240893" y="276372"/>
                </a:lnTo>
                <a:lnTo>
                  <a:pt x="242267" y="275445"/>
                </a:lnTo>
                <a:cubicBezTo>
                  <a:pt x="250526" y="271952"/>
                  <a:pt x="259607" y="270020"/>
                  <a:pt x="269138" y="270020"/>
                </a:cubicBezTo>
                <a:cubicBezTo>
                  <a:pt x="288202" y="270020"/>
                  <a:pt x="305461" y="277747"/>
                  <a:pt x="317953" y="290240"/>
                </a:cubicBezTo>
                <a:lnTo>
                  <a:pt x="328598" y="306027"/>
                </a:lnTo>
                <a:lnTo>
                  <a:pt x="440544" y="239641"/>
                </a:lnTo>
                <a:lnTo>
                  <a:pt x="436573" y="233909"/>
                </a:lnTo>
                <a:cubicBezTo>
                  <a:pt x="432976" y="225695"/>
                  <a:pt x="430930" y="216640"/>
                  <a:pt x="430810" y="207109"/>
                </a:cubicBezTo>
                <a:cubicBezTo>
                  <a:pt x="430320" y="168985"/>
                  <a:pt x="460836" y="137689"/>
                  <a:pt x="498962" y="137207"/>
                </a:cubicBezTo>
                <a:cubicBezTo>
                  <a:pt x="537088" y="136723"/>
                  <a:pt x="568380" y="167237"/>
                  <a:pt x="568861" y="205361"/>
                </a:cubicBezTo>
                <a:cubicBezTo>
                  <a:pt x="568870" y="205651"/>
                  <a:pt x="568870" y="205940"/>
                  <a:pt x="568870" y="206229"/>
                </a:cubicBezTo>
                <a:cubicBezTo>
                  <a:pt x="568870" y="244017"/>
                  <a:pt x="538495" y="274786"/>
                  <a:pt x="500709" y="275264"/>
                </a:cubicBezTo>
                <a:cubicBezTo>
                  <a:pt x="491178" y="275384"/>
                  <a:pt x="482073" y="273568"/>
                  <a:pt x="473771" y="270179"/>
                </a:cubicBezTo>
                <a:lnTo>
                  <a:pt x="456706" y="258985"/>
                </a:lnTo>
                <a:lnTo>
                  <a:pt x="460949" y="266140"/>
                </a:lnTo>
                <a:lnTo>
                  <a:pt x="339956" y="337892"/>
                </a:lnTo>
                <a:lnTo>
                  <a:pt x="336897" y="332735"/>
                </a:lnTo>
                <a:lnTo>
                  <a:pt x="338173" y="339054"/>
                </a:lnTo>
                <a:cubicBezTo>
                  <a:pt x="338173" y="377181"/>
                  <a:pt x="307265" y="408088"/>
                  <a:pt x="269138" y="408088"/>
                </a:cubicBezTo>
                <a:cubicBezTo>
                  <a:pt x="231012" y="408088"/>
                  <a:pt x="200104" y="377181"/>
                  <a:pt x="200104" y="339054"/>
                </a:cubicBezTo>
                <a:cubicBezTo>
                  <a:pt x="200104" y="329522"/>
                  <a:pt x="202036" y="320442"/>
                  <a:pt x="205529" y="312183"/>
                </a:cubicBezTo>
                <a:lnTo>
                  <a:pt x="215334" y="297640"/>
                </a:lnTo>
                <a:lnTo>
                  <a:pt x="92426" y="133525"/>
                </a:lnTo>
                <a:lnTo>
                  <a:pt x="69908" y="138074"/>
                </a:lnTo>
                <a:cubicBezTo>
                  <a:pt x="69611" y="138074"/>
                  <a:pt x="69323" y="138072"/>
                  <a:pt x="69026" y="138068"/>
                </a:cubicBezTo>
                <a:cubicBezTo>
                  <a:pt x="30899" y="138066"/>
                  <a:pt x="-9" y="107155"/>
                  <a:pt x="0" y="69029"/>
                </a:cubicBezTo>
                <a:cubicBezTo>
                  <a:pt x="0" y="30902"/>
                  <a:pt x="30908" y="-3"/>
                  <a:pt x="69035" y="0"/>
                </a:cubicBezTo>
                <a:close/>
              </a:path>
            </a:pathLst>
          </a:custGeom>
          <a:solidFill>
            <a:srgbClr val="384047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11" name="任意多边形: 形状 610">
            <a:extLst>
              <a:ext uri="{FF2B5EF4-FFF2-40B4-BE49-F238E27FC236}">
                <a16:creationId xmlns:a16="http://schemas.microsoft.com/office/drawing/2014/main" id="{43FB94BF-9856-B949-F9F2-E16D63DEBA85}"/>
              </a:ext>
            </a:extLst>
          </p:cNvPr>
          <p:cNvSpPr/>
          <p:nvPr/>
        </p:nvSpPr>
        <p:spPr>
          <a:xfrm>
            <a:off x="9497037" y="2861879"/>
            <a:ext cx="576743" cy="534810"/>
          </a:xfrm>
          <a:custGeom>
            <a:avLst/>
            <a:gdLst>
              <a:gd name="connsiteX0" fmla="*/ 64666 w 576743"/>
              <a:gd name="connsiteY0" fmla="*/ 313565 h 534810"/>
              <a:gd name="connsiteX1" fmla="*/ 295363 w 576743"/>
              <a:gd name="connsiteY1" fmla="*/ 500569 h 534810"/>
              <a:gd name="connsiteX2" fmla="*/ 469219 w 576743"/>
              <a:gd name="connsiteY2" fmla="*/ 426516 h 534810"/>
              <a:gd name="connsiteX3" fmla="*/ 497616 w 576743"/>
              <a:gd name="connsiteY3" fmla="*/ 386106 h 534810"/>
              <a:gd name="connsiteX4" fmla="*/ 428188 w 576743"/>
              <a:gd name="connsiteY4" fmla="*/ 404445 h 534810"/>
              <a:gd name="connsiteX5" fmla="*/ 419450 w 576743"/>
              <a:gd name="connsiteY5" fmla="*/ 372112 h 534810"/>
              <a:gd name="connsiteX6" fmla="*/ 545285 w 576743"/>
              <a:gd name="connsiteY6" fmla="*/ 339780 h 534810"/>
              <a:gd name="connsiteX7" fmla="*/ 576743 w 576743"/>
              <a:gd name="connsiteY7" fmla="*/ 462993 h 534810"/>
              <a:gd name="connsiteX8" fmla="*/ 544411 w 576743"/>
              <a:gd name="connsiteY8" fmla="*/ 471731 h 534810"/>
              <a:gd name="connsiteX9" fmla="*/ 526297 w 576743"/>
              <a:gd name="connsiteY9" fmla="*/ 401287 h 534810"/>
              <a:gd name="connsiteX10" fmla="*/ 502709 w 576743"/>
              <a:gd name="connsiteY10" fmla="*/ 437307 h 534810"/>
              <a:gd name="connsiteX11" fmla="*/ 352137 w 576743"/>
              <a:gd name="connsiteY11" fmla="*/ 528716 h 534810"/>
              <a:gd name="connsiteX12" fmla="*/ 32333 w 576743"/>
              <a:gd name="connsiteY12" fmla="*/ 322304 h 534810"/>
              <a:gd name="connsiteX13" fmla="*/ 297825 w 576743"/>
              <a:gd name="connsiteY13" fmla="*/ 3 h 534810"/>
              <a:gd name="connsiteX14" fmla="*/ 560140 w 576743"/>
              <a:gd name="connsiteY14" fmla="*/ 216568 h 534810"/>
              <a:gd name="connsiteX15" fmla="*/ 527807 w 576743"/>
              <a:gd name="connsiteY15" fmla="*/ 224433 h 534810"/>
              <a:gd name="connsiteX16" fmla="*/ 295362 w 576743"/>
              <a:gd name="connsiteY16" fmla="*/ 28690 h 534810"/>
              <a:gd name="connsiteX17" fmla="*/ 115752 w 576743"/>
              <a:gd name="connsiteY17" fmla="*/ 115794 h 534810"/>
              <a:gd name="connsiteX18" fmla="*/ 92399 w 576743"/>
              <a:gd name="connsiteY18" fmla="*/ 155226 h 534810"/>
              <a:gd name="connsiteX19" fmla="*/ 152924 w 576743"/>
              <a:gd name="connsiteY19" fmla="*/ 132678 h 534810"/>
              <a:gd name="connsiteX20" fmla="*/ 165158 w 576743"/>
              <a:gd name="connsiteY20" fmla="*/ 163262 h 534810"/>
              <a:gd name="connsiteX21" fmla="*/ 43693 w 576743"/>
              <a:gd name="connsiteY21" fmla="*/ 208703 h 534810"/>
              <a:gd name="connsiteX22" fmla="*/ 0 w 576743"/>
              <a:gd name="connsiteY22" fmla="*/ 88985 h 534810"/>
              <a:gd name="connsiteX23" fmla="*/ 31459 w 576743"/>
              <a:gd name="connsiteY23" fmla="*/ 77625 h 534810"/>
              <a:gd name="connsiteX24" fmla="*/ 57241 w 576743"/>
              <a:gd name="connsiteY24" fmla="*/ 148003 h 534810"/>
              <a:gd name="connsiteX25" fmla="*/ 83865 w 576743"/>
              <a:gd name="connsiteY25" fmla="*/ 103788 h 534810"/>
              <a:gd name="connsiteX26" fmla="*/ 243560 w 576743"/>
              <a:gd name="connsiteY26" fmla="*/ 5247 h 534810"/>
              <a:gd name="connsiteX27" fmla="*/ 297825 w 576743"/>
              <a:gd name="connsiteY27" fmla="*/ 3 h 534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76743" h="534810">
                <a:moveTo>
                  <a:pt x="64666" y="313565"/>
                </a:moveTo>
                <a:cubicBezTo>
                  <a:pt x="87770" y="422543"/>
                  <a:pt x="183955" y="500517"/>
                  <a:pt x="295363" y="500569"/>
                </a:cubicBezTo>
                <a:cubicBezTo>
                  <a:pt x="362121" y="501408"/>
                  <a:pt x="424908" y="473806"/>
                  <a:pt x="469219" y="426516"/>
                </a:cubicBezTo>
                <a:lnTo>
                  <a:pt x="497616" y="386106"/>
                </a:lnTo>
                <a:lnTo>
                  <a:pt x="428188" y="404445"/>
                </a:lnTo>
                <a:lnTo>
                  <a:pt x="419450" y="372112"/>
                </a:lnTo>
                <a:lnTo>
                  <a:pt x="545285" y="339780"/>
                </a:lnTo>
                <a:lnTo>
                  <a:pt x="576743" y="462993"/>
                </a:lnTo>
                <a:lnTo>
                  <a:pt x="544411" y="471731"/>
                </a:lnTo>
                <a:lnTo>
                  <a:pt x="526297" y="401287"/>
                </a:lnTo>
                <a:lnTo>
                  <a:pt x="502709" y="437307"/>
                </a:lnTo>
                <a:cubicBezTo>
                  <a:pt x="464556" y="483361"/>
                  <a:pt x="411718" y="515877"/>
                  <a:pt x="352137" y="528716"/>
                </a:cubicBezTo>
                <a:cubicBezTo>
                  <a:pt x="206824" y="560026"/>
                  <a:pt x="63643" y="467616"/>
                  <a:pt x="32333" y="322304"/>
                </a:cubicBezTo>
                <a:close/>
                <a:moveTo>
                  <a:pt x="297825" y="3"/>
                </a:moveTo>
                <a:cubicBezTo>
                  <a:pt x="423010" y="633"/>
                  <a:pt x="534708" y="89014"/>
                  <a:pt x="560140" y="216568"/>
                </a:cubicBezTo>
                <a:lnTo>
                  <a:pt x="527807" y="224433"/>
                </a:lnTo>
                <a:cubicBezTo>
                  <a:pt x="507927" y="111521"/>
                  <a:pt x="410011" y="29069"/>
                  <a:pt x="295362" y="28690"/>
                </a:cubicBezTo>
                <a:cubicBezTo>
                  <a:pt x="224403" y="29743"/>
                  <a:pt x="159062" y="62512"/>
                  <a:pt x="115752" y="115794"/>
                </a:cubicBezTo>
                <a:lnTo>
                  <a:pt x="92399" y="155226"/>
                </a:lnTo>
                <a:lnTo>
                  <a:pt x="152924" y="132678"/>
                </a:lnTo>
                <a:lnTo>
                  <a:pt x="165158" y="163262"/>
                </a:lnTo>
                <a:lnTo>
                  <a:pt x="43693" y="208703"/>
                </a:lnTo>
                <a:lnTo>
                  <a:pt x="0" y="88985"/>
                </a:lnTo>
                <a:lnTo>
                  <a:pt x="31459" y="77625"/>
                </a:lnTo>
                <a:lnTo>
                  <a:pt x="57241" y="148003"/>
                </a:lnTo>
                <a:lnTo>
                  <a:pt x="83865" y="103788"/>
                </a:lnTo>
                <a:cubicBezTo>
                  <a:pt x="123122" y="53400"/>
                  <a:pt x="179542" y="18012"/>
                  <a:pt x="243560" y="5247"/>
                </a:cubicBezTo>
                <a:cubicBezTo>
                  <a:pt x="261782" y="1614"/>
                  <a:pt x="279941" y="-87"/>
                  <a:pt x="297825" y="3"/>
                </a:cubicBezTo>
                <a:close/>
              </a:path>
            </a:pathLst>
          </a:custGeom>
          <a:solidFill>
            <a:srgbClr val="384047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12" name="任意多边形: 形状 611">
            <a:extLst>
              <a:ext uri="{FF2B5EF4-FFF2-40B4-BE49-F238E27FC236}">
                <a16:creationId xmlns:a16="http://schemas.microsoft.com/office/drawing/2014/main" id="{17848BDD-5929-8DBE-F739-29E5C2FAA202}"/>
              </a:ext>
            </a:extLst>
          </p:cNvPr>
          <p:cNvSpPr/>
          <p:nvPr/>
        </p:nvSpPr>
        <p:spPr>
          <a:xfrm>
            <a:off x="6996942" y="2787458"/>
            <a:ext cx="637913" cy="598584"/>
          </a:xfrm>
          <a:custGeom>
            <a:avLst/>
            <a:gdLst>
              <a:gd name="connsiteX0" fmla="*/ 299099 w 637913"/>
              <a:gd name="connsiteY0" fmla="*/ 354682 h 598584"/>
              <a:gd name="connsiteX1" fmla="*/ 637913 w 637913"/>
              <a:gd name="connsiteY1" fmla="*/ 598584 h 598584"/>
              <a:gd name="connsiteX2" fmla="*/ 602959 w 637913"/>
              <a:gd name="connsiteY2" fmla="*/ 598584 h 598584"/>
              <a:gd name="connsiteX3" fmla="*/ 318957 w 637913"/>
              <a:gd name="connsiteY3" fmla="*/ 387112 h 598584"/>
              <a:gd name="connsiteX4" fmla="*/ 34080 w 637913"/>
              <a:gd name="connsiteY4" fmla="*/ 598584 h 598584"/>
              <a:gd name="connsiteX5" fmla="*/ 0 w 637913"/>
              <a:gd name="connsiteY5" fmla="*/ 598584 h 598584"/>
              <a:gd name="connsiteX6" fmla="*/ 233075 w 637913"/>
              <a:gd name="connsiteY6" fmla="*/ 365510 h 598584"/>
              <a:gd name="connsiteX7" fmla="*/ 299099 w 637913"/>
              <a:gd name="connsiteY7" fmla="*/ 354682 h 598584"/>
              <a:gd name="connsiteX8" fmla="*/ 318956 w 637913"/>
              <a:gd name="connsiteY8" fmla="*/ 34076 h 598584"/>
              <a:gd name="connsiteX9" fmla="*/ 200986 w 637913"/>
              <a:gd name="connsiteY9" fmla="*/ 150295 h 598584"/>
              <a:gd name="connsiteX10" fmla="*/ 317209 w 637913"/>
              <a:gd name="connsiteY10" fmla="*/ 268262 h 598584"/>
              <a:gd name="connsiteX11" fmla="*/ 435179 w 637913"/>
              <a:gd name="connsiteY11" fmla="*/ 152043 h 598584"/>
              <a:gd name="connsiteX12" fmla="*/ 435179 w 637913"/>
              <a:gd name="connsiteY12" fmla="*/ 151172 h 598584"/>
              <a:gd name="connsiteX13" fmla="*/ 318956 w 637913"/>
              <a:gd name="connsiteY13" fmla="*/ 34076 h 598584"/>
              <a:gd name="connsiteX14" fmla="*/ 317218 w 637913"/>
              <a:gd name="connsiteY14" fmla="*/ 2 h 598584"/>
              <a:gd name="connsiteX15" fmla="*/ 468385 w 637913"/>
              <a:gd name="connsiteY15" fmla="*/ 149430 h 598584"/>
              <a:gd name="connsiteX16" fmla="*/ 468385 w 637913"/>
              <a:gd name="connsiteY16" fmla="*/ 151172 h 598584"/>
              <a:gd name="connsiteX17" fmla="*/ 318956 w 637913"/>
              <a:gd name="connsiteY17" fmla="*/ 300601 h 598584"/>
              <a:gd name="connsiteX18" fmla="*/ 167789 w 637913"/>
              <a:gd name="connsiteY18" fmla="*/ 151172 h 598584"/>
              <a:gd name="connsiteX19" fmla="*/ 317218 w 637913"/>
              <a:gd name="connsiteY19" fmla="*/ 2 h 598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37913" h="598584">
                <a:moveTo>
                  <a:pt x="299099" y="354682"/>
                </a:moveTo>
                <a:cubicBezTo>
                  <a:pt x="452448" y="345288"/>
                  <a:pt x="596409" y="444448"/>
                  <a:pt x="637913" y="598584"/>
                </a:cubicBezTo>
                <a:lnTo>
                  <a:pt x="602959" y="598584"/>
                </a:lnTo>
                <a:cubicBezTo>
                  <a:pt x="565226" y="473221"/>
                  <a:pt x="449877" y="387331"/>
                  <a:pt x="318957" y="387112"/>
                </a:cubicBezTo>
                <a:cubicBezTo>
                  <a:pt x="187713" y="386946"/>
                  <a:pt x="71909" y="472907"/>
                  <a:pt x="34080" y="598584"/>
                </a:cubicBezTo>
                <a:lnTo>
                  <a:pt x="0" y="598584"/>
                </a:lnTo>
                <a:cubicBezTo>
                  <a:pt x="30611" y="484913"/>
                  <a:pt x="119403" y="396118"/>
                  <a:pt x="233075" y="365510"/>
                </a:cubicBezTo>
                <a:cubicBezTo>
                  <a:pt x="255094" y="359581"/>
                  <a:pt x="277193" y="356024"/>
                  <a:pt x="299099" y="354682"/>
                </a:cubicBezTo>
                <a:close/>
                <a:moveTo>
                  <a:pt x="318956" y="34076"/>
                </a:moveTo>
                <a:cubicBezTo>
                  <a:pt x="254291" y="33594"/>
                  <a:pt x="201476" y="85627"/>
                  <a:pt x="200986" y="150295"/>
                </a:cubicBezTo>
                <a:cubicBezTo>
                  <a:pt x="200506" y="214964"/>
                  <a:pt x="252543" y="267779"/>
                  <a:pt x="317209" y="268262"/>
                </a:cubicBezTo>
                <a:cubicBezTo>
                  <a:pt x="381874" y="268745"/>
                  <a:pt x="434690" y="216711"/>
                  <a:pt x="435179" y="152043"/>
                </a:cubicBezTo>
                <a:cubicBezTo>
                  <a:pt x="435179" y="151753"/>
                  <a:pt x="435179" y="151463"/>
                  <a:pt x="435179" y="151172"/>
                </a:cubicBezTo>
                <a:cubicBezTo>
                  <a:pt x="435179" y="86842"/>
                  <a:pt x="383289" y="34556"/>
                  <a:pt x="318956" y="34076"/>
                </a:cubicBezTo>
                <a:close/>
                <a:moveTo>
                  <a:pt x="317218" y="2"/>
                </a:moveTo>
                <a:cubicBezTo>
                  <a:pt x="400225" y="-480"/>
                  <a:pt x="467904" y="66421"/>
                  <a:pt x="468385" y="149430"/>
                </a:cubicBezTo>
                <a:cubicBezTo>
                  <a:pt x="468385" y="150010"/>
                  <a:pt x="468385" y="150591"/>
                  <a:pt x="468385" y="151172"/>
                </a:cubicBezTo>
                <a:cubicBezTo>
                  <a:pt x="467904" y="233501"/>
                  <a:pt x="401282" y="300124"/>
                  <a:pt x="318956" y="300601"/>
                </a:cubicBezTo>
                <a:cubicBezTo>
                  <a:pt x="235949" y="301082"/>
                  <a:pt x="168269" y="234180"/>
                  <a:pt x="167789" y="151172"/>
                </a:cubicBezTo>
                <a:cubicBezTo>
                  <a:pt x="167299" y="68165"/>
                  <a:pt x="234201" y="482"/>
                  <a:pt x="317218" y="2"/>
                </a:cubicBezTo>
                <a:close/>
              </a:path>
            </a:pathLst>
          </a:custGeom>
          <a:solidFill>
            <a:srgbClr val="384047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13" name="任意多边形: 形状 612">
            <a:extLst>
              <a:ext uri="{FF2B5EF4-FFF2-40B4-BE49-F238E27FC236}">
                <a16:creationId xmlns:a16="http://schemas.microsoft.com/office/drawing/2014/main" id="{E37A1A3E-C138-1D1D-EC92-9556A13DF2F2}"/>
              </a:ext>
            </a:extLst>
          </p:cNvPr>
          <p:cNvSpPr/>
          <p:nvPr/>
        </p:nvSpPr>
        <p:spPr>
          <a:xfrm>
            <a:off x="2095116" y="2879238"/>
            <a:ext cx="629375" cy="495425"/>
          </a:xfrm>
          <a:custGeom>
            <a:avLst/>
            <a:gdLst>
              <a:gd name="connsiteX0" fmla="*/ 181270 w 629375"/>
              <a:gd name="connsiteY0" fmla="*/ 304946 h 495425"/>
              <a:gd name="connsiteX1" fmla="*/ 180379 w 629375"/>
              <a:gd name="connsiteY1" fmla="*/ 304967 h 495425"/>
              <a:gd name="connsiteX2" fmla="*/ 162919 w 629375"/>
              <a:gd name="connsiteY2" fmla="*/ 324171 h 495425"/>
              <a:gd name="connsiteX3" fmla="*/ 162919 w 629375"/>
              <a:gd name="connsiteY3" fmla="*/ 331447 h 495425"/>
              <a:gd name="connsiteX4" fmla="*/ 185779 w 629375"/>
              <a:gd name="connsiteY4" fmla="*/ 346160 h 495425"/>
              <a:gd name="connsiteX5" fmla="*/ 200495 w 629375"/>
              <a:gd name="connsiteY5" fmla="*/ 323297 h 495425"/>
              <a:gd name="connsiteX6" fmla="*/ 181270 w 629375"/>
              <a:gd name="connsiteY6" fmla="*/ 304946 h 495425"/>
              <a:gd name="connsiteX7" fmla="*/ 514209 w 629375"/>
              <a:gd name="connsiteY7" fmla="*/ 278730 h 495425"/>
              <a:gd name="connsiteX8" fmla="*/ 392743 w 629375"/>
              <a:gd name="connsiteY8" fmla="*/ 374854 h 495425"/>
              <a:gd name="connsiteX9" fmla="*/ 349924 w 629375"/>
              <a:gd name="connsiteY9" fmla="*/ 401943 h 495425"/>
              <a:gd name="connsiteX10" fmla="*/ 349924 w 629375"/>
              <a:gd name="connsiteY10" fmla="*/ 404565 h 495425"/>
              <a:gd name="connsiteX11" fmla="*/ 591108 w 629375"/>
              <a:gd name="connsiteY11" fmla="*/ 436023 h 495425"/>
              <a:gd name="connsiteX12" fmla="*/ 514209 w 629375"/>
              <a:gd name="connsiteY12" fmla="*/ 278730 h 495425"/>
              <a:gd name="connsiteX13" fmla="*/ 180396 w 629375"/>
              <a:gd name="connsiteY13" fmla="*/ 268244 h 495425"/>
              <a:gd name="connsiteX14" fmla="*/ 184888 w 629375"/>
              <a:gd name="connsiteY14" fmla="*/ 268353 h 495425"/>
              <a:gd name="connsiteX15" fmla="*/ 233702 w 629375"/>
              <a:gd name="connsiteY15" fmla="*/ 324171 h 495425"/>
              <a:gd name="connsiteX16" fmla="*/ 233702 w 629375"/>
              <a:gd name="connsiteY16" fmla="*/ 337680 h 495425"/>
              <a:gd name="connsiteX17" fmla="*/ 174952 w 629375"/>
              <a:gd name="connsiteY17" fmla="*/ 382920 h 495425"/>
              <a:gd name="connsiteX18" fmla="*/ 129713 w 629375"/>
              <a:gd name="connsiteY18" fmla="*/ 324171 h 495425"/>
              <a:gd name="connsiteX19" fmla="*/ 129529 w 629375"/>
              <a:gd name="connsiteY19" fmla="*/ 320485 h 495425"/>
              <a:gd name="connsiteX20" fmla="*/ 180396 w 629375"/>
              <a:gd name="connsiteY20" fmla="*/ 268244 h 495425"/>
              <a:gd name="connsiteX21" fmla="*/ 311475 w 629375"/>
              <a:gd name="connsiteY21" fmla="*/ 131050 h 495425"/>
              <a:gd name="connsiteX22" fmla="*/ 252053 w 629375"/>
              <a:gd name="connsiteY22" fmla="*/ 167751 h 495425"/>
              <a:gd name="connsiteX23" fmla="*/ 135830 w 629375"/>
              <a:gd name="connsiteY23" fmla="*/ 259506 h 495425"/>
              <a:gd name="connsiteX24" fmla="*/ 112236 w 629375"/>
              <a:gd name="connsiteY24" fmla="*/ 283100 h 495425"/>
              <a:gd name="connsiteX25" fmla="*/ 38833 w 629375"/>
              <a:gd name="connsiteY25" fmla="*/ 442140 h 495425"/>
              <a:gd name="connsiteX26" fmla="*/ 155055 w 629375"/>
              <a:gd name="connsiteY26" fmla="*/ 452627 h 495425"/>
              <a:gd name="connsiteX27" fmla="*/ 279142 w 629375"/>
              <a:gd name="connsiteY27" fmla="*/ 404565 h 495425"/>
              <a:gd name="connsiteX28" fmla="*/ 245936 w 629375"/>
              <a:gd name="connsiteY28" fmla="*/ 384466 h 495425"/>
              <a:gd name="connsiteX29" fmla="*/ 266034 w 629375"/>
              <a:gd name="connsiteY29" fmla="*/ 357377 h 495425"/>
              <a:gd name="connsiteX30" fmla="*/ 314970 w 629375"/>
              <a:gd name="connsiteY30" fmla="*/ 386214 h 495425"/>
              <a:gd name="connsiteX31" fmla="*/ 374392 w 629375"/>
              <a:gd name="connsiteY31" fmla="*/ 350386 h 495425"/>
              <a:gd name="connsiteX32" fmla="*/ 488867 w 629375"/>
              <a:gd name="connsiteY32" fmla="*/ 254263 h 495425"/>
              <a:gd name="connsiteX33" fmla="*/ 371771 w 629375"/>
              <a:gd name="connsiteY33" fmla="*/ 166878 h 495425"/>
              <a:gd name="connsiteX34" fmla="*/ 311475 w 629375"/>
              <a:gd name="connsiteY34" fmla="*/ 131050 h 495425"/>
              <a:gd name="connsiteX35" fmla="*/ 86895 w 629375"/>
              <a:gd name="connsiteY35" fmla="*/ 58520 h 495425"/>
              <a:gd name="connsiteX36" fmla="*/ 35337 w 629375"/>
              <a:gd name="connsiteY36" fmla="*/ 78619 h 495425"/>
              <a:gd name="connsiteX37" fmla="*/ 112236 w 629375"/>
              <a:gd name="connsiteY37" fmla="*/ 236786 h 495425"/>
              <a:gd name="connsiteX38" fmla="*/ 235450 w 629375"/>
              <a:gd name="connsiteY38" fmla="*/ 137167 h 495425"/>
              <a:gd name="connsiteX39" fmla="*/ 275713 w 629375"/>
              <a:gd name="connsiteY39" fmla="*/ 112515 h 495425"/>
              <a:gd name="connsiteX40" fmla="*/ 278268 w 629375"/>
              <a:gd name="connsiteY40" fmla="*/ 113573 h 495425"/>
              <a:gd name="connsiteX41" fmla="*/ 278268 w 629375"/>
              <a:gd name="connsiteY41" fmla="*/ 110951 h 495425"/>
              <a:gd name="connsiteX42" fmla="*/ 275713 w 629375"/>
              <a:gd name="connsiteY42" fmla="*/ 112515 h 495425"/>
              <a:gd name="connsiteX43" fmla="*/ 185688 w 629375"/>
              <a:gd name="connsiteY43" fmla="*/ 75243 h 495425"/>
              <a:gd name="connsiteX44" fmla="*/ 86895 w 629375"/>
              <a:gd name="connsiteY44" fmla="*/ 58520 h 495425"/>
              <a:gd name="connsiteX45" fmla="*/ 450277 w 629375"/>
              <a:gd name="connsiteY45" fmla="*/ 28665 h 495425"/>
              <a:gd name="connsiteX46" fmla="*/ 435562 w 629375"/>
              <a:gd name="connsiteY46" fmla="*/ 51528 h 495425"/>
              <a:gd name="connsiteX47" fmla="*/ 450277 w 629375"/>
              <a:gd name="connsiteY47" fmla="*/ 66241 h 495425"/>
              <a:gd name="connsiteX48" fmla="*/ 473137 w 629375"/>
              <a:gd name="connsiteY48" fmla="*/ 51528 h 495425"/>
              <a:gd name="connsiteX49" fmla="*/ 473137 w 629375"/>
              <a:gd name="connsiteY49" fmla="*/ 43378 h 495425"/>
              <a:gd name="connsiteX50" fmla="*/ 450277 w 629375"/>
              <a:gd name="connsiteY50" fmla="*/ 28665 h 495425"/>
              <a:gd name="connsiteX51" fmla="*/ 549163 w 629375"/>
              <a:gd name="connsiteY51" fmla="*/ 24440 h 495425"/>
              <a:gd name="connsiteX52" fmla="*/ 616450 w 629375"/>
              <a:gd name="connsiteY52" fmla="*/ 57646 h 495425"/>
              <a:gd name="connsiteX53" fmla="*/ 580622 w 629375"/>
              <a:gd name="connsiteY53" fmla="*/ 207075 h 495425"/>
              <a:gd name="connsiteX54" fmla="*/ 536929 w 629375"/>
              <a:gd name="connsiteY54" fmla="*/ 257758 h 495425"/>
              <a:gd name="connsiteX55" fmla="*/ 618197 w 629375"/>
              <a:gd name="connsiteY55" fmla="*/ 456996 h 495425"/>
              <a:gd name="connsiteX56" fmla="*/ 539551 w 629375"/>
              <a:gd name="connsiteY56" fmla="*/ 492824 h 495425"/>
              <a:gd name="connsiteX57" fmla="*/ 314096 w 629375"/>
              <a:gd name="connsiteY57" fmla="*/ 424663 h 495425"/>
              <a:gd name="connsiteX58" fmla="*/ 162046 w 629375"/>
              <a:gd name="connsiteY58" fmla="*/ 484959 h 495425"/>
              <a:gd name="connsiteX59" fmla="*/ 99128 w 629375"/>
              <a:gd name="connsiteY59" fmla="*/ 494571 h 495425"/>
              <a:gd name="connsiteX60" fmla="*/ 11743 w 629375"/>
              <a:gd name="connsiteY60" fmla="*/ 460491 h 495425"/>
              <a:gd name="connsiteX61" fmla="*/ 94759 w 629375"/>
              <a:gd name="connsiteY61" fmla="*/ 260380 h 495425"/>
              <a:gd name="connsiteX62" fmla="*/ 13491 w 629375"/>
              <a:gd name="connsiteY62" fmla="*/ 61142 h 495425"/>
              <a:gd name="connsiteX63" fmla="*/ 317592 w 629375"/>
              <a:gd name="connsiteY63" fmla="*/ 93474 h 495425"/>
              <a:gd name="connsiteX64" fmla="*/ 374392 w 629375"/>
              <a:gd name="connsiteY64" fmla="*/ 66385 h 495425"/>
              <a:gd name="connsiteX65" fmla="*/ 381383 w 629375"/>
              <a:gd name="connsiteY65" fmla="*/ 96096 h 495425"/>
              <a:gd name="connsiteX66" fmla="*/ 346429 w 629375"/>
              <a:gd name="connsiteY66" fmla="*/ 112699 h 495425"/>
              <a:gd name="connsiteX67" fmla="*/ 389248 w 629375"/>
              <a:gd name="connsiteY67" fmla="*/ 139788 h 495425"/>
              <a:gd name="connsiteX68" fmla="*/ 511587 w 629375"/>
              <a:gd name="connsiteY68" fmla="*/ 235038 h 495425"/>
              <a:gd name="connsiteX69" fmla="*/ 551785 w 629375"/>
              <a:gd name="connsiteY69" fmla="*/ 187850 h 495425"/>
              <a:gd name="connsiteX70" fmla="*/ 586739 w 629375"/>
              <a:gd name="connsiteY70" fmla="*/ 75997 h 495425"/>
              <a:gd name="connsiteX71" fmla="*/ 549163 w 629375"/>
              <a:gd name="connsiteY71" fmla="*/ 57646 h 495425"/>
              <a:gd name="connsiteX72" fmla="*/ 453021 w 629375"/>
              <a:gd name="connsiteY72" fmla="*/ 8 h 495425"/>
              <a:gd name="connsiteX73" fmla="*/ 506344 w 629375"/>
              <a:gd name="connsiteY73" fmla="*/ 51528 h 495425"/>
              <a:gd name="connsiteX74" fmla="*/ 506370 w 629375"/>
              <a:gd name="connsiteY74" fmla="*/ 52439 h 495425"/>
              <a:gd name="connsiteX75" fmla="*/ 455660 w 629375"/>
              <a:gd name="connsiteY75" fmla="*/ 104833 h 495425"/>
              <a:gd name="connsiteX76" fmla="*/ 454821 w 629375"/>
              <a:gd name="connsiteY76" fmla="*/ 104854 h 495425"/>
              <a:gd name="connsiteX77" fmla="*/ 401499 w 629375"/>
              <a:gd name="connsiteY77" fmla="*/ 53334 h 495425"/>
              <a:gd name="connsiteX78" fmla="*/ 453021 w 629375"/>
              <a:gd name="connsiteY78" fmla="*/ 8 h 495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29375" h="495425">
                <a:moveTo>
                  <a:pt x="181270" y="304946"/>
                </a:moveTo>
                <a:cubicBezTo>
                  <a:pt x="180973" y="304946"/>
                  <a:pt x="180676" y="304953"/>
                  <a:pt x="180379" y="304967"/>
                </a:cubicBezTo>
                <a:cubicBezTo>
                  <a:pt x="170251" y="305449"/>
                  <a:pt x="162439" y="314047"/>
                  <a:pt x="162919" y="324171"/>
                </a:cubicBezTo>
                <a:lnTo>
                  <a:pt x="162919" y="331447"/>
                </a:lnTo>
                <a:cubicBezTo>
                  <a:pt x="165174" y="341824"/>
                  <a:pt x="175407" y="348410"/>
                  <a:pt x="185779" y="346160"/>
                </a:cubicBezTo>
                <a:cubicBezTo>
                  <a:pt x="196161" y="343909"/>
                  <a:pt x="202750" y="333673"/>
                  <a:pt x="200495" y="323297"/>
                </a:cubicBezTo>
                <a:cubicBezTo>
                  <a:pt x="199621" y="313211"/>
                  <a:pt x="191389" y="305349"/>
                  <a:pt x="181270" y="304946"/>
                </a:cubicBezTo>
                <a:close/>
                <a:moveTo>
                  <a:pt x="514209" y="278730"/>
                </a:moveTo>
                <a:cubicBezTo>
                  <a:pt x="476677" y="314335"/>
                  <a:pt x="436025" y="346505"/>
                  <a:pt x="392743" y="374854"/>
                </a:cubicBezTo>
                <a:lnTo>
                  <a:pt x="349924" y="401943"/>
                </a:lnTo>
                <a:lnTo>
                  <a:pt x="349924" y="404565"/>
                </a:lnTo>
                <a:cubicBezTo>
                  <a:pt x="471390" y="463987"/>
                  <a:pt x="572757" y="463987"/>
                  <a:pt x="591108" y="436023"/>
                </a:cubicBezTo>
                <a:cubicBezTo>
                  <a:pt x="609459" y="408060"/>
                  <a:pt x="580622" y="346891"/>
                  <a:pt x="514209" y="278730"/>
                </a:cubicBezTo>
                <a:close/>
                <a:moveTo>
                  <a:pt x="180396" y="268244"/>
                </a:moveTo>
                <a:cubicBezTo>
                  <a:pt x="181899" y="268216"/>
                  <a:pt x="183394" y="268252"/>
                  <a:pt x="184888" y="268353"/>
                </a:cubicBezTo>
                <a:cubicBezTo>
                  <a:pt x="213786" y="270288"/>
                  <a:pt x="235641" y="295279"/>
                  <a:pt x="233702" y="324171"/>
                </a:cubicBezTo>
                <a:cubicBezTo>
                  <a:pt x="234287" y="328655"/>
                  <a:pt x="234287" y="333196"/>
                  <a:pt x="233702" y="337680"/>
                </a:cubicBezTo>
                <a:cubicBezTo>
                  <a:pt x="229970" y="366395"/>
                  <a:pt x="203667" y="386651"/>
                  <a:pt x="174952" y="382920"/>
                </a:cubicBezTo>
                <a:cubicBezTo>
                  <a:pt x="146238" y="379188"/>
                  <a:pt x="125982" y="352886"/>
                  <a:pt x="129713" y="324171"/>
                </a:cubicBezTo>
                <a:cubicBezTo>
                  <a:pt x="129608" y="322945"/>
                  <a:pt x="129547" y="321715"/>
                  <a:pt x="129529" y="320485"/>
                </a:cubicBezTo>
                <a:cubicBezTo>
                  <a:pt x="129154" y="292013"/>
                  <a:pt x="151926" y="268624"/>
                  <a:pt x="180396" y="268244"/>
                </a:cubicBezTo>
                <a:close/>
                <a:moveTo>
                  <a:pt x="311475" y="131050"/>
                </a:moveTo>
                <a:cubicBezTo>
                  <a:pt x="291376" y="142410"/>
                  <a:pt x="271278" y="154644"/>
                  <a:pt x="252053" y="167751"/>
                </a:cubicBezTo>
                <a:cubicBezTo>
                  <a:pt x="210894" y="195146"/>
                  <a:pt x="172025" y="225831"/>
                  <a:pt x="135830" y="259506"/>
                </a:cubicBezTo>
                <a:lnTo>
                  <a:pt x="112236" y="283100"/>
                </a:lnTo>
                <a:cubicBezTo>
                  <a:pt x="48445" y="355629"/>
                  <a:pt x="24851" y="421168"/>
                  <a:pt x="38833" y="442140"/>
                </a:cubicBezTo>
                <a:cubicBezTo>
                  <a:pt x="52814" y="463113"/>
                  <a:pt x="96507" y="467482"/>
                  <a:pt x="155055" y="452627"/>
                </a:cubicBezTo>
                <a:cubicBezTo>
                  <a:pt x="198197" y="441642"/>
                  <a:pt x="239854" y="425502"/>
                  <a:pt x="279142" y="404565"/>
                </a:cubicBezTo>
                <a:lnTo>
                  <a:pt x="245936" y="384466"/>
                </a:lnTo>
                <a:lnTo>
                  <a:pt x="266034" y="357377"/>
                </a:lnTo>
                <a:cubicBezTo>
                  <a:pt x="282638" y="367863"/>
                  <a:pt x="298367" y="377476"/>
                  <a:pt x="314970" y="386214"/>
                </a:cubicBezTo>
                <a:cubicBezTo>
                  <a:pt x="334195" y="375728"/>
                  <a:pt x="354294" y="363494"/>
                  <a:pt x="374392" y="350386"/>
                </a:cubicBezTo>
                <a:cubicBezTo>
                  <a:pt x="415481" y="322011"/>
                  <a:pt x="453808" y="289827"/>
                  <a:pt x="488867" y="254263"/>
                </a:cubicBezTo>
                <a:cubicBezTo>
                  <a:pt x="452235" y="222045"/>
                  <a:pt x="413078" y="192822"/>
                  <a:pt x="371771" y="166878"/>
                </a:cubicBezTo>
                <a:cubicBezTo>
                  <a:pt x="351672" y="153770"/>
                  <a:pt x="331573" y="142410"/>
                  <a:pt x="311475" y="131050"/>
                </a:cubicBezTo>
                <a:close/>
                <a:moveTo>
                  <a:pt x="86895" y="58520"/>
                </a:moveTo>
                <a:cubicBezTo>
                  <a:pt x="67527" y="56897"/>
                  <a:pt x="48496" y="64316"/>
                  <a:pt x="35337" y="78619"/>
                </a:cubicBezTo>
                <a:cubicBezTo>
                  <a:pt x="16986" y="106582"/>
                  <a:pt x="45823" y="168625"/>
                  <a:pt x="112236" y="236786"/>
                </a:cubicBezTo>
                <a:cubicBezTo>
                  <a:pt x="150520" y="200272"/>
                  <a:pt x="191731" y="166954"/>
                  <a:pt x="235450" y="137167"/>
                </a:cubicBezTo>
                <a:lnTo>
                  <a:pt x="275713" y="112515"/>
                </a:lnTo>
                <a:lnTo>
                  <a:pt x="278268" y="113573"/>
                </a:lnTo>
                <a:lnTo>
                  <a:pt x="278268" y="110951"/>
                </a:lnTo>
                <a:lnTo>
                  <a:pt x="275713" y="112515"/>
                </a:lnTo>
                <a:lnTo>
                  <a:pt x="185688" y="75243"/>
                </a:lnTo>
                <a:cubicBezTo>
                  <a:pt x="153589" y="66009"/>
                  <a:pt x="120455" y="60376"/>
                  <a:pt x="86895" y="58520"/>
                </a:cubicBezTo>
                <a:close/>
                <a:moveTo>
                  <a:pt x="450277" y="28665"/>
                </a:moveTo>
                <a:cubicBezTo>
                  <a:pt x="439896" y="30916"/>
                  <a:pt x="433307" y="41152"/>
                  <a:pt x="435562" y="51528"/>
                </a:cubicBezTo>
                <a:cubicBezTo>
                  <a:pt x="437161" y="58892"/>
                  <a:pt x="442911" y="64643"/>
                  <a:pt x="450277" y="66241"/>
                </a:cubicBezTo>
                <a:cubicBezTo>
                  <a:pt x="460650" y="68492"/>
                  <a:pt x="470883" y="61905"/>
                  <a:pt x="473137" y="51528"/>
                </a:cubicBezTo>
                <a:cubicBezTo>
                  <a:pt x="473723" y="48843"/>
                  <a:pt x="473723" y="46063"/>
                  <a:pt x="473137" y="43378"/>
                </a:cubicBezTo>
                <a:cubicBezTo>
                  <a:pt x="470883" y="33002"/>
                  <a:pt x="460650" y="26415"/>
                  <a:pt x="450277" y="28665"/>
                </a:cubicBezTo>
                <a:close/>
                <a:moveTo>
                  <a:pt x="549163" y="24440"/>
                </a:moveTo>
                <a:cubicBezTo>
                  <a:pt x="575449" y="24826"/>
                  <a:pt x="600152" y="37022"/>
                  <a:pt x="616450" y="57646"/>
                </a:cubicBezTo>
                <a:cubicBezTo>
                  <a:pt x="639170" y="91726"/>
                  <a:pt x="626062" y="145031"/>
                  <a:pt x="580622" y="207075"/>
                </a:cubicBezTo>
                <a:cubicBezTo>
                  <a:pt x="567330" y="225028"/>
                  <a:pt x="552728" y="241969"/>
                  <a:pt x="536929" y="257758"/>
                </a:cubicBezTo>
                <a:cubicBezTo>
                  <a:pt x="609459" y="331161"/>
                  <a:pt x="650530" y="408060"/>
                  <a:pt x="618197" y="456996"/>
                </a:cubicBezTo>
                <a:cubicBezTo>
                  <a:pt x="599602" y="481306"/>
                  <a:pt x="570101" y="494746"/>
                  <a:pt x="539551" y="492824"/>
                </a:cubicBezTo>
                <a:cubicBezTo>
                  <a:pt x="460144" y="487808"/>
                  <a:pt x="382982" y="464476"/>
                  <a:pt x="314096" y="424663"/>
                </a:cubicBezTo>
                <a:cubicBezTo>
                  <a:pt x="266034" y="450835"/>
                  <a:pt x="214975" y="471074"/>
                  <a:pt x="162046" y="484959"/>
                </a:cubicBezTo>
                <a:cubicBezTo>
                  <a:pt x="141475" y="490403"/>
                  <a:pt x="120381" y="493619"/>
                  <a:pt x="99128" y="494571"/>
                </a:cubicBezTo>
                <a:cubicBezTo>
                  <a:pt x="66078" y="498984"/>
                  <a:pt x="33077" y="486113"/>
                  <a:pt x="11743" y="460491"/>
                </a:cubicBezTo>
                <a:cubicBezTo>
                  <a:pt x="-21463" y="411556"/>
                  <a:pt x="18734" y="334657"/>
                  <a:pt x="94759" y="260380"/>
                </a:cubicBezTo>
                <a:cubicBezTo>
                  <a:pt x="22229" y="186102"/>
                  <a:pt x="-18842" y="110077"/>
                  <a:pt x="13491" y="61142"/>
                </a:cubicBezTo>
                <a:cubicBezTo>
                  <a:pt x="55436" y="-3523"/>
                  <a:pt x="189135" y="27062"/>
                  <a:pt x="317592" y="93474"/>
                </a:cubicBezTo>
                <a:cubicBezTo>
                  <a:pt x="336817" y="82988"/>
                  <a:pt x="356041" y="74249"/>
                  <a:pt x="374392" y="66385"/>
                </a:cubicBezTo>
                <a:lnTo>
                  <a:pt x="381383" y="96096"/>
                </a:lnTo>
                <a:lnTo>
                  <a:pt x="346429" y="112699"/>
                </a:lnTo>
                <a:lnTo>
                  <a:pt x="389248" y="139788"/>
                </a:lnTo>
                <a:cubicBezTo>
                  <a:pt x="432748" y="167876"/>
                  <a:pt x="473688" y="199750"/>
                  <a:pt x="511587" y="235038"/>
                </a:cubicBezTo>
                <a:cubicBezTo>
                  <a:pt x="526443" y="218435"/>
                  <a:pt x="540424" y="202705"/>
                  <a:pt x="551785" y="187850"/>
                </a:cubicBezTo>
                <a:cubicBezTo>
                  <a:pt x="586739" y="138914"/>
                  <a:pt x="600720" y="96970"/>
                  <a:pt x="586739" y="75997"/>
                </a:cubicBezTo>
                <a:cubicBezTo>
                  <a:pt x="577118" y="65176"/>
                  <a:pt x="563616" y="58583"/>
                  <a:pt x="549163" y="57646"/>
                </a:cubicBezTo>
                <a:close/>
                <a:moveTo>
                  <a:pt x="453021" y="8"/>
                </a:moveTo>
                <a:cubicBezTo>
                  <a:pt x="481972" y="-491"/>
                  <a:pt x="505846" y="22576"/>
                  <a:pt x="506344" y="51528"/>
                </a:cubicBezTo>
                <a:cubicBezTo>
                  <a:pt x="506353" y="51832"/>
                  <a:pt x="506361" y="52136"/>
                  <a:pt x="506370" y="52439"/>
                </a:cubicBezTo>
                <a:cubicBezTo>
                  <a:pt x="506833" y="80910"/>
                  <a:pt x="484131" y="104368"/>
                  <a:pt x="455660" y="104833"/>
                </a:cubicBezTo>
                <a:cubicBezTo>
                  <a:pt x="455381" y="104843"/>
                  <a:pt x="455101" y="104850"/>
                  <a:pt x="454821" y="104854"/>
                </a:cubicBezTo>
                <a:cubicBezTo>
                  <a:pt x="425871" y="105353"/>
                  <a:pt x="401997" y="82286"/>
                  <a:pt x="401499" y="53334"/>
                </a:cubicBezTo>
                <a:cubicBezTo>
                  <a:pt x="401001" y="24381"/>
                  <a:pt x="424062" y="506"/>
                  <a:pt x="453021" y="8"/>
                </a:cubicBezTo>
                <a:close/>
              </a:path>
            </a:pathLst>
          </a:custGeom>
          <a:solidFill>
            <a:srgbClr val="384047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91" name="gaoding-14">
            <a:extLst>
              <a:ext uri="{FF2B5EF4-FFF2-40B4-BE49-F238E27FC236}">
                <a16:creationId xmlns:a16="http://schemas.microsoft.com/office/drawing/2014/main" id="{103ECD4B-8029-4DEC-99B0-7B496974F22C}"/>
              </a:ext>
            </a:extLst>
          </p:cNvPr>
          <p:cNvSpPr txBox="1"/>
          <p:nvPr/>
        </p:nvSpPr>
        <p:spPr>
          <a:xfrm>
            <a:off x="1375881" y="4195340"/>
            <a:ext cx="7332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25%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92" name="gaoding-14">
            <a:extLst>
              <a:ext uri="{FF2B5EF4-FFF2-40B4-BE49-F238E27FC236}">
                <a16:creationId xmlns:a16="http://schemas.microsoft.com/office/drawing/2014/main" id="{B68A5EC4-1716-6E3E-03AE-0C76EA4839B9}"/>
              </a:ext>
            </a:extLst>
          </p:cNvPr>
          <p:cNvSpPr txBox="1"/>
          <p:nvPr/>
        </p:nvSpPr>
        <p:spPr>
          <a:xfrm>
            <a:off x="2332167" y="4195340"/>
            <a:ext cx="7332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Q1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594" name="任意多边形: 形状 593">
            <a:extLst>
              <a:ext uri="{FF2B5EF4-FFF2-40B4-BE49-F238E27FC236}">
                <a16:creationId xmlns:a16="http://schemas.microsoft.com/office/drawing/2014/main" id="{5244AB9E-E937-B1F3-2CC6-B1F85A37543A}"/>
              </a:ext>
            </a:extLst>
          </p:cNvPr>
          <p:cNvSpPr/>
          <p:nvPr/>
        </p:nvSpPr>
        <p:spPr>
          <a:xfrm>
            <a:off x="3807549" y="4172508"/>
            <a:ext cx="1963548" cy="403718"/>
          </a:xfrm>
          <a:custGeom>
            <a:avLst/>
            <a:gdLst>
              <a:gd name="connsiteX0" fmla="*/ 0 w 1963548"/>
              <a:gd name="connsiteY0" fmla="*/ 0 h 403718"/>
              <a:gd name="connsiteX1" fmla="*/ 1963549 w 1963548"/>
              <a:gd name="connsiteY1" fmla="*/ 0 h 403718"/>
              <a:gd name="connsiteX2" fmla="*/ 1963549 w 1963548"/>
              <a:gd name="connsiteY2" fmla="*/ 403719 h 403718"/>
              <a:gd name="connsiteX3" fmla="*/ 0 w 1963548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48" h="403718">
                <a:moveTo>
                  <a:pt x="0" y="0"/>
                </a:moveTo>
                <a:lnTo>
                  <a:pt x="1963549" y="0"/>
                </a:lnTo>
                <a:lnTo>
                  <a:pt x="1963549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1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95" name="任意多边形: 形状 594">
            <a:extLst>
              <a:ext uri="{FF2B5EF4-FFF2-40B4-BE49-F238E27FC236}">
                <a16:creationId xmlns:a16="http://schemas.microsoft.com/office/drawing/2014/main" id="{8EC52CE8-4CD4-F773-F145-DE8E633FA7A8}"/>
              </a:ext>
            </a:extLst>
          </p:cNvPr>
          <p:cNvSpPr/>
          <p:nvPr/>
        </p:nvSpPr>
        <p:spPr>
          <a:xfrm>
            <a:off x="3807549" y="4172508"/>
            <a:ext cx="814431" cy="403718"/>
          </a:xfrm>
          <a:custGeom>
            <a:avLst/>
            <a:gdLst>
              <a:gd name="connsiteX0" fmla="*/ 0 w 814431"/>
              <a:gd name="connsiteY0" fmla="*/ 0 h 403718"/>
              <a:gd name="connsiteX1" fmla="*/ 814431 w 814431"/>
              <a:gd name="connsiteY1" fmla="*/ 0 h 403718"/>
              <a:gd name="connsiteX2" fmla="*/ 814431 w 814431"/>
              <a:gd name="connsiteY2" fmla="*/ 403719 h 403718"/>
              <a:gd name="connsiteX3" fmla="*/ 0 w 814431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4431" h="403718">
                <a:moveTo>
                  <a:pt x="0" y="0"/>
                </a:moveTo>
                <a:lnTo>
                  <a:pt x="814431" y="0"/>
                </a:lnTo>
                <a:lnTo>
                  <a:pt x="814431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4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96" name="任意多边形: 形状 595">
            <a:extLst>
              <a:ext uri="{FF2B5EF4-FFF2-40B4-BE49-F238E27FC236}">
                <a16:creationId xmlns:a16="http://schemas.microsoft.com/office/drawing/2014/main" id="{D4EB056E-CEE7-4374-3E2D-44A34B562177}"/>
              </a:ext>
            </a:extLst>
          </p:cNvPr>
          <p:cNvSpPr/>
          <p:nvPr/>
        </p:nvSpPr>
        <p:spPr>
          <a:xfrm rot="10800000">
            <a:off x="4614115" y="4076385"/>
            <a:ext cx="11360" cy="594218"/>
          </a:xfrm>
          <a:custGeom>
            <a:avLst/>
            <a:gdLst>
              <a:gd name="connsiteX0" fmla="*/ 0 w 11360"/>
              <a:gd name="connsiteY0" fmla="*/ 0 h 594218"/>
              <a:gd name="connsiteX1" fmla="*/ 11360 w 11360"/>
              <a:gd name="connsiteY1" fmla="*/ 0 h 594218"/>
              <a:gd name="connsiteX2" fmla="*/ 11360 w 11360"/>
              <a:gd name="connsiteY2" fmla="*/ 594218 h 594218"/>
              <a:gd name="connsiteX3" fmla="*/ 0 w 11360"/>
              <a:gd name="connsiteY3" fmla="*/ 594218 h 594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" h="594218">
                <a:moveTo>
                  <a:pt x="0" y="0"/>
                </a:moveTo>
                <a:lnTo>
                  <a:pt x="11360" y="0"/>
                </a:lnTo>
                <a:lnTo>
                  <a:pt x="11360" y="594218"/>
                </a:lnTo>
                <a:lnTo>
                  <a:pt x="0" y="594218"/>
                </a:lnTo>
                <a:close/>
              </a:path>
            </a:pathLst>
          </a:custGeom>
          <a:solidFill>
            <a:srgbClr val="FFFFFF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97" name="gaoding-14">
            <a:extLst>
              <a:ext uri="{FF2B5EF4-FFF2-40B4-BE49-F238E27FC236}">
                <a16:creationId xmlns:a16="http://schemas.microsoft.com/office/drawing/2014/main" id="{32FEFD06-392F-BF26-E898-18C2740B03F7}"/>
              </a:ext>
            </a:extLst>
          </p:cNvPr>
          <p:cNvSpPr txBox="1"/>
          <p:nvPr/>
        </p:nvSpPr>
        <p:spPr>
          <a:xfrm>
            <a:off x="3849931" y="4195340"/>
            <a:ext cx="7332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42%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98" name="gaoding-14">
            <a:extLst>
              <a:ext uri="{FF2B5EF4-FFF2-40B4-BE49-F238E27FC236}">
                <a16:creationId xmlns:a16="http://schemas.microsoft.com/office/drawing/2014/main" id="{79B5D611-4A65-D54A-85CD-8225210B90D5}"/>
              </a:ext>
            </a:extLst>
          </p:cNvPr>
          <p:cNvSpPr txBox="1"/>
          <p:nvPr/>
        </p:nvSpPr>
        <p:spPr>
          <a:xfrm>
            <a:off x="4806217" y="4195340"/>
            <a:ext cx="7332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Q2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600" name="任意多边形: 形状 599">
            <a:extLst>
              <a:ext uri="{FF2B5EF4-FFF2-40B4-BE49-F238E27FC236}">
                <a16:creationId xmlns:a16="http://schemas.microsoft.com/office/drawing/2014/main" id="{A81B08C8-7248-8101-9575-666999D2C049}"/>
              </a:ext>
            </a:extLst>
          </p:cNvPr>
          <p:cNvSpPr/>
          <p:nvPr/>
        </p:nvSpPr>
        <p:spPr>
          <a:xfrm>
            <a:off x="6281599" y="4172508"/>
            <a:ext cx="1963548" cy="403718"/>
          </a:xfrm>
          <a:custGeom>
            <a:avLst/>
            <a:gdLst>
              <a:gd name="connsiteX0" fmla="*/ 0 w 1963548"/>
              <a:gd name="connsiteY0" fmla="*/ 0 h 403718"/>
              <a:gd name="connsiteX1" fmla="*/ 1963549 w 1963548"/>
              <a:gd name="connsiteY1" fmla="*/ 0 h 403718"/>
              <a:gd name="connsiteX2" fmla="*/ 1963549 w 1963548"/>
              <a:gd name="connsiteY2" fmla="*/ 403719 h 403718"/>
              <a:gd name="connsiteX3" fmla="*/ 0 w 1963548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48" h="403718">
                <a:moveTo>
                  <a:pt x="0" y="0"/>
                </a:moveTo>
                <a:lnTo>
                  <a:pt x="1963549" y="0"/>
                </a:lnTo>
                <a:lnTo>
                  <a:pt x="1963549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1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01" name="任意多边形: 形状 600">
            <a:extLst>
              <a:ext uri="{FF2B5EF4-FFF2-40B4-BE49-F238E27FC236}">
                <a16:creationId xmlns:a16="http://schemas.microsoft.com/office/drawing/2014/main" id="{2C665904-84DF-79ED-FBCC-620E687D836B}"/>
              </a:ext>
            </a:extLst>
          </p:cNvPr>
          <p:cNvSpPr/>
          <p:nvPr/>
        </p:nvSpPr>
        <p:spPr>
          <a:xfrm>
            <a:off x="6281599" y="4172508"/>
            <a:ext cx="814431" cy="403718"/>
          </a:xfrm>
          <a:custGeom>
            <a:avLst/>
            <a:gdLst>
              <a:gd name="connsiteX0" fmla="*/ 0 w 814431"/>
              <a:gd name="connsiteY0" fmla="*/ 0 h 403718"/>
              <a:gd name="connsiteX1" fmla="*/ 814431 w 814431"/>
              <a:gd name="connsiteY1" fmla="*/ 0 h 403718"/>
              <a:gd name="connsiteX2" fmla="*/ 814431 w 814431"/>
              <a:gd name="connsiteY2" fmla="*/ 403719 h 403718"/>
              <a:gd name="connsiteX3" fmla="*/ 0 w 814431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4431" h="403718">
                <a:moveTo>
                  <a:pt x="0" y="0"/>
                </a:moveTo>
                <a:lnTo>
                  <a:pt x="814431" y="0"/>
                </a:lnTo>
                <a:lnTo>
                  <a:pt x="814431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4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02" name="任意多边形: 形状 601">
            <a:extLst>
              <a:ext uri="{FF2B5EF4-FFF2-40B4-BE49-F238E27FC236}">
                <a16:creationId xmlns:a16="http://schemas.microsoft.com/office/drawing/2014/main" id="{E0203B29-6B90-CA96-11CB-2BACCA512B10}"/>
              </a:ext>
            </a:extLst>
          </p:cNvPr>
          <p:cNvSpPr/>
          <p:nvPr/>
        </p:nvSpPr>
        <p:spPr>
          <a:xfrm rot="10800000">
            <a:off x="7088165" y="4076385"/>
            <a:ext cx="11360" cy="594218"/>
          </a:xfrm>
          <a:custGeom>
            <a:avLst/>
            <a:gdLst>
              <a:gd name="connsiteX0" fmla="*/ 0 w 11360"/>
              <a:gd name="connsiteY0" fmla="*/ 0 h 594218"/>
              <a:gd name="connsiteX1" fmla="*/ 11360 w 11360"/>
              <a:gd name="connsiteY1" fmla="*/ 0 h 594218"/>
              <a:gd name="connsiteX2" fmla="*/ 11360 w 11360"/>
              <a:gd name="connsiteY2" fmla="*/ 594218 h 594218"/>
              <a:gd name="connsiteX3" fmla="*/ 0 w 11360"/>
              <a:gd name="connsiteY3" fmla="*/ 594218 h 594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" h="594218">
                <a:moveTo>
                  <a:pt x="0" y="0"/>
                </a:moveTo>
                <a:lnTo>
                  <a:pt x="11360" y="0"/>
                </a:lnTo>
                <a:lnTo>
                  <a:pt x="11360" y="594218"/>
                </a:lnTo>
                <a:lnTo>
                  <a:pt x="0" y="594218"/>
                </a:lnTo>
                <a:close/>
              </a:path>
            </a:pathLst>
          </a:custGeom>
          <a:solidFill>
            <a:srgbClr val="FFFFFF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03" name="gaoding-14">
            <a:extLst>
              <a:ext uri="{FF2B5EF4-FFF2-40B4-BE49-F238E27FC236}">
                <a16:creationId xmlns:a16="http://schemas.microsoft.com/office/drawing/2014/main" id="{C3428A6C-9231-67E3-684D-0110ED210750}"/>
              </a:ext>
            </a:extLst>
          </p:cNvPr>
          <p:cNvSpPr txBox="1"/>
          <p:nvPr/>
        </p:nvSpPr>
        <p:spPr>
          <a:xfrm>
            <a:off x="6323981" y="4195340"/>
            <a:ext cx="7332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55%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604" name="gaoding-14">
            <a:extLst>
              <a:ext uri="{FF2B5EF4-FFF2-40B4-BE49-F238E27FC236}">
                <a16:creationId xmlns:a16="http://schemas.microsoft.com/office/drawing/2014/main" id="{931101AD-A7F2-3C92-B968-0E954C810F2A}"/>
              </a:ext>
            </a:extLst>
          </p:cNvPr>
          <p:cNvSpPr txBox="1"/>
          <p:nvPr/>
        </p:nvSpPr>
        <p:spPr>
          <a:xfrm>
            <a:off x="7280267" y="4195340"/>
            <a:ext cx="7332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Q3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606" name="任意多边形: 形状 605">
            <a:extLst>
              <a:ext uri="{FF2B5EF4-FFF2-40B4-BE49-F238E27FC236}">
                <a16:creationId xmlns:a16="http://schemas.microsoft.com/office/drawing/2014/main" id="{3192417A-B9D7-7513-1A4B-C2DDBE8578BA}"/>
              </a:ext>
            </a:extLst>
          </p:cNvPr>
          <p:cNvSpPr/>
          <p:nvPr/>
        </p:nvSpPr>
        <p:spPr>
          <a:xfrm>
            <a:off x="8755649" y="4172508"/>
            <a:ext cx="1963548" cy="403718"/>
          </a:xfrm>
          <a:custGeom>
            <a:avLst/>
            <a:gdLst>
              <a:gd name="connsiteX0" fmla="*/ 0 w 1963548"/>
              <a:gd name="connsiteY0" fmla="*/ 0 h 403718"/>
              <a:gd name="connsiteX1" fmla="*/ 1963549 w 1963548"/>
              <a:gd name="connsiteY1" fmla="*/ 0 h 403718"/>
              <a:gd name="connsiteX2" fmla="*/ 1963549 w 1963548"/>
              <a:gd name="connsiteY2" fmla="*/ 403719 h 403718"/>
              <a:gd name="connsiteX3" fmla="*/ 0 w 1963548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48" h="403718">
                <a:moveTo>
                  <a:pt x="0" y="0"/>
                </a:moveTo>
                <a:lnTo>
                  <a:pt x="1963549" y="0"/>
                </a:lnTo>
                <a:lnTo>
                  <a:pt x="1963549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1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07" name="任意多边形: 形状 606">
            <a:extLst>
              <a:ext uri="{FF2B5EF4-FFF2-40B4-BE49-F238E27FC236}">
                <a16:creationId xmlns:a16="http://schemas.microsoft.com/office/drawing/2014/main" id="{83AB61EF-62D1-889F-A32E-A14B907F0EC9}"/>
              </a:ext>
            </a:extLst>
          </p:cNvPr>
          <p:cNvSpPr/>
          <p:nvPr/>
        </p:nvSpPr>
        <p:spPr>
          <a:xfrm>
            <a:off x="8755649" y="4172508"/>
            <a:ext cx="814431" cy="403718"/>
          </a:xfrm>
          <a:custGeom>
            <a:avLst/>
            <a:gdLst>
              <a:gd name="connsiteX0" fmla="*/ 0 w 814431"/>
              <a:gd name="connsiteY0" fmla="*/ 0 h 403718"/>
              <a:gd name="connsiteX1" fmla="*/ 814431 w 814431"/>
              <a:gd name="connsiteY1" fmla="*/ 0 h 403718"/>
              <a:gd name="connsiteX2" fmla="*/ 814431 w 814431"/>
              <a:gd name="connsiteY2" fmla="*/ 403719 h 403718"/>
              <a:gd name="connsiteX3" fmla="*/ 0 w 814431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4431" h="403718">
                <a:moveTo>
                  <a:pt x="0" y="0"/>
                </a:moveTo>
                <a:lnTo>
                  <a:pt x="814431" y="0"/>
                </a:lnTo>
                <a:lnTo>
                  <a:pt x="814431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4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08" name="任意多边形: 形状 607">
            <a:extLst>
              <a:ext uri="{FF2B5EF4-FFF2-40B4-BE49-F238E27FC236}">
                <a16:creationId xmlns:a16="http://schemas.microsoft.com/office/drawing/2014/main" id="{39EF4632-B63A-6849-4258-7D4B80116611}"/>
              </a:ext>
            </a:extLst>
          </p:cNvPr>
          <p:cNvSpPr/>
          <p:nvPr/>
        </p:nvSpPr>
        <p:spPr>
          <a:xfrm rot="10800000">
            <a:off x="9562215" y="4076385"/>
            <a:ext cx="11360" cy="594218"/>
          </a:xfrm>
          <a:custGeom>
            <a:avLst/>
            <a:gdLst>
              <a:gd name="connsiteX0" fmla="*/ 0 w 11360"/>
              <a:gd name="connsiteY0" fmla="*/ 0 h 594218"/>
              <a:gd name="connsiteX1" fmla="*/ 11360 w 11360"/>
              <a:gd name="connsiteY1" fmla="*/ 0 h 594218"/>
              <a:gd name="connsiteX2" fmla="*/ 11360 w 11360"/>
              <a:gd name="connsiteY2" fmla="*/ 594218 h 594218"/>
              <a:gd name="connsiteX3" fmla="*/ 0 w 11360"/>
              <a:gd name="connsiteY3" fmla="*/ 594218 h 594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" h="594218">
                <a:moveTo>
                  <a:pt x="0" y="0"/>
                </a:moveTo>
                <a:lnTo>
                  <a:pt x="11360" y="0"/>
                </a:lnTo>
                <a:lnTo>
                  <a:pt x="11360" y="594218"/>
                </a:lnTo>
                <a:lnTo>
                  <a:pt x="0" y="594218"/>
                </a:lnTo>
                <a:close/>
              </a:path>
            </a:pathLst>
          </a:custGeom>
          <a:solidFill>
            <a:srgbClr val="FFFFFF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09" name="gaoding-14">
            <a:extLst>
              <a:ext uri="{FF2B5EF4-FFF2-40B4-BE49-F238E27FC236}">
                <a16:creationId xmlns:a16="http://schemas.microsoft.com/office/drawing/2014/main" id="{3FC7367E-ACCE-A50D-A811-659369DC90BC}"/>
              </a:ext>
            </a:extLst>
          </p:cNvPr>
          <p:cNvSpPr txBox="1"/>
          <p:nvPr/>
        </p:nvSpPr>
        <p:spPr>
          <a:xfrm>
            <a:off x="8798031" y="4195340"/>
            <a:ext cx="7332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73%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610" name="gaoding-14">
            <a:extLst>
              <a:ext uri="{FF2B5EF4-FFF2-40B4-BE49-F238E27FC236}">
                <a16:creationId xmlns:a16="http://schemas.microsoft.com/office/drawing/2014/main" id="{CFFA4094-8F1D-DDC8-45CD-973E910DC5A5}"/>
              </a:ext>
            </a:extLst>
          </p:cNvPr>
          <p:cNvSpPr txBox="1"/>
          <p:nvPr/>
        </p:nvSpPr>
        <p:spPr>
          <a:xfrm>
            <a:off x="9754317" y="4195340"/>
            <a:ext cx="7332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Q4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id="{E0A0BC0F-0CB7-79FC-A81F-19067544FD7A}"/>
              </a:ext>
            </a:extLst>
          </p:cNvPr>
          <p:cNvSpPr txBox="1"/>
          <p:nvPr/>
        </p:nvSpPr>
        <p:spPr>
          <a:xfrm>
            <a:off x="700257" y="4998793"/>
            <a:ext cx="10791486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1000"/>
              </a:spcAft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chemeClr val="bg1">
                    <a:lumMod val="6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urna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.</a:t>
            </a:r>
          </a:p>
        </p:txBody>
      </p:sp>
      <p:sp>
        <p:nvSpPr>
          <p:cNvPr id="2" name="gaoding-14">
            <a:extLst>
              <a:ext uri="{FF2B5EF4-FFF2-40B4-BE49-F238E27FC236}">
                <a16:creationId xmlns:a16="http://schemas.microsoft.com/office/drawing/2014/main" id="{A29E0676-8A2F-2732-3114-F938952FB908}"/>
              </a:ext>
            </a:extLst>
          </p:cNvPr>
          <p:cNvSpPr txBox="1"/>
          <p:nvPr/>
        </p:nvSpPr>
        <p:spPr>
          <a:xfrm>
            <a:off x="335179" y="72386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Plan for next year</a:t>
            </a:r>
          </a:p>
        </p:txBody>
      </p:sp>
      <p:sp>
        <p:nvSpPr>
          <p:cNvPr id="3" name="gaoding-14">
            <a:extLst>
              <a:ext uri="{FF2B5EF4-FFF2-40B4-BE49-F238E27FC236}">
                <a16:creationId xmlns:a16="http://schemas.microsoft.com/office/drawing/2014/main" id="{6FD85E0E-E550-60EF-00BF-7818F70D5E3F}"/>
              </a:ext>
            </a:extLst>
          </p:cNvPr>
          <p:cNvSpPr txBox="1"/>
          <p:nvPr/>
        </p:nvSpPr>
        <p:spPr>
          <a:xfrm>
            <a:off x="335179" y="297410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明年工作计划</a:t>
            </a:r>
          </a:p>
        </p:txBody>
      </p:sp>
    </p:spTree>
    <p:extLst>
      <p:ext uri="{BB962C8B-B14F-4D97-AF65-F5344CB8AC3E}">
        <p14:creationId xmlns:p14="http://schemas.microsoft.com/office/powerpoint/2010/main" val="2885302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任意多边形: 形状 204">
            <a:extLst>
              <a:ext uri="{FF2B5EF4-FFF2-40B4-BE49-F238E27FC236}">
                <a16:creationId xmlns:a16="http://schemas.microsoft.com/office/drawing/2014/main" id="{3FB8341B-2CED-D253-BD60-A2A38654C6FF}"/>
              </a:ext>
            </a:extLst>
          </p:cNvPr>
          <p:cNvSpPr/>
          <p:nvPr/>
        </p:nvSpPr>
        <p:spPr>
          <a:xfrm>
            <a:off x="0" y="0"/>
            <a:ext cx="12192000" cy="2100049"/>
          </a:xfrm>
          <a:custGeom>
            <a:avLst/>
            <a:gdLst>
              <a:gd name="connsiteX0" fmla="*/ 0 w 8971018"/>
              <a:gd name="connsiteY0" fmla="*/ 0 h 976067"/>
              <a:gd name="connsiteX1" fmla="*/ 8971018 w 8971018"/>
              <a:gd name="connsiteY1" fmla="*/ 0 h 976067"/>
              <a:gd name="connsiteX2" fmla="*/ 8971018 w 8971018"/>
              <a:gd name="connsiteY2" fmla="*/ 976067 h 976067"/>
              <a:gd name="connsiteX3" fmla="*/ 630225 w 8971018"/>
              <a:gd name="connsiteY3" fmla="*/ 741526 h 97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71018" h="976067">
                <a:moveTo>
                  <a:pt x="0" y="0"/>
                </a:moveTo>
                <a:lnTo>
                  <a:pt x="8971018" y="0"/>
                </a:lnTo>
                <a:lnTo>
                  <a:pt x="8971018" y="976067"/>
                </a:lnTo>
                <a:lnTo>
                  <a:pt x="630225" y="741526"/>
                </a:lnTo>
                <a:close/>
              </a:path>
            </a:pathLst>
          </a:custGeom>
          <a:solidFill>
            <a:schemeClr val="accent4"/>
          </a:solidFill>
          <a:ln w="252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6" name="任意多边形: 形状 205">
            <a:extLst>
              <a:ext uri="{FF2B5EF4-FFF2-40B4-BE49-F238E27FC236}">
                <a16:creationId xmlns:a16="http://schemas.microsoft.com/office/drawing/2014/main" id="{D1CB2303-5180-E7E0-2647-5BB0EDF0138B}"/>
              </a:ext>
            </a:extLst>
          </p:cNvPr>
          <p:cNvSpPr/>
          <p:nvPr/>
        </p:nvSpPr>
        <p:spPr>
          <a:xfrm>
            <a:off x="-902867" y="1294008"/>
            <a:ext cx="10180664" cy="806041"/>
          </a:xfrm>
          <a:custGeom>
            <a:avLst/>
            <a:gdLst>
              <a:gd name="connsiteX0" fmla="*/ 1007 w 10180664"/>
              <a:gd name="connsiteY0" fmla="*/ 0 h 586377"/>
              <a:gd name="connsiteX1" fmla="*/ 10180664 w 10180664"/>
              <a:gd name="connsiteY1" fmla="*/ 0 h 586377"/>
              <a:gd name="connsiteX2" fmla="*/ 9827308 w 10180664"/>
              <a:gd name="connsiteY2" fmla="*/ 586377 h 586377"/>
              <a:gd name="connsiteX3" fmla="*/ 0 w 10180664"/>
              <a:gd name="connsiteY3" fmla="*/ 586125 h 586377"/>
              <a:gd name="connsiteX4" fmla="*/ 0 w 10180664"/>
              <a:gd name="connsiteY4" fmla="*/ 585491 h 586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0664" h="586377">
                <a:moveTo>
                  <a:pt x="1007" y="0"/>
                </a:moveTo>
                <a:lnTo>
                  <a:pt x="10180664" y="0"/>
                </a:lnTo>
                <a:lnTo>
                  <a:pt x="9827308" y="586377"/>
                </a:lnTo>
                <a:lnTo>
                  <a:pt x="0" y="586125"/>
                </a:lnTo>
                <a:lnTo>
                  <a:pt x="0" y="585491"/>
                </a:lnTo>
                <a:close/>
              </a:path>
            </a:pathLst>
          </a:custGeom>
          <a:solidFill>
            <a:schemeClr val="bg1"/>
          </a:solidFill>
          <a:ln w="252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7" name="矩形 206">
            <a:extLst>
              <a:ext uri="{FF2B5EF4-FFF2-40B4-BE49-F238E27FC236}">
                <a16:creationId xmlns:a16="http://schemas.microsoft.com/office/drawing/2014/main" id="{5C958DAE-BF8A-7C75-EC9B-ED88AB655DE9}"/>
              </a:ext>
            </a:extLst>
          </p:cNvPr>
          <p:cNvSpPr/>
          <p:nvPr/>
        </p:nvSpPr>
        <p:spPr>
          <a:xfrm>
            <a:off x="2111711" y="1511131"/>
            <a:ext cx="2042752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C</a:t>
            </a:r>
            <a:r>
              <a:rPr lang="en-US" altLang="zh-CN" sz="280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atalogue</a:t>
            </a:r>
            <a:endParaRPr lang="zh-CN" altLang="en-US" sz="2800" dirty="0">
              <a:solidFill>
                <a:schemeClr val="tx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09" name="矩形 208">
            <a:extLst>
              <a:ext uri="{FF2B5EF4-FFF2-40B4-BE49-F238E27FC236}">
                <a16:creationId xmlns:a16="http://schemas.microsoft.com/office/drawing/2014/main" id="{9DF0820E-E5B9-162A-9115-0DF218B07B0E}"/>
              </a:ext>
            </a:extLst>
          </p:cNvPr>
          <p:cNvSpPr/>
          <p:nvPr/>
        </p:nvSpPr>
        <p:spPr>
          <a:xfrm>
            <a:off x="2293819" y="2929669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1.</a:t>
            </a:r>
            <a:endParaRPr lang="zh-CN" altLang="en-US" sz="2800" dirty="0">
              <a:solidFill>
                <a:schemeClr val="accent2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10" name="gaoding-14">
            <a:extLst>
              <a:ext uri="{FF2B5EF4-FFF2-40B4-BE49-F238E27FC236}">
                <a16:creationId xmlns:a16="http://schemas.microsoft.com/office/drawing/2014/main" id="{C600A0D9-9C07-F9E2-AC3F-BD870E221B30}"/>
              </a:ext>
            </a:extLst>
          </p:cNvPr>
          <p:cNvSpPr txBox="1"/>
          <p:nvPr/>
        </p:nvSpPr>
        <p:spPr>
          <a:xfrm>
            <a:off x="2639014" y="3007415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工作完成情况</a:t>
            </a:r>
          </a:p>
        </p:txBody>
      </p:sp>
      <p:sp>
        <p:nvSpPr>
          <p:cNvPr id="211" name="gaoding-14">
            <a:extLst>
              <a:ext uri="{FF2B5EF4-FFF2-40B4-BE49-F238E27FC236}">
                <a16:creationId xmlns:a16="http://schemas.microsoft.com/office/drawing/2014/main" id="{67B8E37E-C623-FC5C-D90D-61CADB12788C}"/>
              </a:ext>
            </a:extLst>
          </p:cNvPr>
          <p:cNvSpPr txBox="1"/>
          <p:nvPr/>
        </p:nvSpPr>
        <p:spPr>
          <a:xfrm>
            <a:off x="2669494" y="3416109"/>
            <a:ext cx="266842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Completion of work</a:t>
            </a:r>
          </a:p>
        </p:txBody>
      </p:sp>
      <p:sp>
        <p:nvSpPr>
          <p:cNvPr id="212" name="gaoding-14">
            <a:extLst>
              <a:ext uri="{FF2B5EF4-FFF2-40B4-BE49-F238E27FC236}">
                <a16:creationId xmlns:a16="http://schemas.microsoft.com/office/drawing/2014/main" id="{16386591-0B11-6B28-71C0-E3D2295FDE51}"/>
              </a:ext>
            </a:extLst>
          </p:cNvPr>
          <p:cNvSpPr txBox="1"/>
          <p:nvPr/>
        </p:nvSpPr>
        <p:spPr>
          <a:xfrm>
            <a:off x="7718721" y="3007415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业绩成果展示</a:t>
            </a:r>
          </a:p>
        </p:txBody>
      </p:sp>
      <p:sp>
        <p:nvSpPr>
          <p:cNvPr id="213" name="gaoding-14">
            <a:extLst>
              <a:ext uri="{FF2B5EF4-FFF2-40B4-BE49-F238E27FC236}">
                <a16:creationId xmlns:a16="http://schemas.microsoft.com/office/drawing/2014/main" id="{74CA257A-2F2F-6C35-CD25-E9ECF4D36FF5}"/>
              </a:ext>
            </a:extLst>
          </p:cNvPr>
          <p:cNvSpPr txBox="1"/>
          <p:nvPr/>
        </p:nvSpPr>
        <p:spPr>
          <a:xfrm>
            <a:off x="7749201" y="3416109"/>
            <a:ext cx="198003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Work results show</a:t>
            </a:r>
          </a:p>
        </p:txBody>
      </p:sp>
      <p:sp>
        <p:nvSpPr>
          <p:cNvPr id="214" name="gaoding-14">
            <a:extLst>
              <a:ext uri="{FF2B5EF4-FFF2-40B4-BE49-F238E27FC236}">
                <a16:creationId xmlns:a16="http://schemas.microsoft.com/office/drawing/2014/main" id="{6A51B9D7-A908-09DA-F8CD-F55E26EDE863}"/>
              </a:ext>
            </a:extLst>
          </p:cNvPr>
          <p:cNvSpPr txBox="1"/>
          <p:nvPr/>
        </p:nvSpPr>
        <p:spPr>
          <a:xfrm>
            <a:off x="2639014" y="4415724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工作不足之处</a:t>
            </a:r>
          </a:p>
        </p:txBody>
      </p:sp>
      <p:sp>
        <p:nvSpPr>
          <p:cNvPr id="215" name="gaoding-14">
            <a:extLst>
              <a:ext uri="{FF2B5EF4-FFF2-40B4-BE49-F238E27FC236}">
                <a16:creationId xmlns:a16="http://schemas.microsoft.com/office/drawing/2014/main" id="{5A0039AD-B35C-DE42-BEAC-F120357062DC}"/>
              </a:ext>
            </a:extLst>
          </p:cNvPr>
          <p:cNvSpPr txBox="1"/>
          <p:nvPr/>
        </p:nvSpPr>
        <p:spPr>
          <a:xfrm>
            <a:off x="2669494" y="4824418"/>
            <a:ext cx="254445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Deficiencies in the work</a:t>
            </a:r>
          </a:p>
        </p:txBody>
      </p:sp>
      <p:sp>
        <p:nvSpPr>
          <p:cNvPr id="216" name="gaoding-14">
            <a:extLst>
              <a:ext uri="{FF2B5EF4-FFF2-40B4-BE49-F238E27FC236}">
                <a16:creationId xmlns:a16="http://schemas.microsoft.com/office/drawing/2014/main" id="{35257AC3-AE84-2BF6-EF5B-1531FEEDF33E}"/>
              </a:ext>
            </a:extLst>
          </p:cNvPr>
          <p:cNvSpPr txBox="1"/>
          <p:nvPr/>
        </p:nvSpPr>
        <p:spPr>
          <a:xfrm>
            <a:off x="7718721" y="4415724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明年工作计划</a:t>
            </a:r>
          </a:p>
        </p:txBody>
      </p:sp>
      <p:sp>
        <p:nvSpPr>
          <p:cNvPr id="217" name="gaoding-14">
            <a:extLst>
              <a:ext uri="{FF2B5EF4-FFF2-40B4-BE49-F238E27FC236}">
                <a16:creationId xmlns:a16="http://schemas.microsoft.com/office/drawing/2014/main" id="{5140E0BE-CBDE-3050-3114-4BFB31F490F0}"/>
              </a:ext>
            </a:extLst>
          </p:cNvPr>
          <p:cNvSpPr txBox="1"/>
          <p:nvPr/>
        </p:nvSpPr>
        <p:spPr>
          <a:xfrm>
            <a:off x="7749201" y="4824418"/>
            <a:ext cx="254445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Work Plan for next year</a:t>
            </a:r>
          </a:p>
        </p:txBody>
      </p:sp>
      <p:sp>
        <p:nvSpPr>
          <p:cNvPr id="218" name="矩形 217">
            <a:extLst>
              <a:ext uri="{FF2B5EF4-FFF2-40B4-BE49-F238E27FC236}">
                <a16:creationId xmlns:a16="http://schemas.microsoft.com/office/drawing/2014/main" id="{F3F9BA1C-34F4-4A4C-85A8-5D6C17085ED8}"/>
              </a:ext>
            </a:extLst>
          </p:cNvPr>
          <p:cNvSpPr/>
          <p:nvPr/>
        </p:nvSpPr>
        <p:spPr>
          <a:xfrm>
            <a:off x="7346380" y="2929669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2.</a:t>
            </a:r>
            <a:endParaRPr lang="zh-CN" altLang="en-US" sz="2800" dirty="0">
              <a:solidFill>
                <a:schemeClr val="accent2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19" name="矩形 218">
            <a:extLst>
              <a:ext uri="{FF2B5EF4-FFF2-40B4-BE49-F238E27FC236}">
                <a16:creationId xmlns:a16="http://schemas.microsoft.com/office/drawing/2014/main" id="{8685774B-8F8D-FD00-E6FF-40042D3B026D}"/>
              </a:ext>
            </a:extLst>
          </p:cNvPr>
          <p:cNvSpPr/>
          <p:nvPr/>
        </p:nvSpPr>
        <p:spPr>
          <a:xfrm>
            <a:off x="2240423" y="4324629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3.</a:t>
            </a:r>
            <a:endParaRPr lang="zh-CN" altLang="en-US" sz="2800" dirty="0">
              <a:solidFill>
                <a:schemeClr val="accent2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20" name="矩形 219">
            <a:extLst>
              <a:ext uri="{FF2B5EF4-FFF2-40B4-BE49-F238E27FC236}">
                <a16:creationId xmlns:a16="http://schemas.microsoft.com/office/drawing/2014/main" id="{45896DEE-532A-B228-8E72-3A1EEC98EC52}"/>
              </a:ext>
            </a:extLst>
          </p:cNvPr>
          <p:cNvSpPr/>
          <p:nvPr/>
        </p:nvSpPr>
        <p:spPr>
          <a:xfrm>
            <a:off x="7346380" y="4324629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4.</a:t>
            </a:r>
            <a:endParaRPr lang="zh-CN" altLang="en-US" sz="2800" dirty="0">
              <a:solidFill>
                <a:schemeClr val="accent2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21" name="矩形 220">
            <a:extLst>
              <a:ext uri="{FF2B5EF4-FFF2-40B4-BE49-F238E27FC236}">
                <a16:creationId xmlns:a16="http://schemas.microsoft.com/office/drawing/2014/main" id="{BB8E2DB0-573E-7CAD-DB35-588FB4C01C4A}"/>
              </a:ext>
            </a:extLst>
          </p:cNvPr>
          <p:cNvSpPr/>
          <p:nvPr/>
        </p:nvSpPr>
        <p:spPr>
          <a:xfrm>
            <a:off x="4217945" y="1571503"/>
            <a:ext cx="541002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zh-CN" altLang="en-US" sz="200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目录</a:t>
            </a:r>
          </a:p>
        </p:txBody>
      </p:sp>
      <p:sp>
        <p:nvSpPr>
          <p:cNvPr id="222" name="iSHEJI-8">
            <a:extLst>
              <a:ext uri="{FF2B5EF4-FFF2-40B4-BE49-F238E27FC236}">
                <a16:creationId xmlns:a16="http://schemas.microsoft.com/office/drawing/2014/main" id="{BA7D25B1-1060-2823-92DF-E9B5AC1BA39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97905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id="{001EC79A-B53E-C182-9659-D88B21C9FAC7}"/>
              </a:ext>
            </a:extLst>
          </p:cNvPr>
          <p:cNvSpPr/>
          <p:nvPr/>
        </p:nvSpPr>
        <p:spPr>
          <a:xfrm>
            <a:off x="0" y="1"/>
            <a:ext cx="12192000" cy="6187005"/>
          </a:xfrm>
          <a:custGeom>
            <a:avLst/>
            <a:gdLst>
              <a:gd name="connsiteX0" fmla="*/ 0 w 12192000"/>
              <a:gd name="connsiteY0" fmla="*/ 0 h 6187005"/>
              <a:gd name="connsiteX1" fmla="*/ 12192000 w 12192000"/>
              <a:gd name="connsiteY1" fmla="*/ 0 h 6187005"/>
              <a:gd name="connsiteX2" fmla="*/ 12192000 w 12192000"/>
              <a:gd name="connsiteY2" fmla="*/ 6187005 h 6187005"/>
              <a:gd name="connsiteX3" fmla="*/ 0 w 12192000"/>
              <a:gd name="connsiteY3" fmla="*/ 6187005 h 6187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187005">
                <a:moveTo>
                  <a:pt x="0" y="0"/>
                </a:moveTo>
                <a:lnTo>
                  <a:pt x="12192000" y="0"/>
                </a:lnTo>
                <a:lnTo>
                  <a:pt x="12192000" y="6187005"/>
                </a:lnTo>
                <a:lnTo>
                  <a:pt x="0" y="6187005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r"/>
          </a:blip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id="{AF3425B1-107B-D5DF-ACFF-5A93C17DAD6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alpha val="4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8881820-0FC1-DA16-20A6-B181BFBDDA26}"/>
              </a:ext>
            </a:extLst>
          </p:cNvPr>
          <p:cNvSpPr/>
          <p:nvPr/>
        </p:nvSpPr>
        <p:spPr>
          <a:xfrm>
            <a:off x="1003300" y="1299291"/>
            <a:ext cx="447675" cy="325755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38D2EBA-E146-7F19-F415-5ACA85109B32}"/>
              </a:ext>
            </a:extLst>
          </p:cNvPr>
          <p:cNvSpPr/>
          <p:nvPr/>
        </p:nvSpPr>
        <p:spPr>
          <a:xfrm>
            <a:off x="1717675" y="1299291"/>
            <a:ext cx="7724775" cy="325755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gaoding-14">
            <a:extLst>
              <a:ext uri="{FF2B5EF4-FFF2-40B4-BE49-F238E27FC236}">
                <a16:creationId xmlns:a16="http://schemas.microsoft.com/office/drawing/2014/main" id="{9CC3B587-8316-5C28-035C-E91AC2F859CA}"/>
              </a:ext>
            </a:extLst>
          </p:cNvPr>
          <p:cNvSpPr txBox="1"/>
          <p:nvPr/>
        </p:nvSpPr>
        <p:spPr>
          <a:xfrm>
            <a:off x="2077607" y="1545861"/>
            <a:ext cx="23973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iSHEJI</a:t>
            </a:r>
            <a:endParaRPr kumimoji="0" lang="zh-CN" altLang="en-US" sz="6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1" name="gaoding-14">
            <a:extLst>
              <a:ext uri="{FF2B5EF4-FFF2-40B4-BE49-F238E27FC236}">
                <a16:creationId xmlns:a16="http://schemas.microsoft.com/office/drawing/2014/main" id="{E81DCF5A-3322-5AC0-E071-F5E2B9CE1E74}"/>
              </a:ext>
            </a:extLst>
          </p:cNvPr>
          <p:cNvSpPr txBox="1"/>
          <p:nvPr/>
        </p:nvSpPr>
        <p:spPr>
          <a:xfrm>
            <a:off x="1952946" y="2454630"/>
            <a:ext cx="7254232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谢谢大家</a:t>
            </a:r>
          </a:p>
        </p:txBody>
      </p:sp>
      <p:sp>
        <p:nvSpPr>
          <p:cNvPr id="12" name="@稿定PPT实验室 出品-10">
            <a:extLst>
              <a:ext uri="{FF2B5EF4-FFF2-40B4-BE49-F238E27FC236}">
                <a16:creationId xmlns:a16="http://schemas.microsoft.com/office/drawing/2014/main" id="{D64A5547-3FC2-87D5-C9E6-C475A0672505}"/>
              </a:ext>
            </a:extLst>
          </p:cNvPr>
          <p:cNvSpPr txBox="1"/>
          <p:nvPr/>
        </p:nvSpPr>
        <p:spPr>
          <a:xfrm>
            <a:off x="1003300" y="4746738"/>
            <a:ext cx="8439150" cy="5294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Pellentesque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 habitant morbi tristique senectus et netus et malesuada fames ac turpis egestas. Proin pharetra nonummy pede. Mauris et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orci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.</a:t>
            </a:r>
          </a:p>
        </p:txBody>
      </p:sp>
      <p:sp>
        <p:nvSpPr>
          <p:cNvPr id="15" name="iSHEJI-4">
            <a:extLst>
              <a:ext uri="{FF2B5EF4-FFF2-40B4-BE49-F238E27FC236}">
                <a16:creationId xmlns:a16="http://schemas.microsoft.com/office/drawing/2014/main" id="{8A2102CE-271A-BA3F-6DC9-32658BDF3CD7}"/>
              </a:ext>
            </a:extLst>
          </p:cNvPr>
          <p:cNvSpPr txBox="1"/>
          <p:nvPr/>
        </p:nvSpPr>
        <p:spPr>
          <a:xfrm>
            <a:off x="2123968" y="3987270"/>
            <a:ext cx="6912188" cy="47415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爱设计互动文化传播有限公司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市场部</a:t>
            </a:r>
            <a:r>
              <a:rPr lang="en-US" altLang="zh-CN" sz="2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爱小设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7" name="iSHEJI-8">
            <a:extLst>
              <a:ext uri="{FF2B5EF4-FFF2-40B4-BE49-F238E27FC236}">
                <a16:creationId xmlns:a16="http://schemas.microsoft.com/office/drawing/2014/main" id="{50FF02C6-F29B-00E4-CC2E-2D5014006FE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82" name="iSHEJI-14">
            <a:extLst>
              <a:ext uri="{FF2B5EF4-FFF2-40B4-BE49-F238E27FC236}">
                <a16:creationId xmlns:a16="http://schemas.microsoft.com/office/drawing/2014/main" id="{8D8923DE-5C19-10C7-16B8-6DC6C3737D31}"/>
              </a:ext>
            </a:extLst>
          </p:cNvPr>
          <p:cNvSpPr/>
          <p:nvPr/>
        </p:nvSpPr>
        <p:spPr>
          <a:xfrm>
            <a:off x="0" y="6187005"/>
            <a:ext cx="12192000" cy="670995"/>
          </a:xfrm>
          <a:prstGeom prst="rect">
            <a:avLst/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3" name="iSHEJI-15">
            <a:extLst>
              <a:ext uri="{FF2B5EF4-FFF2-40B4-BE49-F238E27FC236}">
                <a16:creationId xmlns:a16="http://schemas.microsoft.com/office/drawing/2014/main" id="{1D786FAB-1E66-D0B8-D2AD-F3DE5B715916}"/>
              </a:ext>
            </a:extLst>
          </p:cNvPr>
          <p:cNvSpPr/>
          <p:nvPr/>
        </p:nvSpPr>
        <p:spPr>
          <a:xfrm>
            <a:off x="11520978" y="6503131"/>
            <a:ext cx="58550" cy="58550"/>
          </a:xfrm>
          <a:prstGeom prst="ellipse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4" name="iSHEJI-16">
            <a:extLst>
              <a:ext uri="{FF2B5EF4-FFF2-40B4-BE49-F238E27FC236}">
                <a16:creationId xmlns:a16="http://schemas.microsoft.com/office/drawing/2014/main" id="{0C5B5AB9-5996-CF5D-63A7-B618A3F284EB}"/>
              </a:ext>
            </a:extLst>
          </p:cNvPr>
          <p:cNvSpPr/>
          <p:nvPr/>
        </p:nvSpPr>
        <p:spPr>
          <a:xfrm>
            <a:off x="11430542" y="6503131"/>
            <a:ext cx="58550" cy="58550"/>
          </a:xfrm>
          <a:prstGeom prst="ellipse">
            <a:avLst/>
          </a:prstGeom>
          <a:solidFill>
            <a:schemeClr val="tx2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5" name="iSHEJI-17">
            <a:extLst>
              <a:ext uri="{FF2B5EF4-FFF2-40B4-BE49-F238E27FC236}">
                <a16:creationId xmlns:a16="http://schemas.microsoft.com/office/drawing/2014/main" id="{CAC8A053-5135-A75D-F6C7-6F977F6F1613}"/>
              </a:ext>
            </a:extLst>
          </p:cNvPr>
          <p:cNvSpPr/>
          <p:nvPr/>
        </p:nvSpPr>
        <p:spPr>
          <a:xfrm>
            <a:off x="11340105" y="6503131"/>
            <a:ext cx="58550" cy="58550"/>
          </a:xfrm>
          <a:prstGeom prst="ellipse">
            <a:avLst/>
          </a:prstGeom>
          <a:solidFill>
            <a:schemeClr val="tx2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6" name="iSHEJI-18">
            <a:extLst>
              <a:ext uri="{FF2B5EF4-FFF2-40B4-BE49-F238E27FC236}">
                <a16:creationId xmlns:a16="http://schemas.microsoft.com/office/drawing/2014/main" id="{767608A1-1E72-D9BC-BE0D-A70582B70629}"/>
              </a:ext>
            </a:extLst>
          </p:cNvPr>
          <p:cNvSpPr/>
          <p:nvPr/>
        </p:nvSpPr>
        <p:spPr>
          <a:xfrm>
            <a:off x="11249668" y="6503131"/>
            <a:ext cx="58550" cy="58550"/>
          </a:xfrm>
          <a:prstGeom prst="ellipse">
            <a:avLst/>
          </a:prstGeom>
          <a:solidFill>
            <a:schemeClr val="tx2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7" name="iSHEJI-22">
            <a:extLst>
              <a:ext uri="{FF2B5EF4-FFF2-40B4-BE49-F238E27FC236}">
                <a16:creationId xmlns:a16="http://schemas.microsoft.com/office/drawing/2014/main" id="{5377673F-1A6C-8FFC-3EC2-299F2060618B}"/>
              </a:ext>
            </a:extLst>
          </p:cNvPr>
          <p:cNvSpPr/>
          <p:nvPr/>
        </p:nvSpPr>
        <p:spPr>
          <a:xfrm>
            <a:off x="10903570" y="6147923"/>
            <a:ext cx="53482" cy="53482"/>
          </a:xfrm>
          <a:prstGeom prst="ellipse">
            <a:avLst/>
          </a:prstGeom>
          <a:solidFill>
            <a:schemeClr val="tx2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88" name="iSHEJI-23">
            <a:extLst>
              <a:ext uri="{FF2B5EF4-FFF2-40B4-BE49-F238E27FC236}">
                <a16:creationId xmlns:a16="http://schemas.microsoft.com/office/drawing/2014/main" id="{DA88EF5F-EDAD-7CF5-D128-FCBC9EB70C45}"/>
              </a:ext>
            </a:extLst>
          </p:cNvPr>
          <p:cNvCxnSpPr>
            <a:cxnSpLocks/>
          </p:cNvCxnSpPr>
          <p:nvPr/>
        </p:nvCxnSpPr>
        <p:spPr>
          <a:xfrm>
            <a:off x="11636338" y="6532406"/>
            <a:ext cx="121592" cy="0"/>
          </a:xfrm>
          <a:prstGeom prst="line">
            <a:avLst/>
          </a:prstGeom>
          <a:noFill/>
          <a:ln w="12700" cap="flat" cmpd="sng" algn="ctr">
            <a:solidFill>
              <a:schemeClr val="tx2"/>
            </a:solidFill>
            <a:prstDash val="solid"/>
            <a:miter lim="800000"/>
          </a:ln>
          <a:effectLst/>
        </p:spPr>
      </p:cxnSp>
      <p:sp>
        <p:nvSpPr>
          <p:cNvPr id="89" name="iSHEJI-24">
            <a:extLst>
              <a:ext uri="{FF2B5EF4-FFF2-40B4-BE49-F238E27FC236}">
                <a16:creationId xmlns:a16="http://schemas.microsoft.com/office/drawing/2014/main" id="{A218058C-EF18-1CFE-1B21-535BF89F0644}"/>
              </a:ext>
            </a:extLst>
          </p:cNvPr>
          <p:cNvSpPr/>
          <p:nvPr/>
        </p:nvSpPr>
        <p:spPr>
          <a:xfrm rot="18900000">
            <a:off x="11664956" y="6489922"/>
            <a:ext cx="84968" cy="84968"/>
          </a:xfrm>
          <a:custGeom>
            <a:avLst/>
            <a:gdLst>
              <a:gd name="connsiteX0" fmla="*/ 0 w 252248"/>
              <a:gd name="connsiteY0" fmla="*/ 0 h 252248"/>
              <a:gd name="connsiteX1" fmla="*/ 252248 w 252248"/>
              <a:gd name="connsiteY1" fmla="*/ 0 h 252248"/>
              <a:gd name="connsiteX2" fmla="*/ 252248 w 252248"/>
              <a:gd name="connsiteY2" fmla="*/ 252248 h 252248"/>
              <a:gd name="connsiteX3" fmla="*/ 0 w 252248"/>
              <a:gd name="connsiteY3" fmla="*/ 252248 h 252248"/>
              <a:gd name="connsiteX4" fmla="*/ 0 w 252248"/>
              <a:gd name="connsiteY4" fmla="*/ 0 h 252248"/>
              <a:gd name="connsiteX0" fmla="*/ 0 w 252248"/>
              <a:gd name="connsiteY0" fmla="*/ 0 h 252248"/>
              <a:gd name="connsiteX1" fmla="*/ 252248 w 252248"/>
              <a:gd name="connsiteY1" fmla="*/ 0 h 252248"/>
              <a:gd name="connsiteX2" fmla="*/ 252248 w 252248"/>
              <a:gd name="connsiteY2" fmla="*/ 252248 h 252248"/>
              <a:gd name="connsiteX3" fmla="*/ 0 w 252248"/>
              <a:gd name="connsiteY3" fmla="*/ 252248 h 252248"/>
              <a:gd name="connsiteX4" fmla="*/ 91440 w 252248"/>
              <a:gd name="connsiteY4" fmla="*/ 91440 h 252248"/>
              <a:gd name="connsiteX0" fmla="*/ 252248 w 252248"/>
              <a:gd name="connsiteY0" fmla="*/ 0 h 252248"/>
              <a:gd name="connsiteX1" fmla="*/ 252248 w 252248"/>
              <a:gd name="connsiteY1" fmla="*/ 252248 h 252248"/>
              <a:gd name="connsiteX2" fmla="*/ 0 w 252248"/>
              <a:gd name="connsiteY2" fmla="*/ 252248 h 252248"/>
              <a:gd name="connsiteX3" fmla="*/ 91440 w 252248"/>
              <a:gd name="connsiteY3" fmla="*/ 91440 h 252248"/>
              <a:gd name="connsiteX0" fmla="*/ 252248 w 252248"/>
              <a:gd name="connsiteY0" fmla="*/ 0 h 252248"/>
              <a:gd name="connsiteX1" fmla="*/ 252248 w 252248"/>
              <a:gd name="connsiteY1" fmla="*/ 252248 h 252248"/>
              <a:gd name="connsiteX2" fmla="*/ 0 w 252248"/>
              <a:gd name="connsiteY2" fmla="*/ 252248 h 252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2248" h="252248">
                <a:moveTo>
                  <a:pt x="252248" y="0"/>
                </a:moveTo>
                <a:lnTo>
                  <a:pt x="252248" y="252248"/>
                </a:lnTo>
                <a:lnTo>
                  <a:pt x="0" y="252248"/>
                </a:lnTo>
              </a:path>
            </a:pathLst>
          </a:custGeom>
          <a:noFill/>
          <a:ln w="12700" cap="flat" cmpd="sng" algn="ctr">
            <a:solidFill>
              <a:schemeClr val="tx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0" name="iSHEJI-25">
            <a:extLst>
              <a:ext uri="{FF2B5EF4-FFF2-40B4-BE49-F238E27FC236}">
                <a16:creationId xmlns:a16="http://schemas.microsoft.com/office/drawing/2014/main" id="{9E63D926-5571-560F-9A9E-21355A4620BA}"/>
              </a:ext>
            </a:extLst>
          </p:cNvPr>
          <p:cNvSpPr txBox="1"/>
          <p:nvPr/>
        </p:nvSpPr>
        <p:spPr>
          <a:xfrm flipH="1">
            <a:off x="518635" y="6452450"/>
            <a:ext cx="1428020" cy="159913"/>
          </a:xfrm>
          <a:custGeom>
            <a:avLst/>
            <a:gdLst/>
            <a:ahLst/>
            <a:cxnLst/>
            <a:rect l="l" t="t" r="r" b="b"/>
            <a:pathLst>
              <a:path w="1316279" h="147400">
                <a:moveTo>
                  <a:pt x="574701" y="41482"/>
                </a:moveTo>
                <a:cubicBezTo>
                  <a:pt x="584645" y="41530"/>
                  <a:pt x="591732" y="44483"/>
                  <a:pt x="595961" y="50341"/>
                </a:cubicBezTo>
                <a:cubicBezTo>
                  <a:pt x="600190" y="56198"/>
                  <a:pt x="602247" y="64676"/>
                  <a:pt x="602133" y="75772"/>
                </a:cubicBezTo>
                <a:cubicBezTo>
                  <a:pt x="602238" y="86736"/>
                  <a:pt x="600161" y="95175"/>
                  <a:pt x="595904" y="101090"/>
                </a:cubicBezTo>
                <a:cubicBezTo>
                  <a:pt x="591646" y="107005"/>
                  <a:pt x="584578" y="109996"/>
                  <a:pt x="574701" y="110062"/>
                </a:cubicBezTo>
                <a:cubicBezTo>
                  <a:pt x="565227" y="110062"/>
                  <a:pt x="558877" y="107167"/>
                  <a:pt x="555651" y="101375"/>
                </a:cubicBezTo>
                <a:cubicBezTo>
                  <a:pt x="552298" y="95432"/>
                  <a:pt x="550622" y="86897"/>
                  <a:pt x="550622" y="75772"/>
                </a:cubicBezTo>
                <a:cubicBezTo>
                  <a:pt x="550415" y="64742"/>
                  <a:pt x="552009" y="56284"/>
                  <a:pt x="555403" y="50398"/>
                </a:cubicBezTo>
                <a:cubicBezTo>
                  <a:pt x="558797" y="44511"/>
                  <a:pt x="565230" y="41539"/>
                  <a:pt x="574701" y="41482"/>
                </a:cubicBezTo>
                <a:close/>
                <a:moveTo>
                  <a:pt x="715061" y="41482"/>
                </a:moveTo>
                <a:cubicBezTo>
                  <a:pt x="724799" y="41597"/>
                  <a:pt x="731308" y="44683"/>
                  <a:pt x="734588" y="50741"/>
                </a:cubicBezTo>
                <a:cubicBezTo>
                  <a:pt x="737867" y="56798"/>
                  <a:pt x="739385" y="65142"/>
                  <a:pt x="739141" y="75772"/>
                </a:cubicBezTo>
                <a:cubicBezTo>
                  <a:pt x="739366" y="86802"/>
                  <a:pt x="737810" y="95260"/>
                  <a:pt x="734473" y="101147"/>
                </a:cubicBezTo>
                <a:cubicBezTo>
                  <a:pt x="731136" y="107033"/>
                  <a:pt x="724666" y="110005"/>
                  <a:pt x="715061" y="110062"/>
                </a:cubicBezTo>
                <a:cubicBezTo>
                  <a:pt x="705190" y="110015"/>
                  <a:pt x="698148" y="107062"/>
                  <a:pt x="693935" y="101204"/>
                </a:cubicBezTo>
                <a:cubicBezTo>
                  <a:pt x="689722" y="95346"/>
                  <a:pt x="687671" y="86869"/>
                  <a:pt x="687782" y="75772"/>
                </a:cubicBezTo>
                <a:cubicBezTo>
                  <a:pt x="687671" y="64809"/>
                  <a:pt x="689722" y="56370"/>
                  <a:pt x="693935" y="50455"/>
                </a:cubicBezTo>
                <a:cubicBezTo>
                  <a:pt x="698148" y="44540"/>
                  <a:pt x="705190" y="41549"/>
                  <a:pt x="715061" y="41482"/>
                </a:cubicBezTo>
                <a:close/>
                <a:moveTo>
                  <a:pt x="991134" y="41482"/>
                </a:moveTo>
                <a:cubicBezTo>
                  <a:pt x="1000872" y="41565"/>
                  <a:pt x="1007380" y="44524"/>
                  <a:pt x="1010660" y="50360"/>
                </a:cubicBezTo>
                <a:cubicBezTo>
                  <a:pt x="1013940" y="56195"/>
                  <a:pt x="1015458" y="64412"/>
                  <a:pt x="1015213" y="75010"/>
                </a:cubicBezTo>
                <a:cubicBezTo>
                  <a:pt x="1015438" y="85942"/>
                  <a:pt x="1013883" y="94254"/>
                  <a:pt x="1010546" y="99947"/>
                </a:cubicBezTo>
                <a:cubicBezTo>
                  <a:pt x="1007209" y="105639"/>
                  <a:pt x="1000738" y="108503"/>
                  <a:pt x="991134" y="108538"/>
                </a:cubicBezTo>
                <a:cubicBezTo>
                  <a:pt x="981202" y="108513"/>
                  <a:pt x="974167" y="105668"/>
                  <a:pt x="970026" y="100004"/>
                </a:cubicBezTo>
                <a:cubicBezTo>
                  <a:pt x="965886" y="94340"/>
                  <a:pt x="963880" y="86008"/>
                  <a:pt x="964007" y="75010"/>
                </a:cubicBezTo>
                <a:cubicBezTo>
                  <a:pt x="963889" y="64079"/>
                  <a:pt x="965915" y="55767"/>
                  <a:pt x="970084" y="50074"/>
                </a:cubicBezTo>
                <a:cubicBezTo>
                  <a:pt x="974252" y="44381"/>
                  <a:pt x="981269" y="41517"/>
                  <a:pt x="991134" y="41482"/>
                </a:cubicBezTo>
                <a:close/>
                <a:moveTo>
                  <a:pt x="799567" y="41330"/>
                </a:moveTo>
                <a:cubicBezTo>
                  <a:pt x="809416" y="41263"/>
                  <a:pt x="816198" y="43683"/>
                  <a:pt x="819912" y="48588"/>
                </a:cubicBezTo>
                <a:cubicBezTo>
                  <a:pt x="823627" y="53493"/>
                  <a:pt x="825532" y="61285"/>
                  <a:pt x="825627" y="71962"/>
                </a:cubicBezTo>
                <a:lnTo>
                  <a:pt x="777469" y="68305"/>
                </a:lnTo>
                <a:cubicBezTo>
                  <a:pt x="777434" y="62513"/>
                  <a:pt x="777944" y="57654"/>
                  <a:pt x="778999" y="53725"/>
                </a:cubicBezTo>
                <a:cubicBezTo>
                  <a:pt x="780053" y="49797"/>
                  <a:pt x="782166" y="46799"/>
                  <a:pt x="785337" y="44733"/>
                </a:cubicBezTo>
                <a:cubicBezTo>
                  <a:pt x="788509" y="42668"/>
                  <a:pt x="793252" y="41533"/>
                  <a:pt x="799567" y="41330"/>
                </a:cubicBezTo>
                <a:close/>
                <a:moveTo>
                  <a:pt x="1180567" y="41330"/>
                </a:moveTo>
                <a:cubicBezTo>
                  <a:pt x="1190416" y="41263"/>
                  <a:pt x="1197198" y="43683"/>
                  <a:pt x="1200912" y="48588"/>
                </a:cubicBezTo>
                <a:cubicBezTo>
                  <a:pt x="1204627" y="53493"/>
                  <a:pt x="1206532" y="61285"/>
                  <a:pt x="1206627" y="71962"/>
                </a:cubicBezTo>
                <a:lnTo>
                  <a:pt x="1158469" y="68305"/>
                </a:lnTo>
                <a:cubicBezTo>
                  <a:pt x="1158434" y="62513"/>
                  <a:pt x="1158944" y="57654"/>
                  <a:pt x="1159999" y="53725"/>
                </a:cubicBezTo>
                <a:cubicBezTo>
                  <a:pt x="1161053" y="49797"/>
                  <a:pt x="1163166" y="46799"/>
                  <a:pt x="1166337" y="44733"/>
                </a:cubicBezTo>
                <a:cubicBezTo>
                  <a:pt x="1169509" y="42668"/>
                  <a:pt x="1174252" y="41533"/>
                  <a:pt x="1180567" y="41330"/>
                </a:cubicBezTo>
                <a:close/>
                <a:moveTo>
                  <a:pt x="405232" y="34624"/>
                </a:moveTo>
                <a:lnTo>
                  <a:pt x="383134" y="34624"/>
                </a:lnTo>
                <a:lnTo>
                  <a:pt x="383134" y="116920"/>
                </a:lnTo>
                <a:lnTo>
                  <a:pt x="405232" y="116920"/>
                </a:lnTo>
                <a:close/>
                <a:moveTo>
                  <a:pt x="529286" y="34624"/>
                </a:moveTo>
                <a:lnTo>
                  <a:pt x="518923" y="34624"/>
                </a:lnTo>
                <a:lnTo>
                  <a:pt x="491643" y="105643"/>
                </a:lnTo>
                <a:lnTo>
                  <a:pt x="490729" y="105643"/>
                </a:lnTo>
                <a:lnTo>
                  <a:pt x="465430" y="34624"/>
                </a:lnTo>
                <a:lnTo>
                  <a:pt x="455524" y="34624"/>
                </a:lnTo>
                <a:lnTo>
                  <a:pt x="485699" y="116006"/>
                </a:lnTo>
                <a:cubicBezTo>
                  <a:pt x="488595" y="123448"/>
                  <a:pt x="491338" y="129290"/>
                  <a:pt x="493929" y="133532"/>
                </a:cubicBezTo>
                <a:cubicBezTo>
                  <a:pt x="496536" y="137910"/>
                  <a:pt x="500047" y="141307"/>
                  <a:pt x="504464" y="143724"/>
                </a:cubicBezTo>
                <a:cubicBezTo>
                  <a:pt x="508880" y="146140"/>
                  <a:pt x="514563" y="147365"/>
                  <a:pt x="521513" y="147400"/>
                </a:cubicBezTo>
                <a:lnTo>
                  <a:pt x="521513" y="139018"/>
                </a:lnTo>
                <a:cubicBezTo>
                  <a:pt x="514693" y="139142"/>
                  <a:pt x="509474" y="137523"/>
                  <a:pt x="505854" y="134160"/>
                </a:cubicBezTo>
                <a:cubicBezTo>
                  <a:pt x="502235" y="130798"/>
                  <a:pt x="499072" y="124950"/>
                  <a:pt x="496367" y="116615"/>
                </a:cubicBezTo>
                <a:close/>
                <a:moveTo>
                  <a:pt x="1058952" y="34624"/>
                </a:moveTo>
                <a:lnTo>
                  <a:pt x="1049198" y="34624"/>
                </a:lnTo>
                <a:lnTo>
                  <a:pt x="1049198" y="116920"/>
                </a:lnTo>
                <a:lnTo>
                  <a:pt x="1058952" y="116920"/>
                </a:lnTo>
                <a:close/>
                <a:moveTo>
                  <a:pt x="799415" y="33100"/>
                </a:moveTo>
                <a:cubicBezTo>
                  <a:pt x="787045" y="33100"/>
                  <a:pt x="778714" y="36301"/>
                  <a:pt x="774421" y="42701"/>
                </a:cubicBezTo>
                <a:cubicBezTo>
                  <a:pt x="772287" y="45832"/>
                  <a:pt x="770687" y="49439"/>
                  <a:pt x="769621" y="53522"/>
                </a:cubicBezTo>
                <a:cubicBezTo>
                  <a:pt x="768554" y="57605"/>
                  <a:pt x="768020" y="62126"/>
                  <a:pt x="768020" y="67085"/>
                </a:cubicBezTo>
                <a:cubicBezTo>
                  <a:pt x="768020" y="69371"/>
                  <a:pt x="768173" y="72267"/>
                  <a:pt x="768477" y="75772"/>
                </a:cubicBezTo>
                <a:lnTo>
                  <a:pt x="825627" y="79582"/>
                </a:lnTo>
                <a:cubicBezTo>
                  <a:pt x="825634" y="90374"/>
                  <a:pt x="823526" y="98127"/>
                  <a:pt x="819303" y="102842"/>
                </a:cubicBezTo>
                <a:cubicBezTo>
                  <a:pt x="815080" y="107557"/>
                  <a:pt x="807790" y="109862"/>
                  <a:pt x="797433" y="109757"/>
                </a:cubicBezTo>
                <a:cubicBezTo>
                  <a:pt x="792836" y="109732"/>
                  <a:pt x="788239" y="109249"/>
                  <a:pt x="783641" y="108310"/>
                </a:cubicBezTo>
                <a:cubicBezTo>
                  <a:pt x="779044" y="107370"/>
                  <a:pt x="775056" y="106125"/>
                  <a:pt x="771678" y="104576"/>
                </a:cubicBezTo>
                <a:lnTo>
                  <a:pt x="771678" y="113720"/>
                </a:lnTo>
                <a:cubicBezTo>
                  <a:pt x="774497" y="114983"/>
                  <a:pt x="778383" y="116076"/>
                  <a:pt x="783336" y="116996"/>
                </a:cubicBezTo>
                <a:cubicBezTo>
                  <a:pt x="788289" y="117917"/>
                  <a:pt x="793395" y="118400"/>
                  <a:pt x="798653" y="118444"/>
                </a:cubicBezTo>
                <a:cubicBezTo>
                  <a:pt x="811397" y="118676"/>
                  <a:pt x="820770" y="115584"/>
                  <a:pt x="826770" y="109167"/>
                </a:cubicBezTo>
                <a:cubicBezTo>
                  <a:pt x="832771" y="102750"/>
                  <a:pt x="835743" y="91619"/>
                  <a:pt x="835686" y="75772"/>
                </a:cubicBezTo>
                <a:cubicBezTo>
                  <a:pt x="835727" y="59926"/>
                  <a:pt x="832787" y="48794"/>
                  <a:pt x="826866" y="42378"/>
                </a:cubicBezTo>
                <a:cubicBezTo>
                  <a:pt x="820944" y="35961"/>
                  <a:pt x="811794" y="32868"/>
                  <a:pt x="799415" y="33100"/>
                </a:cubicBezTo>
                <a:close/>
                <a:moveTo>
                  <a:pt x="888873" y="33100"/>
                </a:moveTo>
                <a:cubicBezTo>
                  <a:pt x="879009" y="33129"/>
                  <a:pt x="871992" y="35396"/>
                  <a:pt x="867823" y="39901"/>
                </a:cubicBezTo>
                <a:cubicBezTo>
                  <a:pt x="863654" y="44406"/>
                  <a:pt x="861629" y="50979"/>
                  <a:pt x="861746" y="59618"/>
                </a:cubicBezTo>
                <a:lnTo>
                  <a:pt x="861746" y="116920"/>
                </a:lnTo>
                <a:lnTo>
                  <a:pt x="871500" y="116920"/>
                </a:lnTo>
                <a:lnTo>
                  <a:pt x="871500" y="64190"/>
                </a:lnTo>
                <a:cubicBezTo>
                  <a:pt x="871335" y="56322"/>
                  <a:pt x="872541" y="50607"/>
                  <a:pt x="875119" y="47045"/>
                </a:cubicBezTo>
                <a:cubicBezTo>
                  <a:pt x="877697" y="43483"/>
                  <a:pt x="882638" y="41730"/>
                  <a:pt x="889940" y="41787"/>
                </a:cubicBezTo>
                <a:cubicBezTo>
                  <a:pt x="896398" y="41673"/>
                  <a:pt x="901885" y="42968"/>
                  <a:pt x="906399" y="45673"/>
                </a:cubicBezTo>
                <a:cubicBezTo>
                  <a:pt x="910914" y="48378"/>
                  <a:pt x="914115" y="53179"/>
                  <a:pt x="916001" y="60075"/>
                </a:cubicBezTo>
                <a:lnTo>
                  <a:pt x="916001" y="116920"/>
                </a:lnTo>
                <a:lnTo>
                  <a:pt x="925602" y="116920"/>
                </a:lnTo>
                <a:lnTo>
                  <a:pt x="925602" y="34624"/>
                </a:lnTo>
                <a:lnTo>
                  <a:pt x="916001" y="34624"/>
                </a:lnTo>
                <a:lnTo>
                  <a:pt x="916001" y="47731"/>
                </a:lnTo>
                <a:cubicBezTo>
                  <a:pt x="914108" y="42654"/>
                  <a:pt x="910692" y="38939"/>
                  <a:pt x="905752" y="36586"/>
                </a:cubicBezTo>
                <a:cubicBezTo>
                  <a:pt x="900811" y="34234"/>
                  <a:pt x="895185" y="33072"/>
                  <a:pt x="888873" y="33100"/>
                </a:cubicBezTo>
                <a:close/>
                <a:moveTo>
                  <a:pt x="992658" y="33100"/>
                </a:moveTo>
                <a:cubicBezTo>
                  <a:pt x="984571" y="33142"/>
                  <a:pt x="978266" y="34735"/>
                  <a:pt x="973741" y="37882"/>
                </a:cubicBezTo>
                <a:cubicBezTo>
                  <a:pt x="969217" y="41028"/>
                  <a:pt x="966074" y="45480"/>
                  <a:pt x="964311" y="51236"/>
                </a:cubicBezTo>
                <a:lnTo>
                  <a:pt x="964311" y="34624"/>
                </a:lnTo>
                <a:lnTo>
                  <a:pt x="954710" y="34624"/>
                </a:lnTo>
                <a:lnTo>
                  <a:pt x="954710" y="111434"/>
                </a:lnTo>
                <a:cubicBezTo>
                  <a:pt x="954713" y="123067"/>
                  <a:pt x="957946" y="131957"/>
                  <a:pt x="964407" y="138104"/>
                </a:cubicBezTo>
                <a:cubicBezTo>
                  <a:pt x="970868" y="144251"/>
                  <a:pt x="980539" y="147349"/>
                  <a:pt x="993420" y="147400"/>
                </a:cubicBezTo>
                <a:cubicBezTo>
                  <a:pt x="1001040" y="147400"/>
                  <a:pt x="1007441" y="146791"/>
                  <a:pt x="1012622" y="145571"/>
                </a:cubicBezTo>
                <a:lnTo>
                  <a:pt x="1012622" y="137037"/>
                </a:lnTo>
                <a:cubicBezTo>
                  <a:pt x="1007288" y="138256"/>
                  <a:pt x="1000887" y="138866"/>
                  <a:pt x="993420" y="138866"/>
                </a:cubicBezTo>
                <a:cubicBezTo>
                  <a:pt x="983473" y="138910"/>
                  <a:pt x="976126" y="136573"/>
                  <a:pt x="971379" y="131855"/>
                </a:cubicBezTo>
                <a:cubicBezTo>
                  <a:pt x="966632" y="127137"/>
                  <a:pt x="964276" y="119771"/>
                  <a:pt x="964311" y="109757"/>
                </a:cubicBezTo>
                <a:lnTo>
                  <a:pt x="964311" y="100156"/>
                </a:lnTo>
                <a:cubicBezTo>
                  <a:pt x="966074" y="105655"/>
                  <a:pt x="969217" y="109821"/>
                  <a:pt x="973741" y="112653"/>
                </a:cubicBezTo>
                <a:cubicBezTo>
                  <a:pt x="978266" y="115485"/>
                  <a:pt x="984571" y="116908"/>
                  <a:pt x="992658" y="116920"/>
                </a:cubicBezTo>
                <a:cubicBezTo>
                  <a:pt x="1005031" y="116908"/>
                  <a:pt x="1013660" y="113390"/>
                  <a:pt x="1018547" y="106367"/>
                </a:cubicBezTo>
                <a:cubicBezTo>
                  <a:pt x="1023433" y="99343"/>
                  <a:pt x="1025776" y="88891"/>
                  <a:pt x="1025576" y="75010"/>
                </a:cubicBezTo>
                <a:cubicBezTo>
                  <a:pt x="1025576" y="61726"/>
                  <a:pt x="1023138" y="51414"/>
                  <a:pt x="1018261" y="44073"/>
                </a:cubicBezTo>
                <a:cubicBezTo>
                  <a:pt x="1013232" y="36758"/>
                  <a:pt x="1004697" y="33100"/>
                  <a:pt x="992658" y="33100"/>
                </a:cubicBezTo>
                <a:close/>
                <a:moveTo>
                  <a:pt x="1101548" y="33100"/>
                </a:moveTo>
                <a:cubicBezTo>
                  <a:pt x="1097471" y="33129"/>
                  <a:pt x="1093509" y="33415"/>
                  <a:pt x="1089660" y="33957"/>
                </a:cubicBezTo>
                <a:cubicBezTo>
                  <a:pt x="1085812" y="34500"/>
                  <a:pt x="1082764" y="35129"/>
                  <a:pt x="1080516" y="35843"/>
                </a:cubicBezTo>
                <a:lnTo>
                  <a:pt x="1081126" y="44530"/>
                </a:lnTo>
                <a:cubicBezTo>
                  <a:pt x="1083710" y="43597"/>
                  <a:pt x="1086809" y="42835"/>
                  <a:pt x="1090422" y="42244"/>
                </a:cubicBezTo>
                <a:cubicBezTo>
                  <a:pt x="1094036" y="41654"/>
                  <a:pt x="1097744" y="41349"/>
                  <a:pt x="1101548" y="41330"/>
                </a:cubicBezTo>
                <a:cubicBezTo>
                  <a:pt x="1107656" y="41276"/>
                  <a:pt x="1112279" y="42336"/>
                  <a:pt x="1115416" y="44511"/>
                </a:cubicBezTo>
                <a:cubicBezTo>
                  <a:pt x="1118553" y="46686"/>
                  <a:pt x="1120128" y="50299"/>
                  <a:pt x="1120140" y="55351"/>
                </a:cubicBezTo>
                <a:cubicBezTo>
                  <a:pt x="1120007" y="60148"/>
                  <a:pt x="1118788" y="63431"/>
                  <a:pt x="1116483" y="65199"/>
                </a:cubicBezTo>
                <a:cubicBezTo>
                  <a:pt x="1114178" y="66968"/>
                  <a:pt x="1109758" y="68613"/>
                  <a:pt x="1103224" y="70133"/>
                </a:cubicBezTo>
                <a:cubicBezTo>
                  <a:pt x="1093817" y="72146"/>
                  <a:pt x="1087143" y="74902"/>
                  <a:pt x="1083202" y="78401"/>
                </a:cubicBezTo>
                <a:cubicBezTo>
                  <a:pt x="1079262" y="81900"/>
                  <a:pt x="1077351" y="87323"/>
                  <a:pt x="1077468" y="94670"/>
                </a:cubicBezTo>
                <a:cubicBezTo>
                  <a:pt x="1077459" y="102236"/>
                  <a:pt x="1079916" y="107983"/>
                  <a:pt x="1084841" y="111910"/>
                </a:cubicBezTo>
                <a:cubicBezTo>
                  <a:pt x="1089765" y="115838"/>
                  <a:pt x="1097214" y="117812"/>
                  <a:pt x="1107186" y="117835"/>
                </a:cubicBezTo>
                <a:cubicBezTo>
                  <a:pt x="1111358" y="117819"/>
                  <a:pt x="1115626" y="117584"/>
                  <a:pt x="1119988" y="117130"/>
                </a:cubicBezTo>
                <a:cubicBezTo>
                  <a:pt x="1124350" y="116676"/>
                  <a:pt x="1128008" y="116098"/>
                  <a:pt x="1130961" y="115396"/>
                </a:cubicBezTo>
                <a:lnTo>
                  <a:pt x="1130961" y="106709"/>
                </a:lnTo>
                <a:cubicBezTo>
                  <a:pt x="1127738" y="107564"/>
                  <a:pt x="1124011" y="108256"/>
                  <a:pt x="1119778" y="108786"/>
                </a:cubicBezTo>
                <a:cubicBezTo>
                  <a:pt x="1115546" y="109316"/>
                  <a:pt x="1111400" y="109589"/>
                  <a:pt x="1107339" y="109605"/>
                </a:cubicBezTo>
                <a:cubicBezTo>
                  <a:pt x="1100347" y="109643"/>
                  <a:pt x="1095166" y="108500"/>
                  <a:pt x="1091794" y="106176"/>
                </a:cubicBezTo>
                <a:cubicBezTo>
                  <a:pt x="1088422" y="103852"/>
                  <a:pt x="1086746" y="100118"/>
                  <a:pt x="1086765" y="94975"/>
                </a:cubicBezTo>
                <a:cubicBezTo>
                  <a:pt x="1086565" y="90190"/>
                  <a:pt x="1087765" y="86653"/>
                  <a:pt x="1090365" y="84364"/>
                </a:cubicBezTo>
                <a:cubicBezTo>
                  <a:pt x="1092966" y="82075"/>
                  <a:pt x="1098166" y="80024"/>
                  <a:pt x="1105967" y="78211"/>
                </a:cubicBezTo>
                <a:cubicBezTo>
                  <a:pt x="1114813" y="76214"/>
                  <a:pt x="1120972" y="73616"/>
                  <a:pt x="1124446" y="70419"/>
                </a:cubicBezTo>
                <a:cubicBezTo>
                  <a:pt x="1127919" y="67222"/>
                  <a:pt x="1129583" y="62148"/>
                  <a:pt x="1129437" y="55198"/>
                </a:cubicBezTo>
                <a:cubicBezTo>
                  <a:pt x="1129380" y="48143"/>
                  <a:pt x="1126941" y="42708"/>
                  <a:pt x="1122122" y="38891"/>
                </a:cubicBezTo>
                <a:cubicBezTo>
                  <a:pt x="1117302" y="35075"/>
                  <a:pt x="1110444" y="33145"/>
                  <a:pt x="1101548" y="33100"/>
                </a:cubicBezTo>
                <a:close/>
                <a:moveTo>
                  <a:pt x="1180415" y="33100"/>
                </a:moveTo>
                <a:cubicBezTo>
                  <a:pt x="1168045" y="33100"/>
                  <a:pt x="1159714" y="36301"/>
                  <a:pt x="1155421" y="42701"/>
                </a:cubicBezTo>
                <a:cubicBezTo>
                  <a:pt x="1153287" y="45832"/>
                  <a:pt x="1151687" y="49439"/>
                  <a:pt x="1150620" y="53522"/>
                </a:cubicBezTo>
                <a:cubicBezTo>
                  <a:pt x="1149554" y="57605"/>
                  <a:pt x="1149020" y="62126"/>
                  <a:pt x="1149020" y="67085"/>
                </a:cubicBezTo>
                <a:cubicBezTo>
                  <a:pt x="1149020" y="69371"/>
                  <a:pt x="1149173" y="72267"/>
                  <a:pt x="1149477" y="75772"/>
                </a:cubicBezTo>
                <a:lnTo>
                  <a:pt x="1206627" y="79582"/>
                </a:lnTo>
                <a:cubicBezTo>
                  <a:pt x="1206634" y="90374"/>
                  <a:pt x="1204526" y="98127"/>
                  <a:pt x="1200303" y="102842"/>
                </a:cubicBezTo>
                <a:cubicBezTo>
                  <a:pt x="1196080" y="107557"/>
                  <a:pt x="1188790" y="109862"/>
                  <a:pt x="1178433" y="109757"/>
                </a:cubicBezTo>
                <a:cubicBezTo>
                  <a:pt x="1173836" y="109732"/>
                  <a:pt x="1169239" y="109249"/>
                  <a:pt x="1164641" y="108310"/>
                </a:cubicBezTo>
                <a:cubicBezTo>
                  <a:pt x="1160044" y="107370"/>
                  <a:pt x="1156056" y="106125"/>
                  <a:pt x="1152678" y="104576"/>
                </a:cubicBezTo>
                <a:lnTo>
                  <a:pt x="1152678" y="113720"/>
                </a:lnTo>
                <a:cubicBezTo>
                  <a:pt x="1155497" y="114983"/>
                  <a:pt x="1159383" y="116076"/>
                  <a:pt x="1164336" y="116996"/>
                </a:cubicBezTo>
                <a:cubicBezTo>
                  <a:pt x="1169289" y="117917"/>
                  <a:pt x="1174395" y="118400"/>
                  <a:pt x="1179653" y="118444"/>
                </a:cubicBezTo>
                <a:cubicBezTo>
                  <a:pt x="1192397" y="118676"/>
                  <a:pt x="1201770" y="115584"/>
                  <a:pt x="1207770" y="109167"/>
                </a:cubicBezTo>
                <a:cubicBezTo>
                  <a:pt x="1213771" y="102750"/>
                  <a:pt x="1216743" y="91619"/>
                  <a:pt x="1216686" y="75772"/>
                </a:cubicBezTo>
                <a:cubicBezTo>
                  <a:pt x="1216727" y="59926"/>
                  <a:pt x="1213787" y="48794"/>
                  <a:pt x="1207866" y="42378"/>
                </a:cubicBezTo>
                <a:cubicBezTo>
                  <a:pt x="1201944" y="35961"/>
                  <a:pt x="1192794" y="32868"/>
                  <a:pt x="1180415" y="33100"/>
                </a:cubicBezTo>
                <a:close/>
                <a:moveTo>
                  <a:pt x="1306221" y="19994"/>
                </a:moveTo>
                <a:lnTo>
                  <a:pt x="1306221" y="107929"/>
                </a:lnTo>
                <a:lnTo>
                  <a:pt x="1287933" y="107929"/>
                </a:lnTo>
                <a:cubicBezTo>
                  <a:pt x="1274979" y="107954"/>
                  <a:pt x="1265073" y="104703"/>
                  <a:pt x="1258215" y="98175"/>
                </a:cubicBezTo>
                <a:cubicBezTo>
                  <a:pt x="1251204" y="91596"/>
                  <a:pt x="1247699" y="80217"/>
                  <a:pt x="1247699" y="64037"/>
                </a:cubicBezTo>
                <a:cubicBezTo>
                  <a:pt x="1247877" y="52414"/>
                  <a:pt x="1249570" y="43403"/>
                  <a:pt x="1252779" y="37006"/>
                </a:cubicBezTo>
                <a:cubicBezTo>
                  <a:pt x="1255988" y="30609"/>
                  <a:pt x="1260560" y="26159"/>
                  <a:pt x="1266495" y="23657"/>
                </a:cubicBezTo>
                <a:cubicBezTo>
                  <a:pt x="1272430" y="21155"/>
                  <a:pt x="1279576" y="19934"/>
                  <a:pt x="1287933" y="19994"/>
                </a:cubicBezTo>
                <a:close/>
                <a:moveTo>
                  <a:pt x="23165" y="11155"/>
                </a:moveTo>
                <a:lnTo>
                  <a:pt x="0" y="11155"/>
                </a:lnTo>
                <a:lnTo>
                  <a:pt x="0" y="116920"/>
                </a:lnTo>
                <a:lnTo>
                  <a:pt x="23165" y="116920"/>
                </a:lnTo>
                <a:close/>
                <a:moveTo>
                  <a:pt x="70638" y="11155"/>
                </a:moveTo>
                <a:lnTo>
                  <a:pt x="47625" y="11155"/>
                </a:lnTo>
                <a:lnTo>
                  <a:pt x="47625" y="109300"/>
                </a:lnTo>
                <a:cubicBezTo>
                  <a:pt x="47718" y="121546"/>
                  <a:pt x="50924" y="130658"/>
                  <a:pt x="57246" y="136637"/>
                </a:cubicBezTo>
                <a:cubicBezTo>
                  <a:pt x="63567" y="142616"/>
                  <a:pt x="72451" y="145594"/>
                  <a:pt x="83897" y="145571"/>
                </a:cubicBezTo>
                <a:cubicBezTo>
                  <a:pt x="85780" y="145568"/>
                  <a:pt x="87805" y="145498"/>
                  <a:pt x="89974" y="145362"/>
                </a:cubicBezTo>
                <a:cubicBezTo>
                  <a:pt x="92142" y="145225"/>
                  <a:pt x="94130" y="145041"/>
                  <a:pt x="95936" y="144809"/>
                </a:cubicBezTo>
                <a:lnTo>
                  <a:pt x="95936" y="126521"/>
                </a:lnTo>
                <a:cubicBezTo>
                  <a:pt x="92863" y="127004"/>
                  <a:pt x="89561" y="127258"/>
                  <a:pt x="86030" y="127283"/>
                </a:cubicBezTo>
                <a:cubicBezTo>
                  <a:pt x="80255" y="127242"/>
                  <a:pt x="76223" y="125572"/>
                  <a:pt x="73933" y="122273"/>
                </a:cubicBezTo>
                <a:cubicBezTo>
                  <a:pt x="71644" y="118974"/>
                  <a:pt x="70546" y="114295"/>
                  <a:pt x="70638" y="108233"/>
                </a:cubicBezTo>
                <a:close/>
                <a:moveTo>
                  <a:pt x="156515" y="11155"/>
                </a:moveTo>
                <a:lnTo>
                  <a:pt x="91898" y="11155"/>
                </a:lnTo>
                <a:lnTo>
                  <a:pt x="91898" y="31271"/>
                </a:lnTo>
                <a:lnTo>
                  <a:pt x="133350" y="31271"/>
                </a:lnTo>
                <a:lnTo>
                  <a:pt x="133350" y="53065"/>
                </a:lnTo>
                <a:lnTo>
                  <a:pt x="94946" y="53065"/>
                </a:lnTo>
                <a:lnTo>
                  <a:pt x="94946" y="72419"/>
                </a:lnTo>
                <a:lnTo>
                  <a:pt x="133350" y="72419"/>
                </a:lnTo>
                <a:lnTo>
                  <a:pt x="133350" y="96803"/>
                </a:lnTo>
                <a:lnTo>
                  <a:pt x="89764" y="96803"/>
                </a:lnTo>
                <a:lnTo>
                  <a:pt x="89764" y="116920"/>
                </a:lnTo>
                <a:lnTo>
                  <a:pt x="156515" y="116920"/>
                </a:lnTo>
                <a:close/>
                <a:moveTo>
                  <a:pt x="270815" y="11155"/>
                </a:moveTo>
                <a:lnTo>
                  <a:pt x="247650" y="11155"/>
                </a:lnTo>
                <a:lnTo>
                  <a:pt x="247650" y="50779"/>
                </a:lnTo>
                <a:lnTo>
                  <a:pt x="205893" y="50779"/>
                </a:lnTo>
                <a:lnTo>
                  <a:pt x="205893" y="11155"/>
                </a:lnTo>
                <a:lnTo>
                  <a:pt x="182880" y="11155"/>
                </a:lnTo>
                <a:lnTo>
                  <a:pt x="182880" y="116920"/>
                </a:lnTo>
                <a:lnTo>
                  <a:pt x="205893" y="116920"/>
                </a:lnTo>
                <a:lnTo>
                  <a:pt x="205893" y="70133"/>
                </a:lnTo>
                <a:lnTo>
                  <a:pt x="247650" y="70133"/>
                </a:lnTo>
                <a:lnTo>
                  <a:pt x="247650" y="116920"/>
                </a:lnTo>
                <a:lnTo>
                  <a:pt x="270815" y="116920"/>
                </a:lnTo>
                <a:close/>
                <a:moveTo>
                  <a:pt x="1316279" y="11155"/>
                </a:moveTo>
                <a:lnTo>
                  <a:pt x="1288085" y="11155"/>
                </a:lnTo>
                <a:cubicBezTo>
                  <a:pt x="1277199" y="11108"/>
                  <a:pt x="1268000" y="12539"/>
                  <a:pt x="1260490" y="15450"/>
                </a:cubicBezTo>
                <a:cubicBezTo>
                  <a:pt x="1252979" y="18361"/>
                  <a:pt x="1247246" y="23642"/>
                  <a:pt x="1243291" y="31294"/>
                </a:cubicBezTo>
                <a:cubicBezTo>
                  <a:pt x="1239336" y="38946"/>
                  <a:pt x="1237249" y="49860"/>
                  <a:pt x="1237031" y="64037"/>
                </a:cubicBezTo>
                <a:cubicBezTo>
                  <a:pt x="1237031" y="73708"/>
                  <a:pt x="1238136" y="81951"/>
                  <a:pt x="1240346" y="88764"/>
                </a:cubicBezTo>
                <a:cubicBezTo>
                  <a:pt x="1242556" y="95578"/>
                  <a:pt x="1245870" y="101001"/>
                  <a:pt x="1250290" y="105033"/>
                </a:cubicBezTo>
                <a:cubicBezTo>
                  <a:pt x="1259155" y="112958"/>
                  <a:pt x="1271753" y="116920"/>
                  <a:pt x="1288085" y="116920"/>
                </a:cubicBezTo>
                <a:lnTo>
                  <a:pt x="1316279" y="116920"/>
                </a:lnTo>
                <a:close/>
                <a:moveTo>
                  <a:pt x="321031" y="9631"/>
                </a:moveTo>
                <a:cubicBezTo>
                  <a:pt x="314986" y="9666"/>
                  <a:pt x="309665" y="10053"/>
                  <a:pt x="305067" y="10793"/>
                </a:cubicBezTo>
                <a:cubicBezTo>
                  <a:pt x="300470" y="11532"/>
                  <a:pt x="296749" y="12415"/>
                  <a:pt x="293904" y="13441"/>
                </a:cubicBezTo>
                <a:lnTo>
                  <a:pt x="293904" y="32491"/>
                </a:lnTo>
                <a:cubicBezTo>
                  <a:pt x="296711" y="31598"/>
                  <a:pt x="300622" y="30754"/>
                  <a:pt x="305639" y="29957"/>
                </a:cubicBezTo>
                <a:cubicBezTo>
                  <a:pt x="310655" y="29160"/>
                  <a:pt x="315481" y="28735"/>
                  <a:pt x="320117" y="28681"/>
                </a:cubicBezTo>
                <a:cubicBezTo>
                  <a:pt x="326095" y="28589"/>
                  <a:pt x="330445" y="29344"/>
                  <a:pt x="333166" y="30948"/>
                </a:cubicBezTo>
                <a:cubicBezTo>
                  <a:pt x="335887" y="32551"/>
                  <a:pt x="337227" y="35555"/>
                  <a:pt x="337185" y="39958"/>
                </a:cubicBezTo>
                <a:cubicBezTo>
                  <a:pt x="337408" y="43270"/>
                  <a:pt x="336354" y="45829"/>
                  <a:pt x="334023" y="47635"/>
                </a:cubicBezTo>
                <a:cubicBezTo>
                  <a:pt x="331693" y="49442"/>
                  <a:pt x="326752" y="51201"/>
                  <a:pt x="319202" y="52912"/>
                </a:cubicBezTo>
                <a:cubicBezTo>
                  <a:pt x="310858" y="54883"/>
                  <a:pt x="304450" y="57241"/>
                  <a:pt x="299977" y="59985"/>
                </a:cubicBezTo>
                <a:cubicBezTo>
                  <a:pt x="295505" y="62729"/>
                  <a:pt x="292438" y="66227"/>
                  <a:pt x="290777" y="70478"/>
                </a:cubicBezTo>
                <a:cubicBezTo>
                  <a:pt x="289116" y="74729"/>
                  <a:pt x="288329" y="80101"/>
                  <a:pt x="288417" y="86593"/>
                </a:cubicBezTo>
                <a:cubicBezTo>
                  <a:pt x="288294" y="96988"/>
                  <a:pt x="291437" y="104887"/>
                  <a:pt x="297847" y="110291"/>
                </a:cubicBezTo>
                <a:cubicBezTo>
                  <a:pt x="304258" y="115695"/>
                  <a:pt x="314678" y="118412"/>
                  <a:pt x="329108" y="118444"/>
                </a:cubicBezTo>
                <a:cubicBezTo>
                  <a:pt x="335382" y="118400"/>
                  <a:pt x="341237" y="117993"/>
                  <a:pt x="346672" y="117225"/>
                </a:cubicBezTo>
                <a:cubicBezTo>
                  <a:pt x="352108" y="116457"/>
                  <a:pt x="356515" y="115593"/>
                  <a:pt x="359893" y="114634"/>
                </a:cubicBezTo>
                <a:lnTo>
                  <a:pt x="359893" y="94365"/>
                </a:lnTo>
                <a:cubicBezTo>
                  <a:pt x="356448" y="95610"/>
                  <a:pt x="351984" y="96626"/>
                  <a:pt x="346501" y="97413"/>
                </a:cubicBezTo>
                <a:cubicBezTo>
                  <a:pt x="341018" y="98200"/>
                  <a:pt x="335525" y="98607"/>
                  <a:pt x="330023" y="98632"/>
                </a:cubicBezTo>
                <a:cubicBezTo>
                  <a:pt x="323114" y="98696"/>
                  <a:pt x="318263" y="97769"/>
                  <a:pt x="315469" y="95851"/>
                </a:cubicBezTo>
                <a:cubicBezTo>
                  <a:pt x="312674" y="93933"/>
                  <a:pt x="311328" y="90644"/>
                  <a:pt x="311430" y="85983"/>
                </a:cubicBezTo>
                <a:cubicBezTo>
                  <a:pt x="311220" y="82075"/>
                  <a:pt x="312401" y="79071"/>
                  <a:pt x="314973" y="76972"/>
                </a:cubicBezTo>
                <a:cubicBezTo>
                  <a:pt x="317545" y="74874"/>
                  <a:pt x="322765" y="72899"/>
                  <a:pt x="330632" y="71048"/>
                </a:cubicBezTo>
                <a:cubicBezTo>
                  <a:pt x="341713" y="68692"/>
                  <a:pt x="349384" y="65326"/>
                  <a:pt x="353645" y="60951"/>
                </a:cubicBezTo>
                <a:cubicBezTo>
                  <a:pt x="357906" y="56576"/>
                  <a:pt x="359938" y="49782"/>
                  <a:pt x="359741" y="40568"/>
                </a:cubicBezTo>
                <a:cubicBezTo>
                  <a:pt x="359661" y="29478"/>
                  <a:pt x="356277" y="21521"/>
                  <a:pt x="349587" y="16698"/>
                </a:cubicBezTo>
                <a:cubicBezTo>
                  <a:pt x="342897" y="11875"/>
                  <a:pt x="333379" y="9520"/>
                  <a:pt x="321031" y="9631"/>
                </a:cubicBezTo>
                <a:close/>
                <a:moveTo>
                  <a:pt x="1053923" y="5211"/>
                </a:moveTo>
                <a:cubicBezTo>
                  <a:pt x="1051741" y="5138"/>
                  <a:pt x="1050198" y="5513"/>
                  <a:pt x="1049293" y="6335"/>
                </a:cubicBezTo>
                <a:cubicBezTo>
                  <a:pt x="1048389" y="7157"/>
                  <a:pt x="1047950" y="8865"/>
                  <a:pt x="1047979" y="11459"/>
                </a:cubicBezTo>
                <a:cubicBezTo>
                  <a:pt x="1047950" y="14053"/>
                  <a:pt x="1048389" y="15762"/>
                  <a:pt x="1049293" y="16584"/>
                </a:cubicBezTo>
                <a:cubicBezTo>
                  <a:pt x="1050198" y="17406"/>
                  <a:pt x="1051741" y="17781"/>
                  <a:pt x="1053923" y="17708"/>
                </a:cubicBezTo>
                <a:cubicBezTo>
                  <a:pt x="1056317" y="17781"/>
                  <a:pt x="1057968" y="17406"/>
                  <a:pt x="1058876" y="16584"/>
                </a:cubicBezTo>
                <a:cubicBezTo>
                  <a:pt x="1059784" y="15762"/>
                  <a:pt x="1060215" y="14053"/>
                  <a:pt x="1060171" y="11459"/>
                </a:cubicBezTo>
                <a:cubicBezTo>
                  <a:pt x="1060215" y="8865"/>
                  <a:pt x="1059784" y="7157"/>
                  <a:pt x="1058876" y="6335"/>
                </a:cubicBezTo>
                <a:cubicBezTo>
                  <a:pt x="1057968" y="5513"/>
                  <a:pt x="1056317" y="5138"/>
                  <a:pt x="1053923" y="5211"/>
                </a:cubicBezTo>
                <a:close/>
                <a:moveTo>
                  <a:pt x="611429" y="1096"/>
                </a:moveTo>
                <a:lnTo>
                  <a:pt x="601676" y="1096"/>
                </a:lnTo>
                <a:lnTo>
                  <a:pt x="601676" y="51236"/>
                </a:lnTo>
                <a:cubicBezTo>
                  <a:pt x="599980" y="45413"/>
                  <a:pt x="596856" y="40942"/>
                  <a:pt x="592303" y="37825"/>
                </a:cubicBezTo>
                <a:cubicBezTo>
                  <a:pt x="587750" y="34707"/>
                  <a:pt x="581426" y="33132"/>
                  <a:pt x="573329" y="33100"/>
                </a:cubicBezTo>
                <a:cubicBezTo>
                  <a:pt x="560985" y="33075"/>
                  <a:pt x="552450" y="36631"/>
                  <a:pt x="547726" y="43768"/>
                </a:cubicBezTo>
                <a:cubicBezTo>
                  <a:pt x="542976" y="50779"/>
                  <a:pt x="540589" y="61447"/>
                  <a:pt x="540563" y="75772"/>
                </a:cubicBezTo>
                <a:cubicBezTo>
                  <a:pt x="540563" y="89209"/>
                  <a:pt x="543002" y="99674"/>
                  <a:pt x="547879" y="107167"/>
                </a:cubicBezTo>
                <a:cubicBezTo>
                  <a:pt x="552781" y="114660"/>
                  <a:pt x="561264" y="118419"/>
                  <a:pt x="573329" y="118444"/>
                </a:cubicBezTo>
                <a:cubicBezTo>
                  <a:pt x="581273" y="118403"/>
                  <a:pt x="587522" y="116885"/>
                  <a:pt x="592075" y="113891"/>
                </a:cubicBezTo>
                <a:cubicBezTo>
                  <a:pt x="596627" y="110897"/>
                  <a:pt x="599828" y="106675"/>
                  <a:pt x="601676" y="101223"/>
                </a:cubicBezTo>
                <a:lnTo>
                  <a:pt x="603047" y="116920"/>
                </a:lnTo>
                <a:lnTo>
                  <a:pt x="611429" y="116920"/>
                </a:lnTo>
                <a:close/>
                <a:moveTo>
                  <a:pt x="688086" y="1096"/>
                </a:moveTo>
                <a:lnTo>
                  <a:pt x="678485" y="1096"/>
                </a:lnTo>
                <a:lnTo>
                  <a:pt x="678485" y="116920"/>
                </a:lnTo>
                <a:lnTo>
                  <a:pt x="686562" y="116920"/>
                </a:lnTo>
                <a:lnTo>
                  <a:pt x="687934" y="100613"/>
                </a:lnTo>
                <a:cubicBezTo>
                  <a:pt x="689664" y="106224"/>
                  <a:pt x="692871" y="110586"/>
                  <a:pt x="697554" y="113701"/>
                </a:cubicBezTo>
                <a:cubicBezTo>
                  <a:pt x="702237" y="116815"/>
                  <a:pt x="708530" y="118397"/>
                  <a:pt x="716433" y="118444"/>
                </a:cubicBezTo>
                <a:cubicBezTo>
                  <a:pt x="728752" y="118444"/>
                  <a:pt x="737337" y="114939"/>
                  <a:pt x="742188" y="107929"/>
                </a:cubicBezTo>
                <a:cubicBezTo>
                  <a:pt x="746938" y="100791"/>
                  <a:pt x="749326" y="90072"/>
                  <a:pt x="749351" y="75772"/>
                </a:cubicBezTo>
                <a:cubicBezTo>
                  <a:pt x="749351" y="62336"/>
                  <a:pt x="746913" y="51871"/>
                  <a:pt x="742036" y="44378"/>
                </a:cubicBezTo>
                <a:cubicBezTo>
                  <a:pt x="737007" y="36885"/>
                  <a:pt x="728473" y="33126"/>
                  <a:pt x="716433" y="33100"/>
                </a:cubicBezTo>
                <a:cubicBezTo>
                  <a:pt x="708489" y="33145"/>
                  <a:pt x="702241" y="34694"/>
                  <a:pt x="697688" y="37748"/>
                </a:cubicBezTo>
                <a:cubicBezTo>
                  <a:pt x="693135" y="40803"/>
                  <a:pt x="689934" y="45095"/>
                  <a:pt x="688086" y="50626"/>
                </a:cubicBezTo>
                <a:close/>
                <a:moveTo>
                  <a:pt x="394107" y="29"/>
                </a:moveTo>
                <a:cubicBezTo>
                  <a:pt x="389192" y="-142"/>
                  <a:pt x="385877" y="468"/>
                  <a:pt x="384163" y="1858"/>
                </a:cubicBezTo>
                <a:cubicBezTo>
                  <a:pt x="382448" y="3249"/>
                  <a:pt x="381648" y="6449"/>
                  <a:pt x="381762" y="11459"/>
                </a:cubicBezTo>
                <a:cubicBezTo>
                  <a:pt x="381648" y="16482"/>
                  <a:pt x="382448" y="19734"/>
                  <a:pt x="384163" y="21213"/>
                </a:cubicBezTo>
                <a:cubicBezTo>
                  <a:pt x="385877" y="22693"/>
                  <a:pt x="389192" y="23353"/>
                  <a:pt x="394107" y="23194"/>
                </a:cubicBezTo>
                <a:cubicBezTo>
                  <a:pt x="398955" y="23353"/>
                  <a:pt x="402251" y="22693"/>
                  <a:pt x="403994" y="21213"/>
                </a:cubicBezTo>
                <a:cubicBezTo>
                  <a:pt x="405737" y="19734"/>
                  <a:pt x="406556" y="16482"/>
                  <a:pt x="406451" y="11459"/>
                </a:cubicBezTo>
                <a:cubicBezTo>
                  <a:pt x="406556" y="6449"/>
                  <a:pt x="405737" y="3249"/>
                  <a:pt x="403994" y="1858"/>
                </a:cubicBezTo>
                <a:cubicBezTo>
                  <a:pt x="402251" y="468"/>
                  <a:pt x="398955" y="-142"/>
                  <a:pt x="394107" y="29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solidFill>
                <a:schemeClr val="tx1">
                  <a:alpha val="80000"/>
                </a:schemeClr>
              </a:solidFill>
              <a:effectLst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45 Light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8089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A882C46-4960-1A5A-1396-0210408C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0895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0869A67-53FF-712B-2A98-0117A4690DC7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C14A"/>
                </a:solidFill>
              </a:rPr>
              <a:t>爱设计</a:t>
            </a:r>
            <a:r>
              <a:rPr lang="en-US" altLang="zh-CN" dirty="0">
                <a:solidFill>
                  <a:srgbClr val="FFC14A"/>
                </a:solidFill>
              </a:rPr>
              <a:t>PPT  </a:t>
            </a:r>
            <a:r>
              <a:rPr lang="zh-CN" altLang="en-US" dirty="0">
                <a:solidFill>
                  <a:srgbClr val="FFC14A"/>
                </a:solidFill>
              </a:rPr>
              <a:t>出品</a:t>
            </a:r>
            <a:endParaRPr lang="en-US" altLang="zh-CN" dirty="0">
              <a:solidFill>
                <a:srgbClr val="FFC14A"/>
              </a:solidFill>
            </a:endParaRPr>
          </a:p>
          <a:p>
            <a:endParaRPr lang="en-US" altLang="zh-CN" dirty="0">
              <a:solidFill>
                <a:srgbClr val="FFC14A"/>
              </a:solidFill>
            </a:endParaRPr>
          </a:p>
          <a:p>
            <a:endParaRPr lang="en-US" altLang="zh-CN" dirty="0">
              <a:solidFill>
                <a:srgbClr val="FFC14A"/>
              </a:solidFill>
            </a:endParaRPr>
          </a:p>
          <a:p>
            <a:r>
              <a:rPr lang="en-US" altLang="zh-CN" dirty="0">
                <a:solidFill>
                  <a:srgbClr val="FFC14A"/>
                </a:solidFill>
              </a:rPr>
              <a:t>51PPT</a:t>
            </a:r>
            <a:r>
              <a:rPr lang="zh-CN" altLang="en-US" dirty="0">
                <a:solidFill>
                  <a:srgbClr val="FFC14A"/>
                </a:solidFill>
              </a:rPr>
              <a:t>模板网    </a:t>
            </a:r>
            <a:r>
              <a:rPr lang="en-US" altLang="zh-CN" dirty="0">
                <a:solidFill>
                  <a:srgbClr val="FFC14A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FFC14A"/>
                </a:solidFill>
              </a:rPr>
              <a:t>   </a:t>
            </a:r>
            <a:r>
              <a:rPr lang="zh-CN" altLang="en-US" dirty="0">
                <a:solidFill>
                  <a:srgbClr val="FFC14A"/>
                </a:solidFill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54881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41A6E377-9243-87B3-3B57-EFA2F07D4115}"/>
              </a:ext>
            </a:extLst>
          </p:cNvPr>
          <p:cNvSpPr/>
          <p:nvPr/>
        </p:nvSpPr>
        <p:spPr>
          <a:xfrm flipH="1">
            <a:off x="0" y="-1"/>
            <a:ext cx="6781800" cy="4536653"/>
          </a:xfrm>
          <a:custGeom>
            <a:avLst/>
            <a:gdLst>
              <a:gd name="connsiteX0" fmla="*/ 0 w 8971018"/>
              <a:gd name="connsiteY0" fmla="*/ 0 h 976067"/>
              <a:gd name="connsiteX1" fmla="*/ 8971018 w 8971018"/>
              <a:gd name="connsiteY1" fmla="*/ 0 h 976067"/>
              <a:gd name="connsiteX2" fmla="*/ 8971018 w 8971018"/>
              <a:gd name="connsiteY2" fmla="*/ 976067 h 976067"/>
              <a:gd name="connsiteX3" fmla="*/ 630225 w 8971018"/>
              <a:gd name="connsiteY3" fmla="*/ 741526 h 97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71018" h="976067">
                <a:moveTo>
                  <a:pt x="0" y="0"/>
                </a:moveTo>
                <a:lnTo>
                  <a:pt x="8971018" y="0"/>
                </a:lnTo>
                <a:lnTo>
                  <a:pt x="8971018" y="976067"/>
                </a:lnTo>
                <a:lnTo>
                  <a:pt x="630225" y="741526"/>
                </a:lnTo>
                <a:close/>
              </a:path>
            </a:pathLst>
          </a:custGeom>
          <a:solidFill>
            <a:schemeClr val="accent4"/>
          </a:solidFill>
          <a:ln w="252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3">
            <a:extLst>
              <a:ext uri="{FF2B5EF4-FFF2-40B4-BE49-F238E27FC236}">
                <a16:creationId xmlns:a16="http://schemas.microsoft.com/office/drawing/2014/main" id="{182F5354-042F-CA74-8303-129A9A939A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3300" y="918255"/>
            <a:ext cx="2635337" cy="2662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defTabSz="609600"/>
            <a:r>
              <a:rPr lang="en-US" altLang="en-US" sz="17300" dirty="0">
                <a:ln w="9525">
                  <a:solidFill>
                    <a:schemeClr val="bg1"/>
                  </a:solidFill>
                </a:ln>
                <a:noFill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01</a:t>
            </a:r>
          </a:p>
        </p:txBody>
      </p:sp>
      <p:sp>
        <p:nvSpPr>
          <p:cNvPr id="19" name="iSHEJI-4">
            <a:extLst>
              <a:ext uri="{FF2B5EF4-FFF2-40B4-BE49-F238E27FC236}">
                <a16:creationId xmlns:a16="http://schemas.microsoft.com/office/drawing/2014/main" id="{D77FC9E2-6C30-3295-FF84-4AFCA2845C3E}"/>
              </a:ext>
            </a:extLst>
          </p:cNvPr>
          <p:cNvSpPr txBox="1"/>
          <p:nvPr/>
        </p:nvSpPr>
        <p:spPr>
          <a:xfrm>
            <a:off x="6602490" y="4124081"/>
            <a:ext cx="4916410" cy="67710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/>
            <a:r>
              <a:rPr lang="en-US" altLang="zh-CN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Completion of work</a:t>
            </a:r>
          </a:p>
        </p:txBody>
      </p:sp>
      <p:sp>
        <p:nvSpPr>
          <p:cNvPr id="20" name="iSHEJI-5">
            <a:extLst>
              <a:ext uri="{FF2B5EF4-FFF2-40B4-BE49-F238E27FC236}">
                <a16:creationId xmlns:a16="http://schemas.microsoft.com/office/drawing/2014/main" id="{E8F7B904-0786-1ABC-38AE-4035531555E9}"/>
              </a:ext>
            </a:extLst>
          </p:cNvPr>
          <p:cNvSpPr txBox="1"/>
          <p:nvPr/>
        </p:nvSpPr>
        <p:spPr>
          <a:xfrm>
            <a:off x="9172104" y="4801189"/>
            <a:ext cx="2346796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/>
            <a:r>
              <a:rPr lang="zh-CN" altLang="en-US" sz="28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工作完成情况</a:t>
            </a:r>
          </a:p>
        </p:txBody>
      </p:sp>
      <p:sp>
        <p:nvSpPr>
          <p:cNvPr id="23" name="iSHEJI-8">
            <a:extLst>
              <a:ext uri="{FF2B5EF4-FFF2-40B4-BE49-F238E27FC236}">
                <a16:creationId xmlns:a16="http://schemas.microsoft.com/office/drawing/2014/main" id="{1D7EAE6D-18C4-F95A-581C-BCCD232DA09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96695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29F00CE9-66A8-2637-0DB6-51179F2A6BDD}"/>
              </a:ext>
            </a:extLst>
          </p:cNvPr>
          <p:cNvSpPr/>
          <p:nvPr/>
        </p:nvSpPr>
        <p:spPr>
          <a:xfrm>
            <a:off x="3220982" y="1"/>
            <a:ext cx="8971018" cy="1195730"/>
          </a:xfrm>
          <a:custGeom>
            <a:avLst/>
            <a:gdLst>
              <a:gd name="connsiteX0" fmla="*/ 0 w 8971018"/>
              <a:gd name="connsiteY0" fmla="*/ 0 h 976067"/>
              <a:gd name="connsiteX1" fmla="*/ 8971018 w 8971018"/>
              <a:gd name="connsiteY1" fmla="*/ 0 h 976067"/>
              <a:gd name="connsiteX2" fmla="*/ 8971018 w 8971018"/>
              <a:gd name="connsiteY2" fmla="*/ 976067 h 976067"/>
              <a:gd name="connsiteX3" fmla="*/ 630225 w 8971018"/>
              <a:gd name="connsiteY3" fmla="*/ 741526 h 97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71018" h="976067">
                <a:moveTo>
                  <a:pt x="0" y="0"/>
                </a:moveTo>
                <a:lnTo>
                  <a:pt x="8971018" y="0"/>
                </a:lnTo>
                <a:lnTo>
                  <a:pt x="8971018" y="976067"/>
                </a:lnTo>
                <a:lnTo>
                  <a:pt x="630225" y="741526"/>
                </a:lnTo>
                <a:close/>
              </a:path>
            </a:pathLst>
          </a:custGeom>
          <a:solidFill>
            <a:schemeClr val="accent4"/>
          </a:solidFill>
          <a:ln w="252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2" name="任意多边形: 形状 151">
            <a:extLst>
              <a:ext uri="{FF2B5EF4-FFF2-40B4-BE49-F238E27FC236}">
                <a16:creationId xmlns:a16="http://schemas.microsoft.com/office/drawing/2014/main" id="{CBEED278-1902-AF9C-CD59-BCDC36F860CE}"/>
              </a:ext>
            </a:extLst>
          </p:cNvPr>
          <p:cNvSpPr/>
          <p:nvPr/>
        </p:nvSpPr>
        <p:spPr>
          <a:xfrm>
            <a:off x="0" y="0"/>
            <a:ext cx="10180664" cy="806041"/>
          </a:xfrm>
          <a:custGeom>
            <a:avLst/>
            <a:gdLst>
              <a:gd name="connsiteX0" fmla="*/ 1007 w 10180664"/>
              <a:gd name="connsiteY0" fmla="*/ 0 h 586377"/>
              <a:gd name="connsiteX1" fmla="*/ 10180664 w 10180664"/>
              <a:gd name="connsiteY1" fmla="*/ 0 h 586377"/>
              <a:gd name="connsiteX2" fmla="*/ 9827308 w 10180664"/>
              <a:gd name="connsiteY2" fmla="*/ 586377 h 586377"/>
              <a:gd name="connsiteX3" fmla="*/ 0 w 10180664"/>
              <a:gd name="connsiteY3" fmla="*/ 586125 h 586377"/>
              <a:gd name="connsiteX4" fmla="*/ 0 w 10180664"/>
              <a:gd name="connsiteY4" fmla="*/ 585491 h 586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0664" h="586377">
                <a:moveTo>
                  <a:pt x="1007" y="0"/>
                </a:moveTo>
                <a:lnTo>
                  <a:pt x="10180664" y="0"/>
                </a:lnTo>
                <a:lnTo>
                  <a:pt x="9827308" y="586377"/>
                </a:lnTo>
                <a:lnTo>
                  <a:pt x="0" y="586125"/>
                </a:lnTo>
                <a:lnTo>
                  <a:pt x="0" y="585491"/>
                </a:lnTo>
                <a:close/>
              </a:path>
            </a:pathLst>
          </a:custGeom>
          <a:solidFill>
            <a:srgbClr val="FFFFFF"/>
          </a:solidFill>
          <a:ln w="252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5" name="gaoding-14">
            <a:extLst>
              <a:ext uri="{FF2B5EF4-FFF2-40B4-BE49-F238E27FC236}">
                <a16:creationId xmlns:a16="http://schemas.microsoft.com/office/drawing/2014/main" id="{2FE4A8B1-2927-9B9C-B252-855344DD4220}"/>
              </a:ext>
            </a:extLst>
          </p:cNvPr>
          <p:cNvSpPr txBox="1"/>
          <p:nvPr/>
        </p:nvSpPr>
        <p:spPr>
          <a:xfrm>
            <a:off x="335179" y="297410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工作完成情况</a:t>
            </a:r>
          </a:p>
        </p:txBody>
      </p:sp>
      <p:sp>
        <p:nvSpPr>
          <p:cNvPr id="156" name="gaoding-14">
            <a:extLst>
              <a:ext uri="{FF2B5EF4-FFF2-40B4-BE49-F238E27FC236}">
                <a16:creationId xmlns:a16="http://schemas.microsoft.com/office/drawing/2014/main" id="{B561C91C-781F-2FBE-C528-4DDD30705688}"/>
              </a:ext>
            </a:extLst>
          </p:cNvPr>
          <p:cNvSpPr txBox="1"/>
          <p:nvPr/>
        </p:nvSpPr>
        <p:spPr>
          <a:xfrm>
            <a:off x="335179" y="72386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Completion of work</a:t>
            </a:r>
          </a:p>
        </p:txBody>
      </p:sp>
      <p:sp>
        <p:nvSpPr>
          <p:cNvPr id="160" name="椭圆 159">
            <a:extLst>
              <a:ext uri="{FF2B5EF4-FFF2-40B4-BE49-F238E27FC236}">
                <a16:creationId xmlns:a16="http://schemas.microsoft.com/office/drawing/2014/main" id="{0FAAFDCD-74E7-3D47-5290-0D646D3D3C21}"/>
              </a:ext>
            </a:extLst>
          </p:cNvPr>
          <p:cNvSpPr/>
          <p:nvPr/>
        </p:nvSpPr>
        <p:spPr>
          <a:xfrm>
            <a:off x="1020243" y="2105559"/>
            <a:ext cx="3599382" cy="3599382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61" name="@稿定PPT实验室 出品-10">
            <a:extLst>
              <a:ext uri="{FF2B5EF4-FFF2-40B4-BE49-F238E27FC236}">
                <a16:creationId xmlns:a16="http://schemas.microsoft.com/office/drawing/2014/main" id="{CE7BE965-7182-1F80-FFE3-A53211626E46}"/>
              </a:ext>
            </a:extLst>
          </p:cNvPr>
          <p:cNvSpPr txBox="1"/>
          <p:nvPr/>
        </p:nvSpPr>
        <p:spPr>
          <a:xfrm>
            <a:off x="5324475" y="2831360"/>
            <a:ext cx="6031864" cy="209878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在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“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内容为王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”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的数字化时代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,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技术正在全面改变内容行业，企业面临多样化的内容创意问题，爱设计以内容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Content + 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科技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Technology 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为基础，提出 </a:t>
            </a:r>
            <a:r>
              <a:rPr kumimoji="0" lang="en-US" altLang="zh-CN" sz="1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Contecht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 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创意云概念，以内容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科技的方式生产内容。整合内容创意供应链自研“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AI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图像处理引撃”、“智能数据引”，形成多端应用和服务，提供企业级一站式内容创意全链路解决方案。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162" name="gaoding-14">
            <a:extLst>
              <a:ext uri="{FF2B5EF4-FFF2-40B4-BE49-F238E27FC236}">
                <a16:creationId xmlns:a16="http://schemas.microsoft.com/office/drawing/2014/main" id="{4638C119-85CA-2484-3202-68ED16E4A980}"/>
              </a:ext>
            </a:extLst>
          </p:cNvPr>
          <p:cNvSpPr txBox="1"/>
          <p:nvPr/>
        </p:nvSpPr>
        <p:spPr>
          <a:xfrm>
            <a:off x="5283266" y="2322494"/>
            <a:ext cx="215401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28" name="Freeform 42">
            <a:extLst>
              <a:ext uri="{FF2B5EF4-FFF2-40B4-BE49-F238E27FC236}">
                <a16:creationId xmlns:a16="http://schemas.microsoft.com/office/drawing/2014/main" id="{FE2907FB-F4A6-791C-7D10-96B3D883AA99}"/>
              </a:ext>
            </a:extLst>
          </p:cNvPr>
          <p:cNvSpPr/>
          <p:nvPr/>
        </p:nvSpPr>
        <p:spPr>
          <a:xfrm>
            <a:off x="5283266" y="1728885"/>
            <a:ext cx="358502" cy="331639"/>
          </a:xfrm>
          <a:custGeom>
            <a:avLst/>
            <a:gdLst>
              <a:gd name="connsiteX0" fmla="*/ 2136435 w 5834559"/>
              <a:gd name="connsiteY0" fmla="*/ 643126 h 5397372"/>
              <a:gd name="connsiteX1" fmla="*/ 3716657 w 5834559"/>
              <a:gd name="connsiteY1" fmla="*/ 643126 h 5397372"/>
              <a:gd name="connsiteX2" fmla="*/ 3716657 w 5834559"/>
              <a:gd name="connsiteY2" fmla="*/ 1064855 h 5397372"/>
              <a:gd name="connsiteX3" fmla="*/ 2136435 w 5834559"/>
              <a:gd name="connsiteY3" fmla="*/ 1064855 h 5397372"/>
              <a:gd name="connsiteX4" fmla="*/ 693741 w 5834559"/>
              <a:gd name="connsiteY4" fmla="*/ 643126 h 5397372"/>
              <a:gd name="connsiteX5" fmla="*/ 1550121 w 5834559"/>
              <a:gd name="connsiteY5" fmla="*/ 643126 h 5397372"/>
              <a:gd name="connsiteX6" fmla="*/ 1550121 w 5834559"/>
              <a:gd name="connsiteY6" fmla="*/ 1064855 h 5397372"/>
              <a:gd name="connsiteX7" fmla="*/ 693741 w 5834559"/>
              <a:gd name="connsiteY7" fmla="*/ 1064855 h 5397372"/>
              <a:gd name="connsiteX8" fmla="*/ 421729 w 5834559"/>
              <a:gd name="connsiteY8" fmla="*/ 1336867 h 5397372"/>
              <a:gd name="connsiteX9" fmla="*/ 421729 w 5834559"/>
              <a:gd name="connsiteY9" fmla="*/ 2079805 h 5397372"/>
              <a:gd name="connsiteX10" fmla="*/ 5412133 w 5834559"/>
              <a:gd name="connsiteY10" fmla="*/ 2079805 h 5397372"/>
              <a:gd name="connsiteX11" fmla="*/ 5412133 w 5834559"/>
              <a:gd name="connsiteY11" fmla="*/ 1336867 h 5397372"/>
              <a:gd name="connsiteX12" fmla="*/ 5140113 w 5834559"/>
              <a:gd name="connsiteY12" fmla="*/ 1064855 h 5397372"/>
              <a:gd name="connsiteX13" fmla="*/ 4302971 w 5834559"/>
              <a:gd name="connsiteY13" fmla="*/ 1064855 h 5397372"/>
              <a:gd name="connsiteX14" fmla="*/ 4302971 w 5834559"/>
              <a:gd name="connsiteY14" fmla="*/ 643126 h 5397372"/>
              <a:gd name="connsiteX15" fmla="*/ 5140113 w 5834559"/>
              <a:gd name="connsiteY15" fmla="*/ 643126 h 5397372"/>
              <a:gd name="connsiteX16" fmla="*/ 5834559 w 5834559"/>
              <a:gd name="connsiteY16" fmla="*/ 1336867 h 5397372"/>
              <a:gd name="connsiteX17" fmla="*/ 5834559 w 5834559"/>
              <a:gd name="connsiteY17" fmla="*/ 4703631 h 5397372"/>
              <a:gd name="connsiteX18" fmla="*/ 5140818 w 5834559"/>
              <a:gd name="connsiteY18" fmla="*/ 5397372 h 5397372"/>
              <a:gd name="connsiteX19" fmla="*/ 693741 w 5834559"/>
              <a:gd name="connsiteY19" fmla="*/ 5397372 h 5397372"/>
              <a:gd name="connsiteX20" fmla="*/ 0 w 5834559"/>
              <a:gd name="connsiteY20" fmla="*/ 4703631 h 5397372"/>
              <a:gd name="connsiteX21" fmla="*/ 0 w 5834559"/>
              <a:gd name="connsiteY21" fmla="*/ 2501529 h 5397372"/>
              <a:gd name="connsiteX22" fmla="*/ 0 w 5834559"/>
              <a:gd name="connsiteY22" fmla="*/ 2079805 h 5397372"/>
              <a:gd name="connsiteX23" fmla="*/ 0 w 5834559"/>
              <a:gd name="connsiteY23" fmla="*/ 1336867 h 5397372"/>
              <a:gd name="connsiteX24" fmla="*/ 693741 w 5834559"/>
              <a:gd name="connsiteY24" fmla="*/ 643126 h 5397372"/>
              <a:gd name="connsiteX25" fmla="*/ 3997242 w 5834559"/>
              <a:gd name="connsiteY25" fmla="*/ 0 h 5397372"/>
              <a:gd name="connsiteX26" fmla="*/ 4208106 w 5834559"/>
              <a:gd name="connsiteY26" fmla="*/ 210864 h 5397372"/>
              <a:gd name="connsiteX27" fmla="*/ 4208106 w 5834559"/>
              <a:gd name="connsiteY27" fmla="*/ 1506961 h 5397372"/>
              <a:gd name="connsiteX28" fmla="*/ 3997242 w 5834559"/>
              <a:gd name="connsiteY28" fmla="*/ 1718528 h 5397372"/>
              <a:gd name="connsiteX29" fmla="*/ 3786378 w 5834559"/>
              <a:gd name="connsiteY29" fmla="*/ 1507664 h 5397372"/>
              <a:gd name="connsiteX30" fmla="*/ 3786378 w 5834559"/>
              <a:gd name="connsiteY30" fmla="*/ 210864 h 5397372"/>
              <a:gd name="connsiteX31" fmla="*/ 3997242 w 5834559"/>
              <a:gd name="connsiteY31" fmla="*/ 0 h 5397372"/>
              <a:gd name="connsiteX32" fmla="*/ 1836609 w 5834559"/>
              <a:gd name="connsiteY32" fmla="*/ 0 h 5397372"/>
              <a:gd name="connsiteX33" fmla="*/ 2047469 w 5834559"/>
              <a:gd name="connsiteY33" fmla="*/ 210864 h 5397372"/>
              <a:gd name="connsiteX34" fmla="*/ 2047469 w 5834559"/>
              <a:gd name="connsiteY34" fmla="*/ 1506961 h 5397372"/>
              <a:gd name="connsiteX35" fmla="*/ 1836609 w 5834559"/>
              <a:gd name="connsiteY35" fmla="*/ 1718528 h 5397372"/>
              <a:gd name="connsiteX36" fmla="*/ 1625745 w 5834559"/>
              <a:gd name="connsiteY36" fmla="*/ 1507664 h 5397372"/>
              <a:gd name="connsiteX37" fmla="*/ 1625745 w 5834559"/>
              <a:gd name="connsiteY37" fmla="*/ 210864 h 5397372"/>
              <a:gd name="connsiteX38" fmla="*/ 1836609 w 5834559"/>
              <a:gd name="connsiteY38" fmla="*/ 0 h 539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834559" h="5397372">
                <a:moveTo>
                  <a:pt x="2136435" y="643126"/>
                </a:moveTo>
                <a:lnTo>
                  <a:pt x="3716657" y="643126"/>
                </a:lnTo>
                <a:lnTo>
                  <a:pt x="3716657" y="1064855"/>
                </a:lnTo>
                <a:lnTo>
                  <a:pt x="2136435" y="1064855"/>
                </a:lnTo>
                <a:close/>
                <a:moveTo>
                  <a:pt x="693741" y="643126"/>
                </a:moveTo>
                <a:lnTo>
                  <a:pt x="1550121" y="643126"/>
                </a:lnTo>
                <a:lnTo>
                  <a:pt x="1550121" y="1064855"/>
                </a:lnTo>
                <a:lnTo>
                  <a:pt x="693741" y="1064855"/>
                </a:lnTo>
                <a:cubicBezTo>
                  <a:pt x="543320" y="1064855"/>
                  <a:pt x="421729" y="1187151"/>
                  <a:pt x="421729" y="1336867"/>
                </a:cubicBezTo>
                <a:lnTo>
                  <a:pt x="421729" y="2079805"/>
                </a:lnTo>
                <a:lnTo>
                  <a:pt x="5412133" y="2079805"/>
                </a:lnTo>
                <a:lnTo>
                  <a:pt x="5412133" y="1336867"/>
                </a:lnTo>
                <a:cubicBezTo>
                  <a:pt x="5412133" y="1186446"/>
                  <a:pt x="5289830" y="1064855"/>
                  <a:pt x="5140113" y="1064855"/>
                </a:cubicBezTo>
                <a:lnTo>
                  <a:pt x="4302971" y="1064855"/>
                </a:lnTo>
                <a:lnTo>
                  <a:pt x="4302971" y="643126"/>
                </a:lnTo>
                <a:lnTo>
                  <a:pt x="5140113" y="643126"/>
                </a:lnTo>
                <a:cubicBezTo>
                  <a:pt x="5523184" y="643126"/>
                  <a:pt x="5833854" y="953797"/>
                  <a:pt x="5834559" y="1336867"/>
                </a:cubicBezTo>
                <a:lnTo>
                  <a:pt x="5834559" y="4703631"/>
                </a:lnTo>
                <a:cubicBezTo>
                  <a:pt x="5834559" y="5085292"/>
                  <a:pt x="5522479" y="5397372"/>
                  <a:pt x="5140818" y="5397372"/>
                </a:cubicBezTo>
                <a:lnTo>
                  <a:pt x="693741" y="5397372"/>
                </a:lnTo>
                <a:cubicBezTo>
                  <a:pt x="312080" y="5397372"/>
                  <a:pt x="0" y="5085292"/>
                  <a:pt x="0" y="4703631"/>
                </a:cubicBezTo>
                <a:lnTo>
                  <a:pt x="0" y="2501529"/>
                </a:lnTo>
                <a:lnTo>
                  <a:pt x="0" y="2079805"/>
                </a:lnTo>
                <a:lnTo>
                  <a:pt x="0" y="1336867"/>
                </a:lnTo>
                <a:cubicBezTo>
                  <a:pt x="0" y="953797"/>
                  <a:pt x="310671" y="643126"/>
                  <a:pt x="693741" y="643126"/>
                </a:cubicBezTo>
                <a:close/>
                <a:moveTo>
                  <a:pt x="3997242" y="0"/>
                </a:moveTo>
                <a:cubicBezTo>
                  <a:pt x="4113920" y="0"/>
                  <a:pt x="4208106" y="94186"/>
                  <a:pt x="4208106" y="210864"/>
                </a:cubicBezTo>
                <a:lnTo>
                  <a:pt x="4208106" y="1506961"/>
                </a:lnTo>
                <a:cubicBezTo>
                  <a:pt x="4208106" y="1623639"/>
                  <a:pt x="4113920" y="1718528"/>
                  <a:pt x="3997242" y="1718528"/>
                </a:cubicBezTo>
                <a:cubicBezTo>
                  <a:pt x="3880564" y="1718528"/>
                  <a:pt x="3786378" y="1624342"/>
                  <a:pt x="3786378" y="1507664"/>
                </a:cubicBezTo>
                <a:lnTo>
                  <a:pt x="3786378" y="210864"/>
                </a:lnTo>
                <a:cubicBezTo>
                  <a:pt x="3786378" y="94186"/>
                  <a:pt x="3880564" y="0"/>
                  <a:pt x="3997242" y="0"/>
                </a:cubicBezTo>
                <a:close/>
                <a:moveTo>
                  <a:pt x="1836609" y="0"/>
                </a:moveTo>
                <a:cubicBezTo>
                  <a:pt x="1953287" y="0"/>
                  <a:pt x="2047469" y="94186"/>
                  <a:pt x="2047469" y="210864"/>
                </a:cubicBezTo>
                <a:lnTo>
                  <a:pt x="2047469" y="1506961"/>
                </a:lnTo>
                <a:cubicBezTo>
                  <a:pt x="2047469" y="1623639"/>
                  <a:pt x="1953287" y="1718528"/>
                  <a:pt x="1836609" y="1718528"/>
                </a:cubicBezTo>
                <a:cubicBezTo>
                  <a:pt x="1719932" y="1718528"/>
                  <a:pt x="1625745" y="1624342"/>
                  <a:pt x="1625745" y="1507664"/>
                </a:cubicBezTo>
                <a:lnTo>
                  <a:pt x="1625745" y="210864"/>
                </a:lnTo>
                <a:cubicBezTo>
                  <a:pt x="1625745" y="94186"/>
                  <a:pt x="1719932" y="0"/>
                  <a:pt x="1836609" y="0"/>
                </a:cubicBezTo>
                <a:close/>
              </a:path>
            </a:pathLst>
          </a:custGeom>
          <a:solidFill>
            <a:schemeClr val="accent2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9" name="Freeform 42">
            <a:extLst>
              <a:ext uri="{FF2B5EF4-FFF2-40B4-BE49-F238E27FC236}">
                <a16:creationId xmlns:a16="http://schemas.microsoft.com/office/drawing/2014/main" id="{933C4BEA-614F-F1AC-C638-80CA2CBADEA7}"/>
              </a:ext>
            </a:extLst>
          </p:cNvPr>
          <p:cNvSpPr/>
          <p:nvPr/>
        </p:nvSpPr>
        <p:spPr>
          <a:xfrm>
            <a:off x="5886450" y="1746439"/>
            <a:ext cx="358502" cy="296531"/>
          </a:xfrm>
          <a:custGeom>
            <a:avLst/>
            <a:gdLst>
              <a:gd name="connsiteX0" fmla="*/ 114387 w 870468"/>
              <a:gd name="connsiteY0" fmla="*/ 394297 h 720000"/>
              <a:gd name="connsiteX1" fmla="*/ 125598 w 870468"/>
              <a:gd name="connsiteY1" fmla="*/ 421319 h 720000"/>
              <a:gd name="connsiteX2" fmla="*/ 153878 w 870468"/>
              <a:gd name="connsiteY2" fmla="*/ 433051 h 720000"/>
              <a:gd name="connsiteX3" fmla="*/ 449972 w 870468"/>
              <a:gd name="connsiteY3" fmla="*/ 433051 h 720000"/>
              <a:gd name="connsiteX4" fmla="*/ 478295 w 870468"/>
              <a:gd name="connsiteY4" fmla="*/ 421319 h 720000"/>
              <a:gd name="connsiteX5" fmla="*/ 489465 w 870468"/>
              <a:gd name="connsiteY5" fmla="*/ 394297 h 720000"/>
              <a:gd name="connsiteX6" fmla="*/ 116266 w 870468"/>
              <a:gd name="connsiteY6" fmla="*/ 68594 h 720000"/>
              <a:gd name="connsiteX7" fmla="*/ 68708 w 870468"/>
              <a:gd name="connsiteY7" fmla="*/ 116152 h 720000"/>
              <a:gd name="connsiteX8" fmla="*/ 68708 w 870468"/>
              <a:gd name="connsiteY8" fmla="*/ 241561 h 720000"/>
              <a:gd name="connsiteX9" fmla="*/ 801875 w 870468"/>
              <a:gd name="connsiteY9" fmla="*/ 241561 h 720000"/>
              <a:gd name="connsiteX10" fmla="*/ 801875 w 870468"/>
              <a:gd name="connsiteY10" fmla="*/ 116152 h 720000"/>
              <a:gd name="connsiteX11" fmla="*/ 754317 w 870468"/>
              <a:gd name="connsiteY11" fmla="*/ 68594 h 720000"/>
              <a:gd name="connsiteX12" fmla="*/ 598821 w 870468"/>
              <a:gd name="connsiteY12" fmla="*/ 68594 h 720000"/>
              <a:gd name="connsiteX13" fmla="*/ 116266 w 870468"/>
              <a:gd name="connsiteY13" fmla="*/ 0 h 720000"/>
              <a:gd name="connsiteX14" fmla="*/ 598821 w 870468"/>
              <a:gd name="connsiteY14" fmla="*/ 0 h 720000"/>
              <a:gd name="connsiteX15" fmla="*/ 754317 w 870468"/>
              <a:gd name="connsiteY15" fmla="*/ 0 h 720000"/>
              <a:gd name="connsiteX16" fmla="*/ 870468 w 870468"/>
              <a:gd name="connsiteY16" fmla="*/ 116152 h 720000"/>
              <a:gd name="connsiteX17" fmla="*/ 870468 w 870468"/>
              <a:gd name="connsiteY17" fmla="*/ 360001 h 720000"/>
              <a:gd name="connsiteX18" fmla="*/ 870468 w 870468"/>
              <a:gd name="connsiteY18" fmla="*/ 603736 h 720000"/>
              <a:gd name="connsiteX19" fmla="*/ 754317 w 870468"/>
              <a:gd name="connsiteY19" fmla="*/ 720000 h 720000"/>
              <a:gd name="connsiteX20" fmla="*/ 598821 w 870468"/>
              <a:gd name="connsiteY20" fmla="*/ 720000 h 720000"/>
              <a:gd name="connsiteX21" fmla="*/ 116266 w 870468"/>
              <a:gd name="connsiteY21" fmla="*/ 720000 h 720000"/>
              <a:gd name="connsiteX22" fmla="*/ 115 w 870468"/>
              <a:gd name="connsiteY22" fmla="*/ 603850 h 720000"/>
              <a:gd name="connsiteX23" fmla="*/ 115 w 870468"/>
              <a:gd name="connsiteY23" fmla="*/ 360279 h 720000"/>
              <a:gd name="connsiteX24" fmla="*/ 0 w 870468"/>
              <a:gd name="connsiteY24" fmla="*/ 360001 h 720000"/>
              <a:gd name="connsiteX25" fmla="*/ 115 w 870468"/>
              <a:gd name="connsiteY25" fmla="*/ 359723 h 720000"/>
              <a:gd name="connsiteX26" fmla="*/ 115 w 870468"/>
              <a:gd name="connsiteY26" fmla="*/ 116152 h 720000"/>
              <a:gd name="connsiteX27" fmla="*/ 116266 w 870468"/>
              <a:gd name="connsiteY27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70468" h="720000">
                <a:moveTo>
                  <a:pt x="114387" y="394297"/>
                </a:moveTo>
                <a:lnTo>
                  <a:pt x="125598" y="421319"/>
                </a:lnTo>
                <a:cubicBezTo>
                  <a:pt x="132843" y="428564"/>
                  <a:pt x="142846" y="433051"/>
                  <a:pt x="153878" y="433051"/>
                </a:cubicBezTo>
                <a:lnTo>
                  <a:pt x="449972" y="433051"/>
                </a:lnTo>
                <a:cubicBezTo>
                  <a:pt x="461061" y="433051"/>
                  <a:pt x="471064" y="428564"/>
                  <a:pt x="478295" y="421319"/>
                </a:cubicBezTo>
                <a:lnTo>
                  <a:pt x="489465" y="394297"/>
                </a:lnTo>
                <a:close/>
                <a:moveTo>
                  <a:pt x="116266" y="68594"/>
                </a:moveTo>
                <a:cubicBezTo>
                  <a:pt x="89972" y="68594"/>
                  <a:pt x="68708" y="89972"/>
                  <a:pt x="68708" y="116152"/>
                </a:cubicBezTo>
                <a:lnTo>
                  <a:pt x="68708" y="241561"/>
                </a:lnTo>
                <a:lnTo>
                  <a:pt x="801875" y="241561"/>
                </a:lnTo>
                <a:lnTo>
                  <a:pt x="801875" y="116152"/>
                </a:lnTo>
                <a:cubicBezTo>
                  <a:pt x="801875" y="89858"/>
                  <a:pt x="780497" y="68594"/>
                  <a:pt x="754317" y="68594"/>
                </a:cubicBezTo>
                <a:lnTo>
                  <a:pt x="598821" y="68594"/>
                </a:lnTo>
                <a:close/>
                <a:moveTo>
                  <a:pt x="116266" y="0"/>
                </a:moveTo>
                <a:lnTo>
                  <a:pt x="598821" y="0"/>
                </a:lnTo>
                <a:lnTo>
                  <a:pt x="754317" y="0"/>
                </a:lnTo>
                <a:cubicBezTo>
                  <a:pt x="818338" y="0"/>
                  <a:pt x="870468" y="52131"/>
                  <a:pt x="870468" y="116152"/>
                </a:cubicBezTo>
                <a:lnTo>
                  <a:pt x="870468" y="360001"/>
                </a:lnTo>
                <a:lnTo>
                  <a:pt x="870468" y="603736"/>
                </a:lnTo>
                <a:cubicBezTo>
                  <a:pt x="870468" y="667870"/>
                  <a:pt x="818338" y="720000"/>
                  <a:pt x="754317" y="720000"/>
                </a:cubicBezTo>
                <a:lnTo>
                  <a:pt x="598821" y="720000"/>
                </a:lnTo>
                <a:lnTo>
                  <a:pt x="116266" y="720000"/>
                </a:lnTo>
                <a:cubicBezTo>
                  <a:pt x="52246" y="720000"/>
                  <a:pt x="115" y="667870"/>
                  <a:pt x="115" y="603850"/>
                </a:cubicBezTo>
                <a:lnTo>
                  <a:pt x="115" y="360279"/>
                </a:lnTo>
                <a:lnTo>
                  <a:pt x="0" y="360001"/>
                </a:lnTo>
                <a:lnTo>
                  <a:pt x="115" y="359723"/>
                </a:lnTo>
                <a:lnTo>
                  <a:pt x="115" y="116152"/>
                </a:lnTo>
                <a:cubicBezTo>
                  <a:pt x="115" y="52131"/>
                  <a:pt x="52246" y="0"/>
                  <a:pt x="116266" y="0"/>
                </a:cubicBezTo>
                <a:close/>
              </a:path>
            </a:pathLst>
          </a:custGeom>
          <a:solidFill>
            <a:schemeClr val="accent2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" name="Freeform 42">
            <a:extLst>
              <a:ext uri="{FF2B5EF4-FFF2-40B4-BE49-F238E27FC236}">
                <a16:creationId xmlns:a16="http://schemas.microsoft.com/office/drawing/2014/main" id="{D90FA525-D37A-BD9C-6D2F-BF531B82442D}"/>
              </a:ext>
            </a:extLst>
          </p:cNvPr>
          <p:cNvSpPr/>
          <p:nvPr/>
        </p:nvSpPr>
        <p:spPr>
          <a:xfrm>
            <a:off x="6489634" y="1721236"/>
            <a:ext cx="358502" cy="346936"/>
          </a:xfrm>
          <a:custGeom>
            <a:avLst/>
            <a:gdLst>
              <a:gd name="connsiteX0" fmla="*/ 311954 w 744004"/>
              <a:gd name="connsiteY0" fmla="*/ 337123 h 720001"/>
              <a:gd name="connsiteX1" fmla="*/ 168770 w 744004"/>
              <a:gd name="connsiteY1" fmla="*/ 337123 h 720001"/>
              <a:gd name="connsiteX2" fmla="*/ 49673 w 744004"/>
              <a:gd name="connsiteY2" fmla="*/ 287618 h 720001"/>
              <a:gd name="connsiteX3" fmla="*/ 167 w 744004"/>
              <a:gd name="connsiteY3" fmla="*/ 168520 h 720001"/>
              <a:gd name="connsiteX4" fmla="*/ 49590 w 744004"/>
              <a:gd name="connsiteY4" fmla="*/ 49507 h 720001"/>
              <a:gd name="connsiteX5" fmla="*/ 168687 w 744004"/>
              <a:gd name="connsiteY5" fmla="*/ 0 h 720001"/>
              <a:gd name="connsiteX6" fmla="*/ 287784 w 744004"/>
              <a:gd name="connsiteY6" fmla="*/ 49507 h 720001"/>
              <a:gd name="connsiteX7" fmla="*/ 337290 w 744004"/>
              <a:gd name="connsiteY7" fmla="*/ 168604 h 720001"/>
              <a:gd name="connsiteX8" fmla="*/ 337290 w 744004"/>
              <a:gd name="connsiteY8" fmla="*/ 311787 h 720001"/>
              <a:gd name="connsiteX9" fmla="*/ 311954 w 744004"/>
              <a:gd name="connsiteY9" fmla="*/ 337123 h 720001"/>
              <a:gd name="connsiteX10" fmla="*/ 575401 w 744004"/>
              <a:gd name="connsiteY10" fmla="*/ 337207 h 720001"/>
              <a:gd name="connsiteX11" fmla="*/ 432218 w 744004"/>
              <a:gd name="connsiteY11" fmla="*/ 337207 h 720001"/>
              <a:gd name="connsiteX12" fmla="*/ 406882 w 744004"/>
              <a:gd name="connsiteY12" fmla="*/ 311870 h 720001"/>
              <a:gd name="connsiteX13" fmla="*/ 406882 w 744004"/>
              <a:gd name="connsiteY13" fmla="*/ 168687 h 720001"/>
              <a:gd name="connsiteX14" fmla="*/ 456387 w 744004"/>
              <a:gd name="connsiteY14" fmla="*/ 49590 h 720001"/>
              <a:gd name="connsiteX15" fmla="*/ 575401 w 744004"/>
              <a:gd name="connsiteY15" fmla="*/ 0 h 720001"/>
              <a:gd name="connsiteX16" fmla="*/ 694498 w 744004"/>
              <a:gd name="connsiteY16" fmla="*/ 49507 h 720001"/>
              <a:gd name="connsiteX17" fmla="*/ 744004 w 744004"/>
              <a:gd name="connsiteY17" fmla="*/ 168604 h 720001"/>
              <a:gd name="connsiteX18" fmla="*/ 694498 w 744004"/>
              <a:gd name="connsiteY18" fmla="*/ 287701 h 720001"/>
              <a:gd name="connsiteX19" fmla="*/ 575401 w 744004"/>
              <a:gd name="connsiteY19" fmla="*/ 337207 h 720001"/>
              <a:gd name="connsiteX20" fmla="*/ 168604 w 744004"/>
              <a:gd name="connsiteY20" fmla="*/ 720001 h 720001"/>
              <a:gd name="connsiteX21" fmla="*/ 49507 w 744004"/>
              <a:gd name="connsiteY21" fmla="*/ 670495 h 720001"/>
              <a:gd name="connsiteX22" fmla="*/ 0 w 744004"/>
              <a:gd name="connsiteY22" fmla="*/ 551398 h 720001"/>
              <a:gd name="connsiteX23" fmla="*/ 49507 w 744004"/>
              <a:gd name="connsiteY23" fmla="*/ 432301 h 720001"/>
              <a:gd name="connsiteX24" fmla="*/ 168687 w 744004"/>
              <a:gd name="connsiteY24" fmla="*/ 382879 h 720001"/>
              <a:gd name="connsiteX25" fmla="*/ 311871 w 744004"/>
              <a:gd name="connsiteY25" fmla="*/ 382879 h 720001"/>
              <a:gd name="connsiteX26" fmla="*/ 337207 w 744004"/>
              <a:gd name="connsiteY26" fmla="*/ 408215 h 720001"/>
              <a:gd name="connsiteX27" fmla="*/ 337207 w 744004"/>
              <a:gd name="connsiteY27" fmla="*/ 551398 h 720001"/>
              <a:gd name="connsiteX28" fmla="*/ 287701 w 744004"/>
              <a:gd name="connsiteY28" fmla="*/ 670495 h 720001"/>
              <a:gd name="connsiteX29" fmla="*/ 168604 w 744004"/>
              <a:gd name="connsiteY29" fmla="*/ 720001 h 720001"/>
              <a:gd name="connsiteX30" fmla="*/ 575401 w 744004"/>
              <a:gd name="connsiteY30" fmla="*/ 720001 h 720001"/>
              <a:gd name="connsiteX31" fmla="*/ 456304 w 744004"/>
              <a:gd name="connsiteY31" fmla="*/ 670495 h 720001"/>
              <a:gd name="connsiteX32" fmla="*/ 406798 w 744004"/>
              <a:gd name="connsiteY32" fmla="*/ 551398 h 720001"/>
              <a:gd name="connsiteX33" fmla="*/ 406798 w 744004"/>
              <a:gd name="connsiteY33" fmla="*/ 408215 h 720001"/>
              <a:gd name="connsiteX34" fmla="*/ 432218 w 744004"/>
              <a:gd name="connsiteY34" fmla="*/ 382879 h 720001"/>
              <a:gd name="connsiteX35" fmla="*/ 575401 w 744004"/>
              <a:gd name="connsiteY35" fmla="*/ 382879 h 720001"/>
              <a:gd name="connsiteX36" fmla="*/ 694498 w 744004"/>
              <a:gd name="connsiteY36" fmla="*/ 432385 h 720001"/>
              <a:gd name="connsiteX37" fmla="*/ 744004 w 744004"/>
              <a:gd name="connsiteY37" fmla="*/ 551398 h 720001"/>
              <a:gd name="connsiteX38" fmla="*/ 694498 w 744004"/>
              <a:gd name="connsiteY38" fmla="*/ 670495 h 720001"/>
              <a:gd name="connsiteX39" fmla="*/ 575401 w 744004"/>
              <a:gd name="connsiteY39" fmla="*/ 720001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44004" h="720001">
                <a:moveTo>
                  <a:pt x="311954" y="337123"/>
                </a:moveTo>
                <a:lnTo>
                  <a:pt x="168770" y="337123"/>
                </a:lnTo>
                <a:cubicBezTo>
                  <a:pt x="123932" y="337123"/>
                  <a:pt x="81594" y="319538"/>
                  <a:pt x="49673" y="287618"/>
                </a:cubicBezTo>
                <a:cubicBezTo>
                  <a:pt x="17753" y="255697"/>
                  <a:pt x="167" y="213442"/>
                  <a:pt x="167" y="168520"/>
                </a:cubicBezTo>
                <a:cubicBezTo>
                  <a:pt x="167" y="123598"/>
                  <a:pt x="17669" y="81427"/>
                  <a:pt x="49590" y="49507"/>
                </a:cubicBezTo>
                <a:cubicBezTo>
                  <a:pt x="81510" y="17586"/>
                  <a:pt x="123848" y="0"/>
                  <a:pt x="168687" y="0"/>
                </a:cubicBezTo>
                <a:cubicBezTo>
                  <a:pt x="213526" y="0"/>
                  <a:pt x="255864" y="17586"/>
                  <a:pt x="287784" y="49507"/>
                </a:cubicBezTo>
                <a:cubicBezTo>
                  <a:pt x="319705" y="81427"/>
                  <a:pt x="337290" y="123682"/>
                  <a:pt x="337290" y="168604"/>
                </a:cubicBezTo>
                <a:lnTo>
                  <a:pt x="337290" y="311787"/>
                </a:lnTo>
                <a:cubicBezTo>
                  <a:pt x="337290" y="325789"/>
                  <a:pt x="325956" y="337123"/>
                  <a:pt x="311954" y="337123"/>
                </a:cubicBezTo>
                <a:close/>
                <a:moveTo>
                  <a:pt x="575401" y="337207"/>
                </a:moveTo>
                <a:lnTo>
                  <a:pt x="432218" y="337207"/>
                </a:lnTo>
                <a:cubicBezTo>
                  <a:pt x="418216" y="337207"/>
                  <a:pt x="406882" y="325872"/>
                  <a:pt x="406882" y="311870"/>
                </a:cubicBezTo>
                <a:lnTo>
                  <a:pt x="406882" y="168687"/>
                </a:lnTo>
                <a:cubicBezTo>
                  <a:pt x="406882" y="123849"/>
                  <a:pt x="424467" y="81510"/>
                  <a:pt x="456387" y="49590"/>
                </a:cubicBezTo>
                <a:cubicBezTo>
                  <a:pt x="488308" y="17669"/>
                  <a:pt x="530563" y="0"/>
                  <a:pt x="575401" y="0"/>
                </a:cubicBezTo>
                <a:cubicBezTo>
                  <a:pt x="620240" y="0"/>
                  <a:pt x="662578" y="17586"/>
                  <a:pt x="694498" y="49507"/>
                </a:cubicBezTo>
                <a:cubicBezTo>
                  <a:pt x="726419" y="81427"/>
                  <a:pt x="744004" y="123765"/>
                  <a:pt x="744004" y="168604"/>
                </a:cubicBezTo>
                <a:cubicBezTo>
                  <a:pt x="744004" y="213442"/>
                  <a:pt x="726419" y="255780"/>
                  <a:pt x="694498" y="287701"/>
                </a:cubicBezTo>
                <a:cubicBezTo>
                  <a:pt x="662578" y="319621"/>
                  <a:pt x="620323" y="337207"/>
                  <a:pt x="575401" y="337207"/>
                </a:cubicBezTo>
                <a:close/>
                <a:moveTo>
                  <a:pt x="168604" y="720001"/>
                </a:moveTo>
                <a:cubicBezTo>
                  <a:pt x="123682" y="720001"/>
                  <a:pt x="81427" y="702416"/>
                  <a:pt x="49507" y="670495"/>
                </a:cubicBezTo>
                <a:cubicBezTo>
                  <a:pt x="17586" y="638575"/>
                  <a:pt x="0" y="596320"/>
                  <a:pt x="0" y="551398"/>
                </a:cubicBezTo>
                <a:cubicBezTo>
                  <a:pt x="0" y="506476"/>
                  <a:pt x="17586" y="464221"/>
                  <a:pt x="49507" y="432301"/>
                </a:cubicBezTo>
                <a:cubicBezTo>
                  <a:pt x="81510" y="400464"/>
                  <a:pt x="123848" y="382879"/>
                  <a:pt x="168687" y="382879"/>
                </a:cubicBezTo>
                <a:lnTo>
                  <a:pt x="311871" y="382879"/>
                </a:lnTo>
                <a:cubicBezTo>
                  <a:pt x="325872" y="382879"/>
                  <a:pt x="337207" y="394297"/>
                  <a:pt x="337207" y="408215"/>
                </a:cubicBezTo>
                <a:lnTo>
                  <a:pt x="337207" y="551398"/>
                </a:lnTo>
                <a:cubicBezTo>
                  <a:pt x="337207" y="596237"/>
                  <a:pt x="319621" y="638575"/>
                  <a:pt x="287701" y="670495"/>
                </a:cubicBezTo>
                <a:cubicBezTo>
                  <a:pt x="255781" y="702416"/>
                  <a:pt x="213526" y="720001"/>
                  <a:pt x="168604" y="720001"/>
                </a:cubicBezTo>
                <a:close/>
                <a:moveTo>
                  <a:pt x="575401" y="720001"/>
                </a:moveTo>
                <a:cubicBezTo>
                  <a:pt x="530563" y="720001"/>
                  <a:pt x="488224" y="702416"/>
                  <a:pt x="456304" y="670495"/>
                </a:cubicBezTo>
                <a:cubicBezTo>
                  <a:pt x="424383" y="638575"/>
                  <a:pt x="406798" y="596320"/>
                  <a:pt x="406798" y="551398"/>
                </a:cubicBezTo>
                <a:lnTo>
                  <a:pt x="406798" y="408215"/>
                </a:lnTo>
                <a:cubicBezTo>
                  <a:pt x="406882" y="394213"/>
                  <a:pt x="418216" y="382879"/>
                  <a:pt x="432218" y="382879"/>
                </a:cubicBezTo>
                <a:lnTo>
                  <a:pt x="575401" y="382879"/>
                </a:lnTo>
                <a:cubicBezTo>
                  <a:pt x="620240" y="382879"/>
                  <a:pt x="662578" y="400464"/>
                  <a:pt x="694498" y="432385"/>
                </a:cubicBezTo>
                <a:cubicBezTo>
                  <a:pt x="726419" y="464305"/>
                  <a:pt x="744004" y="506560"/>
                  <a:pt x="744004" y="551398"/>
                </a:cubicBezTo>
                <a:cubicBezTo>
                  <a:pt x="744004" y="596237"/>
                  <a:pt x="726419" y="638575"/>
                  <a:pt x="694498" y="670495"/>
                </a:cubicBezTo>
                <a:cubicBezTo>
                  <a:pt x="662578" y="702416"/>
                  <a:pt x="620323" y="720001"/>
                  <a:pt x="575401" y="720001"/>
                </a:cubicBezTo>
                <a:close/>
              </a:path>
            </a:pathLst>
          </a:custGeom>
          <a:solidFill>
            <a:schemeClr val="accent2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69" name="任意多边形: 形状 168">
            <a:extLst>
              <a:ext uri="{FF2B5EF4-FFF2-40B4-BE49-F238E27FC236}">
                <a16:creationId xmlns:a16="http://schemas.microsoft.com/office/drawing/2014/main" id="{8009DD07-807A-36D4-F8A8-EB8314365A6F}"/>
              </a:ext>
            </a:extLst>
          </p:cNvPr>
          <p:cNvSpPr/>
          <p:nvPr/>
        </p:nvSpPr>
        <p:spPr>
          <a:xfrm>
            <a:off x="5283266" y="5348287"/>
            <a:ext cx="2926163" cy="225464"/>
          </a:xfrm>
          <a:custGeom>
            <a:avLst/>
            <a:gdLst>
              <a:gd name="connsiteX0" fmla="*/ 5507352 w 5728027"/>
              <a:gd name="connsiteY0" fmla="*/ 441351 h 441351"/>
              <a:gd name="connsiteX1" fmla="*/ 220676 w 5728027"/>
              <a:gd name="connsiteY1" fmla="*/ 441351 h 441351"/>
              <a:gd name="connsiteX2" fmla="*/ 0 w 5728027"/>
              <a:gd name="connsiteY2" fmla="*/ 220676 h 441351"/>
              <a:gd name="connsiteX3" fmla="*/ 0 w 5728027"/>
              <a:gd name="connsiteY3" fmla="*/ 220676 h 441351"/>
              <a:gd name="connsiteX4" fmla="*/ 220676 w 5728027"/>
              <a:gd name="connsiteY4" fmla="*/ 0 h 441351"/>
              <a:gd name="connsiteX5" fmla="*/ 5507352 w 5728027"/>
              <a:gd name="connsiteY5" fmla="*/ 0 h 441351"/>
              <a:gd name="connsiteX6" fmla="*/ 5728028 w 5728027"/>
              <a:gd name="connsiteY6" fmla="*/ 220676 h 441351"/>
              <a:gd name="connsiteX7" fmla="*/ 5728028 w 5728027"/>
              <a:gd name="connsiteY7" fmla="*/ 220676 h 441351"/>
              <a:gd name="connsiteX8" fmla="*/ 5507352 w 5728027"/>
              <a:gd name="connsiteY8" fmla="*/ 441351 h 441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28027" h="441351">
                <a:moveTo>
                  <a:pt x="5507352" y="441351"/>
                </a:moveTo>
                <a:lnTo>
                  <a:pt x="220676" y="441351"/>
                </a:lnTo>
                <a:cubicBezTo>
                  <a:pt x="98800" y="441351"/>
                  <a:pt x="0" y="342552"/>
                  <a:pt x="0" y="220676"/>
                </a:cubicBezTo>
                <a:lnTo>
                  <a:pt x="0" y="220676"/>
                </a:lnTo>
                <a:cubicBezTo>
                  <a:pt x="0" y="98800"/>
                  <a:pt x="98800" y="0"/>
                  <a:pt x="220676" y="0"/>
                </a:cubicBezTo>
                <a:lnTo>
                  <a:pt x="5507352" y="0"/>
                </a:lnTo>
                <a:cubicBezTo>
                  <a:pt x="5629231" y="0"/>
                  <a:pt x="5728028" y="98800"/>
                  <a:pt x="5728028" y="220676"/>
                </a:cubicBezTo>
                <a:lnTo>
                  <a:pt x="5728028" y="220676"/>
                </a:lnTo>
                <a:cubicBezTo>
                  <a:pt x="5728028" y="342552"/>
                  <a:pt x="5629231" y="441351"/>
                  <a:pt x="5507352" y="441351"/>
                </a:cubicBezTo>
                <a:close/>
              </a:path>
            </a:pathLst>
          </a:custGeom>
          <a:solidFill>
            <a:srgbClr val="E6E6E6"/>
          </a:solidFill>
          <a:ln w="3077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0" name="任意多边形: 形状 169">
            <a:extLst>
              <a:ext uri="{FF2B5EF4-FFF2-40B4-BE49-F238E27FC236}">
                <a16:creationId xmlns:a16="http://schemas.microsoft.com/office/drawing/2014/main" id="{33305C09-0122-337C-6830-F018AA3292CE}"/>
              </a:ext>
            </a:extLst>
          </p:cNvPr>
          <p:cNvSpPr/>
          <p:nvPr/>
        </p:nvSpPr>
        <p:spPr>
          <a:xfrm>
            <a:off x="5283266" y="5348287"/>
            <a:ext cx="2493944" cy="225464"/>
          </a:xfrm>
          <a:custGeom>
            <a:avLst/>
            <a:gdLst>
              <a:gd name="connsiteX0" fmla="*/ 4881950 w 4881949"/>
              <a:gd name="connsiteY0" fmla="*/ 441351 h 441351"/>
              <a:gd name="connsiteX1" fmla="*/ 220676 w 4881949"/>
              <a:gd name="connsiteY1" fmla="*/ 441351 h 441351"/>
              <a:gd name="connsiteX2" fmla="*/ 0 w 4881949"/>
              <a:gd name="connsiteY2" fmla="*/ 220676 h 441351"/>
              <a:gd name="connsiteX3" fmla="*/ 0 w 4881949"/>
              <a:gd name="connsiteY3" fmla="*/ 220676 h 441351"/>
              <a:gd name="connsiteX4" fmla="*/ 220676 w 4881949"/>
              <a:gd name="connsiteY4" fmla="*/ 0 h 441351"/>
              <a:gd name="connsiteX5" fmla="*/ 4881950 w 4881949"/>
              <a:gd name="connsiteY5" fmla="*/ 0 h 441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81949" h="441351">
                <a:moveTo>
                  <a:pt x="4881950" y="441351"/>
                </a:moveTo>
                <a:lnTo>
                  <a:pt x="220676" y="441351"/>
                </a:lnTo>
                <a:cubicBezTo>
                  <a:pt x="98800" y="441351"/>
                  <a:pt x="0" y="342552"/>
                  <a:pt x="0" y="220676"/>
                </a:cubicBezTo>
                <a:lnTo>
                  <a:pt x="0" y="220676"/>
                </a:lnTo>
                <a:cubicBezTo>
                  <a:pt x="0" y="98800"/>
                  <a:pt x="98800" y="0"/>
                  <a:pt x="220676" y="0"/>
                </a:cubicBezTo>
                <a:lnTo>
                  <a:pt x="4881950" y="0"/>
                </a:lnTo>
                <a:close/>
              </a:path>
            </a:pathLst>
          </a:custGeom>
          <a:solidFill>
            <a:schemeClr val="accent1"/>
          </a:solidFill>
          <a:ln w="3077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5" name="任意多边形: 形状 174">
            <a:extLst>
              <a:ext uri="{FF2B5EF4-FFF2-40B4-BE49-F238E27FC236}">
                <a16:creationId xmlns:a16="http://schemas.microsoft.com/office/drawing/2014/main" id="{51878B09-F220-D6FE-6424-EAB75F82B0ED}"/>
              </a:ext>
            </a:extLst>
          </p:cNvPr>
          <p:cNvSpPr/>
          <p:nvPr/>
        </p:nvSpPr>
        <p:spPr>
          <a:xfrm>
            <a:off x="8604689" y="5348287"/>
            <a:ext cx="2926163" cy="225464"/>
          </a:xfrm>
          <a:custGeom>
            <a:avLst/>
            <a:gdLst>
              <a:gd name="connsiteX0" fmla="*/ 5507352 w 5728027"/>
              <a:gd name="connsiteY0" fmla="*/ 441351 h 441351"/>
              <a:gd name="connsiteX1" fmla="*/ 220676 w 5728027"/>
              <a:gd name="connsiteY1" fmla="*/ 441351 h 441351"/>
              <a:gd name="connsiteX2" fmla="*/ 0 w 5728027"/>
              <a:gd name="connsiteY2" fmla="*/ 220676 h 441351"/>
              <a:gd name="connsiteX3" fmla="*/ 0 w 5728027"/>
              <a:gd name="connsiteY3" fmla="*/ 220676 h 441351"/>
              <a:gd name="connsiteX4" fmla="*/ 220676 w 5728027"/>
              <a:gd name="connsiteY4" fmla="*/ 0 h 441351"/>
              <a:gd name="connsiteX5" fmla="*/ 5507352 w 5728027"/>
              <a:gd name="connsiteY5" fmla="*/ 0 h 441351"/>
              <a:gd name="connsiteX6" fmla="*/ 5728028 w 5728027"/>
              <a:gd name="connsiteY6" fmla="*/ 220676 h 441351"/>
              <a:gd name="connsiteX7" fmla="*/ 5728028 w 5728027"/>
              <a:gd name="connsiteY7" fmla="*/ 220676 h 441351"/>
              <a:gd name="connsiteX8" fmla="*/ 5507352 w 5728027"/>
              <a:gd name="connsiteY8" fmla="*/ 441351 h 441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28027" h="441351">
                <a:moveTo>
                  <a:pt x="5507352" y="441351"/>
                </a:moveTo>
                <a:lnTo>
                  <a:pt x="220676" y="441351"/>
                </a:lnTo>
                <a:cubicBezTo>
                  <a:pt x="98800" y="441351"/>
                  <a:pt x="0" y="342552"/>
                  <a:pt x="0" y="220676"/>
                </a:cubicBezTo>
                <a:lnTo>
                  <a:pt x="0" y="220676"/>
                </a:lnTo>
                <a:cubicBezTo>
                  <a:pt x="0" y="98800"/>
                  <a:pt x="98800" y="0"/>
                  <a:pt x="220676" y="0"/>
                </a:cubicBezTo>
                <a:lnTo>
                  <a:pt x="5507352" y="0"/>
                </a:lnTo>
                <a:cubicBezTo>
                  <a:pt x="5629231" y="0"/>
                  <a:pt x="5728028" y="98800"/>
                  <a:pt x="5728028" y="220676"/>
                </a:cubicBezTo>
                <a:lnTo>
                  <a:pt x="5728028" y="220676"/>
                </a:lnTo>
                <a:cubicBezTo>
                  <a:pt x="5728028" y="342552"/>
                  <a:pt x="5629231" y="441351"/>
                  <a:pt x="5507352" y="441351"/>
                </a:cubicBezTo>
                <a:close/>
              </a:path>
            </a:pathLst>
          </a:custGeom>
          <a:solidFill>
            <a:srgbClr val="E6E6E6"/>
          </a:solidFill>
          <a:ln w="3077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8" name="任意多边形: 形状 187">
            <a:extLst>
              <a:ext uri="{FF2B5EF4-FFF2-40B4-BE49-F238E27FC236}">
                <a16:creationId xmlns:a16="http://schemas.microsoft.com/office/drawing/2014/main" id="{7264216B-891B-FAE6-A039-15CABCFB91DF}"/>
              </a:ext>
            </a:extLst>
          </p:cNvPr>
          <p:cNvSpPr/>
          <p:nvPr/>
        </p:nvSpPr>
        <p:spPr>
          <a:xfrm>
            <a:off x="8604690" y="5348287"/>
            <a:ext cx="1796611" cy="225464"/>
          </a:xfrm>
          <a:custGeom>
            <a:avLst/>
            <a:gdLst>
              <a:gd name="connsiteX0" fmla="*/ 112732 w 1796611"/>
              <a:gd name="connsiteY0" fmla="*/ 0 h 225464"/>
              <a:gd name="connsiteX1" fmla="*/ 1796611 w 1796611"/>
              <a:gd name="connsiteY1" fmla="*/ 0 h 225464"/>
              <a:gd name="connsiteX2" fmla="*/ 1796611 w 1796611"/>
              <a:gd name="connsiteY2" fmla="*/ 225464 h 225464"/>
              <a:gd name="connsiteX3" fmla="*/ 112732 w 1796611"/>
              <a:gd name="connsiteY3" fmla="*/ 225464 h 225464"/>
              <a:gd name="connsiteX4" fmla="*/ 0 w 1796611"/>
              <a:gd name="connsiteY4" fmla="*/ 112733 h 225464"/>
              <a:gd name="connsiteX5" fmla="*/ 112732 w 1796611"/>
              <a:gd name="connsiteY5" fmla="*/ 0 h 22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96611" h="225464">
                <a:moveTo>
                  <a:pt x="112732" y="0"/>
                </a:moveTo>
                <a:lnTo>
                  <a:pt x="1796611" y="0"/>
                </a:lnTo>
                <a:lnTo>
                  <a:pt x="1796611" y="225464"/>
                </a:lnTo>
                <a:lnTo>
                  <a:pt x="112732" y="225464"/>
                </a:lnTo>
                <a:cubicBezTo>
                  <a:pt x="50472" y="225464"/>
                  <a:pt x="0" y="174993"/>
                  <a:pt x="0" y="112733"/>
                </a:cubicBezTo>
                <a:cubicBezTo>
                  <a:pt x="0" y="50472"/>
                  <a:pt x="50472" y="0"/>
                  <a:pt x="112732" y="0"/>
                </a:cubicBezTo>
                <a:close/>
              </a:path>
            </a:pathLst>
          </a:custGeom>
          <a:solidFill>
            <a:schemeClr val="accent1"/>
          </a:solidFill>
          <a:ln w="3077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8" name="任意多边形: 形状 177">
            <a:extLst>
              <a:ext uri="{FF2B5EF4-FFF2-40B4-BE49-F238E27FC236}">
                <a16:creationId xmlns:a16="http://schemas.microsoft.com/office/drawing/2014/main" id="{9D4FC426-61EC-DF21-B3B7-969E2C3B6345}"/>
              </a:ext>
            </a:extLst>
          </p:cNvPr>
          <p:cNvSpPr/>
          <p:nvPr/>
        </p:nvSpPr>
        <p:spPr>
          <a:xfrm>
            <a:off x="5283266" y="5892838"/>
            <a:ext cx="2926163" cy="225464"/>
          </a:xfrm>
          <a:custGeom>
            <a:avLst/>
            <a:gdLst>
              <a:gd name="connsiteX0" fmla="*/ 5507352 w 5728027"/>
              <a:gd name="connsiteY0" fmla="*/ 441351 h 441351"/>
              <a:gd name="connsiteX1" fmla="*/ 220676 w 5728027"/>
              <a:gd name="connsiteY1" fmla="*/ 441351 h 441351"/>
              <a:gd name="connsiteX2" fmla="*/ 0 w 5728027"/>
              <a:gd name="connsiteY2" fmla="*/ 220676 h 441351"/>
              <a:gd name="connsiteX3" fmla="*/ 0 w 5728027"/>
              <a:gd name="connsiteY3" fmla="*/ 220676 h 441351"/>
              <a:gd name="connsiteX4" fmla="*/ 220676 w 5728027"/>
              <a:gd name="connsiteY4" fmla="*/ 0 h 441351"/>
              <a:gd name="connsiteX5" fmla="*/ 5507352 w 5728027"/>
              <a:gd name="connsiteY5" fmla="*/ 0 h 441351"/>
              <a:gd name="connsiteX6" fmla="*/ 5728028 w 5728027"/>
              <a:gd name="connsiteY6" fmla="*/ 220676 h 441351"/>
              <a:gd name="connsiteX7" fmla="*/ 5728028 w 5728027"/>
              <a:gd name="connsiteY7" fmla="*/ 220676 h 441351"/>
              <a:gd name="connsiteX8" fmla="*/ 5507352 w 5728027"/>
              <a:gd name="connsiteY8" fmla="*/ 441351 h 441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28027" h="441351">
                <a:moveTo>
                  <a:pt x="5507352" y="441351"/>
                </a:moveTo>
                <a:lnTo>
                  <a:pt x="220676" y="441351"/>
                </a:lnTo>
                <a:cubicBezTo>
                  <a:pt x="98800" y="441351"/>
                  <a:pt x="0" y="342552"/>
                  <a:pt x="0" y="220676"/>
                </a:cubicBezTo>
                <a:lnTo>
                  <a:pt x="0" y="220676"/>
                </a:lnTo>
                <a:cubicBezTo>
                  <a:pt x="0" y="98800"/>
                  <a:pt x="98800" y="0"/>
                  <a:pt x="220676" y="0"/>
                </a:cubicBezTo>
                <a:lnTo>
                  <a:pt x="5507352" y="0"/>
                </a:lnTo>
                <a:cubicBezTo>
                  <a:pt x="5629231" y="0"/>
                  <a:pt x="5728028" y="98800"/>
                  <a:pt x="5728028" y="220676"/>
                </a:cubicBezTo>
                <a:lnTo>
                  <a:pt x="5728028" y="220676"/>
                </a:lnTo>
                <a:cubicBezTo>
                  <a:pt x="5728028" y="342552"/>
                  <a:pt x="5629231" y="441351"/>
                  <a:pt x="5507352" y="441351"/>
                </a:cubicBezTo>
                <a:close/>
              </a:path>
            </a:pathLst>
          </a:custGeom>
          <a:solidFill>
            <a:srgbClr val="E6E6E6"/>
          </a:solidFill>
          <a:ln w="3077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7" name="任意多边形: 形状 186">
            <a:extLst>
              <a:ext uri="{FF2B5EF4-FFF2-40B4-BE49-F238E27FC236}">
                <a16:creationId xmlns:a16="http://schemas.microsoft.com/office/drawing/2014/main" id="{3567E1EF-1937-86D5-8610-C8B90F7181CE}"/>
              </a:ext>
            </a:extLst>
          </p:cNvPr>
          <p:cNvSpPr/>
          <p:nvPr/>
        </p:nvSpPr>
        <p:spPr>
          <a:xfrm>
            <a:off x="5283267" y="5892838"/>
            <a:ext cx="2120387" cy="225464"/>
          </a:xfrm>
          <a:custGeom>
            <a:avLst/>
            <a:gdLst>
              <a:gd name="connsiteX0" fmla="*/ 112733 w 2120387"/>
              <a:gd name="connsiteY0" fmla="*/ 0 h 225464"/>
              <a:gd name="connsiteX1" fmla="*/ 2120387 w 2120387"/>
              <a:gd name="connsiteY1" fmla="*/ 0 h 225464"/>
              <a:gd name="connsiteX2" fmla="*/ 2120387 w 2120387"/>
              <a:gd name="connsiteY2" fmla="*/ 225464 h 225464"/>
              <a:gd name="connsiteX3" fmla="*/ 112733 w 2120387"/>
              <a:gd name="connsiteY3" fmla="*/ 225464 h 225464"/>
              <a:gd name="connsiteX4" fmla="*/ 0 w 2120387"/>
              <a:gd name="connsiteY4" fmla="*/ 112733 h 225464"/>
              <a:gd name="connsiteX5" fmla="*/ 112733 w 2120387"/>
              <a:gd name="connsiteY5" fmla="*/ 0 h 22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20387" h="225464">
                <a:moveTo>
                  <a:pt x="112733" y="0"/>
                </a:moveTo>
                <a:lnTo>
                  <a:pt x="2120387" y="0"/>
                </a:lnTo>
                <a:lnTo>
                  <a:pt x="2120387" y="225464"/>
                </a:lnTo>
                <a:lnTo>
                  <a:pt x="112733" y="225464"/>
                </a:lnTo>
                <a:cubicBezTo>
                  <a:pt x="50472" y="225464"/>
                  <a:pt x="0" y="174993"/>
                  <a:pt x="0" y="112733"/>
                </a:cubicBezTo>
                <a:cubicBezTo>
                  <a:pt x="0" y="50472"/>
                  <a:pt x="50472" y="0"/>
                  <a:pt x="112733" y="0"/>
                </a:cubicBezTo>
                <a:close/>
              </a:path>
            </a:pathLst>
          </a:custGeom>
          <a:solidFill>
            <a:schemeClr val="accent1"/>
          </a:solidFill>
          <a:ln w="3077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1" name="任意多边形: 形状 180">
            <a:extLst>
              <a:ext uri="{FF2B5EF4-FFF2-40B4-BE49-F238E27FC236}">
                <a16:creationId xmlns:a16="http://schemas.microsoft.com/office/drawing/2014/main" id="{441EA76E-04AC-763D-B65A-D9D4E10A4B4D}"/>
              </a:ext>
            </a:extLst>
          </p:cNvPr>
          <p:cNvSpPr/>
          <p:nvPr/>
        </p:nvSpPr>
        <p:spPr>
          <a:xfrm>
            <a:off x="8604689" y="5892838"/>
            <a:ext cx="2926163" cy="225464"/>
          </a:xfrm>
          <a:custGeom>
            <a:avLst/>
            <a:gdLst>
              <a:gd name="connsiteX0" fmla="*/ 5507352 w 5728027"/>
              <a:gd name="connsiteY0" fmla="*/ 441351 h 441351"/>
              <a:gd name="connsiteX1" fmla="*/ 220676 w 5728027"/>
              <a:gd name="connsiteY1" fmla="*/ 441351 h 441351"/>
              <a:gd name="connsiteX2" fmla="*/ 0 w 5728027"/>
              <a:gd name="connsiteY2" fmla="*/ 220676 h 441351"/>
              <a:gd name="connsiteX3" fmla="*/ 0 w 5728027"/>
              <a:gd name="connsiteY3" fmla="*/ 220676 h 441351"/>
              <a:gd name="connsiteX4" fmla="*/ 220676 w 5728027"/>
              <a:gd name="connsiteY4" fmla="*/ 0 h 441351"/>
              <a:gd name="connsiteX5" fmla="*/ 5507352 w 5728027"/>
              <a:gd name="connsiteY5" fmla="*/ 0 h 441351"/>
              <a:gd name="connsiteX6" fmla="*/ 5728028 w 5728027"/>
              <a:gd name="connsiteY6" fmla="*/ 220676 h 441351"/>
              <a:gd name="connsiteX7" fmla="*/ 5728028 w 5728027"/>
              <a:gd name="connsiteY7" fmla="*/ 220676 h 441351"/>
              <a:gd name="connsiteX8" fmla="*/ 5507352 w 5728027"/>
              <a:gd name="connsiteY8" fmla="*/ 441351 h 441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28027" h="441351">
                <a:moveTo>
                  <a:pt x="5507352" y="441351"/>
                </a:moveTo>
                <a:lnTo>
                  <a:pt x="220676" y="441351"/>
                </a:lnTo>
                <a:cubicBezTo>
                  <a:pt x="98800" y="441351"/>
                  <a:pt x="0" y="342552"/>
                  <a:pt x="0" y="220676"/>
                </a:cubicBezTo>
                <a:lnTo>
                  <a:pt x="0" y="220676"/>
                </a:lnTo>
                <a:cubicBezTo>
                  <a:pt x="0" y="98800"/>
                  <a:pt x="98800" y="0"/>
                  <a:pt x="220676" y="0"/>
                </a:cubicBezTo>
                <a:lnTo>
                  <a:pt x="5507352" y="0"/>
                </a:lnTo>
                <a:cubicBezTo>
                  <a:pt x="5629231" y="0"/>
                  <a:pt x="5728028" y="98800"/>
                  <a:pt x="5728028" y="220676"/>
                </a:cubicBezTo>
                <a:lnTo>
                  <a:pt x="5728028" y="220676"/>
                </a:lnTo>
                <a:cubicBezTo>
                  <a:pt x="5728028" y="342552"/>
                  <a:pt x="5629231" y="441351"/>
                  <a:pt x="5507352" y="441351"/>
                </a:cubicBezTo>
                <a:close/>
              </a:path>
            </a:pathLst>
          </a:custGeom>
          <a:solidFill>
            <a:srgbClr val="E6E6E6"/>
          </a:solidFill>
          <a:ln w="3077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9" name="任意多边形: 形状 188">
            <a:extLst>
              <a:ext uri="{FF2B5EF4-FFF2-40B4-BE49-F238E27FC236}">
                <a16:creationId xmlns:a16="http://schemas.microsoft.com/office/drawing/2014/main" id="{6E0BED08-877E-234B-9E2D-D514A4F76966}"/>
              </a:ext>
            </a:extLst>
          </p:cNvPr>
          <p:cNvSpPr/>
          <p:nvPr/>
        </p:nvSpPr>
        <p:spPr>
          <a:xfrm>
            <a:off x="8604690" y="5892838"/>
            <a:ext cx="1085411" cy="225464"/>
          </a:xfrm>
          <a:custGeom>
            <a:avLst/>
            <a:gdLst>
              <a:gd name="connsiteX0" fmla="*/ 112732 w 1085411"/>
              <a:gd name="connsiteY0" fmla="*/ 0 h 225464"/>
              <a:gd name="connsiteX1" fmla="*/ 1085411 w 1085411"/>
              <a:gd name="connsiteY1" fmla="*/ 0 h 225464"/>
              <a:gd name="connsiteX2" fmla="*/ 1085411 w 1085411"/>
              <a:gd name="connsiteY2" fmla="*/ 225464 h 225464"/>
              <a:gd name="connsiteX3" fmla="*/ 112732 w 1085411"/>
              <a:gd name="connsiteY3" fmla="*/ 225464 h 225464"/>
              <a:gd name="connsiteX4" fmla="*/ 0 w 1085411"/>
              <a:gd name="connsiteY4" fmla="*/ 112733 h 225464"/>
              <a:gd name="connsiteX5" fmla="*/ 112732 w 1085411"/>
              <a:gd name="connsiteY5" fmla="*/ 0 h 225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85411" h="225464">
                <a:moveTo>
                  <a:pt x="112732" y="0"/>
                </a:moveTo>
                <a:lnTo>
                  <a:pt x="1085411" y="0"/>
                </a:lnTo>
                <a:lnTo>
                  <a:pt x="1085411" y="225464"/>
                </a:lnTo>
                <a:lnTo>
                  <a:pt x="112732" y="225464"/>
                </a:lnTo>
                <a:cubicBezTo>
                  <a:pt x="50472" y="225464"/>
                  <a:pt x="0" y="174993"/>
                  <a:pt x="0" y="112733"/>
                </a:cubicBezTo>
                <a:cubicBezTo>
                  <a:pt x="0" y="50472"/>
                  <a:pt x="50472" y="0"/>
                  <a:pt x="112732" y="0"/>
                </a:cubicBezTo>
                <a:close/>
              </a:path>
            </a:pathLst>
          </a:custGeom>
          <a:solidFill>
            <a:schemeClr val="accent1"/>
          </a:solidFill>
          <a:ln w="3077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4" name="@稿定PPT实验室 出品-10">
            <a:extLst>
              <a:ext uri="{FF2B5EF4-FFF2-40B4-BE49-F238E27FC236}">
                <a16:creationId xmlns:a16="http://schemas.microsoft.com/office/drawing/2014/main" id="{CC5A5164-EE12-EB2A-8F09-4DD983E10A18}"/>
              </a:ext>
            </a:extLst>
          </p:cNvPr>
          <p:cNvSpPr txBox="1"/>
          <p:nvPr/>
        </p:nvSpPr>
        <p:spPr>
          <a:xfrm>
            <a:off x="5344647" y="5241313"/>
            <a:ext cx="693084" cy="32181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创意</a:t>
            </a:r>
            <a:endParaRPr kumimoji="0" lang="en-US" altLang="zh-CN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177" name="@稿定PPT实验室 出品-10">
            <a:extLst>
              <a:ext uri="{FF2B5EF4-FFF2-40B4-BE49-F238E27FC236}">
                <a16:creationId xmlns:a16="http://schemas.microsoft.com/office/drawing/2014/main" id="{4AAD889F-1AFF-A2B1-54F7-565B75FEFA9D}"/>
              </a:ext>
            </a:extLst>
          </p:cNvPr>
          <p:cNvSpPr txBox="1"/>
          <p:nvPr/>
        </p:nvSpPr>
        <p:spPr>
          <a:xfrm>
            <a:off x="8666070" y="5241313"/>
            <a:ext cx="693084" cy="32181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实力</a:t>
            </a:r>
            <a:endParaRPr kumimoji="0" lang="en-US" altLang="zh-CN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180" name="@稿定PPT实验室 出品-10">
            <a:extLst>
              <a:ext uri="{FF2B5EF4-FFF2-40B4-BE49-F238E27FC236}">
                <a16:creationId xmlns:a16="http://schemas.microsoft.com/office/drawing/2014/main" id="{CB7E08D1-3062-13A9-BDB7-6DC4D0AAAA55}"/>
              </a:ext>
            </a:extLst>
          </p:cNvPr>
          <p:cNvSpPr txBox="1"/>
          <p:nvPr/>
        </p:nvSpPr>
        <p:spPr>
          <a:xfrm>
            <a:off x="5344647" y="5785864"/>
            <a:ext cx="693084" cy="32181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技巧</a:t>
            </a:r>
            <a:endParaRPr kumimoji="0" lang="en-US" altLang="zh-CN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183" name="@稿定PPT实验室 出品-10">
            <a:extLst>
              <a:ext uri="{FF2B5EF4-FFF2-40B4-BE49-F238E27FC236}">
                <a16:creationId xmlns:a16="http://schemas.microsoft.com/office/drawing/2014/main" id="{815FAAFA-CE6E-63CF-ABDB-6975B435704D}"/>
              </a:ext>
            </a:extLst>
          </p:cNvPr>
          <p:cNvSpPr txBox="1"/>
          <p:nvPr/>
        </p:nvSpPr>
        <p:spPr>
          <a:xfrm>
            <a:off x="8666070" y="5785864"/>
            <a:ext cx="693084" cy="32181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速度</a:t>
            </a:r>
            <a:endParaRPr kumimoji="0" lang="en-US" altLang="zh-CN" sz="1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25" name="iSHEJI-8">
            <a:extLst>
              <a:ext uri="{FF2B5EF4-FFF2-40B4-BE49-F238E27FC236}">
                <a16:creationId xmlns:a16="http://schemas.microsoft.com/office/drawing/2014/main" id="{1C933FDB-A7AD-F5DE-EF5D-9D7BD1B0828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317763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29F00CE9-66A8-2637-0DB6-51179F2A6BDD}"/>
              </a:ext>
            </a:extLst>
          </p:cNvPr>
          <p:cNvSpPr/>
          <p:nvPr/>
        </p:nvSpPr>
        <p:spPr>
          <a:xfrm>
            <a:off x="3220982" y="1"/>
            <a:ext cx="8971018" cy="1195730"/>
          </a:xfrm>
          <a:custGeom>
            <a:avLst/>
            <a:gdLst>
              <a:gd name="connsiteX0" fmla="*/ 0 w 8971018"/>
              <a:gd name="connsiteY0" fmla="*/ 0 h 976067"/>
              <a:gd name="connsiteX1" fmla="*/ 8971018 w 8971018"/>
              <a:gd name="connsiteY1" fmla="*/ 0 h 976067"/>
              <a:gd name="connsiteX2" fmla="*/ 8971018 w 8971018"/>
              <a:gd name="connsiteY2" fmla="*/ 976067 h 976067"/>
              <a:gd name="connsiteX3" fmla="*/ 630225 w 8971018"/>
              <a:gd name="connsiteY3" fmla="*/ 741526 h 97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71018" h="976067">
                <a:moveTo>
                  <a:pt x="0" y="0"/>
                </a:moveTo>
                <a:lnTo>
                  <a:pt x="8971018" y="0"/>
                </a:lnTo>
                <a:lnTo>
                  <a:pt x="8971018" y="976067"/>
                </a:lnTo>
                <a:lnTo>
                  <a:pt x="630225" y="741526"/>
                </a:lnTo>
                <a:close/>
              </a:path>
            </a:pathLst>
          </a:custGeom>
          <a:solidFill>
            <a:schemeClr val="accent4"/>
          </a:solidFill>
          <a:ln w="252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2" name="任意多边形: 形状 151">
            <a:extLst>
              <a:ext uri="{FF2B5EF4-FFF2-40B4-BE49-F238E27FC236}">
                <a16:creationId xmlns:a16="http://schemas.microsoft.com/office/drawing/2014/main" id="{CBEED278-1902-AF9C-CD59-BCDC36F860CE}"/>
              </a:ext>
            </a:extLst>
          </p:cNvPr>
          <p:cNvSpPr/>
          <p:nvPr/>
        </p:nvSpPr>
        <p:spPr>
          <a:xfrm>
            <a:off x="0" y="0"/>
            <a:ext cx="10180664" cy="806041"/>
          </a:xfrm>
          <a:custGeom>
            <a:avLst/>
            <a:gdLst>
              <a:gd name="connsiteX0" fmla="*/ 1007 w 10180664"/>
              <a:gd name="connsiteY0" fmla="*/ 0 h 586377"/>
              <a:gd name="connsiteX1" fmla="*/ 10180664 w 10180664"/>
              <a:gd name="connsiteY1" fmla="*/ 0 h 586377"/>
              <a:gd name="connsiteX2" fmla="*/ 9827308 w 10180664"/>
              <a:gd name="connsiteY2" fmla="*/ 586377 h 586377"/>
              <a:gd name="connsiteX3" fmla="*/ 0 w 10180664"/>
              <a:gd name="connsiteY3" fmla="*/ 586125 h 586377"/>
              <a:gd name="connsiteX4" fmla="*/ 0 w 10180664"/>
              <a:gd name="connsiteY4" fmla="*/ 585491 h 586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0664" h="586377">
                <a:moveTo>
                  <a:pt x="1007" y="0"/>
                </a:moveTo>
                <a:lnTo>
                  <a:pt x="10180664" y="0"/>
                </a:lnTo>
                <a:lnTo>
                  <a:pt x="9827308" y="586377"/>
                </a:lnTo>
                <a:lnTo>
                  <a:pt x="0" y="586125"/>
                </a:lnTo>
                <a:lnTo>
                  <a:pt x="0" y="585491"/>
                </a:lnTo>
                <a:close/>
              </a:path>
            </a:pathLst>
          </a:custGeom>
          <a:solidFill>
            <a:srgbClr val="FFFFFF"/>
          </a:solidFill>
          <a:ln w="252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A773A4A9-3C6A-522C-60D7-C5D1F70E0D4A}"/>
              </a:ext>
            </a:extLst>
          </p:cNvPr>
          <p:cNvSpPr/>
          <p:nvPr/>
        </p:nvSpPr>
        <p:spPr>
          <a:xfrm>
            <a:off x="4413402" y="3549214"/>
            <a:ext cx="1667846" cy="1969731"/>
          </a:xfrm>
          <a:custGeom>
            <a:avLst/>
            <a:gdLst>
              <a:gd name="connsiteX0" fmla="*/ 626745 w 626744"/>
              <a:gd name="connsiteY0" fmla="*/ 740188 h 740187"/>
              <a:gd name="connsiteX1" fmla="*/ 0 w 626744"/>
              <a:gd name="connsiteY1" fmla="*/ 107728 h 740187"/>
              <a:gd name="connsiteX2" fmla="*/ 132493 w 626744"/>
              <a:gd name="connsiteY2" fmla="*/ 0 h 740187"/>
              <a:gd name="connsiteX3" fmla="*/ 269367 w 626744"/>
              <a:gd name="connsiteY3" fmla="*/ 107728 h 740187"/>
              <a:gd name="connsiteX4" fmla="*/ 626745 w 626744"/>
              <a:gd name="connsiteY4" fmla="*/ 471107 h 74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6744" h="740187">
                <a:moveTo>
                  <a:pt x="626745" y="740188"/>
                </a:moveTo>
                <a:cubicBezTo>
                  <a:pt x="293370" y="740188"/>
                  <a:pt x="0" y="456438"/>
                  <a:pt x="0" y="107728"/>
                </a:cubicBezTo>
                <a:lnTo>
                  <a:pt x="132493" y="0"/>
                </a:lnTo>
                <a:lnTo>
                  <a:pt x="269367" y="107728"/>
                </a:lnTo>
                <a:cubicBezTo>
                  <a:pt x="269367" y="307753"/>
                  <a:pt x="436245" y="471107"/>
                  <a:pt x="626745" y="471107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BEECF5AA-2C29-B45A-4757-A8C6EF0E2219}"/>
              </a:ext>
            </a:extLst>
          </p:cNvPr>
          <p:cNvSpPr/>
          <p:nvPr/>
        </p:nvSpPr>
        <p:spPr>
          <a:xfrm>
            <a:off x="6081250" y="2152583"/>
            <a:ext cx="1698771" cy="1933992"/>
          </a:xfrm>
          <a:custGeom>
            <a:avLst/>
            <a:gdLst>
              <a:gd name="connsiteX0" fmla="*/ 638366 w 638365"/>
              <a:gd name="connsiteY0" fmla="*/ 632555 h 726757"/>
              <a:gd name="connsiteX1" fmla="*/ 508349 w 638365"/>
              <a:gd name="connsiteY1" fmla="*/ 726758 h 726757"/>
              <a:gd name="connsiteX2" fmla="*/ 369380 w 638365"/>
              <a:gd name="connsiteY2" fmla="*/ 632555 h 726757"/>
              <a:gd name="connsiteX3" fmla="*/ 0 w 638365"/>
              <a:gd name="connsiteY3" fmla="*/ 269177 h 726757"/>
              <a:gd name="connsiteX4" fmla="*/ 0 w 638365"/>
              <a:gd name="connsiteY4" fmla="*/ 0 h 726757"/>
              <a:gd name="connsiteX5" fmla="*/ 638366 w 638365"/>
              <a:gd name="connsiteY5" fmla="*/ 632555 h 726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8365" h="726757">
                <a:moveTo>
                  <a:pt x="638366" y="632555"/>
                </a:moveTo>
                <a:lnTo>
                  <a:pt x="508349" y="726758"/>
                </a:lnTo>
                <a:lnTo>
                  <a:pt x="369380" y="632555"/>
                </a:lnTo>
                <a:cubicBezTo>
                  <a:pt x="369380" y="432530"/>
                  <a:pt x="200025" y="269177"/>
                  <a:pt x="0" y="269177"/>
                </a:cubicBezTo>
                <a:lnTo>
                  <a:pt x="0" y="0"/>
                </a:lnTo>
                <a:cubicBezTo>
                  <a:pt x="342900" y="0"/>
                  <a:pt x="638366" y="283750"/>
                  <a:pt x="638366" y="632555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80236EEF-5C72-3D15-4FAA-0DCA0278EC8F}"/>
              </a:ext>
            </a:extLst>
          </p:cNvPr>
          <p:cNvSpPr/>
          <p:nvPr/>
        </p:nvSpPr>
        <p:spPr>
          <a:xfrm>
            <a:off x="5825750" y="3836397"/>
            <a:ext cx="1951735" cy="1682548"/>
          </a:xfrm>
          <a:custGeom>
            <a:avLst/>
            <a:gdLst>
              <a:gd name="connsiteX0" fmla="*/ 94202 w 733424"/>
              <a:gd name="connsiteY0" fmla="*/ 632270 h 632269"/>
              <a:gd name="connsiteX1" fmla="*/ 0 w 733424"/>
              <a:gd name="connsiteY1" fmla="*/ 491204 h 632269"/>
              <a:gd name="connsiteX2" fmla="*/ 94202 w 733424"/>
              <a:gd name="connsiteY2" fmla="*/ 363379 h 632269"/>
              <a:gd name="connsiteX3" fmla="*/ 464344 w 733424"/>
              <a:gd name="connsiteY3" fmla="*/ 0 h 632269"/>
              <a:gd name="connsiteX4" fmla="*/ 733425 w 733424"/>
              <a:gd name="connsiteY4" fmla="*/ 0 h 632269"/>
              <a:gd name="connsiteX5" fmla="*/ 94202 w 733424"/>
              <a:gd name="connsiteY5" fmla="*/ 632270 h 632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3424" h="632269">
                <a:moveTo>
                  <a:pt x="94202" y="632270"/>
                </a:moveTo>
                <a:lnTo>
                  <a:pt x="0" y="491204"/>
                </a:lnTo>
                <a:lnTo>
                  <a:pt x="94202" y="363379"/>
                </a:lnTo>
                <a:cubicBezTo>
                  <a:pt x="296037" y="363379"/>
                  <a:pt x="464344" y="200311"/>
                  <a:pt x="464344" y="0"/>
                </a:cubicBezTo>
                <a:lnTo>
                  <a:pt x="733425" y="0"/>
                </a:lnTo>
                <a:cubicBezTo>
                  <a:pt x="733425" y="348329"/>
                  <a:pt x="444151" y="632270"/>
                  <a:pt x="94202" y="63227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0B5E8041-98C7-D037-8EB2-8B8B6300E149}"/>
              </a:ext>
            </a:extLst>
          </p:cNvPr>
          <p:cNvSpPr/>
          <p:nvPr/>
        </p:nvSpPr>
        <p:spPr>
          <a:xfrm>
            <a:off x="4411121" y="2152583"/>
            <a:ext cx="1915996" cy="1683309"/>
          </a:xfrm>
          <a:custGeom>
            <a:avLst/>
            <a:gdLst>
              <a:gd name="connsiteX0" fmla="*/ 269177 w 719994"/>
              <a:gd name="connsiteY0" fmla="*/ 632555 h 632555"/>
              <a:gd name="connsiteX1" fmla="*/ 136303 w 719994"/>
              <a:gd name="connsiteY1" fmla="*/ 538353 h 632555"/>
              <a:gd name="connsiteX2" fmla="*/ 0 w 719994"/>
              <a:gd name="connsiteY2" fmla="*/ 632555 h 632555"/>
              <a:gd name="connsiteX3" fmla="*/ 625793 w 719994"/>
              <a:gd name="connsiteY3" fmla="*/ 0 h 632555"/>
              <a:gd name="connsiteX4" fmla="*/ 719995 w 719994"/>
              <a:gd name="connsiteY4" fmla="*/ 136303 h 632555"/>
              <a:gd name="connsiteX5" fmla="*/ 625793 w 719994"/>
              <a:gd name="connsiteY5" fmla="*/ 269653 h 632555"/>
              <a:gd name="connsiteX6" fmla="*/ 269177 w 719994"/>
              <a:gd name="connsiteY6" fmla="*/ 632555 h 632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9994" h="632555">
                <a:moveTo>
                  <a:pt x="269177" y="632555"/>
                </a:moveTo>
                <a:lnTo>
                  <a:pt x="136303" y="538353"/>
                </a:lnTo>
                <a:lnTo>
                  <a:pt x="0" y="632555"/>
                </a:lnTo>
                <a:cubicBezTo>
                  <a:pt x="0" y="283750"/>
                  <a:pt x="289370" y="0"/>
                  <a:pt x="625793" y="0"/>
                </a:cubicBezTo>
                <a:lnTo>
                  <a:pt x="719995" y="136303"/>
                </a:lnTo>
                <a:lnTo>
                  <a:pt x="625793" y="269653"/>
                </a:lnTo>
                <a:cubicBezTo>
                  <a:pt x="437388" y="269177"/>
                  <a:pt x="269177" y="432149"/>
                  <a:pt x="269177" y="632555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5" name="iSHEJI-8">
            <a:extLst>
              <a:ext uri="{FF2B5EF4-FFF2-40B4-BE49-F238E27FC236}">
                <a16:creationId xmlns:a16="http://schemas.microsoft.com/office/drawing/2014/main" id="{C40714AF-05F7-4F44-72DA-9BBD2EE9D89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6" name="gaoding-14">
            <a:extLst>
              <a:ext uri="{FF2B5EF4-FFF2-40B4-BE49-F238E27FC236}">
                <a16:creationId xmlns:a16="http://schemas.microsoft.com/office/drawing/2014/main" id="{DA87FE7B-E4DA-75B8-5E85-13E761DC2E21}"/>
              </a:ext>
            </a:extLst>
          </p:cNvPr>
          <p:cNvSpPr txBox="1"/>
          <p:nvPr/>
        </p:nvSpPr>
        <p:spPr>
          <a:xfrm>
            <a:off x="1882638" y="2241967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27" name="gaoding-14">
            <a:extLst>
              <a:ext uri="{FF2B5EF4-FFF2-40B4-BE49-F238E27FC236}">
                <a16:creationId xmlns:a16="http://schemas.microsoft.com/office/drawing/2014/main" id="{4F9803C4-7C1B-8184-E47F-F5ADFB2B880C}"/>
              </a:ext>
            </a:extLst>
          </p:cNvPr>
          <p:cNvSpPr txBox="1"/>
          <p:nvPr/>
        </p:nvSpPr>
        <p:spPr>
          <a:xfrm>
            <a:off x="737246" y="2681604"/>
            <a:ext cx="3299404" cy="872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28" name="gaoding-14">
            <a:extLst>
              <a:ext uri="{FF2B5EF4-FFF2-40B4-BE49-F238E27FC236}">
                <a16:creationId xmlns:a16="http://schemas.microsoft.com/office/drawing/2014/main" id="{051078A2-C011-0D84-9A6A-0878226BD309}"/>
              </a:ext>
            </a:extLst>
          </p:cNvPr>
          <p:cNvSpPr txBox="1"/>
          <p:nvPr/>
        </p:nvSpPr>
        <p:spPr>
          <a:xfrm>
            <a:off x="1882638" y="4020696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29" name="gaoding-14">
            <a:extLst>
              <a:ext uri="{FF2B5EF4-FFF2-40B4-BE49-F238E27FC236}">
                <a16:creationId xmlns:a16="http://schemas.microsoft.com/office/drawing/2014/main" id="{F0A1B670-3603-553A-01E6-54CD1EE6C138}"/>
              </a:ext>
            </a:extLst>
          </p:cNvPr>
          <p:cNvSpPr txBox="1"/>
          <p:nvPr/>
        </p:nvSpPr>
        <p:spPr>
          <a:xfrm>
            <a:off x="737246" y="4470304"/>
            <a:ext cx="3299404" cy="872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6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KolRank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提供标准化产品及服务</a:t>
            </a:r>
          </a:p>
        </p:txBody>
      </p:sp>
      <p:sp>
        <p:nvSpPr>
          <p:cNvPr id="30" name="gaoding-14">
            <a:extLst>
              <a:ext uri="{FF2B5EF4-FFF2-40B4-BE49-F238E27FC236}">
                <a16:creationId xmlns:a16="http://schemas.microsoft.com/office/drawing/2014/main" id="{958AF0A1-475B-5C08-F235-1A857559EEAD}"/>
              </a:ext>
            </a:extLst>
          </p:cNvPr>
          <p:cNvSpPr txBox="1"/>
          <p:nvPr/>
        </p:nvSpPr>
        <p:spPr>
          <a:xfrm>
            <a:off x="7997247" y="2241967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31" name="gaoding-14">
            <a:extLst>
              <a:ext uri="{FF2B5EF4-FFF2-40B4-BE49-F238E27FC236}">
                <a16:creationId xmlns:a16="http://schemas.microsoft.com/office/drawing/2014/main" id="{27061948-F015-DCE6-0191-84BD7D93E14C}"/>
              </a:ext>
            </a:extLst>
          </p:cNvPr>
          <p:cNvSpPr txBox="1"/>
          <p:nvPr/>
        </p:nvSpPr>
        <p:spPr>
          <a:xfrm>
            <a:off x="7997247" y="2681604"/>
            <a:ext cx="3299404" cy="872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32" name="gaoding-14">
            <a:extLst>
              <a:ext uri="{FF2B5EF4-FFF2-40B4-BE49-F238E27FC236}">
                <a16:creationId xmlns:a16="http://schemas.microsoft.com/office/drawing/2014/main" id="{7FDE814C-E2BC-9C84-7040-88FCEF8BA403}"/>
              </a:ext>
            </a:extLst>
          </p:cNvPr>
          <p:cNvSpPr txBox="1"/>
          <p:nvPr/>
        </p:nvSpPr>
        <p:spPr>
          <a:xfrm>
            <a:off x="7997247" y="4020696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全员营销获客</a:t>
            </a:r>
          </a:p>
        </p:txBody>
      </p:sp>
      <p:sp>
        <p:nvSpPr>
          <p:cNvPr id="33" name="gaoding-14">
            <a:extLst>
              <a:ext uri="{FF2B5EF4-FFF2-40B4-BE49-F238E27FC236}">
                <a16:creationId xmlns:a16="http://schemas.microsoft.com/office/drawing/2014/main" id="{5BED61F8-990F-0B1E-6BDE-02DD0A52D30F}"/>
              </a:ext>
            </a:extLst>
          </p:cNvPr>
          <p:cNvSpPr txBox="1"/>
          <p:nvPr/>
        </p:nvSpPr>
        <p:spPr>
          <a:xfrm>
            <a:off x="7997247" y="4470304"/>
            <a:ext cx="3299404" cy="872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43" name="Freeform 60">
            <a:extLst>
              <a:ext uri="{FF2B5EF4-FFF2-40B4-BE49-F238E27FC236}">
                <a16:creationId xmlns:a16="http://schemas.microsoft.com/office/drawing/2014/main" id="{773B514B-1485-0313-4BEC-C4B28CD3F5DC}"/>
              </a:ext>
            </a:extLst>
          </p:cNvPr>
          <p:cNvSpPr/>
          <p:nvPr/>
        </p:nvSpPr>
        <p:spPr>
          <a:xfrm>
            <a:off x="4981374" y="2657012"/>
            <a:ext cx="387717" cy="38777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0" name="Freeform 60">
            <a:extLst>
              <a:ext uri="{FF2B5EF4-FFF2-40B4-BE49-F238E27FC236}">
                <a16:creationId xmlns:a16="http://schemas.microsoft.com/office/drawing/2014/main" id="{878E521F-5987-9042-E53E-FEEB2B68442D}"/>
              </a:ext>
            </a:extLst>
          </p:cNvPr>
          <p:cNvSpPr/>
          <p:nvPr/>
        </p:nvSpPr>
        <p:spPr>
          <a:xfrm>
            <a:off x="6845360" y="2675118"/>
            <a:ext cx="387774" cy="351562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2" name="Freeform 60">
            <a:extLst>
              <a:ext uri="{FF2B5EF4-FFF2-40B4-BE49-F238E27FC236}">
                <a16:creationId xmlns:a16="http://schemas.microsoft.com/office/drawing/2014/main" id="{DE3B7DD5-1887-9BE1-0690-36FA78A79D37}"/>
              </a:ext>
            </a:extLst>
          </p:cNvPr>
          <p:cNvSpPr/>
          <p:nvPr/>
        </p:nvSpPr>
        <p:spPr>
          <a:xfrm>
            <a:off x="4981345" y="4545858"/>
            <a:ext cx="387774" cy="365485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1" name="Freeform 60">
            <a:extLst>
              <a:ext uri="{FF2B5EF4-FFF2-40B4-BE49-F238E27FC236}">
                <a16:creationId xmlns:a16="http://schemas.microsoft.com/office/drawing/2014/main" id="{FAE9012F-EA39-B9B4-A79E-53600526A337}"/>
              </a:ext>
            </a:extLst>
          </p:cNvPr>
          <p:cNvSpPr/>
          <p:nvPr/>
        </p:nvSpPr>
        <p:spPr>
          <a:xfrm>
            <a:off x="6845360" y="4549241"/>
            <a:ext cx="387774" cy="358718"/>
          </a:xfrm>
          <a:custGeom>
            <a:avLst/>
            <a:gdLst>
              <a:gd name="connsiteX0" fmla="*/ 56258 w 778320"/>
              <a:gd name="connsiteY0" fmla="*/ 333700 h 720001"/>
              <a:gd name="connsiteX1" fmla="*/ 56258 w 778320"/>
              <a:gd name="connsiteY1" fmla="*/ 627457 h 720001"/>
              <a:gd name="connsiteX2" fmla="*/ 66946 w 778320"/>
              <a:gd name="connsiteY2" fmla="*/ 653054 h 720001"/>
              <a:gd name="connsiteX3" fmla="*/ 92544 w 778320"/>
              <a:gd name="connsiteY3" fmla="*/ 663743 h 720001"/>
              <a:gd name="connsiteX4" fmla="*/ 685683 w 778320"/>
              <a:gd name="connsiteY4" fmla="*/ 663743 h 720001"/>
              <a:gd name="connsiteX5" fmla="*/ 711281 w 778320"/>
              <a:gd name="connsiteY5" fmla="*/ 653054 h 720001"/>
              <a:gd name="connsiteX6" fmla="*/ 721969 w 778320"/>
              <a:gd name="connsiteY6" fmla="*/ 627457 h 720001"/>
              <a:gd name="connsiteX7" fmla="*/ 721969 w 778320"/>
              <a:gd name="connsiteY7" fmla="*/ 333700 h 720001"/>
              <a:gd name="connsiteX8" fmla="*/ 92544 w 778320"/>
              <a:gd name="connsiteY8" fmla="*/ 142049 h 720001"/>
              <a:gd name="connsiteX9" fmla="*/ 56258 w 778320"/>
              <a:gd name="connsiteY9" fmla="*/ 178336 h 720001"/>
              <a:gd name="connsiteX10" fmla="*/ 56258 w 778320"/>
              <a:gd name="connsiteY10" fmla="*/ 277443 h 720001"/>
              <a:gd name="connsiteX11" fmla="*/ 721969 w 778320"/>
              <a:gd name="connsiteY11" fmla="*/ 277443 h 720001"/>
              <a:gd name="connsiteX12" fmla="*/ 721969 w 778320"/>
              <a:gd name="connsiteY12" fmla="*/ 178336 h 720001"/>
              <a:gd name="connsiteX13" fmla="*/ 685683 w 778320"/>
              <a:gd name="connsiteY13" fmla="*/ 142049 h 720001"/>
              <a:gd name="connsiteX14" fmla="*/ 561355 w 778320"/>
              <a:gd name="connsiteY14" fmla="*/ 142049 h 720001"/>
              <a:gd name="connsiteX15" fmla="*/ 561355 w 778320"/>
              <a:gd name="connsiteY15" fmla="*/ 201026 h 720001"/>
              <a:gd name="connsiteX16" fmla="*/ 533226 w 778320"/>
              <a:gd name="connsiteY16" fmla="*/ 229249 h 720001"/>
              <a:gd name="connsiteX17" fmla="*/ 505097 w 778320"/>
              <a:gd name="connsiteY17" fmla="*/ 201120 h 720001"/>
              <a:gd name="connsiteX18" fmla="*/ 505097 w 778320"/>
              <a:gd name="connsiteY18" fmla="*/ 142049 h 720001"/>
              <a:gd name="connsiteX19" fmla="*/ 273129 w 778320"/>
              <a:gd name="connsiteY19" fmla="*/ 142049 h 720001"/>
              <a:gd name="connsiteX20" fmla="*/ 273129 w 778320"/>
              <a:gd name="connsiteY20" fmla="*/ 201026 h 720001"/>
              <a:gd name="connsiteX21" fmla="*/ 245001 w 778320"/>
              <a:gd name="connsiteY21" fmla="*/ 229249 h 720001"/>
              <a:gd name="connsiteX22" fmla="*/ 216872 w 778320"/>
              <a:gd name="connsiteY22" fmla="*/ 201120 h 720001"/>
              <a:gd name="connsiteX23" fmla="*/ 216872 w 778320"/>
              <a:gd name="connsiteY23" fmla="*/ 142049 h 720001"/>
              <a:gd name="connsiteX24" fmla="*/ 245001 w 778320"/>
              <a:gd name="connsiteY24" fmla="*/ 0 h 720001"/>
              <a:gd name="connsiteX25" fmla="*/ 273129 w 778320"/>
              <a:gd name="connsiteY25" fmla="*/ 28129 h 720001"/>
              <a:gd name="connsiteX26" fmla="*/ 273129 w 778320"/>
              <a:gd name="connsiteY26" fmla="*/ 85792 h 720001"/>
              <a:gd name="connsiteX27" fmla="*/ 505097 w 778320"/>
              <a:gd name="connsiteY27" fmla="*/ 85792 h 720001"/>
              <a:gd name="connsiteX28" fmla="*/ 505097 w 778320"/>
              <a:gd name="connsiteY28" fmla="*/ 28129 h 720001"/>
              <a:gd name="connsiteX29" fmla="*/ 533226 w 778320"/>
              <a:gd name="connsiteY29" fmla="*/ 0 h 720001"/>
              <a:gd name="connsiteX30" fmla="*/ 561355 w 778320"/>
              <a:gd name="connsiteY30" fmla="*/ 28129 h 720001"/>
              <a:gd name="connsiteX31" fmla="*/ 561355 w 778320"/>
              <a:gd name="connsiteY31" fmla="*/ 85792 h 720001"/>
              <a:gd name="connsiteX32" fmla="*/ 685683 w 778320"/>
              <a:gd name="connsiteY32" fmla="*/ 85792 h 720001"/>
              <a:gd name="connsiteX33" fmla="*/ 778320 w 778320"/>
              <a:gd name="connsiteY33" fmla="*/ 178336 h 720001"/>
              <a:gd name="connsiteX34" fmla="*/ 778320 w 778320"/>
              <a:gd name="connsiteY34" fmla="*/ 627457 h 720001"/>
              <a:gd name="connsiteX35" fmla="*/ 685777 w 778320"/>
              <a:gd name="connsiteY35" fmla="*/ 720001 h 720001"/>
              <a:gd name="connsiteX36" fmla="*/ 92544 w 778320"/>
              <a:gd name="connsiteY36" fmla="*/ 720001 h 720001"/>
              <a:gd name="connsiteX37" fmla="*/ 0 w 778320"/>
              <a:gd name="connsiteY37" fmla="*/ 627457 h 720001"/>
              <a:gd name="connsiteX38" fmla="*/ 0 w 778320"/>
              <a:gd name="connsiteY38" fmla="*/ 333700 h 720001"/>
              <a:gd name="connsiteX39" fmla="*/ 0 w 778320"/>
              <a:gd name="connsiteY39" fmla="*/ 277443 h 720001"/>
              <a:gd name="connsiteX40" fmla="*/ 0 w 778320"/>
              <a:gd name="connsiteY40" fmla="*/ 178336 h 720001"/>
              <a:gd name="connsiteX41" fmla="*/ 92544 w 778320"/>
              <a:gd name="connsiteY41" fmla="*/ 85792 h 720001"/>
              <a:gd name="connsiteX42" fmla="*/ 216872 w 778320"/>
              <a:gd name="connsiteY42" fmla="*/ 85792 h 720001"/>
              <a:gd name="connsiteX43" fmla="*/ 216872 w 778320"/>
              <a:gd name="connsiteY43" fmla="*/ 28129 h 720001"/>
              <a:gd name="connsiteX44" fmla="*/ 245001 w 778320"/>
              <a:gd name="connsiteY44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78320" h="720001">
                <a:moveTo>
                  <a:pt x="56258" y="333700"/>
                </a:moveTo>
                <a:lnTo>
                  <a:pt x="56258" y="627457"/>
                </a:lnTo>
                <a:cubicBezTo>
                  <a:pt x="56258" y="637115"/>
                  <a:pt x="60008" y="646116"/>
                  <a:pt x="66946" y="653054"/>
                </a:cubicBezTo>
                <a:cubicBezTo>
                  <a:pt x="73885" y="659899"/>
                  <a:pt x="82980" y="663743"/>
                  <a:pt x="92544" y="663743"/>
                </a:cubicBezTo>
                <a:lnTo>
                  <a:pt x="685683" y="663743"/>
                </a:lnTo>
                <a:cubicBezTo>
                  <a:pt x="695341" y="663743"/>
                  <a:pt x="704342" y="659993"/>
                  <a:pt x="711281" y="653054"/>
                </a:cubicBezTo>
                <a:cubicBezTo>
                  <a:pt x="718125" y="646116"/>
                  <a:pt x="721969" y="637021"/>
                  <a:pt x="721969" y="627457"/>
                </a:cubicBezTo>
                <a:lnTo>
                  <a:pt x="721969" y="333700"/>
                </a:lnTo>
                <a:close/>
                <a:moveTo>
                  <a:pt x="92544" y="142049"/>
                </a:moveTo>
                <a:cubicBezTo>
                  <a:pt x="72478" y="142049"/>
                  <a:pt x="56258" y="158364"/>
                  <a:pt x="56258" y="178336"/>
                </a:cubicBezTo>
                <a:lnTo>
                  <a:pt x="56258" y="277443"/>
                </a:lnTo>
                <a:lnTo>
                  <a:pt x="721969" y="277443"/>
                </a:lnTo>
                <a:lnTo>
                  <a:pt x="721969" y="178336"/>
                </a:lnTo>
                <a:cubicBezTo>
                  <a:pt x="721969" y="158270"/>
                  <a:pt x="705655" y="142049"/>
                  <a:pt x="685683" y="142049"/>
                </a:cubicBezTo>
                <a:lnTo>
                  <a:pt x="561355" y="142049"/>
                </a:lnTo>
                <a:lnTo>
                  <a:pt x="561355" y="201026"/>
                </a:lnTo>
                <a:cubicBezTo>
                  <a:pt x="561355" y="216591"/>
                  <a:pt x="548790" y="229249"/>
                  <a:pt x="533226" y="229249"/>
                </a:cubicBezTo>
                <a:cubicBezTo>
                  <a:pt x="517661" y="229249"/>
                  <a:pt x="505097" y="216685"/>
                  <a:pt x="505097" y="201120"/>
                </a:cubicBezTo>
                <a:lnTo>
                  <a:pt x="505097" y="142049"/>
                </a:lnTo>
                <a:lnTo>
                  <a:pt x="273129" y="142049"/>
                </a:lnTo>
                <a:lnTo>
                  <a:pt x="273129" y="201026"/>
                </a:lnTo>
                <a:cubicBezTo>
                  <a:pt x="273129" y="216591"/>
                  <a:pt x="260565" y="229249"/>
                  <a:pt x="245001" y="229249"/>
                </a:cubicBezTo>
                <a:cubicBezTo>
                  <a:pt x="229436" y="229249"/>
                  <a:pt x="216872" y="216685"/>
                  <a:pt x="216872" y="201120"/>
                </a:cubicBezTo>
                <a:lnTo>
                  <a:pt x="216872" y="142049"/>
                </a:lnTo>
                <a:close/>
                <a:moveTo>
                  <a:pt x="245001" y="0"/>
                </a:moveTo>
                <a:cubicBezTo>
                  <a:pt x="260565" y="0"/>
                  <a:pt x="273129" y="12564"/>
                  <a:pt x="273129" y="28129"/>
                </a:cubicBezTo>
                <a:lnTo>
                  <a:pt x="273129" y="85792"/>
                </a:lnTo>
                <a:lnTo>
                  <a:pt x="505097" y="85792"/>
                </a:lnTo>
                <a:lnTo>
                  <a:pt x="505097" y="28129"/>
                </a:lnTo>
                <a:cubicBezTo>
                  <a:pt x="505097" y="12564"/>
                  <a:pt x="517661" y="0"/>
                  <a:pt x="533226" y="0"/>
                </a:cubicBezTo>
                <a:cubicBezTo>
                  <a:pt x="548790" y="0"/>
                  <a:pt x="561355" y="12564"/>
                  <a:pt x="561355" y="28129"/>
                </a:cubicBezTo>
                <a:lnTo>
                  <a:pt x="561355" y="85792"/>
                </a:lnTo>
                <a:lnTo>
                  <a:pt x="685683" y="85792"/>
                </a:lnTo>
                <a:cubicBezTo>
                  <a:pt x="736784" y="85792"/>
                  <a:pt x="778227" y="127235"/>
                  <a:pt x="778320" y="178336"/>
                </a:cubicBezTo>
                <a:lnTo>
                  <a:pt x="778320" y="627457"/>
                </a:lnTo>
                <a:cubicBezTo>
                  <a:pt x="778320" y="678370"/>
                  <a:pt x="736690" y="720001"/>
                  <a:pt x="685777" y="720001"/>
                </a:cubicBezTo>
                <a:lnTo>
                  <a:pt x="92544" y="720001"/>
                </a:lnTo>
                <a:cubicBezTo>
                  <a:pt x="41631" y="720001"/>
                  <a:pt x="0" y="678370"/>
                  <a:pt x="0" y="627457"/>
                </a:cubicBezTo>
                <a:lnTo>
                  <a:pt x="0" y="333700"/>
                </a:lnTo>
                <a:lnTo>
                  <a:pt x="0" y="277443"/>
                </a:lnTo>
                <a:lnTo>
                  <a:pt x="0" y="178336"/>
                </a:lnTo>
                <a:cubicBezTo>
                  <a:pt x="0" y="127235"/>
                  <a:pt x="41443" y="85792"/>
                  <a:pt x="92544" y="85792"/>
                </a:cubicBezTo>
                <a:lnTo>
                  <a:pt x="216872" y="85792"/>
                </a:lnTo>
                <a:lnTo>
                  <a:pt x="216872" y="28129"/>
                </a:lnTo>
                <a:cubicBezTo>
                  <a:pt x="216872" y="12564"/>
                  <a:pt x="229436" y="0"/>
                  <a:pt x="245001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" name="gaoding-14">
            <a:extLst>
              <a:ext uri="{FF2B5EF4-FFF2-40B4-BE49-F238E27FC236}">
                <a16:creationId xmlns:a16="http://schemas.microsoft.com/office/drawing/2014/main" id="{C37A3133-C9AD-D954-C823-B8B0A60B3029}"/>
              </a:ext>
            </a:extLst>
          </p:cNvPr>
          <p:cNvSpPr txBox="1"/>
          <p:nvPr/>
        </p:nvSpPr>
        <p:spPr>
          <a:xfrm>
            <a:off x="335179" y="297410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工作完成情况</a:t>
            </a:r>
          </a:p>
        </p:txBody>
      </p:sp>
      <p:sp>
        <p:nvSpPr>
          <p:cNvPr id="3" name="gaoding-14">
            <a:extLst>
              <a:ext uri="{FF2B5EF4-FFF2-40B4-BE49-F238E27FC236}">
                <a16:creationId xmlns:a16="http://schemas.microsoft.com/office/drawing/2014/main" id="{1E168312-FC85-ABD5-A2B5-0710F4595111}"/>
              </a:ext>
            </a:extLst>
          </p:cNvPr>
          <p:cNvSpPr txBox="1"/>
          <p:nvPr/>
        </p:nvSpPr>
        <p:spPr>
          <a:xfrm>
            <a:off x="335179" y="72386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Completion of work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8639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29F00CE9-66A8-2637-0DB6-51179F2A6BDD}"/>
              </a:ext>
            </a:extLst>
          </p:cNvPr>
          <p:cNvSpPr/>
          <p:nvPr/>
        </p:nvSpPr>
        <p:spPr>
          <a:xfrm>
            <a:off x="3220982" y="1"/>
            <a:ext cx="8971018" cy="1195730"/>
          </a:xfrm>
          <a:custGeom>
            <a:avLst/>
            <a:gdLst>
              <a:gd name="connsiteX0" fmla="*/ 0 w 8971018"/>
              <a:gd name="connsiteY0" fmla="*/ 0 h 976067"/>
              <a:gd name="connsiteX1" fmla="*/ 8971018 w 8971018"/>
              <a:gd name="connsiteY1" fmla="*/ 0 h 976067"/>
              <a:gd name="connsiteX2" fmla="*/ 8971018 w 8971018"/>
              <a:gd name="connsiteY2" fmla="*/ 976067 h 976067"/>
              <a:gd name="connsiteX3" fmla="*/ 630225 w 8971018"/>
              <a:gd name="connsiteY3" fmla="*/ 741526 h 97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71018" h="976067">
                <a:moveTo>
                  <a:pt x="0" y="0"/>
                </a:moveTo>
                <a:lnTo>
                  <a:pt x="8971018" y="0"/>
                </a:lnTo>
                <a:lnTo>
                  <a:pt x="8971018" y="976067"/>
                </a:lnTo>
                <a:lnTo>
                  <a:pt x="630225" y="741526"/>
                </a:lnTo>
                <a:close/>
              </a:path>
            </a:pathLst>
          </a:custGeom>
          <a:solidFill>
            <a:schemeClr val="accent4"/>
          </a:solidFill>
          <a:ln w="252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2" name="任意多边形: 形状 151">
            <a:extLst>
              <a:ext uri="{FF2B5EF4-FFF2-40B4-BE49-F238E27FC236}">
                <a16:creationId xmlns:a16="http://schemas.microsoft.com/office/drawing/2014/main" id="{CBEED278-1902-AF9C-CD59-BCDC36F860CE}"/>
              </a:ext>
            </a:extLst>
          </p:cNvPr>
          <p:cNvSpPr/>
          <p:nvPr/>
        </p:nvSpPr>
        <p:spPr>
          <a:xfrm>
            <a:off x="0" y="0"/>
            <a:ext cx="10180664" cy="806041"/>
          </a:xfrm>
          <a:custGeom>
            <a:avLst/>
            <a:gdLst>
              <a:gd name="connsiteX0" fmla="*/ 1007 w 10180664"/>
              <a:gd name="connsiteY0" fmla="*/ 0 h 586377"/>
              <a:gd name="connsiteX1" fmla="*/ 10180664 w 10180664"/>
              <a:gd name="connsiteY1" fmla="*/ 0 h 586377"/>
              <a:gd name="connsiteX2" fmla="*/ 9827308 w 10180664"/>
              <a:gd name="connsiteY2" fmla="*/ 586377 h 586377"/>
              <a:gd name="connsiteX3" fmla="*/ 0 w 10180664"/>
              <a:gd name="connsiteY3" fmla="*/ 586125 h 586377"/>
              <a:gd name="connsiteX4" fmla="*/ 0 w 10180664"/>
              <a:gd name="connsiteY4" fmla="*/ 585491 h 586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0664" h="586377">
                <a:moveTo>
                  <a:pt x="1007" y="0"/>
                </a:moveTo>
                <a:lnTo>
                  <a:pt x="10180664" y="0"/>
                </a:lnTo>
                <a:lnTo>
                  <a:pt x="9827308" y="586377"/>
                </a:lnTo>
                <a:lnTo>
                  <a:pt x="0" y="586125"/>
                </a:lnTo>
                <a:lnTo>
                  <a:pt x="0" y="585491"/>
                </a:lnTo>
                <a:close/>
              </a:path>
            </a:pathLst>
          </a:custGeom>
          <a:solidFill>
            <a:srgbClr val="FFFFFF"/>
          </a:solidFill>
          <a:ln w="252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5" name="iSHEJI-8">
            <a:extLst>
              <a:ext uri="{FF2B5EF4-FFF2-40B4-BE49-F238E27FC236}">
                <a16:creationId xmlns:a16="http://schemas.microsoft.com/office/drawing/2014/main" id="{C40714AF-05F7-4F44-72DA-9BBD2EE9D89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862EB351-233A-06F3-C63E-3FEC27A12610}"/>
              </a:ext>
            </a:extLst>
          </p:cNvPr>
          <p:cNvSpPr/>
          <p:nvPr/>
        </p:nvSpPr>
        <p:spPr>
          <a:xfrm>
            <a:off x="1284515" y="2416629"/>
            <a:ext cx="4724400" cy="740229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F25AC9CB-FDE4-A9F0-9A06-09F6520EF1DD}"/>
              </a:ext>
            </a:extLst>
          </p:cNvPr>
          <p:cNvSpPr/>
          <p:nvPr/>
        </p:nvSpPr>
        <p:spPr>
          <a:xfrm>
            <a:off x="6183086" y="2416629"/>
            <a:ext cx="4724400" cy="74022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A9E0D595-6468-8D5E-B7A0-0F69F9EBB171}"/>
              </a:ext>
            </a:extLst>
          </p:cNvPr>
          <p:cNvSpPr/>
          <p:nvPr/>
        </p:nvSpPr>
        <p:spPr>
          <a:xfrm>
            <a:off x="5377543" y="2068286"/>
            <a:ext cx="1436914" cy="1436914"/>
          </a:xfrm>
          <a:prstGeom prst="ellipse">
            <a:avLst/>
          </a:prstGeom>
          <a:solidFill>
            <a:schemeClr val="bg1"/>
          </a:solidFill>
          <a:ln w="666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0" name="gaoding-14">
            <a:extLst>
              <a:ext uri="{FF2B5EF4-FFF2-40B4-BE49-F238E27FC236}">
                <a16:creationId xmlns:a16="http://schemas.microsoft.com/office/drawing/2014/main" id="{3FF60B49-1705-6410-7570-ED7687845F18}"/>
              </a:ext>
            </a:extLst>
          </p:cNvPr>
          <p:cNvSpPr txBox="1"/>
          <p:nvPr/>
        </p:nvSpPr>
        <p:spPr>
          <a:xfrm>
            <a:off x="1780489" y="4181200"/>
            <a:ext cx="3292255" cy="9400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41" name="gaoding-14">
            <a:extLst>
              <a:ext uri="{FF2B5EF4-FFF2-40B4-BE49-F238E27FC236}">
                <a16:creationId xmlns:a16="http://schemas.microsoft.com/office/drawing/2014/main" id="{25BD1213-81E0-F3A3-EDEE-6BFAA62DEABC}"/>
              </a:ext>
            </a:extLst>
          </p:cNvPr>
          <p:cNvSpPr txBox="1"/>
          <p:nvPr/>
        </p:nvSpPr>
        <p:spPr>
          <a:xfrm>
            <a:off x="1791380" y="2536762"/>
            <a:ext cx="215401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优势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42" name="gaoding-14">
            <a:extLst>
              <a:ext uri="{FF2B5EF4-FFF2-40B4-BE49-F238E27FC236}">
                <a16:creationId xmlns:a16="http://schemas.microsoft.com/office/drawing/2014/main" id="{DAF0DF8D-56C3-5140-2277-9F8594AF8AFF}"/>
              </a:ext>
            </a:extLst>
          </p:cNvPr>
          <p:cNvSpPr txBox="1"/>
          <p:nvPr/>
        </p:nvSpPr>
        <p:spPr>
          <a:xfrm>
            <a:off x="8246608" y="2536762"/>
            <a:ext cx="215401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劣势</a:t>
            </a:r>
          </a:p>
        </p:txBody>
      </p:sp>
      <p:sp>
        <p:nvSpPr>
          <p:cNvPr id="43" name="gaoding-14">
            <a:extLst>
              <a:ext uri="{FF2B5EF4-FFF2-40B4-BE49-F238E27FC236}">
                <a16:creationId xmlns:a16="http://schemas.microsoft.com/office/drawing/2014/main" id="{228BCC6C-C2AC-9444-5ACD-67D039514A0E}"/>
              </a:ext>
            </a:extLst>
          </p:cNvPr>
          <p:cNvSpPr txBox="1"/>
          <p:nvPr/>
        </p:nvSpPr>
        <p:spPr>
          <a:xfrm>
            <a:off x="7119257" y="4181200"/>
            <a:ext cx="3380014" cy="8720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6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KolRank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提供标准化产品及服务</a:t>
            </a:r>
          </a:p>
        </p:txBody>
      </p:sp>
      <p:sp>
        <p:nvSpPr>
          <p:cNvPr id="44" name="Freeform 33">
            <a:extLst>
              <a:ext uri="{FF2B5EF4-FFF2-40B4-BE49-F238E27FC236}">
                <a16:creationId xmlns:a16="http://schemas.microsoft.com/office/drawing/2014/main" id="{AD842456-4589-5D70-C535-F7FDFF252C64}"/>
              </a:ext>
            </a:extLst>
          </p:cNvPr>
          <p:cNvSpPr/>
          <p:nvPr/>
        </p:nvSpPr>
        <p:spPr>
          <a:xfrm>
            <a:off x="5807401" y="2498101"/>
            <a:ext cx="577199" cy="57728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5" name="gaoding-14">
            <a:extLst>
              <a:ext uri="{FF2B5EF4-FFF2-40B4-BE49-F238E27FC236}">
                <a16:creationId xmlns:a16="http://schemas.microsoft.com/office/drawing/2014/main" id="{3303ADA3-A391-90F7-CFA4-BD05C230BE50}"/>
              </a:ext>
            </a:extLst>
          </p:cNvPr>
          <p:cNvSpPr txBox="1"/>
          <p:nvPr/>
        </p:nvSpPr>
        <p:spPr>
          <a:xfrm>
            <a:off x="1791380" y="3690660"/>
            <a:ext cx="215401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46" name="gaoding-14">
            <a:extLst>
              <a:ext uri="{FF2B5EF4-FFF2-40B4-BE49-F238E27FC236}">
                <a16:creationId xmlns:a16="http://schemas.microsoft.com/office/drawing/2014/main" id="{1804F5AD-8CF9-6098-56E6-9C4B33D331D4}"/>
              </a:ext>
            </a:extLst>
          </p:cNvPr>
          <p:cNvSpPr txBox="1"/>
          <p:nvPr/>
        </p:nvSpPr>
        <p:spPr>
          <a:xfrm>
            <a:off x="1780489" y="3416109"/>
            <a:ext cx="266842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Intelligent flow of content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47" name="gaoding-14">
            <a:extLst>
              <a:ext uri="{FF2B5EF4-FFF2-40B4-BE49-F238E27FC236}">
                <a16:creationId xmlns:a16="http://schemas.microsoft.com/office/drawing/2014/main" id="{5BD56451-4C40-A3F5-FA14-1B7B759AC912}"/>
              </a:ext>
            </a:extLst>
          </p:cNvPr>
          <p:cNvSpPr txBox="1"/>
          <p:nvPr/>
        </p:nvSpPr>
        <p:spPr>
          <a:xfrm>
            <a:off x="8519241" y="3416109"/>
            <a:ext cx="198003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Digital asset Management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48" name="gaoding-14">
            <a:extLst>
              <a:ext uri="{FF2B5EF4-FFF2-40B4-BE49-F238E27FC236}">
                <a16:creationId xmlns:a16="http://schemas.microsoft.com/office/drawing/2014/main" id="{4AEB6308-6ED2-D7F9-F669-4A8B4CCFE37B}"/>
              </a:ext>
            </a:extLst>
          </p:cNvPr>
          <p:cNvSpPr txBox="1"/>
          <p:nvPr/>
        </p:nvSpPr>
        <p:spPr>
          <a:xfrm>
            <a:off x="8345259" y="3690660"/>
            <a:ext cx="215401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2" name="gaoding-14">
            <a:extLst>
              <a:ext uri="{FF2B5EF4-FFF2-40B4-BE49-F238E27FC236}">
                <a16:creationId xmlns:a16="http://schemas.microsoft.com/office/drawing/2014/main" id="{63BD9CB7-9569-410D-8CE8-F3346630282C}"/>
              </a:ext>
            </a:extLst>
          </p:cNvPr>
          <p:cNvSpPr txBox="1"/>
          <p:nvPr/>
        </p:nvSpPr>
        <p:spPr>
          <a:xfrm>
            <a:off x="335179" y="297410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工作完成情况</a:t>
            </a:r>
          </a:p>
        </p:txBody>
      </p:sp>
      <p:sp>
        <p:nvSpPr>
          <p:cNvPr id="3" name="gaoding-14">
            <a:extLst>
              <a:ext uri="{FF2B5EF4-FFF2-40B4-BE49-F238E27FC236}">
                <a16:creationId xmlns:a16="http://schemas.microsoft.com/office/drawing/2014/main" id="{A7CBB2F1-1F45-F06C-01AF-B466E609C879}"/>
              </a:ext>
            </a:extLst>
          </p:cNvPr>
          <p:cNvSpPr txBox="1"/>
          <p:nvPr/>
        </p:nvSpPr>
        <p:spPr>
          <a:xfrm>
            <a:off x="335179" y="72386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Completion of work</a:t>
            </a:r>
          </a:p>
        </p:txBody>
      </p:sp>
    </p:spTree>
    <p:extLst>
      <p:ext uri="{BB962C8B-B14F-4D97-AF65-F5344CB8AC3E}">
        <p14:creationId xmlns:p14="http://schemas.microsoft.com/office/powerpoint/2010/main" val="23485177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41A6E377-9243-87B3-3B57-EFA2F07D4115}"/>
              </a:ext>
            </a:extLst>
          </p:cNvPr>
          <p:cNvSpPr/>
          <p:nvPr/>
        </p:nvSpPr>
        <p:spPr>
          <a:xfrm flipH="1">
            <a:off x="0" y="-1"/>
            <a:ext cx="6781800" cy="4536653"/>
          </a:xfrm>
          <a:custGeom>
            <a:avLst/>
            <a:gdLst>
              <a:gd name="connsiteX0" fmla="*/ 0 w 8971018"/>
              <a:gd name="connsiteY0" fmla="*/ 0 h 976067"/>
              <a:gd name="connsiteX1" fmla="*/ 8971018 w 8971018"/>
              <a:gd name="connsiteY1" fmla="*/ 0 h 976067"/>
              <a:gd name="connsiteX2" fmla="*/ 8971018 w 8971018"/>
              <a:gd name="connsiteY2" fmla="*/ 976067 h 976067"/>
              <a:gd name="connsiteX3" fmla="*/ 630225 w 8971018"/>
              <a:gd name="connsiteY3" fmla="*/ 741526 h 97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71018" h="976067">
                <a:moveTo>
                  <a:pt x="0" y="0"/>
                </a:moveTo>
                <a:lnTo>
                  <a:pt x="8971018" y="0"/>
                </a:lnTo>
                <a:lnTo>
                  <a:pt x="8971018" y="976067"/>
                </a:lnTo>
                <a:lnTo>
                  <a:pt x="630225" y="741526"/>
                </a:lnTo>
                <a:close/>
              </a:path>
            </a:pathLst>
          </a:custGeom>
          <a:solidFill>
            <a:schemeClr val="accent4"/>
          </a:solidFill>
          <a:ln w="252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3">
            <a:extLst>
              <a:ext uri="{FF2B5EF4-FFF2-40B4-BE49-F238E27FC236}">
                <a16:creationId xmlns:a16="http://schemas.microsoft.com/office/drawing/2014/main" id="{182F5354-042F-CA74-8303-129A9A939A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3300" y="918255"/>
            <a:ext cx="2619307" cy="2662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defTabSz="609600"/>
            <a:r>
              <a:rPr lang="en-US" altLang="en-US" sz="17300" dirty="0">
                <a:ln w="9525">
                  <a:solidFill>
                    <a:schemeClr val="bg1"/>
                  </a:solidFill>
                </a:ln>
                <a:noFill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02</a:t>
            </a:r>
          </a:p>
        </p:txBody>
      </p:sp>
      <p:sp>
        <p:nvSpPr>
          <p:cNvPr id="19" name="iSHEJI-4">
            <a:extLst>
              <a:ext uri="{FF2B5EF4-FFF2-40B4-BE49-F238E27FC236}">
                <a16:creationId xmlns:a16="http://schemas.microsoft.com/office/drawing/2014/main" id="{D77FC9E2-6C30-3295-FF84-4AFCA2845C3E}"/>
              </a:ext>
            </a:extLst>
          </p:cNvPr>
          <p:cNvSpPr txBox="1"/>
          <p:nvPr/>
        </p:nvSpPr>
        <p:spPr>
          <a:xfrm>
            <a:off x="6851063" y="4124081"/>
            <a:ext cx="4536498" cy="67710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/>
            <a:r>
              <a:rPr lang="en-US" altLang="zh-CN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results show</a:t>
            </a:r>
          </a:p>
        </p:txBody>
      </p:sp>
      <p:sp>
        <p:nvSpPr>
          <p:cNvPr id="20" name="iSHEJI-5">
            <a:extLst>
              <a:ext uri="{FF2B5EF4-FFF2-40B4-BE49-F238E27FC236}">
                <a16:creationId xmlns:a16="http://schemas.microsoft.com/office/drawing/2014/main" id="{E8F7B904-0786-1ABC-38AE-4035531555E9}"/>
              </a:ext>
            </a:extLst>
          </p:cNvPr>
          <p:cNvSpPr txBox="1"/>
          <p:nvPr/>
        </p:nvSpPr>
        <p:spPr>
          <a:xfrm>
            <a:off x="9172104" y="4801189"/>
            <a:ext cx="2346796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/>
            <a:r>
              <a:rPr lang="zh-CN" altLang="en-US" sz="28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业绩成果展示</a:t>
            </a:r>
          </a:p>
        </p:txBody>
      </p:sp>
      <p:sp>
        <p:nvSpPr>
          <p:cNvPr id="23" name="iSHEJI-8">
            <a:extLst>
              <a:ext uri="{FF2B5EF4-FFF2-40B4-BE49-F238E27FC236}">
                <a16:creationId xmlns:a16="http://schemas.microsoft.com/office/drawing/2014/main" id="{1D7EAE6D-18C4-F95A-581C-BCCD232DA09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14161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29F00CE9-66A8-2637-0DB6-51179F2A6BDD}"/>
              </a:ext>
            </a:extLst>
          </p:cNvPr>
          <p:cNvSpPr/>
          <p:nvPr/>
        </p:nvSpPr>
        <p:spPr>
          <a:xfrm>
            <a:off x="3220982" y="1"/>
            <a:ext cx="8971018" cy="1195730"/>
          </a:xfrm>
          <a:custGeom>
            <a:avLst/>
            <a:gdLst>
              <a:gd name="connsiteX0" fmla="*/ 0 w 8971018"/>
              <a:gd name="connsiteY0" fmla="*/ 0 h 976067"/>
              <a:gd name="connsiteX1" fmla="*/ 8971018 w 8971018"/>
              <a:gd name="connsiteY1" fmla="*/ 0 h 976067"/>
              <a:gd name="connsiteX2" fmla="*/ 8971018 w 8971018"/>
              <a:gd name="connsiteY2" fmla="*/ 976067 h 976067"/>
              <a:gd name="connsiteX3" fmla="*/ 630225 w 8971018"/>
              <a:gd name="connsiteY3" fmla="*/ 741526 h 97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71018" h="976067">
                <a:moveTo>
                  <a:pt x="0" y="0"/>
                </a:moveTo>
                <a:lnTo>
                  <a:pt x="8971018" y="0"/>
                </a:lnTo>
                <a:lnTo>
                  <a:pt x="8971018" y="976067"/>
                </a:lnTo>
                <a:lnTo>
                  <a:pt x="630225" y="741526"/>
                </a:lnTo>
                <a:close/>
              </a:path>
            </a:pathLst>
          </a:custGeom>
          <a:solidFill>
            <a:schemeClr val="accent4"/>
          </a:solidFill>
          <a:ln w="252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2" name="任意多边形: 形状 151">
            <a:extLst>
              <a:ext uri="{FF2B5EF4-FFF2-40B4-BE49-F238E27FC236}">
                <a16:creationId xmlns:a16="http://schemas.microsoft.com/office/drawing/2014/main" id="{CBEED278-1902-AF9C-CD59-BCDC36F860CE}"/>
              </a:ext>
            </a:extLst>
          </p:cNvPr>
          <p:cNvSpPr/>
          <p:nvPr/>
        </p:nvSpPr>
        <p:spPr>
          <a:xfrm>
            <a:off x="0" y="0"/>
            <a:ext cx="10180664" cy="806041"/>
          </a:xfrm>
          <a:custGeom>
            <a:avLst/>
            <a:gdLst>
              <a:gd name="connsiteX0" fmla="*/ 1007 w 10180664"/>
              <a:gd name="connsiteY0" fmla="*/ 0 h 586377"/>
              <a:gd name="connsiteX1" fmla="*/ 10180664 w 10180664"/>
              <a:gd name="connsiteY1" fmla="*/ 0 h 586377"/>
              <a:gd name="connsiteX2" fmla="*/ 9827308 w 10180664"/>
              <a:gd name="connsiteY2" fmla="*/ 586377 h 586377"/>
              <a:gd name="connsiteX3" fmla="*/ 0 w 10180664"/>
              <a:gd name="connsiteY3" fmla="*/ 586125 h 586377"/>
              <a:gd name="connsiteX4" fmla="*/ 0 w 10180664"/>
              <a:gd name="connsiteY4" fmla="*/ 585491 h 586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0664" h="586377">
                <a:moveTo>
                  <a:pt x="1007" y="0"/>
                </a:moveTo>
                <a:lnTo>
                  <a:pt x="10180664" y="0"/>
                </a:lnTo>
                <a:lnTo>
                  <a:pt x="9827308" y="586377"/>
                </a:lnTo>
                <a:lnTo>
                  <a:pt x="0" y="586125"/>
                </a:lnTo>
                <a:lnTo>
                  <a:pt x="0" y="585491"/>
                </a:lnTo>
                <a:close/>
              </a:path>
            </a:pathLst>
          </a:custGeom>
          <a:solidFill>
            <a:srgbClr val="FFFFFF"/>
          </a:solidFill>
          <a:ln w="252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6" name="gaoding-14">
            <a:extLst>
              <a:ext uri="{FF2B5EF4-FFF2-40B4-BE49-F238E27FC236}">
                <a16:creationId xmlns:a16="http://schemas.microsoft.com/office/drawing/2014/main" id="{B561C91C-781F-2FBE-C528-4DDD30705688}"/>
              </a:ext>
            </a:extLst>
          </p:cNvPr>
          <p:cNvSpPr txBox="1"/>
          <p:nvPr/>
        </p:nvSpPr>
        <p:spPr>
          <a:xfrm>
            <a:off x="335179" y="72386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results show</a:t>
            </a:r>
          </a:p>
        </p:txBody>
      </p:sp>
      <p:sp>
        <p:nvSpPr>
          <p:cNvPr id="13" name="gaoding-14">
            <a:extLst>
              <a:ext uri="{FF2B5EF4-FFF2-40B4-BE49-F238E27FC236}">
                <a16:creationId xmlns:a16="http://schemas.microsoft.com/office/drawing/2014/main" id="{FF062FD3-2918-8931-0263-E50DACFA469D}"/>
              </a:ext>
            </a:extLst>
          </p:cNvPr>
          <p:cNvSpPr txBox="1"/>
          <p:nvPr/>
        </p:nvSpPr>
        <p:spPr>
          <a:xfrm>
            <a:off x="335179" y="297410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业绩成果展示</a:t>
            </a:r>
          </a:p>
        </p:txBody>
      </p:sp>
      <p:sp>
        <p:nvSpPr>
          <p:cNvPr id="25" name="iSHEJI-8">
            <a:extLst>
              <a:ext uri="{FF2B5EF4-FFF2-40B4-BE49-F238E27FC236}">
                <a16:creationId xmlns:a16="http://schemas.microsoft.com/office/drawing/2014/main" id="{C40714AF-05F7-4F44-72DA-9BBD2EE9D89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CF3D9F38-FBA6-DC39-BD0D-185D1BA88BA7}"/>
              </a:ext>
            </a:extLst>
          </p:cNvPr>
          <p:cNvSpPr/>
          <p:nvPr/>
        </p:nvSpPr>
        <p:spPr>
          <a:xfrm>
            <a:off x="8075410" y="3286124"/>
            <a:ext cx="2384272" cy="664004"/>
          </a:xfrm>
          <a:custGeom>
            <a:avLst/>
            <a:gdLst>
              <a:gd name="connsiteX0" fmla="*/ 2062023 w 2384272"/>
              <a:gd name="connsiteY0" fmla="*/ 0 h 664004"/>
              <a:gd name="connsiteX1" fmla="*/ 1831406 w 2384272"/>
              <a:gd name="connsiteY1" fmla="*/ 98052 h 664004"/>
              <a:gd name="connsiteX2" fmla="*/ 0 w 2384272"/>
              <a:gd name="connsiteY2" fmla="*/ 98052 h 664004"/>
              <a:gd name="connsiteX3" fmla="*/ 0 w 2384272"/>
              <a:gd name="connsiteY3" fmla="*/ 563404 h 664004"/>
              <a:gd name="connsiteX4" fmla="*/ 1829445 w 2384272"/>
              <a:gd name="connsiteY4" fmla="*/ 563404 h 664004"/>
              <a:gd name="connsiteX5" fmla="*/ 2064769 w 2384272"/>
              <a:gd name="connsiteY5" fmla="*/ 664005 h 664004"/>
              <a:gd name="connsiteX6" fmla="*/ 2384024 w 2384272"/>
              <a:gd name="connsiteY6" fmla="*/ 319346 h 664004"/>
              <a:gd name="connsiteX7" fmla="*/ 2062023 w 2384272"/>
              <a:gd name="connsiteY7" fmla="*/ 0 h 664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84272" h="664004">
                <a:moveTo>
                  <a:pt x="2062023" y="0"/>
                </a:moveTo>
                <a:cubicBezTo>
                  <a:pt x="1975012" y="-45"/>
                  <a:pt x="1891747" y="35360"/>
                  <a:pt x="1831406" y="98052"/>
                </a:cubicBezTo>
                <a:lnTo>
                  <a:pt x="0" y="98052"/>
                </a:lnTo>
                <a:lnTo>
                  <a:pt x="0" y="563404"/>
                </a:lnTo>
                <a:lnTo>
                  <a:pt x="1829445" y="563404"/>
                </a:lnTo>
                <a:cubicBezTo>
                  <a:pt x="1890845" y="627696"/>
                  <a:pt x="1975875" y="664050"/>
                  <a:pt x="2064769" y="664005"/>
                </a:cubicBezTo>
                <a:cubicBezTo>
                  <a:pt x="2248105" y="656990"/>
                  <a:pt x="2391045" y="502681"/>
                  <a:pt x="2384024" y="319346"/>
                </a:cubicBezTo>
                <a:cubicBezTo>
                  <a:pt x="2377337" y="144796"/>
                  <a:pt x="2236614" y="5236"/>
                  <a:pt x="2062023" y="0"/>
                </a:cubicBezTo>
                <a:close/>
              </a:path>
            </a:pathLst>
          </a:custGeom>
          <a:solidFill>
            <a:schemeClr val="accent4"/>
          </a:solidFill>
          <a:ln w="1960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845D3579-8350-1B1F-94F3-97FAC6C693AF}"/>
              </a:ext>
            </a:extLst>
          </p:cNvPr>
          <p:cNvSpPr/>
          <p:nvPr/>
        </p:nvSpPr>
        <p:spPr>
          <a:xfrm>
            <a:off x="9937393" y="3425946"/>
            <a:ext cx="405148" cy="396520"/>
          </a:xfrm>
          <a:custGeom>
            <a:avLst/>
            <a:gdLst>
              <a:gd name="connsiteX0" fmla="*/ 405149 w 405148"/>
              <a:gd name="connsiteY0" fmla="*/ 198260 h 396520"/>
              <a:gd name="connsiteX1" fmla="*/ 202575 w 405148"/>
              <a:gd name="connsiteY1" fmla="*/ 396520 h 396520"/>
              <a:gd name="connsiteX2" fmla="*/ 1 w 405148"/>
              <a:gd name="connsiteY2" fmla="*/ 198260 h 396520"/>
              <a:gd name="connsiteX3" fmla="*/ 202575 w 405148"/>
              <a:gd name="connsiteY3" fmla="*/ 0 h 396520"/>
              <a:gd name="connsiteX4" fmla="*/ 405149 w 405148"/>
              <a:gd name="connsiteY4" fmla="*/ 198260 h 396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5148" h="396520">
                <a:moveTo>
                  <a:pt x="405149" y="198260"/>
                </a:moveTo>
                <a:cubicBezTo>
                  <a:pt x="405149" y="307756"/>
                  <a:pt x="314453" y="396520"/>
                  <a:pt x="202575" y="396520"/>
                </a:cubicBezTo>
                <a:cubicBezTo>
                  <a:pt x="90696" y="396520"/>
                  <a:pt x="1" y="307756"/>
                  <a:pt x="1" y="198260"/>
                </a:cubicBezTo>
                <a:cubicBezTo>
                  <a:pt x="1" y="88764"/>
                  <a:pt x="90697" y="0"/>
                  <a:pt x="202575" y="0"/>
                </a:cubicBezTo>
                <a:cubicBezTo>
                  <a:pt x="314454" y="0"/>
                  <a:pt x="405149" y="88764"/>
                  <a:pt x="405149" y="198260"/>
                </a:cubicBezTo>
                <a:close/>
              </a:path>
            </a:pathLst>
          </a:custGeom>
          <a:solidFill>
            <a:srgbClr val="FFFFFF"/>
          </a:solidFill>
          <a:ln w="196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0CAF50FC-FEAA-E720-2A5A-834C58A8FE14}"/>
              </a:ext>
            </a:extLst>
          </p:cNvPr>
          <p:cNvSpPr/>
          <p:nvPr/>
        </p:nvSpPr>
        <p:spPr>
          <a:xfrm>
            <a:off x="5957498" y="3286124"/>
            <a:ext cx="2479159" cy="664004"/>
          </a:xfrm>
          <a:custGeom>
            <a:avLst/>
            <a:gdLst>
              <a:gd name="connsiteX0" fmla="*/ 2157133 w 2479159"/>
              <a:gd name="connsiteY0" fmla="*/ 0 h 664004"/>
              <a:gd name="connsiteX1" fmla="*/ 1926516 w 2479159"/>
              <a:gd name="connsiteY1" fmla="*/ 98052 h 664004"/>
              <a:gd name="connsiteX2" fmla="*/ 0 w 2479159"/>
              <a:gd name="connsiteY2" fmla="*/ 98052 h 664004"/>
              <a:gd name="connsiteX3" fmla="*/ 0 w 2479159"/>
              <a:gd name="connsiteY3" fmla="*/ 563404 h 664004"/>
              <a:gd name="connsiteX4" fmla="*/ 1924163 w 2479159"/>
              <a:gd name="connsiteY4" fmla="*/ 563404 h 664004"/>
              <a:gd name="connsiteX5" fmla="*/ 2159486 w 2479159"/>
              <a:gd name="connsiteY5" fmla="*/ 664005 h 664004"/>
              <a:gd name="connsiteX6" fmla="*/ 2478918 w 2479159"/>
              <a:gd name="connsiteY6" fmla="*/ 319514 h 664004"/>
              <a:gd name="connsiteX7" fmla="*/ 2157133 w 2479159"/>
              <a:gd name="connsiteY7" fmla="*/ 0 h 664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79159" h="664004">
                <a:moveTo>
                  <a:pt x="2157133" y="0"/>
                </a:moveTo>
                <a:cubicBezTo>
                  <a:pt x="2070122" y="-45"/>
                  <a:pt x="1986856" y="35360"/>
                  <a:pt x="1926516" y="98052"/>
                </a:cubicBezTo>
                <a:lnTo>
                  <a:pt x="0" y="98052"/>
                </a:lnTo>
                <a:lnTo>
                  <a:pt x="0" y="563404"/>
                </a:lnTo>
                <a:lnTo>
                  <a:pt x="1924163" y="563404"/>
                </a:lnTo>
                <a:cubicBezTo>
                  <a:pt x="1985563" y="627696"/>
                  <a:pt x="2070593" y="664050"/>
                  <a:pt x="2159486" y="664005"/>
                </a:cubicBezTo>
                <a:cubicBezTo>
                  <a:pt x="2342823" y="657086"/>
                  <a:pt x="2485841" y="502851"/>
                  <a:pt x="2478918" y="319514"/>
                </a:cubicBezTo>
                <a:cubicBezTo>
                  <a:pt x="2472329" y="144977"/>
                  <a:pt x="2331704" y="5350"/>
                  <a:pt x="2157133" y="0"/>
                </a:cubicBezTo>
                <a:close/>
              </a:path>
            </a:pathLst>
          </a:custGeom>
          <a:solidFill>
            <a:schemeClr val="accent3"/>
          </a:solidFill>
          <a:ln w="1960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9" name="任意多边形: 形状 138">
            <a:extLst>
              <a:ext uri="{FF2B5EF4-FFF2-40B4-BE49-F238E27FC236}">
                <a16:creationId xmlns:a16="http://schemas.microsoft.com/office/drawing/2014/main" id="{A92547BB-9E7E-D1E0-6A13-26CC1716D139}"/>
              </a:ext>
            </a:extLst>
          </p:cNvPr>
          <p:cNvSpPr/>
          <p:nvPr/>
        </p:nvSpPr>
        <p:spPr>
          <a:xfrm>
            <a:off x="7915503" y="3425946"/>
            <a:ext cx="405148" cy="396520"/>
          </a:xfrm>
          <a:custGeom>
            <a:avLst/>
            <a:gdLst>
              <a:gd name="connsiteX0" fmla="*/ 405149 w 405148"/>
              <a:gd name="connsiteY0" fmla="*/ 198260 h 396520"/>
              <a:gd name="connsiteX1" fmla="*/ 202575 w 405148"/>
              <a:gd name="connsiteY1" fmla="*/ 396520 h 396520"/>
              <a:gd name="connsiteX2" fmla="*/ 0 w 405148"/>
              <a:gd name="connsiteY2" fmla="*/ 198260 h 396520"/>
              <a:gd name="connsiteX3" fmla="*/ 202575 w 405148"/>
              <a:gd name="connsiteY3" fmla="*/ 0 h 396520"/>
              <a:gd name="connsiteX4" fmla="*/ 405149 w 405148"/>
              <a:gd name="connsiteY4" fmla="*/ 198260 h 396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5148" h="396520">
                <a:moveTo>
                  <a:pt x="405149" y="198260"/>
                </a:moveTo>
                <a:cubicBezTo>
                  <a:pt x="405149" y="307756"/>
                  <a:pt x="314453" y="396520"/>
                  <a:pt x="202575" y="396520"/>
                </a:cubicBezTo>
                <a:cubicBezTo>
                  <a:pt x="90696" y="396520"/>
                  <a:pt x="0" y="307756"/>
                  <a:pt x="0" y="198260"/>
                </a:cubicBezTo>
                <a:cubicBezTo>
                  <a:pt x="0" y="88764"/>
                  <a:pt x="90696" y="0"/>
                  <a:pt x="202575" y="0"/>
                </a:cubicBezTo>
                <a:cubicBezTo>
                  <a:pt x="314453" y="0"/>
                  <a:pt x="405149" y="88764"/>
                  <a:pt x="405149" y="198260"/>
                </a:cubicBezTo>
                <a:close/>
              </a:path>
            </a:pathLst>
          </a:custGeom>
          <a:solidFill>
            <a:srgbClr val="FFFFFF"/>
          </a:solidFill>
          <a:ln w="196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0" name="任意多边形: 形状 139">
            <a:extLst>
              <a:ext uri="{FF2B5EF4-FFF2-40B4-BE49-F238E27FC236}">
                <a16:creationId xmlns:a16="http://schemas.microsoft.com/office/drawing/2014/main" id="{E0E25E51-54BC-CA96-4A52-7DD33AC9D654}"/>
              </a:ext>
            </a:extLst>
          </p:cNvPr>
          <p:cNvSpPr/>
          <p:nvPr/>
        </p:nvSpPr>
        <p:spPr>
          <a:xfrm>
            <a:off x="3918027" y="3286124"/>
            <a:ext cx="2430039" cy="664004"/>
          </a:xfrm>
          <a:custGeom>
            <a:avLst/>
            <a:gdLst>
              <a:gd name="connsiteX0" fmla="*/ 2107911 w 2430039"/>
              <a:gd name="connsiteY0" fmla="*/ 0 h 664004"/>
              <a:gd name="connsiteX1" fmla="*/ 1877294 w 2430039"/>
              <a:gd name="connsiteY1" fmla="*/ 98052 h 664004"/>
              <a:gd name="connsiteX2" fmla="*/ 0 w 2430039"/>
              <a:gd name="connsiteY2" fmla="*/ 98052 h 664004"/>
              <a:gd name="connsiteX3" fmla="*/ 0 w 2430039"/>
              <a:gd name="connsiteY3" fmla="*/ 563404 h 664004"/>
              <a:gd name="connsiteX4" fmla="*/ 1875137 w 2430039"/>
              <a:gd name="connsiteY4" fmla="*/ 563404 h 664004"/>
              <a:gd name="connsiteX5" fmla="*/ 2110460 w 2430039"/>
              <a:gd name="connsiteY5" fmla="*/ 664005 h 664004"/>
              <a:gd name="connsiteX6" fmla="*/ 2429795 w 2430039"/>
              <a:gd name="connsiteY6" fmla="*/ 319430 h 664004"/>
              <a:gd name="connsiteX7" fmla="*/ 2107911 w 2430039"/>
              <a:gd name="connsiteY7" fmla="*/ 0 h 664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0039" h="664004">
                <a:moveTo>
                  <a:pt x="2107911" y="0"/>
                </a:moveTo>
                <a:cubicBezTo>
                  <a:pt x="2020900" y="-45"/>
                  <a:pt x="1937635" y="35360"/>
                  <a:pt x="1877294" y="98052"/>
                </a:cubicBezTo>
                <a:lnTo>
                  <a:pt x="0" y="98052"/>
                </a:lnTo>
                <a:lnTo>
                  <a:pt x="0" y="563404"/>
                </a:lnTo>
                <a:lnTo>
                  <a:pt x="1875137" y="563404"/>
                </a:lnTo>
                <a:cubicBezTo>
                  <a:pt x="1936556" y="627659"/>
                  <a:pt x="2021567" y="664005"/>
                  <a:pt x="2110460" y="664005"/>
                </a:cubicBezTo>
                <a:cubicBezTo>
                  <a:pt x="2293797" y="657037"/>
                  <a:pt x="2436776" y="502765"/>
                  <a:pt x="2429795" y="319430"/>
                </a:cubicBezTo>
                <a:cubicBezTo>
                  <a:pt x="2423166" y="144886"/>
                  <a:pt x="2282502" y="5293"/>
                  <a:pt x="2107911" y="0"/>
                </a:cubicBezTo>
                <a:close/>
              </a:path>
            </a:pathLst>
          </a:custGeom>
          <a:solidFill>
            <a:schemeClr val="accent2"/>
          </a:solidFill>
          <a:ln w="196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0" name="任意多边形: 形状 149">
            <a:extLst>
              <a:ext uri="{FF2B5EF4-FFF2-40B4-BE49-F238E27FC236}">
                <a16:creationId xmlns:a16="http://schemas.microsoft.com/office/drawing/2014/main" id="{4D003254-F658-F086-5B0B-6B37ACEAED5E}"/>
              </a:ext>
            </a:extLst>
          </p:cNvPr>
          <p:cNvSpPr/>
          <p:nvPr/>
        </p:nvSpPr>
        <p:spPr>
          <a:xfrm>
            <a:off x="5818068" y="3413984"/>
            <a:ext cx="423190" cy="420444"/>
          </a:xfrm>
          <a:custGeom>
            <a:avLst/>
            <a:gdLst>
              <a:gd name="connsiteX0" fmla="*/ 423190 w 423190"/>
              <a:gd name="connsiteY0" fmla="*/ 210222 h 420444"/>
              <a:gd name="connsiteX1" fmla="*/ 211595 w 423190"/>
              <a:gd name="connsiteY1" fmla="*/ 420445 h 420444"/>
              <a:gd name="connsiteX2" fmla="*/ 0 w 423190"/>
              <a:gd name="connsiteY2" fmla="*/ 210222 h 420444"/>
              <a:gd name="connsiteX3" fmla="*/ 211595 w 423190"/>
              <a:gd name="connsiteY3" fmla="*/ 0 h 420444"/>
              <a:gd name="connsiteX4" fmla="*/ 423190 w 423190"/>
              <a:gd name="connsiteY4" fmla="*/ 210222 h 420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3190" h="420444">
                <a:moveTo>
                  <a:pt x="423190" y="210222"/>
                </a:moveTo>
                <a:cubicBezTo>
                  <a:pt x="423190" y="326325"/>
                  <a:pt x="328456" y="420445"/>
                  <a:pt x="211595" y="420445"/>
                </a:cubicBezTo>
                <a:cubicBezTo>
                  <a:pt x="94735" y="420445"/>
                  <a:pt x="0" y="326325"/>
                  <a:pt x="0" y="210222"/>
                </a:cubicBezTo>
                <a:cubicBezTo>
                  <a:pt x="0" y="94120"/>
                  <a:pt x="94735" y="0"/>
                  <a:pt x="211595" y="0"/>
                </a:cubicBezTo>
                <a:cubicBezTo>
                  <a:pt x="328456" y="0"/>
                  <a:pt x="423190" y="94120"/>
                  <a:pt x="423190" y="210222"/>
                </a:cubicBezTo>
                <a:close/>
              </a:path>
            </a:pathLst>
          </a:custGeom>
          <a:solidFill>
            <a:srgbClr val="FFFFFF"/>
          </a:solidFill>
          <a:ln w="196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1" name="任意多边形: 形状 170">
            <a:extLst>
              <a:ext uri="{FF2B5EF4-FFF2-40B4-BE49-F238E27FC236}">
                <a16:creationId xmlns:a16="http://schemas.microsoft.com/office/drawing/2014/main" id="{69AC49A1-4102-EC19-5ECC-796CDA79A3CF}"/>
              </a:ext>
            </a:extLst>
          </p:cNvPr>
          <p:cNvSpPr/>
          <p:nvPr/>
        </p:nvSpPr>
        <p:spPr>
          <a:xfrm>
            <a:off x="1427519" y="3286124"/>
            <a:ext cx="2875065" cy="664004"/>
          </a:xfrm>
          <a:custGeom>
            <a:avLst/>
            <a:gdLst>
              <a:gd name="connsiteX0" fmla="*/ 2542475 w 2875065"/>
              <a:gd name="connsiteY0" fmla="*/ 1 h 664004"/>
              <a:gd name="connsiteX1" fmla="*/ 2307152 w 2875065"/>
              <a:gd name="connsiteY1" fmla="*/ 98052 h 664004"/>
              <a:gd name="connsiteX2" fmla="*/ 0 w 2875065"/>
              <a:gd name="connsiteY2" fmla="*/ 98052 h 664004"/>
              <a:gd name="connsiteX3" fmla="*/ 0 w 2875065"/>
              <a:gd name="connsiteY3" fmla="*/ 563404 h 664004"/>
              <a:gd name="connsiteX4" fmla="*/ 2304995 w 2875065"/>
              <a:gd name="connsiteY4" fmla="*/ 563404 h 664004"/>
              <a:gd name="connsiteX5" fmla="*/ 2774465 w 2875065"/>
              <a:gd name="connsiteY5" fmla="*/ 570076 h 664004"/>
              <a:gd name="connsiteX6" fmla="*/ 2781133 w 2875065"/>
              <a:gd name="connsiteY6" fmla="*/ 100600 h 664004"/>
              <a:gd name="connsiteX7" fmla="*/ 2542475 w 2875065"/>
              <a:gd name="connsiteY7" fmla="*/ 1 h 664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75065" h="664004">
                <a:moveTo>
                  <a:pt x="2542475" y="1"/>
                </a:moveTo>
                <a:cubicBezTo>
                  <a:pt x="2454092" y="-21"/>
                  <a:pt x="2369375" y="35281"/>
                  <a:pt x="2307152" y="98052"/>
                </a:cubicBezTo>
                <a:lnTo>
                  <a:pt x="0" y="98052"/>
                </a:lnTo>
                <a:lnTo>
                  <a:pt x="0" y="563404"/>
                </a:lnTo>
                <a:lnTo>
                  <a:pt x="2304995" y="563404"/>
                </a:lnTo>
                <a:cubicBezTo>
                  <a:pt x="2432795" y="694887"/>
                  <a:pt x="2642978" y="697874"/>
                  <a:pt x="2774465" y="570076"/>
                </a:cubicBezTo>
                <a:cubicBezTo>
                  <a:pt x="2905952" y="442275"/>
                  <a:pt x="2908933" y="232084"/>
                  <a:pt x="2781133" y="100600"/>
                </a:cubicBezTo>
                <a:cubicBezTo>
                  <a:pt x="2718478" y="36139"/>
                  <a:pt x="2632369" y="-160"/>
                  <a:pt x="2542475" y="1"/>
                </a:cubicBezTo>
                <a:close/>
              </a:path>
            </a:pathLst>
          </a:custGeom>
          <a:solidFill>
            <a:schemeClr val="accent1"/>
          </a:solidFill>
          <a:ln w="1960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98" name="任意多边形: 形状 197">
            <a:extLst>
              <a:ext uri="{FF2B5EF4-FFF2-40B4-BE49-F238E27FC236}">
                <a16:creationId xmlns:a16="http://schemas.microsoft.com/office/drawing/2014/main" id="{52EB2985-C3C4-20FE-DC38-543ED75B5873}"/>
              </a:ext>
            </a:extLst>
          </p:cNvPr>
          <p:cNvSpPr/>
          <p:nvPr/>
        </p:nvSpPr>
        <p:spPr>
          <a:xfrm>
            <a:off x="3782520" y="3425946"/>
            <a:ext cx="405148" cy="396520"/>
          </a:xfrm>
          <a:custGeom>
            <a:avLst/>
            <a:gdLst>
              <a:gd name="connsiteX0" fmla="*/ 405149 w 405148"/>
              <a:gd name="connsiteY0" fmla="*/ 198260 h 396520"/>
              <a:gd name="connsiteX1" fmla="*/ 202574 w 405148"/>
              <a:gd name="connsiteY1" fmla="*/ 396520 h 396520"/>
              <a:gd name="connsiteX2" fmla="*/ 0 w 405148"/>
              <a:gd name="connsiteY2" fmla="*/ 198260 h 396520"/>
              <a:gd name="connsiteX3" fmla="*/ 202574 w 405148"/>
              <a:gd name="connsiteY3" fmla="*/ 0 h 396520"/>
              <a:gd name="connsiteX4" fmla="*/ 405149 w 405148"/>
              <a:gd name="connsiteY4" fmla="*/ 198260 h 396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5148" h="396520">
                <a:moveTo>
                  <a:pt x="405149" y="198260"/>
                </a:moveTo>
                <a:cubicBezTo>
                  <a:pt x="405149" y="307756"/>
                  <a:pt x="314453" y="396520"/>
                  <a:pt x="202574" y="396520"/>
                </a:cubicBezTo>
                <a:cubicBezTo>
                  <a:pt x="90695" y="396520"/>
                  <a:pt x="0" y="307756"/>
                  <a:pt x="0" y="198260"/>
                </a:cubicBezTo>
                <a:cubicBezTo>
                  <a:pt x="0" y="88764"/>
                  <a:pt x="90695" y="0"/>
                  <a:pt x="202574" y="0"/>
                </a:cubicBezTo>
                <a:cubicBezTo>
                  <a:pt x="314453" y="0"/>
                  <a:pt x="405149" y="88764"/>
                  <a:pt x="405149" y="198260"/>
                </a:cubicBezTo>
                <a:close/>
              </a:path>
            </a:pathLst>
          </a:custGeom>
          <a:solidFill>
            <a:srgbClr val="FFFFFF"/>
          </a:solidFill>
          <a:ln w="196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36" name="任意多边形: 形状 235">
            <a:extLst>
              <a:ext uri="{FF2B5EF4-FFF2-40B4-BE49-F238E27FC236}">
                <a16:creationId xmlns:a16="http://schemas.microsoft.com/office/drawing/2014/main" id="{C76D894D-BBE5-0D69-FC93-4813E2F374D3}"/>
              </a:ext>
            </a:extLst>
          </p:cNvPr>
          <p:cNvSpPr/>
          <p:nvPr/>
        </p:nvSpPr>
        <p:spPr>
          <a:xfrm>
            <a:off x="10019765" y="3494569"/>
            <a:ext cx="240405" cy="259274"/>
          </a:xfrm>
          <a:custGeom>
            <a:avLst/>
            <a:gdLst>
              <a:gd name="connsiteX0" fmla="*/ 116076 w 240405"/>
              <a:gd name="connsiteY0" fmla="*/ 83344 h 259274"/>
              <a:gd name="connsiteX1" fmla="*/ 141177 w 240405"/>
              <a:gd name="connsiteY1" fmla="*/ 89031 h 259274"/>
              <a:gd name="connsiteX2" fmla="*/ 131372 w 240405"/>
              <a:gd name="connsiteY2" fmla="*/ 100797 h 259274"/>
              <a:gd name="connsiteX3" fmla="*/ 93446 w 240405"/>
              <a:gd name="connsiteY3" fmla="*/ 103280 h 259274"/>
              <a:gd name="connsiteX4" fmla="*/ 76306 w 240405"/>
              <a:gd name="connsiteY4" fmla="*/ 163570 h 259274"/>
              <a:gd name="connsiteX5" fmla="*/ 136608 w 240405"/>
              <a:gd name="connsiteY5" fmla="*/ 180699 h 259274"/>
              <a:gd name="connsiteX6" fmla="*/ 153728 w 240405"/>
              <a:gd name="connsiteY6" fmla="*/ 120407 h 259274"/>
              <a:gd name="connsiteX7" fmla="*/ 163337 w 240405"/>
              <a:gd name="connsiteY7" fmla="*/ 108445 h 259274"/>
              <a:gd name="connsiteX8" fmla="*/ 175750 w 240405"/>
              <a:gd name="connsiteY8" fmla="*/ 147568 h 259274"/>
              <a:gd name="connsiteX9" fmla="*/ 114095 w 240405"/>
              <a:gd name="connsiteY9" fmla="*/ 203435 h 259274"/>
              <a:gd name="connsiteX10" fmla="*/ 58226 w 240405"/>
              <a:gd name="connsiteY10" fmla="*/ 141783 h 259274"/>
              <a:gd name="connsiteX11" fmla="*/ 116076 w 240405"/>
              <a:gd name="connsiteY11" fmla="*/ 83344 h 259274"/>
              <a:gd name="connsiteX12" fmla="*/ 115488 w 240405"/>
              <a:gd name="connsiteY12" fmla="*/ 53928 h 259274"/>
              <a:gd name="connsiteX13" fmla="*/ 157061 w 240405"/>
              <a:gd name="connsiteY13" fmla="*/ 64518 h 259274"/>
              <a:gd name="connsiteX14" fmla="*/ 155885 w 240405"/>
              <a:gd name="connsiteY14" fmla="*/ 70205 h 259274"/>
              <a:gd name="connsiteX15" fmla="*/ 150002 w 240405"/>
              <a:gd name="connsiteY15" fmla="*/ 77264 h 259274"/>
              <a:gd name="connsiteX16" fmla="*/ 70482 w 240405"/>
              <a:gd name="connsiteY16" fmla="*/ 82467 h 259274"/>
              <a:gd name="connsiteX17" fmla="*/ 56068 w 240405"/>
              <a:gd name="connsiteY17" fmla="*/ 184343 h 259274"/>
              <a:gd name="connsiteX18" fmla="*/ 157944 w 240405"/>
              <a:gd name="connsiteY18" fmla="*/ 198750 h 259274"/>
              <a:gd name="connsiteX19" fmla="*/ 172357 w 240405"/>
              <a:gd name="connsiteY19" fmla="*/ 96875 h 259274"/>
              <a:gd name="connsiteX20" fmla="*/ 178437 w 240405"/>
              <a:gd name="connsiteY20" fmla="*/ 89619 h 259274"/>
              <a:gd name="connsiteX21" fmla="*/ 183535 w 240405"/>
              <a:gd name="connsiteY21" fmla="*/ 87462 h 259274"/>
              <a:gd name="connsiteX22" fmla="*/ 202949 w 240405"/>
              <a:gd name="connsiteY22" fmla="*/ 142890 h 259274"/>
              <a:gd name="connsiteX23" fmla="*/ 115135 w 240405"/>
              <a:gd name="connsiteY23" fmla="*/ 229601 h 259274"/>
              <a:gd name="connsiteX24" fmla="*/ 28418 w 240405"/>
              <a:gd name="connsiteY24" fmla="*/ 141782 h 259274"/>
              <a:gd name="connsiteX25" fmla="*/ 28418 w 240405"/>
              <a:gd name="connsiteY25" fmla="*/ 140994 h 259274"/>
              <a:gd name="connsiteX26" fmla="*/ 115488 w 240405"/>
              <a:gd name="connsiteY26" fmla="*/ 53928 h 259274"/>
              <a:gd name="connsiteX27" fmla="*/ 118252 w 240405"/>
              <a:gd name="connsiteY27" fmla="*/ 25864 h 259274"/>
              <a:gd name="connsiteX28" fmla="*/ 163534 w 240405"/>
              <a:gd name="connsiteY28" fmla="*/ 35691 h 259274"/>
              <a:gd name="connsiteX29" fmla="*/ 160396 w 240405"/>
              <a:gd name="connsiteY29" fmla="*/ 50399 h 259274"/>
              <a:gd name="connsiteX30" fmla="*/ 115880 w 240405"/>
              <a:gd name="connsiteY30" fmla="*/ 40005 h 259274"/>
              <a:gd name="connsiteX31" fmla="*/ 14103 w 240405"/>
              <a:gd name="connsiteY31" fmla="*/ 141783 h 259274"/>
              <a:gd name="connsiteX32" fmla="*/ 115880 w 240405"/>
              <a:gd name="connsiteY32" fmla="*/ 243560 h 259274"/>
              <a:gd name="connsiteX33" fmla="*/ 217658 w 240405"/>
              <a:gd name="connsiteY33" fmla="*/ 141783 h 259274"/>
              <a:gd name="connsiteX34" fmla="*/ 198047 w 240405"/>
              <a:gd name="connsiteY34" fmla="*/ 81579 h 259274"/>
              <a:gd name="connsiteX35" fmla="*/ 211775 w 240405"/>
              <a:gd name="connsiteY35" fmla="*/ 74912 h 259274"/>
              <a:gd name="connsiteX36" fmla="*/ 223580 w 240405"/>
              <a:gd name="connsiteY36" fmla="*/ 189389 h 259274"/>
              <a:gd name="connsiteX37" fmla="*/ 69875 w 240405"/>
              <a:gd name="connsiteY37" fmla="*/ 249437 h 259274"/>
              <a:gd name="connsiteX38" fmla="*/ 9828 w 240405"/>
              <a:gd name="connsiteY38" fmla="*/ 95740 h 259274"/>
              <a:gd name="connsiteX39" fmla="*/ 118252 w 240405"/>
              <a:gd name="connsiteY39" fmla="*/ 25864 h 259274"/>
              <a:gd name="connsiteX40" fmla="*/ 199812 w 240405"/>
              <a:gd name="connsiteY40" fmla="*/ 0 h 259274"/>
              <a:gd name="connsiteX41" fmla="*/ 203342 w 240405"/>
              <a:gd name="connsiteY41" fmla="*/ 37063 h 259274"/>
              <a:gd name="connsiteX42" fmla="*/ 240405 w 240405"/>
              <a:gd name="connsiteY42" fmla="*/ 33730 h 259274"/>
              <a:gd name="connsiteX43" fmla="*/ 210205 w 240405"/>
              <a:gd name="connsiteY43" fmla="*/ 70401 h 259274"/>
              <a:gd name="connsiteX44" fmla="*/ 175495 w 240405"/>
              <a:gd name="connsiteY44" fmla="*/ 84913 h 259274"/>
              <a:gd name="connsiteX45" fmla="*/ 125685 w 240405"/>
              <a:gd name="connsiteY45" fmla="*/ 145116 h 259274"/>
              <a:gd name="connsiteX46" fmla="*/ 125666 w 240405"/>
              <a:gd name="connsiteY46" fmla="*/ 145130 h 259274"/>
              <a:gd name="connsiteX47" fmla="*/ 113527 w 240405"/>
              <a:gd name="connsiteY47" fmla="*/ 146293 h 259274"/>
              <a:gd name="connsiteX48" fmla="*/ 112154 w 240405"/>
              <a:gd name="connsiteY48" fmla="*/ 133938 h 259274"/>
              <a:gd name="connsiteX49" fmla="*/ 161964 w 240405"/>
              <a:gd name="connsiteY49" fmla="*/ 73539 h 259274"/>
              <a:gd name="connsiteX50" fmla="*/ 169416 w 240405"/>
              <a:gd name="connsiteY50" fmla="*/ 36671 h 259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40405" h="259274">
                <a:moveTo>
                  <a:pt x="116076" y="83344"/>
                </a:moveTo>
                <a:cubicBezTo>
                  <a:pt x="124764" y="83364"/>
                  <a:pt x="133333" y="85305"/>
                  <a:pt x="141177" y="89031"/>
                </a:cubicBezTo>
                <a:lnTo>
                  <a:pt x="131372" y="100797"/>
                </a:lnTo>
                <a:cubicBezTo>
                  <a:pt x="118998" y="95883"/>
                  <a:pt x="105075" y="96795"/>
                  <a:pt x="93446" y="103280"/>
                </a:cubicBezTo>
                <a:cubicBezTo>
                  <a:pt x="72051" y="115197"/>
                  <a:pt x="64384" y="142191"/>
                  <a:pt x="76306" y="163570"/>
                </a:cubicBezTo>
                <a:cubicBezTo>
                  <a:pt x="88229" y="184949"/>
                  <a:pt x="115213" y="192618"/>
                  <a:pt x="136608" y="180699"/>
                </a:cubicBezTo>
                <a:cubicBezTo>
                  <a:pt x="157983" y="168780"/>
                  <a:pt x="165651" y="141787"/>
                  <a:pt x="153728" y="120407"/>
                </a:cubicBezTo>
                <a:lnTo>
                  <a:pt x="163337" y="108445"/>
                </a:lnTo>
                <a:cubicBezTo>
                  <a:pt x="172044" y="119574"/>
                  <a:pt x="176437" y="133460"/>
                  <a:pt x="175750" y="147568"/>
                </a:cubicBezTo>
                <a:cubicBezTo>
                  <a:pt x="174142" y="180021"/>
                  <a:pt x="146550" y="205032"/>
                  <a:pt x="114095" y="203435"/>
                </a:cubicBezTo>
                <a:cubicBezTo>
                  <a:pt x="81640" y="201837"/>
                  <a:pt x="56637" y="174234"/>
                  <a:pt x="58226" y="141783"/>
                </a:cubicBezTo>
                <a:cubicBezTo>
                  <a:pt x="58442" y="109824"/>
                  <a:pt x="84111" y="83875"/>
                  <a:pt x="116076" y="83344"/>
                </a:cubicBezTo>
                <a:close/>
                <a:moveTo>
                  <a:pt x="115488" y="53928"/>
                </a:moveTo>
                <a:cubicBezTo>
                  <a:pt x="130019" y="53850"/>
                  <a:pt x="144335" y="57495"/>
                  <a:pt x="157061" y="64518"/>
                </a:cubicBezTo>
                <a:lnTo>
                  <a:pt x="155885" y="70205"/>
                </a:lnTo>
                <a:lnTo>
                  <a:pt x="150002" y="77264"/>
                </a:lnTo>
                <a:cubicBezTo>
                  <a:pt x="124822" y="63037"/>
                  <a:pt x="93603" y="65079"/>
                  <a:pt x="70482" y="82467"/>
                </a:cubicBezTo>
                <a:cubicBezTo>
                  <a:pt x="38380" y="106621"/>
                  <a:pt x="31928" y="152233"/>
                  <a:pt x="56068" y="184343"/>
                </a:cubicBezTo>
                <a:cubicBezTo>
                  <a:pt x="80228" y="216454"/>
                  <a:pt x="125842" y="222904"/>
                  <a:pt x="157944" y="198750"/>
                </a:cubicBezTo>
                <a:cubicBezTo>
                  <a:pt x="190066" y="174598"/>
                  <a:pt x="196517" y="128987"/>
                  <a:pt x="172357" y="96875"/>
                </a:cubicBezTo>
                <a:lnTo>
                  <a:pt x="178437" y="89619"/>
                </a:lnTo>
                <a:lnTo>
                  <a:pt x="183535" y="87462"/>
                </a:lnTo>
                <a:cubicBezTo>
                  <a:pt x="196223" y="103140"/>
                  <a:pt x="203067" y="122727"/>
                  <a:pt x="202949" y="142890"/>
                </a:cubicBezTo>
                <a:cubicBezTo>
                  <a:pt x="202636" y="191085"/>
                  <a:pt x="163317" y="229907"/>
                  <a:pt x="115135" y="229601"/>
                </a:cubicBezTo>
                <a:cubicBezTo>
                  <a:pt x="66932" y="229295"/>
                  <a:pt x="28104" y="189977"/>
                  <a:pt x="28418" y="141782"/>
                </a:cubicBezTo>
                <a:cubicBezTo>
                  <a:pt x="28418" y="141520"/>
                  <a:pt x="28418" y="141257"/>
                  <a:pt x="28418" y="140994"/>
                </a:cubicBezTo>
                <a:cubicBezTo>
                  <a:pt x="28418" y="92908"/>
                  <a:pt x="67403" y="53926"/>
                  <a:pt x="115488" y="53928"/>
                </a:cubicBezTo>
                <a:close/>
                <a:moveTo>
                  <a:pt x="118252" y="25864"/>
                </a:moveTo>
                <a:cubicBezTo>
                  <a:pt x="133409" y="26058"/>
                  <a:pt x="148777" y="29226"/>
                  <a:pt x="163534" y="35691"/>
                </a:cubicBezTo>
                <a:lnTo>
                  <a:pt x="160396" y="50399"/>
                </a:lnTo>
                <a:cubicBezTo>
                  <a:pt x="146570" y="43517"/>
                  <a:pt x="131333" y="39958"/>
                  <a:pt x="115880" y="40005"/>
                </a:cubicBezTo>
                <a:cubicBezTo>
                  <a:pt x="59677" y="40005"/>
                  <a:pt x="14103" y="85572"/>
                  <a:pt x="14103" y="141783"/>
                </a:cubicBezTo>
                <a:cubicBezTo>
                  <a:pt x="14103" y="197994"/>
                  <a:pt x="59677" y="243560"/>
                  <a:pt x="115880" y="243560"/>
                </a:cubicBezTo>
                <a:cubicBezTo>
                  <a:pt x="172083" y="243560"/>
                  <a:pt x="217658" y="197994"/>
                  <a:pt x="217658" y="141783"/>
                </a:cubicBezTo>
                <a:cubicBezTo>
                  <a:pt x="217756" y="120129"/>
                  <a:pt x="210872" y="99021"/>
                  <a:pt x="198047" y="81579"/>
                </a:cubicBezTo>
                <a:lnTo>
                  <a:pt x="211775" y="74912"/>
                </a:lnTo>
                <a:cubicBezTo>
                  <a:pt x="235562" y="108341"/>
                  <a:pt x="240053" y="151807"/>
                  <a:pt x="223580" y="189389"/>
                </a:cubicBezTo>
                <a:cubicBezTo>
                  <a:pt x="197714" y="248414"/>
                  <a:pt x="128901" y="275299"/>
                  <a:pt x="69875" y="249437"/>
                </a:cubicBezTo>
                <a:cubicBezTo>
                  <a:pt x="10867" y="223577"/>
                  <a:pt x="-16018" y="154765"/>
                  <a:pt x="9828" y="95740"/>
                </a:cubicBezTo>
                <a:cubicBezTo>
                  <a:pt x="29228" y="51471"/>
                  <a:pt x="72784" y="25282"/>
                  <a:pt x="118252" y="25864"/>
                </a:cubicBezTo>
                <a:close/>
                <a:moveTo>
                  <a:pt x="199812" y="0"/>
                </a:moveTo>
                <a:lnTo>
                  <a:pt x="203342" y="37063"/>
                </a:lnTo>
                <a:lnTo>
                  <a:pt x="240405" y="33730"/>
                </a:lnTo>
                <a:lnTo>
                  <a:pt x="210205" y="70401"/>
                </a:lnTo>
                <a:lnTo>
                  <a:pt x="175495" y="84913"/>
                </a:lnTo>
                <a:lnTo>
                  <a:pt x="125685" y="145116"/>
                </a:lnTo>
                <a:cubicBezTo>
                  <a:pt x="125685" y="145120"/>
                  <a:pt x="125685" y="145126"/>
                  <a:pt x="125666" y="145130"/>
                </a:cubicBezTo>
                <a:cubicBezTo>
                  <a:pt x="122646" y="148805"/>
                  <a:pt x="117194" y="149327"/>
                  <a:pt x="113527" y="146293"/>
                </a:cubicBezTo>
                <a:cubicBezTo>
                  <a:pt x="109762" y="143251"/>
                  <a:pt x="109134" y="137735"/>
                  <a:pt x="112154" y="133938"/>
                </a:cubicBezTo>
                <a:lnTo>
                  <a:pt x="161964" y="73539"/>
                </a:lnTo>
                <a:lnTo>
                  <a:pt x="169416" y="36671"/>
                </a:lnTo>
                <a:close/>
              </a:path>
            </a:pathLst>
          </a:custGeom>
          <a:solidFill>
            <a:srgbClr val="808080"/>
          </a:solidFill>
          <a:ln w="196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35" name="任意多边形: 形状 234">
            <a:extLst>
              <a:ext uri="{FF2B5EF4-FFF2-40B4-BE49-F238E27FC236}">
                <a16:creationId xmlns:a16="http://schemas.microsoft.com/office/drawing/2014/main" id="{0531F89B-2030-3C64-5786-AF83B36F0DF0}"/>
              </a:ext>
            </a:extLst>
          </p:cNvPr>
          <p:cNvSpPr/>
          <p:nvPr/>
        </p:nvSpPr>
        <p:spPr>
          <a:xfrm>
            <a:off x="8026105" y="3524095"/>
            <a:ext cx="183944" cy="200222"/>
          </a:xfrm>
          <a:custGeom>
            <a:avLst/>
            <a:gdLst>
              <a:gd name="connsiteX0" fmla="*/ 0 w 183944"/>
              <a:gd name="connsiteY0" fmla="*/ 130213 h 200222"/>
              <a:gd name="connsiteX1" fmla="*/ 30592 w 183944"/>
              <a:gd name="connsiteY1" fmla="*/ 130213 h 200222"/>
              <a:gd name="connsiteX2" fmla="*/ 30592 w 183944"/>
              <a:gd name="connsiteY2" fmla="*/ 200222 h 200222"/>
              <a:gd name="connsiteX3" fmla="*/ 0 w 183944"/>
              <a:gd name="connsiteY3" fmla="*/ 200222 h 200222"/>
              <a:gd name="connsiteX4" fmla="*/ 51183 w 183944"/>
              <a:gd name="connsiteY4" fmla="*/ 100013 h 200222"/>
              <a:gd name="connsiteX5" fmla="*/ 81775 w 183944"/>
              <a:gd name="connsiteY5" fmla="*/ 100013 h 200222"/>
              <a:gd name="connsiteX6" fmla="*/ 81775 w 183944"/>
              <a:gd name="connsiteY6" fmla="*/ 200222 h 200222"/>
              <a:gd name="connsiteX7" fmla="*/ 51183 w 183944"/>
              <a:gd name="connsiteY7" fmla="*/ 200222 h 200222"/>
              <a:gd name="connsiteX8" fmla="*/ 102366 w 183944"/>
              <a:gd name="connsiteY8" fmla="*/ 60008 h 200222"/>
              <a:gd name="connsiteX9" fmla="*/ 132958 w 183944"/>
              <a:gd name="connsiteY9" fmla="*/ 60008 h 200222"/>
              <a:gd name="connsiteX10" fmla="*/ 132958 w 183944"/>
              <a:gd name="connsiteY10" fmla="*/ 200222 h 200222"/>
              <a:gd name="connsiteX11" fmla="*/ 102366 w 183944"/>
              <a:gd name="connsiteY11" fmla="*/ 200222 h 200222"/>
              <a:gd name="connsiteX12" fmla="*/ 153352 w 183944"/>
              <a:gd name="connsiteY12" fmla="*/ 0 h 200222"/>
              <a:gd name="connsiteX13" fmla="*/ 183944 w 183944"/>
              <a:gd name="connsiteY13" fmla="*/ 0 h 200222"/>
              <a:gd name="connsiteX14" fmla="*/ 183944 w 183944"/>
              <a:gd name="connsiteY14" fmla="*/ 200221 h 200222"/>
              <a:gd name="connsiteX15" fmla="*/ 153352 w 183944"/>
              <a:gd name="connsiteY15" fmla="*/ 200221 h 200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83944" h="200222">
                <a:moveTo>
                  <a:pt x="0" y="130213"/>
                </a:moveTo>
                <a:lnTo>
                  <a:pt x="30592" y="130213"/>
                </a:lnTo>
                <a:lnTo>
                  <a:pt x="30592" y="200222"/>
                </a:lnTo>
                <a:lnTo>
                  <a:pt x="0" y="200222"/>
                </a:lnTo>
                <a:close/>
                <a:moveTo>
                  <a:pt x="51183" y="100013"/>
                </a:moveTo>
                <a:lnTo>
                  <a:pt x="81775" y="100013"/>
                </a:lnTo>
                <a:lnTo>
                  <a:pt x="81775" y="200222"/>
                </a:lnTo>
                <a:lnTo>
                  <a:pt x="51183" y="200222"/>
                </a:lnTo>
                <a:close/>
                <a:moveTo>
                  <a:pt x="102366" y="60008"/>
                </a:moveTo>
                <a:lnTo>
                  <a:pt x="132958" y="60008"/>
                </a:lnTo>
                <a:lnTo>
                  <a:pt x="132958" y="200222"/>
                </a:lnTo>
                <a:lnTo>
                  <a:pt x="102366" y="200222"/>
                </a:lnTo>
                <a:close/>
                <a:moveTo>
                  <a:pt x="153352" y="0"/>
                </a:moveTo>
                <a:lnTo>
                  <a:pt x="183944" y="0"/>
                </a:lnTo>
                <a:lnTo>
                  <a:pt x="183944" y="200221"/>
                </a:lnTo>
                <a:lnTo>
                  <a:pt x="153352" y="200221"/>
                </a:lnTo>
                <a:close/>
              </a:path>
            </a:pathLst>
          </a:custGeom>
          <a:solidFill>
            <a:srgbClr val="808080"/>
          </a:solidFill>
          <a:ln w="196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7" name="任意多边形: 形状 206">
            <a:extLst>
              <a:ext uri="{FF2B5EF4-FFF2-40B4-BE49-F238E27FC236}">
                <a16:creationId xmlns:a16="http://schemas.microsoft.com/office/drawing/2014/main" id="{AF7B8E31-3CB8-68EC-8AA6-B10F9D6CE316}"/>
              </a:ext>
            </a:extLst>
          </p:cNvPr>
          <p:cNvSpPr/>
          <p:nvPr/>
        </p:nvSpPr>
        <p:spPr>
          <a:xfrm>
            <a:off x="5897404" y="3493546"/>
            <a:ext cx="264518" cy="261320"/>
          </a:xfrm>
          <a:custGeom>
            <a:avLst/>
            <a:gdLst>
              <a:gd name="connsiteX0" fmla="*/ 261234 w 264518"/>
              <a:gd name="connsiteY0" fmla="*/ 163115 h 261320"/>
              <a:gd name="connsiteX1" fmla="*/ 258881 w 264518"/>
              <a:gd name="connsiteY1" fmla="*/ 160957 h 261320"/>
              <a:gd name="connsiteX2" fmla="*/ 249860 w 264518"/>
              <a:gd name="connsiteY2" fmla="*/ 155859 h 261320"/>
              <a:gd name="connsiteX3" fmla="*/ 243585 w 264518"/>
              <a:gd name="connsiteY3" fmla="*/ 152525 h 261320"/>
              <a:gd name="connsiteX4" fmla="*/ 240643 w 264518"/>
              <a:gd name="connsiteY4" fmla="*/ 151152 h 261320"/>
              <a:gd name="connsiteX5" fmla="*/ 237505 w 264518"/>
              <a:gd name="connsiteY5" fmla="*/ 147818 h 261320"/>
              <a:gd name="connsiteX6" fmla="*/ 237505 w 264518"/>
              <a:gd name="connsiteY6" fmla="*/ 145661 h 261320"/>
              <a:gd name="connsiteX7" fmla="*/ 237505 w 264518"/>
              <a:gd name="connsiteY7" fmla="*/ 143504 h 261320"/>
              <a:gd name="connsiteX8" fmla="*/ 237505 w 264518"/>
              <a:gd name="connsiteY8" fmla="*/ 141151 h 261320"/>
              <a:gd name="connsiteX9" fmla="*/ 237505 w 264518"/>
              <a:gd name="connsiteY9" fmla="*/ 136445 h 261320"/>
              <a:gd name="connsiteX10" fmla="*/ 237505 w 264518"/>
              <a:gd name="connsiteY10" fmla="*/ 131542 h 261320"/>
              <a:gd name="connsiteX11" fmla="*/ 237505 w 264518"/>
              <a:gd name="connsiteY11" fmla="*/ 127816 h 261320"/>
              <a:gd name="connsiteX12" fmla="*/ 237505 w 264518"/>
              <a:gd name="connsiteY12" fmla="*/ 123109 h 261320"/>
              <a:gd name="connsiteX13" fmla="*/ 237505 w 264518"/>
              <a:gd name="connsiteY13" fmla="*/ 118207 h 261320"/>
              <a:gd name="connsiteX14" fmla="*/ 237505 w 264518"/>
              <a:gd name="connsiteY14" fmla="*/ 116050 h 261320"/>
              <a:gd name="connsiteX15" fmla="*/ 237505 w 264518"/>
              <a:gd name="connsiteY15" fmla="*/ 113697 h 261320"/>
              <a:gd name="connsiteX16" fmla="*/ 237505 w 264518"/>
              <a:gd name="connsiteY16" fmla="*/ 111539 h 261320"/>
              <a:gd name="connsiteX17" fmla="*/ 240643 w 264518"/>
              <a:gd name="connsiteY17" fmla="*/ 108402 h 261320"/>
              <a:gd name="connsiteX18" fmla="*/ 243585 w 264518"/>
              <a:gd name="connsiteY18" fmla="*/ 106833 h 261320"/>
              <a:gd name="connsiteX19" fmla="*/ 249860 w 264518"/>
              <a:gd name="connsiteY19" fmla="*/ 103695 h 261320"/>
              <a:gd name="connsiteX20" fmla="*/ 258881 w 264518"/>
              <a:gd name="connsiteY20" fmla="*/ 98401 h 261320"/>
              <a:gd name="connsiteX21" fmla="*/ 261234 w 264518"/>
              <a:gd name="connsiteY21" fmla="*/ 96243 h 261320"/>
              <a:gd name="connsiteX22" fmla="*/ 262607 w 264518"/>
              <a:gd name="connsiteY22" fmla="*/ 93302 h 261320"/>
              <a:gd name="connsiteX23" fmla="*/ 262607 w 264518"/>
              <a:gd name="connsiteY23" fmla="*/ 89576 h 261320"/>
              <a:gd name="connsiteX24" fmla="*/ 262607 w 264518"/>
              <a:gd name="connsiteY24" fmla="*/ 85850 h 261320"/>
              <a:gd name="connsiteX25" fmla="*/ 261626 w 264518"/>
              <a:gd name="connsiteY25" fmla="*/ 82908 h 261320"/>
              <a:gd name="connsiteX26" fmla="*/ 259273 w 264518"/>
              <a:gd name="connsiteY26" fmla="*/ 76829 h 261320"/>
              <a:gd name="connsiteX27" fmla="*/ 256527 w 264518"/>
              <a:gd name="connsiteY27" fmla="*/ 70750 h 261320"/>
              <a:gd name="connsiteX28" fmla="*/ 255547 w 264518"/>
              <a:gd name="connsiteY28" fmla="*/ 68789 h 261320"/>
              <a:gd name="connsiteX29" fmla="*/ 255547 w 264518"/>
              <a:gd name="connsiteY29" fmla="*/ 68789 h 261320"/>
              <a:gd name="connsiteX30" fmla="*/ 250252 w 264518"/>
              <a:gd name="connsiteY30" fmla="*/ 63298 h 261320"/>
              <a:gd name="connsiteX31" fmla="*/ 243977 w 264518"/>
              <a:gd name="connsiteY31" fmla="*/ 63298 h 261320"/>
              <a:gd name="connsiteX32" fmla="*/ 240839 w 264518"/>
              <a:gd name="connsiteY32" fmla="*/ 63298 h 261320"/>
              <a:gd name="connsiteX33" fmla="*/ 233976 w 264518"/>
              <a:gd name="connsiteY33" fmla="*/ 65259 h 261320"/>
              <a:gd name="connsiteX34" fmla="*/ 224170 w 264518"/>
              <a:gd name="connsiteY34" fmla="*/ 68397 h 261320"/>
              <a:gd name="connsiteX35" fmla="*/ 219464 w 264518"/>
              <a:gd name="connsiteY35" fmla="*/ 68397 h 261320"/>
              <a:gd name="connsiteX36" fmla="*/ 215738 w 264518"/>
              <a:gd name="connsiteY36" fmla="*/ 65847 h 261320"/>
              <a:gd name="connsiteX37" fmla="*/ 214365 w 264518"/>
              <a:gd name="connsiteY37" fmla="*/ 64083 h 261320"/>
              <a:gd name="connsiteX38" fmla="*/ 211228 w 264518"/>
              <a:gd name="connsiteY38" fmla="*/ 60357 h 261320"/>
              <a:gd name="connsiteX39" fmla="*/ 208090 w 264518"/>
              <a:gd name="connsiteY39" fmla="*/ 56827 h 261320"/>
              <a:gd name="connsiteX40" fmla="*/ 206521 w 264518"/>
              <a:gd name="connsiteY40" fmla="*/ 55258 h 261320"/>
              <a:gd name="connsiteX41" fmla="*/ 204952 w 264518"/>
              <a:gd name="connsiteY41" fmla="*/ 53689 h 261320"/>
              <a:gd name="connsiteX42" fmla="*/ 201226 w 264518"/>
              <a:gd name="connsiteY42" fmla="*/ 50355 h 261320"/>
              <a:gd name="connsiteX43" fmla="*/ 197500 w 264518"/>
              <a:gd name="connsiteY43" fmla="*/ 47218 h 261320"/>
              <a:gd name="connsiteX44" fmla="*/ 195932 w 264518"/>
              <a:gd name="connsiteY44" fmla="*/ 45845 h 261320"/>
              <a:gd name="connsiteX45" fmla="*/ 193186 w 264518"/>
              <a:gd name="connsiteY45" fmla="*/ 42119 h 261320"/>
              <a:gd name="connsiteX46" fmla="*/ 193186 w 264518"/>
              <a:gd name="connsiteY46" fmla="*/ 37609 h 261320"/>
              <a:gd name="connsiteX47" fmla="*/ 196324 w 264518"/>
              <a:gd name="connsiteY47" fmla="*/ 27803 h 261320"/>
              <a:gd name="connsiteX48" fmla="*/ 198285 w 264518"/>
              <a:gd name="connsiteY48" fmla="*/ 20940 h 261320"/>
              <a:gd name="connsiteX49" fmla="*/ 198285 w 264518"/>
              <a:gd name="connsiteY49" fmla="*/ 17802 h 261320"/>
              <a:gd name="connsiteX50" fmla="*/ 197304 w 264518"/>
              <a:gd name="connsiteY50" fmla="*/ 11331 h 261320"/>
              <a:gd name="connsiteX51" fmla="*/ 193382 w 264518"/>
              <a:gd name="connsiteY51" fmla="*/ 6232 h 261320"/>
              <a:gd name="connsiteX52" fmla="*/ 193382 w 264518"/>
              <a:gd name="connsiteY52" fmla="*/ 6232 h 261320"/>
              <a:gd name="connsiteX53" fmla="*/ 191421 w 264518"/>
              <a:gd name="connsiteY53" fmla="*/ 6232 h 261320"/>
              <a:gd name="connsiteX54" fmla="*/ 185342 w 264518"/>
              <a:gd name="connsiteY54" fmla="*/ 3487 h 261320"/>
              <a:gd name="connsiteX55" fmla="*/ 179263 w 264518"/>
              <a:gd name="connsiteY55" fmla="*/ 1133 h 261320"/>
              <a:gd name="connsiteX56" fmla="*/ 176321 w 264518"/>
              <a:gd name="connsiteY56" fmla="*/ 153 h 261320"/>
              <a:gd name="connsiteX57" fmla="*/ 172595 w 264518"/>
              <a:gd name="connsiteY57" fmla="*/ 153 h 261320"/>
              <a:gd name="connsiteX58" fmla="*/ 168869 w 264518"/>
              <a:gd name="connsiteY58" fmla="*/ 153 h 261320"/>
              <a:gd name="connsiteX59" fmla="*/ 163574 w 264518"/>
              <a:gd name="connsiteY59" fmla="*/ 3879 h 261320"/>
              <a:gd name="connsiteX60" fmla="*/ 158476 w 264518"/>
              <a:gd name="connsiteY60" fmla="*/ 12900 h 261320"/>
              <a:gd name="connsiteX61" fmla="*/ 155142 w 264518"/>
              <a:gd name="connsiteY61" fmla="*/ 19175 h 261320"/>
              <a:gd name="connsiteX62" fmla="*/ 153769 w 264518"/>
              <a:gd name="connsiteY62" fmla="*/ 21920 h 261320"/>
              <a:gd name="connsiteX63" fmla="*/ 150632 w 264518"/>
              <a:gd name="connsiteY63" fmla="*/ 25254 h 261320"/>
              <a:gd name="connsiteX64" fmla="*/ 148475 w 264518"/>
              <a:gd name="connsiteY64" fmla="*/ 25254 h 261320"/>
              <a:gd name="connsiteX65" fmla="*/ 146121 w 264518"/>
              <a:gd name="connsiteY65" fmla="*/ 25254 h 261320"/>
              <a:gd name="connsiteX66" fmla="*/ 143964 w 264518"/>
              <a:gd name="connsiteY66" fmla="*/ 25254 h 261320"/>
              <a:gd name="connsiteX67" fmla="*/ 120040 w 264518"/>
              <a:gd name="connsiteY67" fmla="*/ 25254 h 261320"/>
              <a:gd name="connsiteX68" fmla="*/ 117882 w 264518"/>
              <a:gd name="connsiteY68" fmla="*/ 25254 h 261320"/>
              <a:gd name="connsiteX69" fmla="*/ 115529 w 264518"/>
              <a:gd name="connsiteY69" fmla="*/ 25254 h 261320"/>
              <a:gd name="connsiteX70" fmla="*/ 113372 w 264518"/>
              <a:gd name="connsiteY70" fmla="*/ 25254 h 261320"/>
              <a:gd name="connsiteX71" fmla="*/ 110234 w 264518"/>
              <a:gd name="connsiteY71" fmla="*/ 21920 h 261320"/>
              <a:gd name="connsiteX72" fmla="*/ 108862 w 264518"/>
              <a:gd name="connsiteY72" fmla="*/ 19175 h 261320"/>
              <a:gd name="connsiteX73" fmla="*/ 105528 w 264518"/>
              <a:gd name="connsiteY73" fmla="*/ 12900 h 261320"/>
              <a:gd name="connsiteX74" fmla="*/ 100429 w 264518"/>
              <a:gd name="connsiteY74" fmla="*/ 3879 h 261320"/>
              <a:gd name="connsiteX75" fmla="*/ 98272 w 264518"/>
              <a:gd name="connsiteY75" fmla="*/ 1526 h 261320"/>
              <a:gd name="connsiteX76" fmla="*/ 95135 w 264518"/>
              <a:gd name="connsiteY76" fmla="*/ 153 h 261320"/>
              <a:gd name="connsiteX77" fmla="*/ 91605 w 264518"/>
              <a:gd name="connsiteY77" fmla="*/ 153 h 261320"/>
              <a:gd name="connsiteX78" fmla="*/ 87683 w 264518"/>
              <a:gd name="connsiteY78" fmla="*/ 153 h 261320"/>
              <a:gd name="connsiteX79" fmla="*/ 84741 w 264518"/>
              <a:gd name="connsiteY79" fmla="*/ 1133 h 261320"/>
              <a:gd name="connsiteX80" fmla="*/ 78662 w 264518"/>
              <a:gd name="connsiteY80" fmla="*/ 3487 h 261320"/>
              <a:gd name="connsiteX81" fmla="*/ 72583 w 264518"/>
              <a:gd name="connsiteY81" fmla="*/ 6232 h 261320"/>
              <a:gd name="connsiteX82" fmla="*/ 70622 w 264518"/>
              <a:gd name="connsiteY82" fmla="*/ 6232 h 261320"/>
              <a:gd name="connsiteX83" fmla="*/ 70622 w 264518"/>
              <a:gd name="connsiteY83" fmla="*/ 6232 h 261320"/>
              <a:gd name="connsiteX84" fmla="*/ 65327 w 264518"/>
              <a:gd name="connsiteY84" fmla="*/ 11331 h 261320"/>
              <a:gd name="connsiteX85" fmla="*/ 64346 w 264518"/>
              <a:gd name="connsiteY85" fmla="*/ 17802 h 261320"/>
              <a:gd name="connsiteX86" fmla="*/ 64346 w 264518"/>
              <a:gd name="connsiteY86" fmla="*/ 20940 h 261320"/>
              <a:gd name="connsiteX87" fmla="*/ 66111 w 264518"/>
              <a:gd name="connsiteY87" fmla="*/ 27803 h 261320"/>
              <a:gd name="connsiteX88" fmla="*/ 69249 w 264518"/>
              <a:gd name="connsiteY88" fmla="*/ 37609 h 261320"/>
              <a:gd name="connsiteX89" fmla="*/ 66896 w 264518"/>
              <a:gd name="connsiteY89" fmla="*/ 45845 h 261320"/>
              <a:gd name="connsiteX90" fmla="*/ 65131 w 264518"/>
              <a:gd name="connsiteY90" fmla="*/ 47218 h 261320"/>
              <a:gd name="connsiteX91" fmla="*/ 61405 w 264518"/>
              <a:gd name="connsiteY91" fmla="*/ 50355 h 261320"/>
              <a:gd name="connsiteX92" fmla="*/ 57679 w 264518"/>
              <a:gd name="connsiteY92" fmla="*/ 53689 h 261320"/>
              <a:gd name="connsiteX93" fmla="*/ 56110 w 264518"/>
              <a:gd name="connsiteY93" fmla="*/ 55258 h 261320"/>
              <a:gd name="connsiteX94" fmla="*/ 54737 w 264518"/>
              <a:gd name="connsiteY94" fmla="*/ 56827 h 261320"/>
              <a:gd name="connsiteX95" fmla="*/ 51404 w 264518"/>
              <a:gd name="connsiteY95" fmla="*/ 60357 h 261320"/>
              <a:gd name="connsiteX96" fmla="*/ 48266 w 264518"/>
              <a:gd name="connsiteY96" fmla="*/ 64083 h 261320"/>
              <a:gd name="connsiteX97" fmla="*/ 46893 w 264518"/>
              <a:gd name="connsiteY97" fmla="*/ 65847 h 261320"/>
              <a:gd name="connsiteX98" fmla="*/ 43167 w 264518"/>
              <a:gd name="connsiteY98" fmla="*/ 68397 h 261320"/>
              <a:gd name="connsiteX99" fmla="*/ 38461 w 264518"/>
              <a:gd name="connsiteY99" fmla="*/ 68397 h 261320"/>
              <a:gd name="connsiteX100" fmla="*/ 28656 w 264518"/>
              <a:gd name="connsiteY100" fmla="*/ 65259 h 261320"/>
              <a:gd name="connsiteX101" fmla="*/ 21988 w 264518"/>
              <a:gd name="connsiteY101" fmla="*/ 63298 h 261320"/>
              <a:gd name="connsiteX102" fmla="*/ 18654 w 264518"/>
              <a:gd name="connsiteY102" fmla="*/ 63298 h 261320"/>
              <a:gd name="connsiteX103" fmla="*/ 12379 w 264518"/>
              <a:gd name="connsiteY103" fmla="*/ 63298 h 261320"/>
              <a:gd name="connsiteX104" fmla="*/ 7280 w 264518"/>
              <a:gd name="connsiteY104" fmla="*/ 68789 h 261320"/>
              <a:gd name="connsiteX105" fmla="*/ 7280 w 264518"/>
              <a:gd name="connsiteY105" fmla="*/ 68789 h 261320"/>
              <a:gd name="connsiteX106" fmla="*/ 6300 w 264518"/>
              <a:gd name="connsiteY106" fmla="*/ 70750 h 261320"/>
              <a:gd name="connsiteX107" fmla="*/ 3555 w 264518"/>
              <a:gd name="connsiteY107" fmla="*/ 76829 h 261320"/>
              <a:gd name="connsiteX108" fmla="*/ 1201 w 264518"/>
              <a:gd name="connsiteY108" fmla="*/ 82908 h 261320"/>
              <a:gd name="connsiteX109" fmla="*/ 221 w 264518"/>
              <a:gd name="connsiteY109" fmla="*/ 85850 h 261320"/>
              <a:gd name="connsiteX110" fmla="*/ 221 w 264518"/>
              <a:gd name="connsiteY110" fmla="*/ 89576 h 261320"/>
              <a:gd name="connsiteX111" fmla="*/ 221 w 264518"/>
              <a:gd name="connsiteY111" fmla="*/ 93302 h 261320"/>
              <a:gd name="connsiteX112" fmla="*/ 1593 w 264518"/>
              <a:gd name="connsiteY112" fmla="*/ 96243 h 261320"/>
              <a:gd name="connsiteX113" fmla="*/ 4143 w 264518"/>
              <a:gd name="connsiteY113" fmla="*/ 98401 h 261320"/>
              <a:gd name="connsiteX114" fmla="*/ 12967 w 264518"/>
              <a:gd name="connsiteY114" fmla="*/ 103695 h 261320"/>
              <a:gd name="connsiteX115" fmla="*/ 19243 w 264518"/>
              <a:gd name="connsiteY115" fmla="*/ 106833 h 261320"/>
              <a:gd name="connsiteX116" fmla="*/ 22184 w 264518"/>
              <a:gd name="connsiteY116" fmla="*/ 108402 h 261320"/>
              <a:gd name="connsiteX117" fmla="*/ 25518 w 264518"/>
              <a:gd name="connsiteY117" fmla="*/ 111539 h 261320"/>
              <a:gd name="connsiteX118" fmla="*/ 25518 w 264518"/>
              <a:gd name="connsiteY118" fmla="*/ 113697 h 261320"/>
              <a:gd name="connsiteX119" fmla="*/ 25518 w 264518"/>
              <a:gd name="connsiteY119" fmla="*/ 116050 h 261320"/>
              <a:gd name="connsiteX120" fmla="*/ 25518 w 264518"/>
              <a:gd name="connsiteY120" fmla="*/ 118207 h 261320"/>
              <a:gd name="connsiteX121" fmla="*/ 25518 w 264518"/>
              <a:gd name="connsiteY121" fmla="*/ 123894 h 261320"/>
              <a:gd name="connsiteX122" fmla="*/ 25518 w 264518"/>
              <a:gd name="connsiteY122" fmla="*/ 128600 h 261320"/>
              <a:gd name="connsiteX123" fmla="*/ 25518 w 264518"/>
              <a:gd name="connsiteY123" fmla="*/ 133111 h 261320"/>
              <a:gd name="connsiteX124" fmla="*/ 25518 w 264518"/>
              <a:gd name="connsiteY124" fmla="*/ 138013 h 261320"/>
              <a:gd name="connsiteX125" fmla="*/ 25518 w 264518"/>
              <a:gd name="connsiteY125" fmla="*/ 142720 h 261320"/>
              <a:gd name="connsiteX126" fmla="*/ 25518 w 264518"/>
              <a:gd name="connsiteY126" fmla="*/ 145073 h 261320"/>
              <a:gd name="connsiteX127" fmla="*/ 25518 w 264518"/>
              <a:gd name="connsiteY127" fmla="*/ 147230 h 261320"/>
              <a:gd name="connsiteX128" fmla="*/ 25518 w 264518"/>
              <a:gd name="connsiteY128" fmla="*/ 149387 h 261320"/>
              <a:gd name="connsiteX129" fmla="*/ 22184 w 264518"/>
              <a:gd name="connsiteY129" fmla="*/ 152721 h 261320"/>
              <a:gd name="connsiteX130" fmla="*/ 19243 w 264518"/>
              <a:gd name="connsiteY130" fmla="*/ 154094 h 261320"/>
              <a:gd name="connsiteX131" fmla="*/ 12967 w 264518"/>
              <a:gd name="connsiteY131" fmla="*/ 157428 h 261320"/>
              <a:gd name="connsiteX132" fmla="*/ 4143 w 264518"/>
              <a:gd name="connsiteY132" fmla="*/ 162526 h 261320"/>
              <a:gd name="connsiteX133" fmla="*/ 1593 w 264518"/>
              <a:gd name="connsiteY133" fmla="*/ 164683 h 261320"/>
              <a:gd name="connsiteX134" fmla="*/ 221 w 264518"/>
              <a:gd name="connsiteY134" fmla="*/ 167821 h 261320"/>
              <a:gd name="connsiteX135" fmla="*/ 221 w 264518"/>
              <a:gd name="connsiteY135" fmla="*/ 171351 h 261320"/>
              <a:gd name="connsiteX136" fmla="*/ 221 w 264518"/>
              <a:gd name="connsiteY136" fmla="*/ 175273 h 261320"/>
              <a:gd name="connsiteX137" fmla="*/ 1201 w 264518"/>
              <a:gd name="connsiteY137" fmla="*/ 178018 h 261320"/>
              <a:gd name="connsiteX138" fmla="*/ 3555 w 264518"/>
              <a:gd name="connsiteY138" fmla="*/ 184294 h 261320"/>
              <a:gd name="connsiteX139" fmla="*/ 6300 w 264518"/>
              <a:gd name="connsiteY139" fmla="*/ 190373 h 261320"/>
              <a:gd name="connsiteX140" fmla="*/ 7280 w 264518"/>
              <a:gd name="connsiteY140" fmla="*/ 192334 h 261320"/>
              <a:gd name="connsiteX141" fmla="*/ 7280 w 264518"/>
              <a:gd name="connsiteY141" fmla="*/ 192334 h 261320"/>
              <a:gd name="connsiteX142" fmla="*/ 12379 w 264518"/>
              <a:gd name="connsiteY142" fmla="*/ 197825 h 261320"/>
              <a:gd name="connsiteX143" fmla="*/ 18654 w 264518"/>
              <a:gd name="connsiteY143" fmla="*/ 197825 h 261320"/>
              <a:gd name="connsiteX144" fmla="*/ 21988 w 264518"/>
              <a:gd name="connsiteY144" fmla="*/ 197825 h 261320"/>
              <a:gd name="connsiteX145" fmla="*/ 28656 w 264518"/>
              <a:gd name="connsiteY145" fmla="*/ 195864 h 261320"/>
              <a:gd name="connsiteX146" fmla="*/ 38461 w 264518"/>
              <a:gd name="connsiteY146" fmla="*/ 192922 h 261320"/>
              <a:gd name="connsiteX147" fmla="*/ 43167 w 264518"/>
              <a:gd name="connsiteY147" fmla="*/ 192922 h 261320"/>
              <a:gd name="connsiteX148" fmla="*/ 46893 w 264518"/>
              <a:gd name="connsiteY148" fmla="*/ 195471 h 261320"/>
              <a:gd name="connsiteX149" fmla="*/ 48266 w 264518"/>
              <a:gd name="connsiteY149" fmla="*/ 197236 h 261320"/>
              <a:gd name="connsiteX150" fmla="*/ 51404 w 264518"/>
              <a:gd name="connsiteY150" fmla="*/ 200962 h 261320"/>
              <a:gd name="connsiteX151" fmla="*/ 54737 w 264518"/>
              <a:gd name="connsiteY151" fmla="*/ 204492 h 261320"/>
              <a:gd name="connsiteX152" fmla="*/ 56110 w 264518"/>
              <a:gd name="connsiteY152" fmla="*/ 206257 h 261320"/>
              <a:gd name="connsiteX153" fmla="*/ 57679 w 264518"/>
              <a:gd name="connsiteY153" fmla="*/ 207630 h 261320"/>
              <a:gd name="connsiteX154" fmla="*/ 61405 w 264518"/>
              <a:gd name="connsiteY154" fmla="*/ 210964 h 261320"/>
              <a:gd name="connsiteX155" fmla="*/ 65131 w 264518"/>
              <a:gd name="connsiteY155" fmla="*/ 214101 h 261320"/>
              <a:gd name="connsiteX156" fmla="*/ 66896 w 264518"/>
              <a:gd name="connsiteY156" fmla="*/ 215474 h 261320"/>
              <a:gd name="connsiteX157" fmla="*/ 69445 w 264518"/>
              <a:gd name="connsiteY157" fmla="*/ 219200 h 261320"/>
              <a:gd name="connsiteX158" fmla="*/ 69445 w 264518"/>
              <a:gd name="connsiteY158" fmla="*/ 223906 h 261320"/>
              <a:gd name="connsiteX159" fmla="*/ 66308 w 264518"/>
              <a:gd name="connsiteY159" fmla="*/ 233515 h 261320"/>
              <a:gd name="connsiteX160" fmla="*/ 64542 w 264518"/>
              <a:gd name="connsiteY160" fmla="*/ 240379 h 261320"/>
              <a:gd name="connsiteX161" fmla="*/ 64542 w 264518"/>
              <a:gd name="connsiteY161" fmla="*/ 243517 h 261320"/>
              <a:gd name="connsiteX162" fmla="*/ 65523 w 264518"/>
              <a:gd name="connsiteY162" fmla="*/ 249988 h 261320"/>
              <a:gd name="connsiteX163" fmla="*/ 70818 w 264518"/>
              <a:gd name="connsiteY163" fmla="*/ 255087 h 261320"/>
              <a:gd name="connsiteX164" fmla="*/ 70818 w 264518"/>
              <a:gd name="connsiteY164" fmla="*/ 255087 h 261320"/>
              <a:gd name="connsiteX165" fmla="*/ 72779 w 264518"/>
              <a:gd name="connsiteY165" fmla="*/ 256067 h 261320"/>
              <a:gd name="connsiteX166" fmla="*/ 78858 w 264518"/>
              <a:gd name="connsiteY166" fmla="*/ 258813 h 261320"/>
              <a:gd name="connsiteX167" fmla="*/ 84937 w 264518"/>
              <a:gd name="connsiteY167" fmla="*/ 261166 h 261320"/>
              <a:gd name="connsiteX168" fmla="*/ 87879 w 264518"/>
              <a:gd name="connsiteY168" fmla="*/ 261166 h 261320"/>
              <a:gd name="connsiteX169" fmla="*/ 91801 w 264518"/>
              <a:gd name="connsiteY169" fmla="*/ 261166 h 261320"/>
              <a:gd name="connsiteX170" fmla="*/ 95331 w 264518"/>
              <a:gd name="connsiteY170" fmla="*/ 261166 h 261320"/>
              <a:gd name="connsiteX171" fmla="*/ 98468 w 264518"/>
              <a:gd name="connsiteY171" fmla="*/ 259793 h 261320"/>
              <a:gd name="connsiteX172" fmla="*/ 100626 w 264518"/>
              <a:gd name="connsiteY172" fmla="*/ 257244 h 261320"/>
              <a:gd name="connsiteX173" fmla="*/ 105724 w 264518"/>
              <a:gd name="connsiteY173" fmla="*/ 248419 h 261320"/>
              <a:gd name="connsiteX174" fmla="*/ 109058 w 264518"/>
              <a:gd name="connsiteY174" fmla="*/ 242144 h 261320"/>
              <a:gd name="connsiteX175" fmla="*/ 110431 w 264518"/>
              <a:gd name="connsiteY175" fmla="*/ 239202 h 261320"/>
              <a:gd name="connsiteX176" fmla="*/ 113568 w 264518"/>
              <a:gd name="connsiteY176" fmla="*/ 235869 h 261320"/>
              <a:gd name="connsiteX177" fmla="*/ 115725 w 264518"/>
              <a:gd name="connsiteY177" fmla="*/ 235869 h 261320"/>
              <a:gd name="connsiteX178" fmla="*/ 148671 w 264518"/>
              <a:gd name="connsiteY178" fmla="*/ 235869 h 261320"/>
              <a:gd name="connsiteX179" fmla="*/ 150828 w 264518"/>
              <a:gd name="connsiteY179" fmla="*/ 235869 h 261320"/>
              <a:gd name="connsiteX180" fmla="*/ 153966 w 264518"/>
              <a:gd name="connsiteY180" fmla="*/ 239202 h 261320"/>
              <a:gd name="connsiteX181" fmla="*/ 155338 w 264518"/>
              <a:gd name="connsiteY181" fmla="*/ 242144 h 261320"/>
              <a:gd name="connsiteX182" fmla="*/ 158672 w 264518"/>
              <a:gd name="connsiteY182" fmla="*/ 248419 h 261320"/>
              <a:gd name="connsiteX183" fmla="*/ 163771 w 264518"/>
              <a:gd name="connsiteY183" fmla="*/ 257244 h 261320"/>
              <a:gd name="connsiteX184" fmla="*/ 166124 w 264518"/>
              <a:gd name="connsiteY184" fmla="*/ 259793 h 261320"/>
              <a:gd name="connsiteX185" fmla="*/ 169065 w 264518"/>
              <a:gd name="connsiteY185" fmla="*/ 261166 h 261320"/>
              <a:gd name="connsiteX186" fmla="*/ 172791 w 264518"/>
              <a:gd name="connsiteY186" fmla="*/ 261166 h 261320"/>
              <a:gd name="connsiteX187" fmla="*/ 176517 w 264518"/>
              <a:gd name="connsiteY187" fmla="*/ 261166 h 261320"/>
              <a:gd name="connsiteX188" fmla="*/ 179459 w 264518"/>
              <a:gd name="connsiteY188" fmla="*/ 261166 h 261320"/>
              <a:gd name="connsiteX189" fmla="*/ 185538 w 264518"/>
              <a:gd name="connsiteY189" fmla="*/ 258813 h 261320"/>
              <a:gd name="connsiteX190" fmla="*/ 191617 w 264518"/>
              <a:gd name="connsiteY190" fmla="*/ 256067 h 261320"/>
              <a:gd name="connsiteX191" fmla="*/ 193578 w 264518"/>
              <a:gd name="connsiteY191" fmla="*/ 255087 h 261320"/>
              <a:gd name="connsiteX192" fmla="*/ 193578 w 264518"/>
              <a:gd name="connsiteY192" fmla="*/ 255087 h 261320"/>
              <a:gd name="connsiteX193" fmla="*/ 199069 w 264518"/>
              <a:gd name="connsiteY193" fmla="*/ 249988 h 261320"/>
              <a:gd name="connsiteX194" fmla="*/ 200050 w 264518"/>
              <a:gd name="connsiteY194" fmla="*/ 243517 h 261320"/>
              <a:gd name="connsiteX195" fmla="*/ 200050 w 264518"/>
              <a:gd name="connsiteY195" fmla="*/ 240379 h 261320"/>
              <a:gd name="connsiteX196" fmla="*/ 198089 w 264518"/>
              <a:gd name="connsiteY196" fmla="*/ 233515 h 261320"/>
              <a:gd name="connsiteX197" fmla="*/ 194951 w 264518"/>
              <a:gd name="connsiteY197" fmla="*/ 223906 h 261320"/>
              <a:gd name="connsiteX198" fmla="*/ 194951 w 264518"/>
              <a:gd name="connsiteY198" fmla="*/ 219200 h 261320"/>
              <a:gd name="connsiteX199" fmla="*/ 197696 w 264518"/>
              <a:gd name="connsiteY199" fmla="*/ 215474 h 261320"/>
              <a:gd name="connsiteX200" fmla="*/ 199265 w 264518"/>
              <a:gd name="connsiteY200" fmla="*/ 214101 h 261320"/>
              <a:gd name="connsiteX201" fmla="*/ 202991 w 264518"/>
              <a:gd name="connsiteY201" fmla="*/ 210964 h 261320"/>
              <a:gd name="connsiteX202" fmla="*/ 206717 w 264518"/>
              <a:gd name="connsiteY202" fmla="*/ 207630 h 261320"/>
              <a:gd name="connsiteX203" fmla="*/ 208286 w 264518"/>
              <a:gd name="connsiteY203" fmla="*/ 206257 h 261320"/>
              <a:gd name="connsiteX204" fmla="*/ 209855 w 264518"/>
              <a:gd name="connsiteY204" fmla="*/ 204492 h 261320"/>
              <a:gd name="connsiteX205" fmla="*/ 212992 w 264518"/>
              <a:gd name="connsiteY205" fmla="*/ 200962 h 261320"/>
              <a:gd name="connsiteX206" fmla="*/ 216130 w 264518"/>
              <a:gd name="connsiteY206" fmla="*/ 197236 h 261320"/>
              <a:gd name="connsiteX207" fmla="*/ 217503 w 264518"/>
              <a:gd name="connsiteY207" fmla="*/ 195471 h 261320"/>
              <a:gd name="connsiteX208" fmla="*/ 221229 w 264518"/>
              <a:gd name="connsiteY208" fmla="*/ 192922 h 261320"/>
              <a:gd name="connsiteX209" fmla="*/ 225935 w 264518"/>
              <a:gd name="connsiteY209" fmla="*/ 192922 h 261320"/>
              <a:gd name="connsiteX210" fmla="*/ 235741 w 264518"/>
              <a:gd name="connsiteY210" fmla="*/ 195864 h 261320"/>
              <a:gd name="connsiteX211" fmla="*/ 242604 w 264518"/>
              <a:gd name="connsiteY211" fmla="*/ 197825 h 261320"/>
              <a:gd name="connsiteX212" fmla="*/ 245742 w 264518"/>
              <a:gd name="connsiteY212" fmla="*/ 197825 h 261320"/>
              <a:gd name="connsiteX213" fmla="*/ 252017 w 264518"/>
              <a:gd name="connsiteY213" fmla="*/ 197825 h 261320"/>
              <a:gd name="connsiteX214" fmla="*/ 257312 w 264518"/>
              <a:gd name="connsiteY214" fmla="*/ 192334 h 261320"/>
              <a:gd name="connsiteX215" fmla="*/ 257312 w 264518"/>
              <a:gd name="connsiteY215" fmla="*/ 192334 h 261320"/>
              <a:gd name="connsiteX216" fmla="*/ 258292 w 264518"/>
              <a:gd name="connsiteY216" fmla="*/ 190373 h 261320"/>
              <a:gd name="connsiteX217" fmla="*/ 261038 w 264518"/>
              <a:gd name="connsiteY217" fmla="*/ 184294 h 261320"/>
              <a:gd name="connsiteX218" fmla="*/ 263391 w 264518"/>
              <a:gd name="connsiteY218" fmla="*/ 178018 h 261320"/>
              <a:gd name="connsiteX219" fmla="*/ 264371 w 264518"/>
              <a:gd name="connsiteY219" fmla="*/ 175273 h 261320"/>
              <a:gd name="connsiteX220" fmla="*/ 264371 w 264518"/>
              <a:gd name="connsiteY220" fmla="*/ 171351 h 261320"/>
              <a:gd name="connsiteX221" fmla="*/ 264371 w 264518"/>
              <a:gd name="connsiteY221" fmla="*/ 167821 h 261320"/>
              <a:gd name="connsiteX222" fmla="*/ 261234 w 264518"/>
              <a:gd name="connsiteY222" fmla="*/ 163115 h 261320"/>
              <a:gd name="connsiteX223" fmla="*/ 187891 w 264518"/>
              <a:gd name="connsiteY223" fmla="*/ 190961 h 261320"/>
              <a:gd name="connsiteX224" fmla="*/ 186715 w 264518"/>
              <a:gd name="connsiteY224" fmla="*/ 191942 h 261320"/>
              <a:gd name="connsiteX225" fmla="*/ 185342 w 264518"/>
              <a:gd name="connsiteY225" fmla="*/ 193118 h 261320"/>
              <a:gd name="connsiteX226" fmla="*/ 183773 w 264518"/>
              <a:gd name="connsiteY226" fmla="*/ 194491 h 261320"/>
              <a:gd name="connsiteX227" fmla="*/ 182008 w 264518"/>
              <a:gd name="connsiteY227" fmla="*/ 195864 h 261320"/>
              <a:gd name="connsiteX228" fmla="*/ 173380 w 264518"/>
              <a:gd name="connsiteY228" fmla="*/ 201747 h 261320"/>
              <a:gd name="connsiteX229" fmla="*/ 162594 w 264518"/>
              <a:gd name="connsiteY229" fmla="*/ 207238 h 261320"/>
              <a:gd name="connsiteX230" fmla="*/ 151024 w 264518"/>
              <a:gd name="connsiteY230" fmla="*/ 211160 h 261320"/>
              <a:gd name="connsiteX231" fmla="*/ 145533 w 264518"/>
              <a:gd name="connsiteY231" fmla="*/ 212140 h 261320"/>
              <a:gd name="connsiteX232" fmla="*/ 142984 w 264518"/>
              <a:gd name="connsiteY232" fmla="*/ 212140 h 261320"/>
              <a:gd name="connsiteX233" fmla="*/ 140630 w 264518"/>
              <a:gd name="connsiteY233" fmla="*/ 212140 h 261320"/>
              <a:gd name="connsiteX234" fmla="*/ 136316 w 264518"/>
              <a:gd name="connsiteY234" fmla="*/ 212140 h 261320"/>
              <a:gd name="connsiteX235" fmla="*/ 124158 w 264518"/>
              <a:gd name="connsiteY235" fmla="*/ 212140 h 261320"/>
              <a:gd name="connsiteX236" fmla="*/ 119844 w 264518"/>
              <a:gd name="connsiteY236" fmla="*/ 212140 h 261320"/>
              <a:gd name="connsiteX237" fmla="*/ 117490 w 264518"/>
              <a:gd name="connsiteY237" fmla="*/ 212140 h 261320"/>
              <a:gd name="connsiteX238" fmla="*/ 114941 w 264518"/>
              <a:gd name="connsiteY238" fmla="*/ 212140 h 261320"/>
              <a:gd name="connsiteX239" fmla="*/ 109450 w 264518"/>
              <a:gd name="connsiteY239" fmla="*/ 211160 h 261320"/>
              <a:gd name="connsiteX240" fmla="*/ 98076 w 264518"/>
              <a:gd name="connsiteY240" fmla="*/ 207238 h 261320"/>
              <a:gd name="connsiteX241" fmla="*/ 87094 w 264518"/>
              <a:gd name="connsiteY241" fmla="*/ 201747 h 261320"/>
              <a:gd name="connsiteX242" fmla="*/ 78466 w 264518"/>
              <a:gd name="connsiteY242" fmla="*/ 195864 h 261320"/>
              <a:gd name="connsiteX243" fmla="*/ 76701 w 264518"/>
              <a:gd name="connsiteY243" fmla="*/ 194491 h 261320"/>
              <a:gd name="connsiteX244" fmla="*/ 75132 w 264518"/>
              <a:gd name="connsiteY244" fmla="*/ 193118 h 261320"/>
              <a:gd name="connsiteX245" fmla="*/ 73759 w 264518"/>
              <a:gd name="connsiteY245" fmla="*/ 191942 h 261320"/>
              <a:gd name="connsiteX246" fmla="*/ 72779 w 264518"/>
              <a:gd name="connsiteY246" fmla="*/ 190961 h 261320"/>
              <a:gd name="connsiteX247" fmla="*/ 70622 w 264518"/>
              <a:gd name="connsiteY247" fmla="*/ 189000 h 261320"/>
              <a:gd name="connsiteX248" fmla="*/ 68661 w 264518"/>
              <a:gd name="connsiteY248" fmla="*/ 186843 h 261320"/>
              <a:gd name="connsiteX249" fmla="*/ 68661 w 264518"/>
              <a:gd name="connsiteY249" fmla="*/ 185862 h 261320"/>
              <a:gd name="connsiteX250" fmla="*/ 67484 w 264518"/>
              <a:gd name="connsiteY250" fmla="*/ 184490 h 261320"/>
              <a:gd name="connsiteX251" fmla="*/ 66111 w 264518"/>
              <a:gd name="connsiteY251" fmla="*/ 182921 h 261320"/>
              <a:gd name="connsiteX252" fmla="*/ 64739 w 264518"/>
              <a:gd name="connsiteY252" fmla="*/ 181156 h 261320"/>
              <a:gd name="connsiteX253" fmla="*/ 58856 w 264518"/>
              <a:gd name="connsiteY253" fmla="*/ 172331 h 261320"/>
              <a:gd name="connsiteX254" fmla="*/ 53365 w 264518"/>
              <a:gd name="connsiteY254" fmla="*/ 161546 h 261320"/>
              <a:gd name="connsiteX255" fmla="*/ 49443 w 264518"/>
              <a:gd name="connsiteY255" fmla="*/ 150172 h 261320"/>
              <a:gd name="connsiteX256" fmla="*/ 48266 w 264518"/>
              <a:gd name="connsiteY256" fmla="*/ 144681 h 261320"/>
              <a:gd name="connsiteX257" fmla="*/ 48266 w 264518"/>
              <a:gd name="connsiteY257" fmla="*/ 142132 h 261320"/>
              <a:gd name="connsiteX258" fmla="*/ 48266 w 264518"/>
              <a:gd name="connsiteY258" fmla="*/ 139778 h 261320"/>
              <a:gd name="connsiteX259" fmla="*/ 48266 w 264518"/>
              <a:gd name="connsiteY259" fmla="*/ 135464 h 261320"/>
              <a:gd name="connsiteX260" fmla="*/ 48266 w 264518"/>
              <a:gd name="connsiteY260" fmla="*/ 123894 h 261320"/>
              <a:gd name="connsiteX261" fmla="*/ 48266 w 264518"/>
              <a:gd name="connsiteY261" fmla="*/ 119776 h 261320"/>
              <a:gd name="connsiteX262" fmla="*/ 48266 w 264518"/>
              <a:gd name="connsiteY262" fmla="*/ 117423 h 261320"/>
              <a:gd name="connsiteX263" fmla="*/ 48266 w 264518"/>
              <a:gd name="connsiteY263" fmla="*/ 114873 h 261320"/>
              <a:gd name="connsiteX264" fmla="*/ 49443 w 264518"/>
              <a:gd name="connsiteY264" fmla="*/ 109382 h 261320"/>
              <a:gd name="connsiteX265" fmla="*/ 53365 w 264518"/>
              <a:gd name="connsiteY265" fmla="*/ 97812 h 261320"/>
              <a:gd name="connsiteX266" fmla="*/ 58856 w 264518"/>
              <a:gd name="connsiteY266" fmla="*/ 87027 h 261320"/>
              <a:gd name="connsiteX267" fmla="*/ 64739 w 264518"/>
              <a:gd name="connsiteY267" fmla="*/ 78202 h 261320"/>
              <a:gd name="connsiteX268" fmla="*/ 66111 w 264518"/>
              <a:gd name="connsiteY268" fmla="*/ 76437 h 261320"/>
              <a:gd name="connsiteX269" fmla="*/ 67484 w 264518"/>
              <a:gd name="connsiteY269" fmla="*/ 75064 h 261320"/>
              <a:gd name="connsiteX270" fmla="*/ 68661 w 264518"/>
              <a:gd name="connsiteY270" fmla="*/ 73692 h 261320"/>
              <a:gd name="connsiteX271" fmla="*/ 68661 w 264518"/>
              <a:gd name="connsiteY271" fmla="*/ 72515 h 261320"/>
              <a:gd name="connsiteX272" fmla="*/ 70622 w 264518"/>
              <a:gd name="connsiteY272" fmla="*/ 70554 h 261320"/>
              <a:gd name="connsiteX273" fmla="*/ 72779 w 264518"/>
              <a:gd name="connsiteY273" fmla="*/ 68593 h 261320"/>
              <a:gd name="connsiteX274" fmla="*/ 73759 w 264518"/>
              <a:gd name="connsiteY274" fmla="*/ 67416 h 261320"/>
              <a:gd name="connsiteX275" fmla="*/ 75132 w 264518"/>
              <a:gd name="connsiteY275" fmla="*/ 67416 h 261320"/>
              <a:gd name="connsiteX276" fmla="*/ 76701 w 264518"/>
              <a:gd name="connsiteY276" fmla="*/ 66044 h 261320"/>
              <a:gd name="connsiteX277" fmla="*/ 78466 w 264518"/>
              <a:gd name="connsiteY277" fmla="*/ 64671 h 261320"/>
              <a:gd name="connsiteX278" fmla="*/ 87094 w 264518"/>
              <a:gd name="connsiteY278" fmla="*/ 58592 h 261320"/>
              <a:gd name="connsiteX279" fmla="*/ 98076 w 264518"/>
              <a:gd name="connsiteY279" fmla="*/ 53101 h 261320"/>
              <a:gd name="connsiteX280" fmla="*/ 109450 w 264518"/>
              <a:gd name="connsiteY280" fmla="*/ 49375 h 261320"/>
              <a:gd name="connsiteX281" fmla="*/ 114941 w 264518"/>
              <a:gd name="connsiteY281" fmla="*/ 48198 h 261320"/>
              <a:gd name="connsiteX282" fmla="*/ 117490 w 264518"/>
              <a:gd name="connsiteY282" fmla="*/ 48198 h 261320"/>
              <a:gd name="connsiteX283" fmla="*/ 119844 w 264518"/>
              <a:gd name="connsiteY283" fmla="*/ 48198 h 261320"/>
              <a:gd name="connsiteX284" fmla="*/ 124158 w 264518"/>
              <a:gd name="connsiteY284" fmla="*/ 48198 h 261320"/>
              <a:gd name="connsiteX285" fmla="*/ 136316 w 264518"/>
              <a:gd name="connsiteY285" fmla="*/ 48198 h 261320"/>
              <a:gd name="connsiteX286" fmla="*/ 140630 w 264518"/>
              <a:gd name="connsiteY286" fmla="*/ 48198 h 261320"/>
              <a:gd name="connsiteX287" fmla="*/ 142984 w 264518"/>
              <a:gd name="connsiteY287" fmla="*/ 48198 h 261320"/>
              <a:gd name="connsiteX288" fmla="*/ 145533 w 264518"/>
              <a:gd name="connsiteY288" fmla="*/ 48198 h 261320"/>
              <a:gd name="connsiteX289" fmla="*/ 151024 w 264518"/>
              <a:gd name="connsiteY289" fmla="*/ 49375 h 261320"/>
              <a:gd name="connsiteX290" fmla="*/ 162594 w 264518"/>
              <a:gd name="connsiteY290" fmla="*/ 53101 h 261320"/>
              <a:gd name="connsiteX291" fmla="*/ 173380 w 264518"/>
              <a:gd name="connsiteY291" fmla="*/ 58592 h 261320"/>
              <a:gd name="connsiteX292" fmla="*/ 182008 w 264518"/>
              <a:gd name="connsiteY292" fmla="*/ 64671 h 261320"/>
              <a:gd name="connsiteX293" fmla="*/ 183773 w 264518"/>
              <a:gd name="connsiteY293" fmla="*/ 66044 h 261320"/>
              <a:gd name="connsiteX294" fmla="*/ 185342 w 264518"/>
              <a:gd name="connsiteY294" fmla="*/ 67416 h 261320"/>
              <a:gd name="connsiteX295" fmla="*/ 186715 w 264518"/>
              <a:gd name="connsiteY295" fmla="*/ 67416 h 261320"/>
              <a:gd name="connsiteX296" fmla="*/ 187891 w 264518"/>
              <a:gd name="connsiteY296" fmla="*/ 68593 h 261320"/>
              <a:gd name="connsiteX297" fmla="*/ 189852 w 264518"/>
              <a:gd name="connsiteY297" fmla="*/ 70554 h 261320"/>
              <a:gd name="connsiteX298" fmla="*/ 191813 w 264518"/>
              <a:gd name="connsiteY298" fmla="*/ 72515 h 261320"/>
              <a:gd name="connsiteX299" fmla="*/ 192794 w 264518"/>
              <a:gd name="connsiteY299" fmla="*/ 73692 h 261320"/>
              <a:gd name="connsiteX300" fmla="*/ 193970 w 264518"/>
              <a:gd name="connsiteY300" fmla="*/ 75064 h 261320"/>
              <a:gd name="connsiteX301" fmla="*/ 195343 w 264518"/>
              <a:gd name="connsiteY301" fmla="*/ 76437 h 261320"/>
              <a:gd name="connsiteX302" fmla="*/ 196716 w 264518"/>
              <a:gd name="connsiteY302" fmla="*/ 78202 h 261320"/>
              <a:gd name="connsiteX303" fmla="*/ 202795 w 264518"/>
              <a:gd name="connsiteY303" fmla="*/ 87027 h 261320"/>
              <a:gd name="connsiteX304" fmla="*/ 208090 w 264518"/>
              <a:gd name="connsiteY304" fmla="*/ 97812 h 261320"/>
              <a:gd name="connsiteX305" fmla="*/ 212012 w 264518"/>
              <a:gd name="connsiteY305" fmla="*/ 109382 h 261320"/>
              <a:gd name="connsiteX306" fmla="*/ 213188 w 264518"/>
              <a:gd name="connsiteY306" fmla="*/ 114873 h 261320"/>
              <a:gd name="connsiteX307" fmla="*/ 213188 w 264518"/>
              <a:gd name="connsiteY307" fmla="*/ 117423 h 261320"/>
              <a:gd name="connsiteX308" fmla="*/ 213188 w 264518"/>
              <a:gd name="connsiteY308" fmla="*/ 119776 h 261320"/>
              <a:gd name="connsiteX309" fmla="*/ 213188 w 264518"/>
              <a:gd name="connsiteY309" fmla="*/ 123894 h 261320"/>
              <a:gd name="connsiteX310" fmla="*/ 213188 w 264518"/>
              <a:gd name="connsiteY310" fmla="*/ 136248 h 261320"/>
              <a:gd name="connsiteX311" fmla="*/ 213188 w 264518"/>
              <a:gd name="connsiteY311" fmla="*/ 140563 h 261320"/>
              <a:gd name="connsiteX312" fmla="*/ 213188 w 264518"/>
              <a:gd name="connsiteY312" fmla="*/ 142916 h 261320"/>
              <a:gd name="connsiteX313" fmla="*/ 213188 w 264518"/>
              <a:gd name="connsiteY313" fmla="*/ 145465 h 261320"/>
              <a:gd name="connsiteX314" fmla="*/ 212012 w 264518"/>
              <a:gd name="connsiteY314" fmla="*/ 150956 h 261320"/>
              <a:gd name="connsiteX315" fmla="*/ 208090 w 264518"/>
              <a:gd name="connsiteY315" fmla="*/ 162330 h 261320"/>
              <a:gd name="connsiteX316" fmla="*/ 202795 w 264518"/>
              <a:gd name="connsiteY316" fmla="*/ 173116 h 261320"/>
              <a:gd name="connsiteX317" fmla="*/ 196716 w 264518"/>
              <a:gd name="connsiteY317" fmla="*/ 181940 h 261320"/>
              <a:gd name="connsiteX318" fmla="*/ 195343 w 264518"/>
              <a:gd name="connsiteY318" fmla="*/ 183705 h 261320"/>
              <a:gd name="connsiteX319" fmla="*/ 193970 w 264518"/>
              <a:gd name="connsiteY319" fmla="*/ 185274 h 261320"/>
              <a:gd name="connsiteX320" fmla="*/ 192794 w 264518"/>
              <a:gd name="connsiteY320" fmla="*/ 186647 h 261320"/>
              <a:gd name="connsiteX321" fmla="*/ 191813 w 264518"/>
              <a:gd name="connsiteY321" fmla="*/ 187627 h 261320"/>
              <a:gd name="connsiteX322" fmla="*/ 189852 w 264518"/>
              <a:gd name="connsiteY322" fmla="*/ 189785 h 261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</a:cxnLst>
            <a:rect l="l" t="t" r="r" b="b"/>
            <a:pathLst>
              <a:path w="264518" h="261320">
                <a:moveTo>
                  <a:pt x="261234" y="163115"/>
                </a:moveTo>
                <a:cubicBezTo>
                  <a:pt x="260548" y="162297"/>
                  <a:pt x="259763" y="161571"/>
                  <a:pt x="258881" y="160957"/>
                </a:cubicBezTo>
                <a:cubicBezTo>
                  <a:pt x="258881" y="160957"/>
                  <a:pt x="254370" y="158212"/>
                  <a:pt x="249860" y="155859"/>
                </a:cubicBezTo>
                <a:lnTo>
                  <a:pt x="243585" y="152525"/>
                </a:lnTo>
                <a:lnTo>
                  <a:pt x="240643" y="151152"/>
                </a:lnTo>
                <a:cubicBezTo>
                  <a:pt x="239270" y="150409"/>
                  <a:pt x="238172" y="149238"/>
                  <a:pt x="237505" y="147818"/>
                </a:cubicBezTo>
                <a:cubicBezTo>
                  <a:pt x="237309" y="147113"/>
                  <a:pt x="237309" y="146367"/>
                  <a:pt x="237505" y="145661"/>
                </a:cubicBezTo>
                <a:cubicBezTo>
                  <a:pt x="237407" y="144946"/>
                  <a:pt x="237407" y="144220"/>
                  <a:pt x="237505" y="143504"/>
                </a:cubicBezTo>
                <a:lnTo>
                  <a:pt x="237505" y="141151"/>
                </a:lnTo>
                <a:lnTo>
                  <a:pt x="237505" y="136445"/>
                </a:lnTo>
                <a:cubicBezTo>
                  <a:pt x="237604" y="134811"/>
                  <a:pt x="237604" y="133176"/>
                  <a:pt x="237505" y="131542"/>
                </a:cubicBezTo>
                <a:lnTo>
                  <a:pt x="237505" y="127816"/>
                </a:lnTo>
                <a:cubicBezTo>
                  <a:pt x="237584" y="126249"/>
                  <a:pt x="237584" y="124676"/>
                  <a:pt x="237505" y="123109"/>
                </a:cubicBezTo>
                <a:lnTo>
                  <a:pt x="237505" y="118207"/>
                </a:lnTo>
                <a:lnTo>
                  <a:pt x="237505" y="116050"/>
                </a:lnTo>
                <a:cubicBezTo>
                  <a:pt x="237407" y="115269"/>
                  <a:pt x="237407" y="114477"/>
                  <a:pt x="237505" y="113697"/>
                </a:cubicBezTo>
                <a:cubicBezTo>
                  <a:pt x="237349" y="112987"/>
                  <a:pt x="237349" y="112249"/>
                  <a:pt x="237505" y="111539"/>
                </a:cubicBezTo>
                <a:cubicBezTo>
                  <a:pt x="238113" y="110135"/>
                  <a:pt x="239231" y="109016"/>
                  <a:pt x="240643" y="108402"/>
                </a:cubicBezTo>
                <a:lnTo>
                  <a:pt x="243585" y="106833"/>
                </a:lnTo>
                <a:lnTo>
                  <a:pt x="249860" y="103695"/>
                </a:lnTo>
                <a:lnTo>
                  <a:pt x="258881" y="98401"/>
                </a:lnTo>
                <a:cubicBezTo>
                  <a:pt x="259842" y="97904"/>
                  <a:pt x="260665" y="97159"/>
                  <a:pt x="261234" y="96243"/>
                </a:cubicBezTo>
                <a:cubicBezTo>
                  <a:pt x="261920" y="95386"/>
                  <a:pt x="262391" y="94378"/>
                  <a:pt x="262607" y="93302"/>
                </a:cubicBezTo>
                <a:cubicBezTo>
                  <a:pt x="262803" y="92068"/>
                  <a:pt x="262803" y="90809"/>
                  <a:pt x="262607" y="89576"/>
                </a:cubicBezTo>
                <a:cubicBezTo>
                  <a:pt x="262783" y="88340"/>
                  <a:pt x="262783" y="87085"/>
                  <a:pt x="262607" y="85850"/>
                </a:cubicBezTo>
                <a:lnTo>
                  <a:pt x="261626" y="82908"/>
                </a:lnTo>
                <a:cubicBezTo>
                  <a:pt x="261626" y="81143"/>
                  <a:pt x="260057" y="78986"/>
                  <a:pt x="259273" y="76829"/>
                </a:cubicBezTo>
                <a:lnTo>
                  <a:pt x="256527" y="70750"/>
                </a:lnTo>
                <a:cubicBezTo>
                  <a:pt x="256272" y="70060"/>
                  <a:pt x="255959" y="69401"/>
                  <a:pt x="255547" y="68789"/>
                </a:cubicBezTo>
                <a:lnTo>
                  <a:pt x="255547" y="68789"/>
                </a:lnTo>
                <a:cubicBezTo>
                  <a:pt x="254311" y="66514"/>
                  <a:pt x="252488" y="64616"/>
                  <a:pt x="250252" y="63298"/>
                </a:cubicBezTo>
                <a:cubicBezTo>
                  <a:pt x="248232" y="62547"/>
                  <a:pt x="245997" y="62547"/>
                  <a:pt x="243977" y="63298"/>
                </a:cubicBezTo>
                <a:lnTo>
                  <a:pt x="240839" y="63298"/>
                </a:lnTo>
                <a:lnTo>
                  <a:pt x="233976" y="65259"/>
                </a:lnTo>
                <a:lnTo>
                  <a:pt x="224170" y="68397"/>
                </a:lnTo>
                <a:cubicBezTo>
                  <a:pt x="222660" y="68987"/>
                  <a:pt x="220974" y="68987"/>
                  <a:pt x="219464" y="68397"/>
                </a:cubicBezTo>
                <a:cubicBezTo>
                  <a:pt x="218013" y="67920"/>
                  <a:pt x="216718" y="67036"/>
                  <a:pt x="215738" y="65847"/>
                </a:cubicBezTo>
                <a:lnTo>
                  <a:pt x="214365" y="64083"/>
                </a:lnTo>
                <a:lnTo>
                  <a:pt x="211228" y="60357"/>
                </a:lnTo>
                <a:cubicBezTo>
                  <a:pt x="211228" y="58984"/>
                  <a:pt x="208874" y="57807"/>
                  <a:pt x="208090" y="56827"/>
                </a:cubicBezTo>
                <a:lnTo>
                  <a:pt x="206521" y="55258"/>
                </a:lnTo>
                <a:lnTo>
                  <a:pt x="204952" y="53689"/>
                </a:lnTo>
                <a:lnTo>
                  <a:pt x="201226" y="50355"/>
                </a:lnTo>
                <a:lnTo>
                  <a:pt x="197500" y="47218"/>
                </a:lnTo>
                <a:lnTo>
                  <a:pt x="195932" y="45845"/>
                </a:lnTo>
                <a:cubicBezTo>
                  <a:pt x="194637" y="44925"/>
                  <a:pt x="193676" y="43621"/>
                  <a:pt x="193186" y="42119"/>
                </a:cubicBezTo>
                <a:cubicBezTo>
                  <a:pt x="192715" y="40654"/>
                  <a:pt x="192715" y="39074"/>
                  <a:pt x="193186" y="37609"/>
                </a:cubicBezTo>
                <a:lnTo>
                  <a:pt x="196324" y="27803"/>
                </a:lnTo>
                <a:cubicBezTo>
                  <a:pt x="196324" y="25254"/>
                  <a:pt x="197696" y="22901"/>
                  <a:pt x="198285" y="20940"/>
                </a:cubicBezTo>
                <a:lnTo>
                  <a:pt x="198285" y="17802"/>
                </a:lnTo>
                <a:cubicBezTo>
                  <a:pt x="198638" y="15596"/>
                  <a:pt x="198285" y="13335"/>
                  <a:pt x="197304" y="11331"/>
                </a:cubicBezTo>
                <a:cubicBezTo>
                  <a:pt x="196383" y="9372"/>
                  <a:pt x="195029" y="7634"/>
                  <a:pt x="193382" y="6232"/>
                </a:cubicBezTo>
                <a:lnTo>
                  <a:pt x="193382" y="6232"/>
                </a:lnTo>
                <a:lnTo>
                  <a:pt x="191421" y="6232"/>
                </a:lnTo>
                <a:lnTo>
                  <a:pt x="185342" y="3487"/>
                </a:lnTo>
                <a:lnTo>
                  <a:pt x="179263" y="1133"/>
                </a:lnTo>
                <a:lnTo>
                  <a:pt x="176321" y="153"/>
                </a:lnTo>
                <a:cubicBezTo>
                  <a:pt x="175086" y="-29"/>
                  <a:pt x="173831" y="-29"/>
                  <a:pt x="172595" y="153"/>
                </a:cubicBezTo>
                <a:cubicBezTo>
                  <a:pt x="171360" y="-51"/>
                  <a:pt x="170105" y="-51"/>
                  <a:pt x="168869" y="153"/>
                </a:cubicBezTo>
                <a:cubicBezTo>
                  <a:pt x="166712" y="730"/>
                  <a:pt x="164849" y="2049"/>
                  <a:pt x="163574" y="3879"/>
                </a:cubicBezTo>
                <a:lnTo>
                  <a:pt x="158476" y="12900"/>
                </a:lnTo>
                <a:lnTo>
                  <a:pt x="155142" y="19175"/>
                </a:lnTo>
                <a:lnTo>
                  <a:pt x="153769" y="21920"/>
                </a:lnTo>
                <a:cubicBezTo>
                  <a:pt x="153220" y="23409"/>
                  <a:pt x="152083" y="24613"/>
                  <a:pt x="150632" y="25254"/>
                </a:cubicBezTo>
                <a:lnTo>
                  <a:pt x="148475" y="25254"/>
                </a:lnTo>
                <a:lnTo>
                  <a:pt x="146121" y="25254"/>
                </a:lnTo>
                <a:lnTo>
                  <a:pt x="143964" y="25254"/>
                </a:lnTo>
                <a:lnTo>
                  <a:pt x="120040" y="25254"/>
                </a:lnTo>
                <a:lnTo>
                  <a:pt x="117882" y="25254"/>
                </a:lnTo>
                <a:lnTo>
                  <a:pt x="115529" y="25254"/>
                </a:lnTo>
                <a:lnTo>
                  <a:pt x="113372" y="25254"/>
                </a:lnTo>
                <a:cubicBezTo>
                  <a:pt x="112000" y="24499"/>
                  <a:pt x="110901" y="23334"/>
                  <a:pt x="110234" y="21920"/>
                </a:cubicBezTo>
                <a:lnTo>
                  <a:pt x="108862" y="19175"/>
                </a:lnTo>
                <a:lnTo>
                  <a:pt x="105528" y="12900"/>
                </a:lnTo>
                <a:cubicBezTo>
                  <a:pt x="103175" y="8389"/>
                  <a:pt x="100429" y="3879"/>
                  <a:pt x="100429" y="3879"/>
                </a:cubicBezTo>
                <a:cubicBezTo>
                  <a:pt x="99861" y="2965"/>
                  <a:pt x="99135" y="2165"/>
                  <a:pt x="98272" y="1526"/>
                </a:cubicBezTo>
                <a:cubicBezTo>
                  <a:pt x="97331" y="873"/>
                  <a:pt x="96252" y="406"/>
                  <a:pt x="95135" y="153"/>
                </a:cubicBezTo>
                <a:lnTo>
                  <a:pt x="91605" y="153"/>
                </a:lnTo>
                <a:cubicBezTo>
                  <a:pt x="90311" y="-49"/>
                  <a:pt x="88977" y="-49"/>
                  <a:pt x="87683" y="153"/>
                </a:cubicBezTo>
                <a:lnTo>
                  <a:pt x="84741" y="1133"/>
                </a:lnTo>
                <a:lnTo>
                  <a:pt x="78662" y="3487"/>
                </a:lnTo>
                <a:lnTo>
                  <a:pt x="72583" y="6232"/>
                </a:lnTo>
                <a:lnTo>
                  <a:pt x="70622" y="6232"/>
                </a:lnTo>
                <a:lnTo>
                  <a:pt x="70622" y="6232"/>
                </a:lnTo>
                <a:cubicBezTo>
                  <a:pt x="68406" y="7403"/>
                  <a:pt x="66582" y="9168"/>
                  <a:pt x="65327" y="11331"/>
                </a:cubicBezTo>
                <a:cubicBezTo>
                  <a:pt x="64150" y="13268"/>
                  <a:pt x="63797" y="15602"/>
                  <a:pt x="64346" y="17802"/>
                </a:cubicBezTo>
                <a:lnTo>
                  <a:pt x="64346" y="20940"/>
                </a:lnTo>
                <a:cubicBezTo>
                  <a:pt x="64346" y="22901"/>
                  <a:pt x="65523" y="25254"/>
                  <a:pt x="66111" y="27803"/>
                </a:cubicBezTo>
                <a:lnTo>
                  <a:pt x="69249" y="37609"/>
                </a:lnTo>
                <a:cubicBezTo>
                  <a:pt x="70406" y="40570"/>
                  <a:pt x="69445" y="43943"/>
                  <a:pt x="66896" y="45845"/>
                </a:cubicBezTo>
                <a:lnTo>
                  <a:pt x="65131" y="47218"/>
                </a:lnTo>
                <a:lnTo>
                  <a:pt x="61405" y="50355"/>
                </a:lnTo>
                <a:lnTo>
                  <a:pt x="57679" y="53689"/>
                </a:lnTo>
                <a:lnTo>
                  <a:pt x="56110" y="55258"/>
                </a:lnTo>
                <a:lnTo>
                  <a:pt x="54737" y="56827"/>
                </a:lnTo>
                <a:lnTo>
                  <a:pt x="51404" y="60357"/>
                </a:lnTo>
                <a:lnTo>
                  <a:pt x="48266" y="64083"/>
                </a:lnTo>
                <a:lnTo>
                  <a:pt x="46893" y="65847"/>
                </a:lnTo>
                <a:cubicBezTo>
                  <a:pt x="45913" y="67036"/>
                  <a:pt x="44618" y="67920"/>
                  <a:pt x="43167" y="68397"/>
                </a:cubicBezTo>
                <a:cubicBezTo>
                  <a:pt x="41657" y="68987"/>
                  <a:pt x="39971" y="68987"/>
                  <a:pt x="38461" y="68397"/>
                </a:cubicBezTo>
                <a:cubicBezTo>
                  <a:pt x="38461" y="68397"/>
                  <a:pt x="33754" y="66632"/>
                  <a:pt x="28656" y="65259"/>
                </a:cubicBezTo>
                <a:lnTo>
                  <a:pt x="21988" y="63298"/>
                </a:lnTo>
                <a:lnTo>
                  <a:pt x="18654" y="63298"/>
                </a:lnTo>
                <a:cubicBezTo>
                  <a:pt x="16635" y="62547"/>
                  <a:pt x="14399" y="62547"/>
                  <a:pt x="12379" y="63298"/>
                </a:cubicBezTo>
                <a:cubicBezTo>
                  <a:pt x="10163" y="64567"/>
                  <a:pt x="8378" y="66483"/>
                  <a:pt x="7280" y="68789"/>
                </a:cubicBezTo>
                <a:lnTo>
                  <a:pt x="7280" y="68789"/>
                </a:lnTo>
                <a:lnTo>
                  <a:pt x="6300" y="70750"/>
                </a:lnTo>
                <a:lnTo>
                  <a:pt x="3555" y="76829"/>
                </a:lnTo>
                <a:cubicBezTo>
                  <a:pt x="3555" y="78986"/>
                  <a:pt x="1789" y="81143"/>
                  <a:pt x="1201" y="82908"/>
                </a:cubicBezTo>
                <a:lnTo>
                  <a:pt x="221" y="85850"/>
                </a:lnTo>
                <a:cubicBezTo>
                  <a:pt x="25" y="87085"/>
                  <a:pt x="25" y="88340"/>
                  <a:pt x="221" y="89576"/>
                </a:cubicBezTo>
                <a:cubicBezTo>
                  <a:pt x="-74" y="90800"/>
                  <a:pt x="-74" y="92078"/>
                  <a:pt x="221" y="93302"/>
                </a:cubicBezTo>
                <a:cubicBezTo>
                  <a:pt x="515" y="94349"/>
                  <a:pt x="985" y="95343"/>
                  <a:pt x="1593" y="96243"/>
                </a:cubicBezTo>
                <a:cubicBezTo>
                  <a:pt x="2241" y="97173"/>
                  <a:pt x="3123" y="97916"/>
                  <a:pt x="4143" y="98401"/>
                </a:cubicBezTo>
                <a:lnTo>
                  <a:pt x="12967" y="103695"/>
                </a:lnTo>
                <a:lnTo>
                  <a:pt x="19243" y="106833"/>
                </a:lnTo>
                <a:lnTo>
                  <a:pt x="22184" y="108402"/>
                </a:lnTo>
                <a:cubicBezTo>
                  <a:pt x="23596" y="109061"/>
                  <a:pt x="24773" y="110161"/>
                  <a:pt x="25518" y="111539"/>
                </a:cubicBezTo>
                <a:cubicBezTo>
                  <a:pt x="25695" y="112247"/>
                  <a:pt x="25695" y="112989"/>
                  <a:pt x="25518" y="113697"/>
                </a:cubicBezTo>
                <a:cubicBezTo>
                  <a:pt x="25616" y="114477"/>
                  <a:pt x="25616" y="115269"/>
                  <a:pt x="25518" y="116050"/>
                </a:cubicBezTo>
                <a:lnTo>
                  <a:pt x="25518" y="118207"/>
                </a:lnTo>
                <a:lnTo>
                  <a:pt x="25518" y="123894"/>
                </a:lnTo>
                <a:cubicBezTo>
                  <a:pt x="25518" y="125659"/>
                  <a:pt x="25518" y="127424"/>
                  <a:pt x="25518" y="128600"/>
                </a:cubicBezTo>
                <a:lnTo>
                  <a:pt x="25518" y="133111"/>
                </a:lnTo>
                <a:cubicBezTo>
                  <a:pt x="25518" y="134484"/>
                  <a:pt x="25518" y="136248"/>
                  <a:pt x="25518" y="138013"/>
                </a:cubicBezTo>
                <a:lnTo>
                  <a:pt x="25518" y="142720"/>
                </a:lnTo>
                <a:lnTo>
                  <a:pt x="25518" y="145073"/>
                </a:lnTo>
                <a:cubicBezTo>
                  <a:pt x="25616" y="145789"/>
                  <a:pt x="25616" y="146514"/>
                  <a:pt x="25518" y="147230"/>
                </a:cubicBezTo>
                <a:cubicBezTo>
                  <a:pt x="25714" y="147934"/>
                  <a:pt x="25714" y="148683"/>
                  <a:pt x="25518" y="149387"/>
                </a:cubicBezTo>
                <a:cubicBezTo>
                  <a:pt x="24714" y="150774"/>
                  <a:pt x="23577" y="151925"/>
                  <a:pt x="22184" y="152721"/>
                </a:cubicBezTo>
                <a:lnTo>
                  <a:pt x="19243" y="154094"/>
                </a:lnTo>
                <a:lnTo>
                  <a:pt x="12967" y="157428"/>
                </a:lnTo>
                <a:cubicBezTo>
                  <a:pt x="8457" y="159781"/>
                  <a:pt x="4143" y="162526"/>
                  <a:pt x="4143" y="162526"/>
                </a:cubicBezTo>
                <a:cubicBezTo>
                  <a:pt x="3202" y="163138"/>
                  <a:pt x="2358" y="163862"/>
                  <a:pt x="1593" y="164683"/>
                </a:cubicBezTo>
                <a:cubicBezTo>
                  <a:pt x="1025" y="165674"/>
                  <a:pt x="554" y="166727"/>
                  <a:pt x="221" y="167821"/>
                </a:cubicBezTo>
                <a:cubicBezTo>
                  <a:pt x="-74" y="168980"/>
                  <a:pt x="-74" y="170192"/>
                  <a:pt x="221" y="171351"/>
                </a:cubicBezTo>
                <a:cubicBezTo>
                  <a:pt x="25" y="172651"/>
                  <a:pt x="25" y="173973"/>
                  <a:pt x="221" y="175273"/>
                </a:cubicBezTo>
                <a:lnTo>
                  <a:pt x="1201" y="178018"/>
                </a:lnTo>
                <a:cubicBezTo>
                  <a:pt x="1201" y="179783"/>
                  <a:pt x="2770" y="181940"/>
                  <a:pt x="3555" y="184294"/>
                </a:cubicBezTo>
                <a:lnTo>
                  <a:pt x="6300" y="190373"/>
                </a:lnTo>
                <a:lnTo>
                  <a:pt x="7280" y="192334"/>
                </a:lnTo>
                <a:lnTo>
                  <a:pt x="7280" y="192334"/>
                </a:lnTo>
                <a:cubicBezTo>
                  <a:pt x="8261" y="194715"/>
                  <a:pt x="10085" y="196662"/>
                  <a:pt x="12379" y="197825"/>
                </a:cubicBezTo>
                <a:cubicBezTo>
                  <a:pt x="14379" y="198674"/>
                  <a:pt x="16654" y="198674"/>
                  <a:pt x="18654" y="197825"/>
                </a:cubicBezTo>
                <a:lnTo>
                  <a:pt x="21988" y="197825"/>
                </a:lnTo>
                <a:lnTo>
                  <a:pt x="28656" y="195864"/>
                </a:lnTo>
                <a:lnTo>
                  <a:pt x="38461" y="192922"/>
                </a:lnTo>
                <a:cubicBezTo>
                  <a:pt x="39990" y="192428"/>
                  <a:pt x="41638" y="192428"/>
                  <a:pt x="43167" y="192922"/>
                </a:cubicBezTo>
                <a:cubicBezTo>
                  <a:pt x="44618" y="193399"/>
                  <a:pt x="45913" y="194283"/>
                  <a:pt x="46893" y="195471"/>
                </a:cubicBezTo>
                <a:lnTo>
                  <a:pt x="48266" y="197236"/>
                </a:lnTo>
                <a:cubicBezTo>
                  <a:pt x="49246" y="198535"/>
                  <a:pt x="50286" y="199778"/>
                  <a:pt x="51404" y="200962"/>
                </a:cubicBezTo>
                <a:lnTo>
                  <a:pt x="54737" y="204492"/>
                </a:lnTo>
                <a:lnTo>
                  <a:pt x="56110" y="206257"/>
                </a:lnTo>
                <a:lnTo>
                  <a:pt x="57679" y="207630"/>
                </a:lnTo>
                <a:lnTo>
                  <a:pt x="61405" y="210964"/>
                </a:lnTo>
                <a:cubicBezTo>
                  <a:pt x="62582" y="212076"/>
                  <a:pt x="63836" y="213123"/>
                  <a:pt x="65131" y="214101"/>
                </a:cubicBezTo>
                <a:lnTo>
                  <a:pt x="66896" y="215474"/>
                </a:lnTo>
                <a:cubicBezTo>
                  <a:pt x="68131" y="216404"/>
                  <a:pt x="69033" y="217712"/>
                  <a:pt x="69445" y="219200"/>
                </a:cubicBezTo>
                <a:cubicBezTo>
                  <a:pt x="69935" y="220732"/>
                  <a:pt x="69935" y="222375"/>
                  <a:pt x="69445" y="223906"/>
                </a:cubicBezTo>
                <a:lnTo>
                  <a:pt x="66308" y="233515"/>
                </a:lnTo>
                <a:cubicBezTo>
                  <a:pt x="66308" y="236065"/>
                  <a:pt x="64935" y="238614"/>
                  <a:pt x="64542" y="240379"/>
                </a:cubicBezTo>
                <a:lnTo>
                  <a:pt x="64542" y="243517"/>
                </a:lnTo>
                <a:cubicBezTo>
                  <a:pt x="63993" y="245717"/>
                  <a:pt x="64346" y="248051"/>
                  <a:pt x="65523" y="249988"/>
                </a:cubicBezTo>
                <a:cubicBezTo>
                  <a:pt x="66660" y="252235"/>
                  <a:pt x="68523" y="254032"/>
                  <a:pt x="70818" y="255087"/>
                </a:cubicBezTo>
                <a:lnTo>
                  <a:pt x="70818" y="255087"/>
                </a:lnTo>
                <a:lnTo>
                  <a:pt x="72779" y="256067"/>
                </a:lnTo>
                <a:lnTo>
                  <a:pt x="78858" y="258813"/>
                </a:lnTo>
                <a:lnTo>
                  <a:pt x="84937" y="261166"/>
                </a:lnTo>
                <a:lnTo>
                  <a:pt x="87879" y="261166"/>
                </a:lnTo>
                <a:cubicBezTo>
                  <a:pt x="89173" y="261372"/>
                  <a:pt x="90507" y="261372"/>
                  <a:pt x="91801" y="261166"/>
                </a:cubicBezTo>
                <a:cubicBezTo>
                  <a:pt x="92978" y="261360"/>
                  <a:pt x="94154" y="261360"/>
                  <a:pt x="95331" y="261166"/>
                </a:cubicBezTo>
                <a:lnTo>
                  <a:pt x="98468" y="259793"/>
                </a:lnTo>
                <a:cubicBezTo>
                  <a:pt x="99292" y="259036"/>
                  <a:pt x="100018" y="258179"/>
                  <a:pt x="100626" y="257244"/>
                </a:cubicBezTo>
                <a:cubicBezTo>
                  <a:pt x="100626" y="257244"/>
                  <a:pt x="103371" y="252930"/>
                  <a:pt x="105724" y="248419"/>
                </a:cubicBezTo>
                <a:lnTo>
                  <a:pt x="109058" y="242144"/>
                </a:lnTo>
                <a:lnTo>
                  <a:pt x="110431" y="239202"/>
                </a:lnTo>
                <a:cubicBezTo>
                  <a:pt x="111215" y="237867"/>
                  <a:pt x="112274" y="236728"/>
                  <a:pt x="113568" y="235869"/>
                </a:cubicBezTo>
                <a:lnTo>
                  <a:pt x="115725" y="235869"/>
                </a:lnTo>
                <a:lnTo>
                  <a:pt x="148671" y="235869"/>
                </a:lnTo>
                <a:lnTo>
                  <a:pt x="150828" y="235869"/>
                </a:lnTo>
                <a:cubicBezTo>
                  <a:pt x="152200" y="236612"/>
                  <a:pt x="153299" y="237783"/>
                  <a:pt x="153966" y="239202"/>
                </a:cubicBezTo>
                <a:lnTo>
                  <a:pt x="155338" y="242144"/>
                </a:lnTo>
                <a:lnTo>
                  <a:pt x="158672" y="248419"/>
                </a:lnTo>
                <a:lnTo>
                  <a:pt x="163771" y="257244"/>
                </a:lnTo>
                <a:cubicBezTo>
                  <a:pt x="164398" y="258230"/>
                  <a:pt x="165183" y="259093"/>
                  <a:pt x="166124" y="259793"/>
                </a:cubicBezTo>
                <a:cubicBezTo>
                  <a:pt x="167026" y="260405"/>
                  <a:pt x="168026" y="260868"/>
                  <a:pt x="169065" y="261166"/>
                </a:cubicBezTo>
                <a:cubicBezTo>
                  <a:pt x="170301" y="261370"/>
                  <a:pt x="171556" y="261370"/>
                  <a:pt x="172791" y="261166"/>
                </a:cubicBezTo>
                <a:cubicBezTo>
                  <a:pt x="174027" y="261354"/>
                  <a:pt x="175282" y="261354"/>
                  <a:pt x="176517" y="261166"/>
                </a:cubicBezTo>
                <a:lnTo>
                  <a:pt x="179459" y="261166"/>
                </a:lnTo>
                <a:lnTo>
                  <a:pt x="185538" y="258813"/>
                </a:lnTo>
                <a:lnTo>
                  <a:pt x="191617" y="256067"/>
                </a:lnTo>
                <a:lnTo>
                  <a:pt x="193578" y="255087"/>
                </a:lnTo>
                <a:lnTo>
                  <a:pt x="193578" y="255087"/>
                </a:lnTo>
                <a:cubicBezTo>
                  <a:pt x="195892" y="253987"/>
                  <a:pt x="197795" y="252208"/>
                  <a:pt x="199069" y="249988"/>
                </a:cubicBezTo>
                <a:cubicBezTo>
                  <a:pt x="200050" y="247984"/>
                  <a:pt x="200403" y="245723"/>
                  <a:pt x="200050" y="243517"/>
                </a:cubicBezTo>
                <a:cubicBezTo>
                  <a:pt x="199991" y="242471"/>
                  <a:pt x="199991" y="241424"/>
                  <a:pt x="200050" y="240379"/>
                </a:cubicBezTo>
                <a:cubicBezTo>
                  <a:pt x="200050" y="238614"/>
                  <a:pt x="198873" y="236065"/>
                  <a:pt x="198089" y="233515"/>
                </a:cubicBezTo>
                <a:lnTo>
                  <a:pt x="194951" y="223906"/>
                </a:lnTo>
                <a:cubicBezTo>
                  <a:pt x="194461" y="222375"/>
                  <a:pt x="194461" y="220732"/>
                  <a:pt x="194951" y="219200"/>
                </a:cubicBezTo>
                <a:cubicBezTo>
                  <a:pt x="195441" y="217698"/>
                  <a:pt x="196402" y="216394"/>
                  <a:pt x="197696" y="215474"/>
                </a:cubicBezTo>
                <a:lnTo>
                  <a:pt x="199265" y="214101"/>
                </a:lnTo>
                <a:cubicBezTo>
                  <a:pt x="200599" y="213172"/>
                  <a:pt x="201854" y="212123"/>
                  <a:pt x="202991" y="210964"/>
                </a:cubicBezTo>
                <a:lnTo>
                  <a:pt x="206717" y="207630"/>
                </a:lnTo>
                <a:lnTo>
                  <a:pt x="208286" y="206257"/>
                </a:lnTo>
                <a:lnTo>
                  <a:pt x="209855" y="204492"/>
                </a:lnTo>
                <a:cubicBezTo>
                  <a:pt x="209855" y="203512"/>
                  <a:pt x="212012" y="202335"/>
                  <a:pt x="212992" y="200962"/>
                </a:cubicBezTo>
                <a:cubicBezTo>
                  <a:pt x="214110" y="199778"/>
                  <a:pt x="215150" y="198535"/>
                  <a:pt x="216130" y="197236"/>
                </a:cubicBezTo>
                <a:lnTo>
                  <a:pt x="217503" y="195471"/>
                </a:lnTo>
                <a:cubicBezTo>
                  <a:pt x="218483" y="194283"/>
                  <a:pt x="219778" y="193399"/>
                  <a:pt x="221229" y="192922"/>
                </a:cubicBezTo>
                <a:cubicBezTo>
                  <a:pt x="222758" y="192428"/>
                  <a:pt x="224406" y="192428"/>
                  <a:pt x="225935" y="192922"/>
                </a:cubicBezTo>
                <a:lnTo>
                  <a:pt x="235741" y="195864"/>
                </a:lnTo>
                <a:lnTo>
                  <a:pt x="242604" y="197825"/>
                </a:lnTo>
                <a:lnTo>
                  <a:pt x="245742" y="197825"/>
                </a:lnTo>
                <a:cubicBezTo>
                  <a:pt x="247742" y="198674"/>
                  <a:pt x="250017" y="198674"/>
                  <a:pt x="252017" y="197825"/>
                </a:cubicBezTo>
                <a:cubicBezTo>
                  <a:pt x="254331" y="196621"/>
                  <a:pt x="256194" y="194693"/>
                  <a:pt x="257312" y="192334"/>
                </a:cubicBezTo>
                <a:lnTo>
                  <a:pt x="257312" y="192334"/>
                </a:lnTo>
                <a:cubicBezTo>
                  <a:pt x="257684" y="191700"/>
                  <a:pt x="257998" y="191045"/>
                  <a:pt x="258292" y="190373"/>
                </a:cubicBezTo>
                <a:lnTo>
                  <a:pt x="261038" y="184294"/>
                </a:lnTo>
                <a:cubicBezTo>
                  <a:pt x="261038" y="181940"/>
                  <a:pt x="262803" y="179783"/>
                  <a:pt x="263391" y="178018"/>
                </a:cubicBezTo>
                <a:lnTo>
                  <a:pt x="264371" y="175273"/>
                </a:lnTo>
                <a:cubicBezTo>
                  <a:pt x="264548" y="173973"/>
                  <a:pt x="264548" y="172651"/>
                  <a:pt x="264371" y="171351"/>
                </a:cubicBezTo>
                <a:cubicBezTo>
                  <a:pt x="264568" y="170182"/>
                  <a:pt x="264568" y="168990"/>
                  <a:pt x="264371" y="167821"/>
                </a:cubicBezTo>
                <a:cubicBezTo>
                  <a:pt x="263861" y="165956"/>
                  <a:pt x="262763" y="164307"/>
                  <a:pt x="261234" y="163115"/>
                </a:cubicBezTo>
                <a:close/>
                <a:moveTo>
                  <a:pt x="187891" y="190961"/>
                </a:moveTo>
                <a:lnTo>
                  <a:pt x="186715" y="191942"/>
                </a:lnTo>
                <a:lnTo>
                  <a:pt x="185342" y="193118"/>
                </a:lnTo>
                <a:lnTo>
                  <a:pt x="183773" y="194491"/>
                </a:lnTo>
                <a:lnTo>
                  <a:pt x="182008" y="195864"/>
                </a:lnTo>
                <a:cubicBezTo>
                  <a:pt x="179302" y="198050"/>
                  <a:pt x="176400" y="200017"/>
                  <a:pt x="173380" y="201747"/>
                </a:cubicBezTo>
                <a:cubicBezTo>
                  <a:pt x="169948" y="203886"/>
                  <a:pt x="166340" y="205724"/>
                  <a:pt x="162594" y="207238"/>
                </a:cubicBezTo>
                <a:cubicBezTo>
                  <a:pt x="158672" y="208807"/>
                  <a:pt x="154750" y="209983"/>
                  <a:pt x="151024" y="211160"/>
                </a:cubicBezTo>
                <a:lnTo>
                  <a:pt x="145533" y="212140"/>
                </a:lnTo>
                <a:lnTo>
                  <a:pt x="142984" y="212140"/>
                </a:lnTo>
                <a:lnTo>
                  <a:pt x="140630" y="212140"/>
                </a:lnTo>
                <a:cubicBezTo>
                  <a:pt x="139199" y="212325"/>
                  <a:pt x="137748" y="212325"/>
                  <a:pt x="136316" y="212140"/>
                </a:cubicBezTo>
                <a:lnTo>
                  <a:pt x="124158" y="212140"/>
                </a:lnTo>
                <a:cubicBezTo>
                  <a:pt x="122726" y="212325"/>
                  <a:pt x="121275" y="212325"/>
                  <a:pt x="119844" y="212140"/>
                </a:cubicBezTo>
                <a:lnTo>
                  <a:pt x="117490" y="212140"/>
                </a:lnTo>
                <a:lnTo>
                  <a:pt x="114941" y="212140"/>
                </a:lnTo>
                <a:lnTo>
                  <a:pt x="109450" y="211160"/>
                </a:lnTo>
                <a:cubicBezTo>
                  <a:pt x="105724" y="209983"/>
                  <a:pt x="101802" y="208807"/>
                  <a:pt x="98076" y="207238"/>
                </a:cubicBezTo>
                <a:cubicBezTo>
                  <a:pt x="94252" y="205765"/>
                  <a:pt x="90565" y="203926"/>
                  <a:pt x="87094" y="201747"/>
                </a:cubicBezTo>
                <a:cubicBezTo>
                  <a:pt x="84094" y="199970"/>
                  <a:pt x="81211" y="198005"/>
                  <a:pt x="78466" y="195864"/>
                </a:cubicBezTo>
                <a:lnTo>
                  <a:pt x="76701" y="194491"/>
                </a:lnTo>
                <a:lnTo>
                  <a:pt x="75132" y="193118"/>
                </a:lnTo>
                <a:lnTo>
                  <a:pt x="73759" y="191942"/>
                </a:lnTo>
                <a:lnTo>
                  <a:pt x="72779" y="190961"/>
                </a:lnTo>
                <a:lnTo>
                  <a:pt x="70622" y="189000"/>
                </a:lnTo>
                <a:lnTo>
                  <a:pt x="68661" y="186843"/>
                </a:lnTo>
                <a:cubicBezTo>
                  <a:pt x="68661" y="186843"/>
                  <a:pt x="68661" y="186843"/>
                  <a:pt x="68661" y="185862"/>
                </a:cubicBezTo>
                <a:lnTo>
                  <a:pt x="67484" y="184490"/>
                </a:lnTo>
                <a:lnTo>
                  <a:pt x="66111" y="182921"/>
                </a:lnTo>
                <a:lnTo>
                  <a:pt x="64739" y="181156"/>
                </a:lnTo>
                <a:cubicBezTo>
                  <a:pt x="62562" y="178369"/>
                  <a:pt x="60581" y="175420"/>
                  <a:pt x="58856" y="172331"/>
                </a:cubicBezTo>
                <a:cubicBezTo>
                  <a:pt x="56639" y="168947"/>
                  <a:pt x="54796" y="165330"/>
                  <a:pt x="53365" y="161546"/>
                </a:cubicBezTo>
                <a:cubicBezTo>
                  <a:pt x="51796" y="157849"/>
                  <a:pt x="50482" y="154049"/>
                  <a:pt x="49443" y="150172"/>
                </a:cubicBezTo>
                <a:lnTo>
                  <a:pt x="48266" y="144681"/>
                </a:lnTo>
                <a:lnTo>
                  <a:pt x="48266" y="142132"/>
                </a:lnTo>
                <a:lnTo>
                  <a:pt x="48266" y="139778"/>
                </a:lnTo>
                <a:cubicBezTo>
                  <a:pt x="48266" y="138209"/>
                  <a:pt x="48266" y="136641"/>
                  <a:pt x="48266" y="135464"/>
                </a:cubicBezTo>
                <a:lnTo>
                  <a:pt x="48266" y="123894"/>
                </a:lnTo>
                <a:cubicBezTo>
                  <a:pt x="48207" y="122521"/>
                  <a:pt x="48207" y="121148"/>
                  <a:pt x="48266" y="119776"/>
                </a:cubicBezTo>
                <a:lnTo>
                  <a:pt x="48266" y="117423"/>
                </a:lnTo>
                <a:lnTo>
                  <a:pt x="48266" y="114873"/>
                </a:lnTo>
                <a:lnTo>
                  <a:pt x="49443" y="109382"/>
                </a:lnTo>
                <a:cubicBezTo>
                  <a:pt x="50521" y="105450"/>
                  <a:pt x="51816" y="101585"/>
                  <a:pt x="53365" y="97812"/>
                </a:cubicBezTo>
                <a:cubicBezTo>
                  <a:pt x="54875" y="94065"/>
                  <a:pt x="56718" y="90456"/>
                  <a:pt x="58856" y="87027"/>
                </a:cubicBezTo>
                <a:cubicBezTo>
                  <a:pt x="60640" y="83967"/>
                  <a:pt x="62601" y="81020"/>
                  <a:pt x="64739" y="78202"/>
                </a:cubicBezTo>
                <a:lnTo>
                  <a:pt x="66111" y="76437"/>
                </a:lnTo>
                <a:lnTo>
                  <a:pt x="67484" y="75064"/>
                </a:lnTo>
                <a:lnTo>
                  <a:pt x="68661" y="73692"/>
                </a:lnTo>
                <a:lnTo>
                  <a:pt x="68661" y="72515"/>
                </a:lnTo>
                <a:lnTo>
                  <a:pt x="70622" y="70554"/>
                </a:lnTo>
                <a:lnTo>
                  <a:pt x="72779" y="68593"/>
                </a:lnTo>
                <a:lnTo>
                  <a:pt x="73759" y="67416"/>
                </a:lnTo>
                <a:lnTo>
                  <a:pt x="75132" y="67416"/>
                </a:lnTo>
                <a:lnTo>
                  <a:pt x="76701" y="66044"/>
                </a:lnTo>
                <a:lnTo>
                  <a:pt x="78466" y="64671"/>
                </a:lnTo>
                <a:cubicBezTo>
                  <a:pt x="80819" y="62710"/>
                  <a:pt x="83957" y="60749"/>
                  <a:pt x="87094" y="58592"/>
                </a:cubicBezTo>
                <a:cubicBezTo>
                  <a:pt x="90663" y="56566"/>
                  <a:pt x="94311" y="54734"/>
                  <a:pt x="98076" y="53101"/>
                </a:cubicBezTo>
                <a:cubicBezTo>
                  <a:pt x="101782" y="51595"/>
                  <a:pt x="105567" y="50349"/>
                  <a:pt x="109450" y="49375"/>
                </a:cubicBezTo>
                <a:lnTo>
                  <a:pt x="114941" y="48198"/>
                </a:lnTo>
                <a:lnTo>
                  <a:pt x="117490" y="48198"/>
                </a:lnTo>
                <a:lnTo>
                  <a:pt x="119844" y="48198"/>
                </a:lnTo>
                <a:lnTo>
                  <a:pt x="124158" y="48198"/>
                </a:lnTo>
                <a:lnTo>
                  <a:pt x="136316" y="48198"/>
                </a:lnTo>
                <a:lnTo>
                  <a:pt x="140630" y="48198"/>
                </a:lnTo>
                <a:lnTo>
                  <a:pt x="142984" y="48198"/>
                </a:lnTo>
                <a:lnTo>
                  <a:pt x="145533" y="48198"/>
                </a:lnTo>
                <a:lnTo>
                  <a:pt x="151024" y="49375"/>
                </a:lnTo>
                <a:cubicBezTo>
                  <a:pt x="154946" y="50377"/>
                  <a:pt x="158809" y="51620"/>
                  <a:pt x="162594" y="53101"/>
                </a:cubicBezTo>
                <a:cubicBezTo>
                  <a:pt x="166320" y="54866"/>
                  <a:pt x="170046" y="56631"/>
                  <a:pt x="173380" y="58592"/>
                </a:cubicBezTo>
                <a:cubicBezTo>
                  <a:pt x="176380" y="60451"/>
                  <a:pt x="179243" y="62480"/>
                  <a:pt x="182008" y="64671"/>
                </a:cubicBezTo>
                <a:lnTo>
                  <a:pt x="183773" y="66044"/>
                </a:lnTo>
                <a:lnTo>
                  <a:pt x="185342" y="67416"/>
                </a:lnTo>
                <a:lnTo>
                  <a:pt x="186715" y="67416"/>
                </a:lnTo>
                <a:lnTo>
                  <a:pt x="187891" y="68593"/>
                </a:lnTo>
                <a:lnTo>
                  <a:pt x="189852" y="70554"/>
                </a:lnTo>
                <a:lnTo>
                  <a:pt x="191813" y="72515"/>
                </a:lnTo>
                <a:lnTo>
                  <a:pt x="192794" y="73692"/>
                </a:lnTo>
                <a:lnTo>
                  <a:pt x="193970" y="75064"/>
                </a:lnTo>
                <a:lnTo>
                  <a:pt x="195343" y="76437"/>
                </a:lnTo>
                <a:lnTo>
                  <a:pt x="196716" y="78202"/>
                </a:lnTo>
                <a:cubicBezTo>
                  <a:pt x="198677" y="80751"/>
                  <a:pt x="200638" y="83693"/>
                  <a:pt x="202795" y="87027"/>
                </a:cubicBezTo>
                <a:cubicBezTo>
                  <a:pt x="204795" y="90502"/>
                  <a:pt x="206560" y="94106"/>
                  <a:pt x="208090" y="97812"/>
                </a:cubicBezTo>
                <a:cubicBezTo>
                  <a:pt x="209717" y="101552"/>
                  <a:pt x="211031" y="105423"/>
                  <a:pt x="212012" y="109382"/>
                </a:cubicBezTo>
                <a:cubicBezTo>
                  <a:pt x="212502" y="111190"/>
                  <a:pt x="212894" y="113024"/>
                  <a:pt x="213188" y="114873"/>
                </a:cubicBezTo>
                <a:lnTo>
                  <a:pt x="213188" y="117423"/>
                </a:lnTo>
                <a:lnTo>
                  <a:pt x="213188" y="119776"/>
                </a:lnTo>
                <a:cubicBezTo>
                  <a:pt x="213188" y="121345"/>
                  <a:pt x="213188" y="122717"/>
                  <a:pt x="213188" y="123894"/>
                </a:cubicBezTo>
                <a:lnTo>
                  <a:pt x="213188" y="136248"/>
                </a:lnTo>
                <a:cubicBezTo>
                  <a:pt x="213188" y="137425"/>
                  <a:pt x="213188" y="138994"/>
                  <a:pt x="213188" y="140563"/>
                </a:cubicBezTo>
                <a:lnTo>
                  <a:pt x="213188" y="142916"/>
                </a:lnTo>
                <a:lnTo>
                  <a:pt x="213188" y="145465"/>
                </a:lnTo>
                <a:cubicBezTo>
                  <a:pt x="213188" y="147230"/>
                  <a:pt x="213188" y="148995"/>
                  <a:pt x="212012" y="150956"/>
                </a:cubicBezTo>
                <a:cubicBezTo>
                  <a:pt x="211051" y="154861"/>
                  <a:pt x="209737" y="158669"/>
                  <a:pt x="208090" y="162330"/>
                </a:cubicBezTo>
                <a:cubicBezTo>
                  <a:pt x="206639" y="166072"/>
                  <a:pt x="204874" y="169682"/>
                  <a:pt x="202795" y="173116"/>
                </a:cubicBezTo>
                <a:cubicBezTo>
                  <a:pt x="200932" y="176167"/>
                  <a:pt x="198912" y="179113"/>
                  <a:pt x="196716" y="181940"/>
                </a:cubicBezTo>
                <a:lnTo>
                  <a:pt x="195343" y="183705"/>
                </a:lnTo>
                <a:lnTo>
                  <a:pt x="193970" y="185274"/>
                </a:lnTo>
                <a:lnTo>
                  <a:pt x="192794" y="186647"/>
                </a:lnTo>
                <a:cubicBezTo>
                  <a:pt x="192794" y="186647"/>
                  <a:pt x="192794" y="186647"/>
                  <a:pt x="191813" y="187627"/>
                </a:cubicBezTo>
                <a:lnTo>
                  <a:pt x="189852" y="189785"/>
                </a:lnTo>
                <a:close/>
              </a:path>
            </a:pathLst>
          </a:custGeom>
          <a:solidFill>
            <a:srgbClr val="808080"/>
          </a:solidFill>
          <a:ln w="196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8" name="任意多边形: 形状 207">
            <a:extLst>
              <a:ext uri="{FF2B5EF4-FFF2-40B4-BE49-F238E27FC236}">
                <a16:creationId xmlns:a16="http://schemas.microsoft.com/office/drawing/2014/main" id="{89FBF64A-39AC-7958-47BB-2F34572D8022}"/>
              </a:ext>
            </a:extLst>
          </p:cNvPr>
          <p:cNvSpPr/>
          <p:nvPr/>
        </p:nvSpPr>
        <p:spPr>
          <a:xfrm>
            <a:off x="3860140" y="3499579"/>
            <a:ext cx="249908" cy="249254"/>
          </a:xfrm>
          <a:custGeom>
            <a:avLst/>
            <a:gdLst>
              <a:gd name="connsiteX0" fmla="*/ 160996 w 249908"/>
              <a:gd name="connsiteY0" fmla="*/ 27598 h 249254"/>
              <a:gd name="connsiteX1" fmla="*/ 27606 w 249908"/>
              <a:gd name="connsiteY1" fmla="*/ 27657 h 249254"/>
              <a:gd name="connsiteX2" fmla="*/ 27665 w 249908"/>
              <a:gd name="connsiteY2" fmla="*/ 161054 h 249254"/>
              <a:gd name="connsiteX3" fmla="*/ 147661 w 249908"/>
              <a:gd name="connsiteY3" fmla="*/ 172126 h 249254"/>
              <a:gd name="connsiteX4" fmla="*/ 219630 w 249908"/>
              <a:gd name="connsiteY4" fmla="*/ 244095 h 249254"/>
              <a:gd name="connsiteX5" fmla="*/ 244732 w 249908"/>
              <a:gd name="connsiteY5" fmla="*/ 244095 h 249254"/>
              <a:gd name="connsiteX6" fmla="*/ 244732 w 249908"/>
              <a:gd name="connsiteY6" fmla="*/ 244095 h 249254"/>
              <a:gd name="connsiteX7" fmla="*/ 244732 w 249908"/>
              <a:gd name="connsiteY7" fmla="*/ 218798 h 249254"/>
              <a:gd name="connsiteX8" fmla="*/ 173350 w 249908"/>
              <a:gd name="connsiteY8" fmla="*/ 147417 h 249254"/>
              <a:gd name="connsiteX9" fmla="*/ 160996 w 249908"/>
              <a:gd name="connsiteY9" fmla="*/ 27598 h 249254"/>
              <a:gd name="connsiteX10" fmla="*/ 145504 w 249908"/>
              <a:gd name="connsiteY10" fmla="*/ 145260 h 249254"/>
              <a:gd name="connsiteX11" fmla="*/ 42883 w 249908"/>
              <a:gd name="connsiteY11" fmla="*/ 145310 h 249254"/>
              <a:gd name="connsiteX12" fmla="*/ 42844 w 249908"/>
              <a:gd name="connsiteY12" fmla="*/ 42698 h 249254"/>
              <a:gd name="connsiteX13" fmla="*/ 145445 w 249908"/>
              <a:gd name="connsiteY13" fmla="*/ 42647 h 249254"/>
              <a:gd name="connsiteX14" fmla="*/ 145504 w 249908"/>
              <a:gd name="connsiteY14" fmla="*/ 42698 h 249254"/>
              <a:gd name="connsiteX15" fmla="*/ 145562 w 249908"/>
              <a:gd name="connsiteY15" fmla="*/ 145587 h 249254"/>
              <a:gd name="connsiteX16" fmla="*/ 145504 w 249908"/>
              <a:gd name="connsiteY16" fmla="*/ 145652 h 249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49908" h="249254">
                <a:moveTo>
                  <a:pt x="160996" y="27598"/>
                </a:moveTo>
                <a:cubicBezTo>
                  <a:pt x="124148" y="-9222"/>
                  <a:pt x="64415" y="-9196"/>
                  <a:pt x="27606" y="27657"/>
                </a:cubicBezTo>
                <a:cubicBezTo>
                  <a:pt x="-9222" y="64510"/>
                  <a:pt x="-9202" y="124233"/>
                  <a:pt x="27665" y="161054"/>
                </a:cubicBezTo>
                <a:cubicBezTo>
                  <a:pt x="59787" y="193146"/>
                  <a:pt x="110205" y="197799"/>
                  <a:pt x="147661" y="172126"/>
                </a:cubicBezTo>
                <a:lnTo>
                  <a:pt x="219630" y="244095"/>
                </a:lnTo>
                <a:cubicBezTo>
                  <a:pt x="226592" y="250975"/>
                  <a:pt x="237770" y="250975"/>
                  <a:pt x="244732" y="244095"/>
                </a:cubicBezTo>
                <a:lnTo>
                  <a:pt x="244732" y="244095"/>
                </a:lnTo>
                <a:cubicBezTo>
                  <a:pt x="251635" y="237075"/>
                  <a:pt x="251635" y="225819"/>
                  <a:pt x="244732" y="218798"/>
                </a:cubicBezTo>
                <a:lnTo>
                  <a:pt x="173350" y="147417"/>
                </a:lnTo>
                <a:cubicBezTo>
                  <a:pt x="198667" y="109726"/>
                  <a:pt x="193470" y="59329"/>
                  <a:pt x="160996" y="27598"/>
                </a:cubicBezTo>
                <a:close/>
                <a:moveTo>
                  <a:pt x="145504" y="145260"/>
                </a:moveTo>
                <a:cubicBezTo>
                  <a:pt x="117186" y="173610"/>
                  <a:pt x="71239" y="173632"/>
                  <a:pt x="42883" y="145310"/>
                </a:cubicBezTo>
                <a:cubicBezTo>
                  <a:pt x="14546" y="116989"/>
                  <a:pt x="14526" y="71048"/>
                  <a:pt x="42844" y="42698"/>
                </a:cubicBezTo>
                <a:cubicBezTo>
                  <a:pt x="71161" y="14347"/>
                  <a:pt x="117108" y="14325"/>
                  <a:pt x="145445" y="42647"/>
                </a:cubicBezTo>
                <a:cubicBezTo>
                  <a:pt x="145464" y="42664"/>
                  <a:pt x="145484" y="42680"/>
                  <a:pt x="145504" y="42698"/>
                </a:cubicBezTo>
                <a:cubicBezTo>
                  <a:pt x="173938" y="71091"/>
                  <a:pt x="173958" y="117158"/>
                  <a:pt x="145562" y="145587"/>
                </a:cubicBezTo>
                <a:cubicBezTo>
                  <a:pt x="145543" y="145609"/>
                  <a:pt x="145523" y="145630"/>
                  <a:pt x="145504" y="145652"/>
                </a:cubicBezTo>
                <a:close/>
              </a:path>
            </a:pathLst>
          </a:custGeom>
          <a:solidFill>
            <a:srgbClr val="808080"/>
          </a:solidFill>
          <a:ln w="196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37" name="gaoding-14">
            <a:extLst>
              <a:ext uri="{FF2B5EF4-FFF2-40B4-BE49-F238E27FC236}">
                <a16:creationId xmlns:a16="http://schemas.microsoft.com/office/drawing/2014/main" id="{213EDC38-88A6-E2BA-5F05-3B723BF1E545}"/>
              </a:ext>
            </a:extLst>
          </p:cNvPr>
          <p:cNvSpPr txBox="1"/>
          <p:nvPr/>
        </p:nvSpPr>
        <p:spPr>
          <a:xfrm>
            <a:off x="1584699" y="3452392"/>
            <a:ext cx="81784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spc="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01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239" name="gaoding-14">
            <a:extLst>
              <a:ext uri="{FF2B5EF4-FFF2-40B4-BE49-F238E27FC236}">
                <a16:creationId xmlns:a16="http://schemas.microsoft.com/office/drawing/2014/main" id="{F1136644-CF52-78F4-81A5-3200DE8FA4BC}"/>
              </a:ext>
            </a:extLst>
          </p:cNvPr>
          <p:cNvSpPr txBox="1"/>
          <p:nvPr/>
        </p:nvSpPr>
        <p:spPr>
          <a:xfrm>
            <a:off x="1499246" y="4119257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240" name="gaoding-14">
            <a:extLst>
              <a:ext uri="{FF2B5EF4-FFF2-40B4-BE49-F238E27FC236}">
                <a16:creationId xmlns:a16="http://schemas.microsoft.com/office/drawing/2014/main" id="{C27BC206-9E3A-0BF7-14B8-25DA8C044557}"/>
              </a:ext>
            </a:extLst>
          </p:cNvPr>
          <p:cNvSpPr txBox="1"/>
          <p:nvPr/>
        </p:nvSpPr>
        <p:spPr>
          <a:xfrm>
            <a:off x="1499246" y="4435249"/>
            <a:ext cx="2360894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通过海报、文章、视频、音频、直播等形式创造优质内容。</a:t>
            </a:r>
          </a:p>
        </p:txBody>
      </p:sp>
      <p:sp>
        <p:nvSpPr>
          <p:cNvPr id="241" name="gaoding-14">
            <a:extLst>
              <a:ext uri="{FF2B5EF4-FFF2-40B4-BE49-F238E27FC236}">
                <a16:creationId xmlns:a16="http://schemas.microsoft.com/office/drawing/2014/main" id="{B1FA6A92-A637-C6BA-B789-57C98E3DF661}"/>
              </a:ext>
            </a:extLst>
          </p:cNvPr>
          <p:cNvSpPr txBox="1"/>
          <p:nvPr/>
        </p:nvSpPr>
        <p:spPr>
          <a:xfrm>
            <a:off x="4478653" y="3452392"/>
            <a:ext cx="81784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spc="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02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242" name="gaoding-14">
            <a:extLst>
              <a:ext uri="{FF2B5EF4-FFF2-40B4-BE49-F238E27FC236}">
                <a16:creationId xmlns:a16="http://schemas.microsoft.com/office/drawing/2014/main" id="{459521F9-3815-BB9B-A316-6570E0DA0598}"/>
              </a:ext>
            </a:extLst>
          </p:cNvPr>
          <p:cNvSpPr txBox="1"/>
          <p:nvPr/>
        </p:nvSpPr>
        <p:spPr>
          <a:xfrm>
            <a:off x="4393200" y="2342371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243" name="gaoding-14">
            <a:extLst>
              <a:ext uri="{FF2B5EF4-FFF2-40B4-BE49-F238E27FC236}">
                <a16:creationId xmlns:a16="http://schemas.microsoft.com/office/drawing/2014/main" id="{85F659BC-ED0C-D1C1-63FB-833EE4553528}"/>
              </a:ext>
            </a:extLst>
          </p:cNvPr>
          <p:cNvSpPr txBox="1"/>
          <p:nvPr/>
        </p:nvSpPr>
        <p:spPr>
          <a:xfrm>
            <a:off x="4393200" y="2658363"/>
            <a:ext cx="2360894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基于全社交媒体平台进行全域流量整合营销。</a:t>
            </a:r>
          </a:p>
        </p:txBody>
      </p:sp>
      <p:sp>
        <p:nvSpPr>
          <p:cNvPr id="244" name="gaoding-14">
            <a:extLst>
              <a:ext uri="{FF2B5EF4-FFF2-40B4-BE49-F238E27FC236}">
                <a16:creationId xmlns:a16="http://schemas.microsoft.com/office/drawing/2014/main" id="{F118FE1B-77A6-2E95-F6E5-53804D12C37B}"/>
              </a:ext>
            </a:extLst>
          </p:cNvPr>
          <p:cNvSpPr txBox="1"/>
          <p:nvPr/>
        </p:nvSpPr>
        <p:spPr>
          <a:xfrm>
            <a:off x="6551594" y="3452392"/>
            <a:ext cx="81784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spc="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03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245" name="gaoding-14">
            <a:extLst>
              <a:ext uri="{FF2B5EF4-FFF2-40B4-BE49-F238E27FC236}">
                <a16:creationId xmlns:a16="http://schemas.microsoft.com/office/drawing/2014/main" id="{08401879-24E3-30D4-E525-614D0FA68CBA}"/>
              </a:ext>
            </a:extLst>
          </p:cNvPr>
          <p:cNvSpPr txBox="1"/>
          <p:nvPr/>
        </p:nvSpPr>
        <p:spPr>
          <a:xfrm>
            <a:off x="6466141" y="4119257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246" name="gaoding-14">
            <a:extLst>
              <a:ext uri="{FF2B5EF4-FFF2-40B4-BE49-F238E27FC236}">
                <a16:creationId xmlns:a16="http://schemas.microsoft.com/office/drawing/2014/main" id="{C9B6F70D-2343-39DB-8272-B76C301A71C0}"/>
              </a:ext>
            </a:extLst>
          </p:cNvPr>
          <p:cNvSpPr txBox="1"/>
          <p:nvPr/>
        </p:nvSpPr>
        <p:spPr>
          <a:xfrm>
            <a:off x="6466141" y="4435249"/>
            <a:ext cx="2360894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以优质内容作为营销输出核心，承载品牌内核</a:t>
            </a: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。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47" name="gaoding-14">
            <a:extLst>
              <a:ext uri="{FF2B5EF4-FFF2-40B4-BE49-F238E27FC236}">
                <a16:creationId xmlns:a16="http://schemas.microsoft.com/office/drawing/2014/main" id="{6B97E5C4-ED53-7002-9498-424E10FE17E7}"/>
              </a:ext>
            </a:extLst>
          </p:cNvPr>
          <p:cNvSpPr txBox="1"/>
          <p:nvPr/>
        </p:nvSpPr>
        <p:spPr>
          <a:xfrm>
            <a:off x="8661540" y="3452392"/>
            <a:ext cx="81784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spc="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04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248" name="gaoding-14">
            <a:extLst>
              <a:ext uri="{FF2B5EF4-FFF2-40B4-BE49-F238E27FC236}">
                <a16:creationId xmlns:a16="http://schemas.microsoft.com/office/drawing/2014/main" id="{C4021FC0-9BD0-EAAA-FA43-40DB66B568C6}"/>
              </a:ext>
            </a:extLst>
          </p:cNvPr>
          <p:cNvSpPr txBox="1"/>
          <p:nvPr/>
        </p:nvSpPr>
        <p:spPr>
          <a:xfrm>
            <a:off x="8576087" y="2342371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全员营销获客</a:t>
            </a:r>
          </a:p>
        </p:txBody>
      </p:sp>
      <p:sp>
        <p:nvSpPr>
          <p:cNvPr id="249" name="gaoding-14">
            <a:extLst>
              <a:ext uri="{FF2B5EF4-FFF2-40B4-BE49-F238E27FC236}">
                <a16:creationId xmlns:a16="http://schemas.microsoft.com/office/drawing/2014/main" id="{C439D7E3-E5E5-12FC-0D3A-460D9E95AF60}"/>
              </a:ext>
            </a:extLst>
          </p:cNvPr>
          <p:cNvSpPr txBox="1"/>
          <p:nvPr/>
        </p:nvSpPr>
        <p:spPr>
          <a:xfrm>
            <a:off x="8576087" y="2658363"/>
            <a:ext cx="2360894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在不同流量平台开设个人账户，传递品牌声量。</a:t>
            </a:r>
          </a:p>
        </p:txBody>
      </p:sp>
    </p:spTree>
    <p:extLst>
      <p:ext uri="{BB962C8B-B14F-4D97-AF65-F5344CB8AC3E}">
        <p14:creationId xmlns:p14="http://schemas.microsoft.com/office/powerpoint/2010/main" val="15205914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44921267-F774-131A-14C7-C7180A5296FD}"/>
              </a:ext>
            </a:extLst>
          </p:cNvPr>
          <p:cNvSpPr/>
          <p:nvPr/>
        </p:nvSpPr>
        <p:spPr>
          <a:xfrm>
            <a:off x="4709160" y="979376"/>
            <a:ext cx="2778462" cy="5882113"/>
          </a:xfrm>
          <a:custGeom>
            <a:avLst/>
            <a:gdLst>
              <a:gd name="connsiteX0" fmla="*/ 2495117 w 2778462"/>
              <a:gd name="connsiteY0" fmla="*/ 4351807 h 5882113"/>
              <a:gd name="connsiteX1" fmla="*/ 1654644 w 2778462"/>
              <a:gd name="connsiteY1" fmla="*/ 4351807 h 5882113"/>
              <a:gd name="connsiteX2" fmla="*/ 1654644 w 2778462"/>
              <a:gd name="connsiteY2" fmla="*/ 2534569 h 5882113"/>
              <a:gd name="connsiteX3" fmla="*/ 2495117 w 2778462"/>
              <a:gd name="connsiteY3" fmla="*/ 2534569 h 5882113"/>
              <a:gd name="connsiteX4" fmla="*/ 2770093 w 2778462"/>
              <a:gd name="connsiteY4" fmla="*/ 2259592 h 5882113"/>
              <a:gd name="connsiteX5" fmla="*/ 2495117 w 2778462"/>
              <a:gd name="connsiteY5" fmla="*/ 1984615 h 5882113"/>
              <a:gd name="connsiteX6" fmla="*/ 1654644 w 2778462"/>
              <a:gd name="connsiteY6" fmla="*/ 1984615 h 5882113"/>
              <a:gd name="connsiteX7" fmla="*/ 1654644 w 2778462"/>
              <a:gd name="connsiteY7" fmla="*/ 0 h 5882113"/>
              <a:gd name="connsiteX8" fmla="*/ 1152512 w 2778462"/>
              <a:gd name="connsiteY8" fmla="*/ 0 h 5882113"/>
              <a:gd name="connsiteX9" fmla="*/ 1152512 w 2778462"/>
              <a:gd name="connsiteY9" fmla="*/ 1028174 h 5882113"/>
              <a:gd name="connsiteX10" fmla="*/ 286932 w 2778462"/>
              <a:gd name="connsiteY10" fmla="*/ 1028174 h 5882113"/>
              <a:gd name="connsiteX11" fmla="*/ 4782 w 2778462"/>
              <a:gd name="connsiteY11" fmla="*/ 1318454 h 5882113"/>
              <a:gd name="connsiteX12" fmla="*/ 4782 w 2778462"/>
              <a:gd name="connsiteY12" fmla="*/ 1317020 h 5882113"/>
              <a:gd name="connsiteX13" fmla="*/ 282122 w 2778462"/>
              <a:gd name="connsiteY13" fmla="*/ 1602015 h 5882113"/>
              <a:gd name="connsiteX14" fmla="*/ 286932 w 2778462"/>
              <a:gd name="connsiteY14" fmla="*/ 1602039 h 5882113"/>
              <a:gd name="connsiteX15" fmla="*/ 1152512 w 2778462"/>
              <a:gd name="connsiteY15" fmla="*/ 1602039 h 5882113"/>
              <a:gd name="connsiteX16" fmla="*/ 1152512 w 2778462"/>
              <a:gd name="connsiteY16" fmla="*/ 3299722 h 5882113"/>
              <a:gd name="connsiteX17" fmla="*/ 286932 w 2778462"/>
              <a:gd name="connsiteY17" fmla="*/ 3299722 h 5882113"/>
              <a:gd name="connsiteX18" fmla="*/ 0 w 2778462"/>
              <a:gd name="connsiteY18" fmla="*/ 3586654 h 5882113"/>
              <a:gd name="connsiteX19" fmla="*/ 286932 w 2778462"/>
              <a:gd name="connsiteY19" fmla="*/ 3873587 h 5882113"/>
              <a:gd name="connsiteX20" fmla="*/ 1152512 w 2778462"/>
              <a:gd name="connsiteY20" fmla="*/ 3873587 h 5882113"/>
              <a:gd name="connsiteX21" fmla="*/ 1152512 w 2778462"/>
              <a:gd name="connsiteY21" fmla="*/ 5882113 h 5882113"/>
              <a:gd name="connsiteX22" fmla="*/ 1654644 w 2778462"/>
              <a:gd name="connsiteY22" fmla="*/ 5882113 h 5882113"/>
              <a:gd name="connsiteX23" fmla="*/ 1654644 w 2778462"/>
              <a:gd name="connsiteY23" fmla="*/ 4901761 h 5882113"/>
              <a:gd name="connsiteX24" fmla="*/ 2495117 w 2778462"/>
              <a:gd name="connsiteY24" fmla="*/ 4901761 h 5882113"/>
              <a:gd name="connsiteX25" fmla="*/ 2778462 w 2778462"/>
              <a:gd name="connsiteY25" fmla="*/ 4624632 h 5882113"/>
              <a:gd name="connsiteX26" fmla="*/ 2778462 w 2778462"/>
              <a:gd name="connsiteY26" fmla="*/ 4627502 h 5882113"/>
              <a:gd name="connsiteX27" fmla="*/ 2495117 w 2778462"/>
              <a:gd name="connsiteY27" fmla="*/ 4351807 h 5882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778462" h="5882113">
                <a:moveTo>
                  <a:pt x="2495117" y="4351807"/>
                </a:moveTo>
                <a:lnTo>
                  <a:pt x="1654644" y="4351807"/>
                </a:lnTo>
                <a:lnTo>
                  <a:pt x="1654644" y="2534569"/>
                </a:lnTo>
                <a:lnTo>
                  <a:pt x="2495117" y="2534569"/>
                </a:lnTo>
                <a:cubicBezTo>
                  <a:pt x="2646975" y="2534569"/>
                  <a:pt x="2770093" y="2411451"/>
                  <a:pt x="2770093" y="2259592"/>
                </a:cubicBezTo>
                <a:cubicBezTo>
                  <a:pt x="2770093" y="2107726"/>
                  <a:pt x="2646975" y="1984615"/>
                  <a:pt x="2495117" y="1984615"/>
                </a:cubicBezTo>
                <a:lnTo>
                  <a:pt x="1654644" y="1984615"/>
                </a:lnTo>
                <a:lnTo>
                  <a:pt x="1654644" y="0"/>
                </a:lnTo>
                <a:lnTo>
                  <a:pt x="1152512" y="0"/>
                </a:lnTo>
                <a:lnTo>
                  <a:pt x="1152512" y="1028174"/>
                </a:lnTo>
                <a:lnTo>
                  <a:pt x="286932" y="1028174"/>
                </a:lnTo>
                <a:cubicBezTo>
                  <a:pt x="129023" y="1030795"/>
                  <a:pt x="2918" y="1160534"/>
                  <a:pt x="4782" y="1318454"/>
                </a:cubicBezTo>
                <a:lnTo>
                  <a:pt x="4782" y="1317020"/>
                </a:lnTo>
                <a:cubicBezTo>
                  <a:pt x="2668" y="1472305"/>
                  <a:pt x="126838" y="1599901"/>
                  <a:pt x="282122" y="1602015"/>
                </a:cubicBezTo>
                <a:cubicBezTo>
                  <a:pt x="283726" y="1602037"/>
                  <a:pt x="285328" y="1602044"/>
                  <a:pt x="286932" y="1602039"/>
                </a:cubicBezTo>
                <a:lnTo>
                  <a:pt x="1152512" y="1602039"/>
                </a:lnTo>
                <a:lnTo>
                  <a:pt x="1152512" y="3299722"/>
                </a:lnTo>
                <a:lnTo>
                  <a:pt x="286932" y="3299722"/>
                </a:lnTo>
                <a:cubicBezTo>
                  <a:pt x="128464" y="3299722"/>
                  <a:pt x="0" y="3428196"/>
                  <a:pt x="0" y="3586654"/>
                </a:cubicBezTo>
                <a:cubicBezTo>
                  <a:pt x="0" y="3745113"/>
                  <a:pt x="128464" y="3873587"/>
                  <a:pt x="286932" y="3873587"/>
                </a:cubicBezTo>
                <a:lnTo>
                  <a:pt x="1152512" y="3873587"/>
                </a:lnTo>
                <a:lnTo>
                  <a:pt x="1152512" y="5882113"/>
                </a:lnTo>
                <a:lnTo>
                  <a:pt x="1654644" y="5882113"/>
                </a:lnTo>
                <a:lnTo>
                  <a:pt x="1654644" y="4901761"/>
                </a:lnTo>
                <a:lnTo>
                  <a:pt x="2495117" y="4901761"/>
                </a:lnTo>
                <a:cubicBezTo>
                  <a:pt x="2649582" y="4902694"/>
                  <a:pt x="2775976" y="4779074"/>
                  <a:pt x="2778462" y="4624632"/>
                </a:cubicBezTo>
                <a:lnTo>
                  <a:pt x="2778462" y="4627502"/>
                </a:lnTo>
                <a:cubicBezTo>
                  <a:pt x="2775976" y="4473299"/>
                  <a:pt x="2649343" y="4350086"/>
                  <a:pt x="2495117" y="4351807"/>
                </a:cubicBezTo>
                <a:close/>
              </a:path>
            </a:pathLst>
          </a:custGeom>
          <a:solidFill>
            <a:schemeClr val="accent2"/>
          </a:solidFill>
          <a:ln w="2389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FEA464A4-D508-67E3-5E27-30A5DBBC7799}"/>
              </a:ext>
            </a:extLst>
          </p:cNvPr>
          <p:cNvSpPr/>
          <p:nvPr/>
        </p:nvSpPr>
        <p:spPr>
          <a:xfrm>
            <a:off x="4706769" y="979376"/>
            <a:ext cx="2778462" cy="5882113"/>
          </a:xfrm>
          <a:custGeom>
            <a:avLst/>
            <a:gdLst>
              <a:gd name="connsiteX0" fmla="*/ 2495117 w 2778462"/>
              <a:gd name="connsiteY0" fmla="*/ 4351807 h 5882113"/>
              <a:gd name="connsiteX1" fmla="*/ 1654644 w 2778462"/>
              <a:gd name="connsiteY1" fmla="*/ 4351807 h 5882113"/>
              <a:gd name="connsiteX2" fmla="*/ 1410751 w 2778462"/>
              <a:gd name="connsiteY2" fmla="*/ 2002549 h 5882113"/>
              <a:gd name="connsiteX3" fmla="*/ 2495117 w 2778462"/>
              <a:gd name="connsiteY3" fmla="*/ 2534569 h 5882113"/>
              <a:gd name="connsiteX4" fmla="*/ 2770093 w 2778462"/>
              <a:gd name="connsiteY4" fmla="*/ 2259592 h 5882113"/>
              <a:gd name="connsiteX5" fmla="*/ 2495117 w 2778462"/>
              <a:gd name="connsiteY5" fmla="*/ 1984615 h 5882113"/>
              <a:gd name="connsiteX6" fmla="*/ 1654644 w 2778462"/>
              <a:gd name="connsiteY6" fmla="*/ 1984615 h 5882113"/>
              <a:gd name="connsiteX7" fmla="*/ 1654644 w 2778462"/>
              <a:gd name="connsiteY7" fmla="*/ 314908 h 5882113"/>
              <a:gd name="connsiteX8" fmla="*/ 1152512 w 2778462"/>
              <a:gd name="connsiteY8" fmla="*/ 0 h 5882113"/>
              <a:gd name="connsiteX9" fmla="*/ 1152512 w 2778462"/>
              <a:gd name="connsiteY9" fmla="*/ 1028174 h 5882113"/>
              <a:gd name="connsiteX10" fmla="*/ 286932 w 2778462"/>
              <a:gd name="connsiteY10" fmla="*/ 1028174 h 5882113"/>
              <a:gd name="connsiteX11" fmla="*/ 4782 w 2778462"/>
              <a:gd name="connsiteY11" fmla="*/ 1318454 h 5882113"/>
              <a:gd name="connsiteX12" fmla="*/ 4782 w 2778462"/>
              <a:gd name="connsiteY12" fmla="*/ 1317020 h 5882113"/>
              <a:gd name="connsiteX13" fmla="*/ 282122 w 2778462"/>
              <a:gd name="connsiteY13" fmla="*/ 1602015 h 5882113"/>
              <a:gd name="connsiteX14" fmla="*/ 286932 w 2778462"/>
              <a:gd name="connsiteY14" fmla="*/ 1602039 h 5882113"/>
              <a:gd name="connsiteX15" fmla="*/ 1642688 w 2778462"/>
              <a:gd name="connsiteY15" fmla="*/ 992308 h 5882113"/>
              <a:gd name="connsiteX16" fmla="*/ 1152512 w 2778462"/>
              <a:gd name="connsiteY16" fmla="*/ 3299722 h 5882113"/>
              <a:gd name="connsiteX17" fmla="*/ 286932 w 2778462"/>
              <a:gd name="connsiteY17" fmla="*/ 3299722 h 5882113"/>
              <a:gd name="connsiteX18" fmla="*/ 0 w 2778462"/>
              <a:gd name="connsiteY18" fmla="*/ 3586654 h 5882113"/>
              <a:gd name="connsiteX19" fmla="*/ 286932 w 2778462"/>
              <a:gd name="connsiteY19" fmla="*/ 3873587 h 5882113"/>
              <a:gd name="connsiteX20" fmla="*/ 1642688 w 2778462"/>
              <a:gd name="connsiteY20" fmla="*/ 3323633 h 5882113"/>
              <a:gd name="connsiteX21" fmla="*/ 1152512 w 2778462"/>
              <a:gd name="connsiteY21" fmla="*/ 5882113 h 5882113"/>
              <a:gd name="connsiteX22" fmla="*/ 1654644 w 2778462"/>
              <a:gd name="connsiteY22" fmla="*/ 5882113 h 5882113"/>
              <a:gd name="connsiteX23" fmla="*/ 1343800 w 2778462"/>
              <a:gd name="connsiteY23" fmla="*/ 4871872 h 5882113"/>
              <a:gd name="connsiteX24" fmla="*/ 2495117 w 2778462"/>
              <a:gd name="connsiteY24" fmla="*/ 4901761 h 5882113"/>
              <a:gd name="connsiteX25" fmla="*/ 2778462 w 2778462"/>
              <a:gd name="connsiteY25" fmla="*/ 4624632 h 5882113"/>
              <a:gd name="connsiteX26" fmla="*/ 2778462 w 2778462"/>
              <a:gd name="connsiteY26" fmla="*/ 4627502 h 5882113"/>
              <a:gd name="connsiteX27" fmla="*/ 2495117 w 2778462"/>
              <a:gd name="connsiteY27" fmla="*/ 4351807 h 5882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778462" h="5882113">
                <a:moveTo>
                  <a:pt x="2495117" y="4351807"/>
                </a:moveTo>
                <a:lnTo>
                  <a:pt x="1654644" y="4351807"/>
                </a:lnTo>
                <a:lnTo>
                  <a:pt x="1410751" y="2002549"/>
                </a:lnTo>
                <a:lnTo>
                  <a:pt x="2495117" y="2534569"/>
                </a:lnTo>
                <a:cubicBezTo>
                  <a:pt x="2646975" y="2534569"/>
                  <a:pt x="2770093" y="2411451"/>
                  <a:pt x="2770093" y="2259592"/>
                </a:cubicBezTo>
                <a:cubicBezTo>
                  <a:pt x="2770093" y="2107726"/>
                  <a:pt x="2646975" y="1984615"/>
                  <a:pt x="2495117" y="1984615"/>
                </a:cubicBezTo>
                <a:lnTo>
                  <a:pt x="1654644" y="1984615"/>
                </a:lnTo>
                <a:lnTo>
                  <a:pt x="1654644" y="314908"/>
                </a:lnTo>
                <a:lnTo>
                  <a:pt x="1152512" y="0"/>
                </a:lnTo>
                <a:lnTo>
                  <a:pt x="1152512" y="1028174"/>
                </a:lnTo>
                <a:lnTo>
                  <a:pt x="286932" y="1028174"/>
                </a:lnTo>
                <a:cubicBezTo>
                  <a:pt x="129023" y="1030795"/>
                  <a:pt x="2918" y="1160534"/>
                  <a:pt x="4782" y="1318454"/>
                </a:cubicBezTo>
                <a:lnTo>
                  <a:pt x="4782" y="1317020"/>
                </a:lnTo>
                <a:cubicBezTo>
                  <a:pt x="2668" y="1472305"/>
                  <a:pt x="126838" y="1599901"/>
                  <a:pt x="282122" y="1602015"/>
                </a:cubicBezTo>
                <a:cubicBezTo>
                  <a:pt x="283726" y="1602037"/>
                  <a:pt x="285328" y="1602044"/>
                  <a:pt x="286932" y="1602039"/>
                </a:cubicBezTo>
                <a:lnTo>
                  <a:pt x="1642688" y="992308"/>
                </a:lnTo>
                <a:lnTo>
                  <a:pt x="1152512" y="3299722"/>
                </a:lnTo>
                <a:lnTo>
                  <a:pt x="286932" y="3299722"/>
                </a:lnTo>
                <a:cubicBezTo>
                  <a:pt x="128464" y="3299722"/>
                  <a:pt x="0" y="3428196"/>
                  <a:pt x="0" y="3586654"/>
                </a:cubicBezTo>
                <a:cubicBezTo>
                  <a:pt x="0" y="3745113"/>
                  <a:pt x="128464" y="3873587"/>
                  <a:pt x="286932" y="3873587"/>
                </a:cubicBezTo>
                <a:lnTo>
                  <a:pt x="1642688" y="3323633"/>
                </a:lnTo>
                <a:lnTo>
                  <a:pt x="1152512" y="5882113"/>
                </a:lnTo>
                <a:lnTo>
                  <a:pt x="1654644" y="5882113"/>
                </a:lnTo>
                <a:lnTo>
                  <a:pt x="1343800" y="4871872"/>
                </a:lnTo>
                <a:lnTo>
                  <a:pt x="2495117" y="4901761"/>
                </a:lnTo>
                <a:cubicBezTo>
                  <a:pt x="2649582" y="4902694"/>
                  <a:pt x="2775976" y="4779074"/>
                  <a:pt x="2778462" y="4624632"/>
                </a:cubicBezTo>
                <a:lnTo>
                  <a:pt x="2778462" y="4627502"/>
                </a:lnTo>
                <a:cubicBezTo>
                  <a:pt x="2775976" y="4473299"/>
                  <a:pt x="2649343" y="4350086"/>
                  <a:pt x="2495117" y="4351807"/>
                </a:cubicBezTo>
                <a:close/>
              </a:path>
            </a:pathLst>
          </a:custGeom>
          <a:solidFill>
            <a:schemeClr val="accent3">
              <a:alpha val="40000"/>
            </a:schemeClr>
          </a:solidFill>
          <a:ln w="2389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29F00CE9-66A8-2637-0DB6-51179F2A6BDD}"/>
              </a:ext>
            </a:extLst>
          </p:cNvPr>
          <p:cNvSpPr/>
          <p:nvPr/>
        </p:nvSpPr>
        <p:spPr>
          <a:xfrm>
            <a:off x="3220982" y="1"/>
            <a:ext cx="8971018" cy="1195730"/>
          </a:xfrm>
          <a:custGeom>
            <a:avLst/>
            <a:gdLst>
              <a:gd name="connsiteX0" fmla="*/ 0 w 8971018"/>
              <a:gd name="connsiteY0" fmla="*/ 0 h 976067"/>
              <a:gd name="connsiteX1" fmla="*/ 8971018 w 8971018"/>
              <a:gd name="connsiteY1" fmla="*/ 0 h 976067"/>
              <a:gd name="connsiteX2" fmla="*/ 8971018 w 8971018"/>
              <a:gd name="connsiteY2" fmla="*/ 976067 h 976067"/>
              <a:gd name="connsiteX3" fmla="*/ 630225 w 8971018"/>
              <a:gd name="connsiteY3" fmla="*/ 741526 h 97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71018" h="976067">
                <a:moveTo>
                  <a:pt x="0" y="0"/>
                </a:moveTo>
                <a:lnTo>
                  <a:pt x="8971018" y="0"/>
                </a:lnTo>
                <a:lnTo>
                  <a:pt x="8971018" y="976067"/>
                </a:lnTo>
                <a:lnTo>
                  <a:pt x="630225" y="741526"/>
                </a:lnTo>
                <a:close/>
              </a:path>
            </a:pathLst>
          </a:custGeom>
          <a:solidFill>
            <a:schemeClr val="accent4"/>
          </a:solidFill>
          <a:ln w="252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2" name="任意多边形: 形状 151">
            <a:extLst>
              <a:ext uri="{FF2B5EF4-FFF2-40B4-BE49-F238E27FC236}">
                <a16:creationId xmlns:a16="http://schemas.microsoft.com/office/drawing/2014/main" id="{CBEED278-1902-AF9C-CD59-BCDC36F860CE}"/>
              </a:ext>
            </a:extLst>
          </p:cNvPr>
          <p:cNvSpPr/>
          <p:nvPr/>
        </p:nvSpPr>
        <p:spPr>
          <a:xfrm>
            <a:off x="0" y="0"/>
            <a:ext cx="10180664" cy="806041"/>
          </a:xfrm>
          <a:custGeom>
            <a:avLst/>
            <a:gdLst>
              <a:gd name="connsiteX0" fmla="*/ 1007 w 10180664"/>
              <a:gd name="connsiteY0" fmla="*/ 0 h 586377"/>
              <a:gd name="connsiteX1" fmla="*/ 10180664 w 10180664"/>
              <a:gd name="connsiteY1" fmla="*/ 0 h 586377"/>
              <a:gd name="connsiteX2" fmla="*/ 9827308 w 10180664"/>
              <a:gd name="connsiteY2" fmla="*/ 586377 h 586377"/>
              <a:gd name="connsiteX3" fmla="*/ 0 w 10180664"/>
              <a:gd name="connsiteY3" fmla="*/ 586125 h 586377"/>
              <a:gd name="connsiteX4" fmla="*/ 0 w 10180664"/>
              <a:gd name="connsiteY4" fmla="*/ 585491 h 586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80664" h="586377">
                <a:moveTo>
                  <a:pt x="1007" y="0"/>
                </a:moveTo>
                <a:lnTo>
                  <a:pt x="10180664" y="0"/>
                </a:lnTo>
                <a:lnTo>
                  <a:pt x="9827308" y="586377"/>
                </a:lnTo>
                <a:lnTo>
                  <a:pt x="0" y="586125"/>
                </a:lnTo>
                <a:lnTo>
                  <a:pt x="0" y="585491"/>
                </a:lnTo>
                <a:close/>
              </a:path>
            </a:pathLst>
          </a:custGeom>
          <a:solidFill>
            <a:srgbClr val="FFFFFF"/>
          </a:solidFill>
          <a:ln w="252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5" name="iSHEJI-8">
            <a:extLst>
              <a:ext uri="{FF2B5EF4-FFF2-40B4-BE49-F238E27FC236}">
                <a16:creationId xmlns:a16="http://schemas.microsoft.com/office/drawing/2014/main" id="{C40714AF-05F7-4F44-72DA-9BBD2EE9D89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7" name="gaoding-14">
            <a:extLst>
              <a:ext uri="{FF2B5EF4-FFF2-40B4-BE49-F238E27FC236}">
                <a16:creationId xmlns:a16="http://schemas.microsoft.com/office/drawing/2014/main" id="{E3F8CFB7-D5C9-6975-E7EC-1E08DFB76758}"/>
              </a:ext>
            </a:extLst>
          </p:cNvPr>
          <p:cNvSpPr txBox="1"/>
          <p:nvPr/>
        </p:nvSpPr>
        <p:spPr>
          <a:xfrm>
            <a:off x="4914639" y="2126512"/>
            <a:ext cx="81784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spc="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201X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40" name="gaoding-14">
            <a:extLst>
              <a:ext uri="{FF2B5EF4-FFF2-40B4-BE49-F238E27FC236}">
                <a16:creationId xmlns:a16="http://schemas.microsoft.com/office/drawing/2014/main" id="{B042CD44-B217-0249-740E-297C698052E8}"/>
              </a:ext>
            </a:extLst>
          </p:cNvPr>
          <p:cNvSpPr txBox="1"/>
          <p:nvPr/>
        </p:nvSpPr>
        <p:spPr>
          <a:xfrm>
            <a:off x="6606279" y="3059668"/>
            <a:ext cx="81784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spc="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201X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41" name="gaoding-14">
            <a:extLst>
              <a:ext uri="{FF2B5EF4-FFF2-40B4-BE49-F238E27FC236}">
                <a16:creationId xmlns:a16="http://schemas.microsoft.com/office/drawing/2014/main" id="{3FC9B1E7-3336-0AB5-6741-50120D5AA532}"/>
              </a:ext>
            </a:extLst>
          </p:cNvPr>
          <p:cNvSpPr txBox="1"/>
          <p:nvPr/>
        </p:nvSpPr>
        <p:spPr>
          <a:xfrm>
            <a:off x="4914639" y="4397881"/>
            <a:ext cx="81784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spc="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202X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42" name="gaoding-14">
            <a:extLst>
              <a:ext uri="{FF2B5EF4-FFF2-40B4-BE49-F238E27FC236}">
                <a16:creationId xmlns:a16="http://schemas.microsoft.com/office/drawing/2014/main" id="{092E86BD-FAAD-D08C-0B3B-B15E99E4083D}"/>
              </a:ext>
            </a:extLst>
          </p:cNvPr>
          <p:cNvSpPr txBox="1"/>
          <p:nvPr/>
        </p:nvSpPr>
        <p:spPr>
          <a:xfrm>
            <a:off x="6606279" y="5399617"/>
            <a:ext cx="81784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spc="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202X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43" name="gaoding-14">
            <a:extLst>
              <a:ext uri="{FF2B5EF4-FFF2-40B4-BE49-F238E27FC236}">
                <a16:creationId xmlns:a16="http://schemas.microsoft.com/office/drawing/2014/main" id="{AFBF7C64-D679-826B-BC31-088818ED03C8}"/>
              </a:ext>
            </a:extLst>
          </p:cNvPr>
          <p:cNvSpPr txBox="1"/>
          <p:nvPr/>
        </p:nvSpPr>
        <p:spPr>
          <a:xfrm>
            <a:off x="2300336" y="2140810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内容智能流转</a:t>
            </a:r>
          </a:p>
        </p:txBody>
      </p:sp>
      <p:sp>
        <p:nvSpPr>
          <p:cNvPr id="44" name="gaoding-14">
            <a:extLst>
              <a:ext uri="{FF2B5EF4-FFF2-40B4-BE49-F238E27FC236}">
                <a16:creationId xmlns:a16="http://schemas.microsoft.com/office/drawing/2014/main" id="{1065D228-E282-5F1A-97B2-F6146CD5A458}"/>
              </a:ext>
            </a:extLst>
          </p:cNvPr>
          <p:cNvSpPr txBox="1"/>
          <p:nvPr/>
        </p:nvSpPr>
        <p:spPr>
          <a:xfrm>
            <a:off x="1154944" y="2580447"/>
            <a:ext cx="3299404" cy="7632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45" name="gaoding-14">
            <a:extLst>
              <a:ext uri="{FF2B5EF4-FFF2-40B4-BE49-F238E27FC236}">
                <a16:creationId xmlns:a16="http://schemas.microsoft.com/office/drawing/2014/main" id="{451992E7-F2D1-6D6D-9088-2C65C55E7B58}"/>
              </a:ext>
            </a:extLst>
          </p:cNvPr>
          <p:cNvSpPr txBox="1"/>
          <p:nvPr/>
        </p:nvSpPr>
        <p:spPr>
          <a:xfrm>
            <a:off x="2300336" y="4446986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数字资产管理</a:t>
            </a:r>
          </a:p>
        </p:txBody>
      </p:sp>
      <p:sp>
        <p:nvSpPr>
          <p:cNvPr id="46" name="gaoding-14">
            <a:extLst>
              <a:ext uri="{FF2B5EF4-FFF2-40B4-BE49-F238E27FC236}">
                <a16:creationId xmlns:a16="http://schemas.microsoft.com/office/drawing/2014/main" id="{CB66E2EA-B685-87F6-14D5-4A7BE3668052}"/>
              </a:ext>
            </a:extLst>
          </p:cNvPr>
          <p:cNvSpPr txBox="1"/>
          <p:nvPr/>
        </p:nvSpPr>
        <p:spPr>
          <a:xfrm>
            <a:off x="1478280" y="4896594"/>
            <a:ext cx="2976068" cy="7632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提供标准化产品及服务</a:t>
            </a:r>
          </a:p>
        </p:txBody>
      </p:sp>
      <p:sp>
        <p:nvSpPr>
          <p:cNvPr id="47" name="gaoding-14">
            <a:extLst>
              <a:ext uri="{FF2B5EF4-FFF2-40B4-BE49-F238E27FC236}">
                <a16:creationId xmlns:a16="http://schemas.microsoft.com/office/drawing/2014/main" id="{8846A4D4-AAEB-7ED1-9B60-20E46B2AAB02}"/>
              </a:ext>
            </a:extLst>
          </p:cNvPr>
          <p:cNvSpPr txBox="1"/>
          <p:nvPr/>
        </p:nvSpPr>
        <p:spPr>
          <a:xfrm>
            <a:off x="7671540" y="3078904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品牌塑造传播</a:t>
            </a:r>
          </a:p>
        </p:txBody>
      </p:sp>
      <p:sp>
        <p:nvSpPr>
          <p:cNvPr id="48" name="gaoding-14">
            <a:extLst>
              <a:ext uri="{FF2B5EF4-FFF2-40B4-BE49-F238E27FC236}">
                <a16:creationId xmlns:a16="http://schemas.microsoft.com/office/drawing/2014/main" id="{DFA13D8A-3A86-FB96-AEB6-41273BF635E2}"/>
              </a:ext>
            </a:extLst>
          </p:cNvPr>
          <p:cNvSpPr txBox="1"/>
          <p:nvPr/>
        </p:nvSpPr>
        <p:spPr>
          <a:xfrm>
            <a:off x="7671540" y="3518541"/>
            <a:ext cx="3299404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49" name="gaoding-14">
            <a:extLst>
              <a:ext uri="{FF2B5EF4-FFF2-40B4-BE49-F238E27FC236}">
                <a16:creationId xmlns:a16="http://schemas.microsoft.com/office/drawing/2014/main" id="{F5FDEF9B-A2DB-93DF-0425-A72082734E2E}"/>
              </a:ext>
            </a:extLst>
          </p:cNvPr>
          <p:cNvSpPr txBox="1"/>
          <p:nvPr/>
        </p:nvSpPr>
        <p:spPr>
          <a:xfrm>
            <a:off x="7742434" y="5396551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全员营销获客</a:t>
            </a:r>
          </a:p>
        </p:txBody>
      </p:sp>
      <p:sp>
        <p:nvSpPr>
          <p:cNvPr id="50" name="gaoding-14">
            <a:extLst>
              <a:ext uri="{FF2B5EF4-FFF2-40B4-BE49-F238E27FC236}">
                <a16:creationId xmlns:a16="http://schemas.microsoft.com/office/drawing/2014/main" id="{E2B2F4CB-52E4-1398-C873-E3C349C74C0D}"/>
              </a:ext>
            </a:extLst>
          </p:cNvPr>
          <p:cNvSpPr txBox="1"/>
          <p:nvPr/>
        </p:nvSpPr>
        <p:spPr>
          <a:xfrm>
            <a:off x="7742434" y="5846159"/>
            <a:ext cx="3299404" cy="7632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2" name="gaoding-14">
            <a:extLst>
              <a:ext uri="{FF2B5EF4-FFF2-40B4-BE49-F238E27FC236}">
                <a16:creationId xmlns:a16="http://schemas.microsoft.com/office/drawing/2014/main" id="{DA7D266E-BA12-B724-FE57-FFAF6EE404B1}"/>
              </a:ext>
            </a:extLst>
          </p:cNvPr>
          <p:cNvSpPr txBox="1"/>
          <p:nvPr/>
        </p:nvSpPr>
        <p:spPr>
          <a:xfrm>
            <a:off x="335179" y="723861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results show</a:t>
            </a:r>
          </a:p>
        </p:txBody>
      </p:sp>
      <p:sp>
        <p:nvSpPr>
          <p:cNvPr id="3" name="gaoding-14">
            <a:extLst>
              <a:ext uri="{FF2B5EF4-FFF2-40B4-BE49-F238E27FC236}">
                <a16:creationId xmlns:a16="http://schemas.microsoft.com/office/drawing/2014/main" id="{36E8F57E-EF0D-1DD7-A330-C85E09F70C94}"/>
              </a:ext>
            </a:extLst>
          </p:cNvPr>
          <p:cNvSpPr txBox="1"/>
          <p:nvPr/>
        </p:nvSpPr>
        <p:spPr>
          <a:xfrm>
            <a:off x="335179" y="297410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业绩成果展示</a:t>
            </a:r>
          </a:p>
        </p:txBody>
      </p:sp>
    </p:spTree>
    <p:extLst>
      <p:ext uri="{BB962C8B-B14F-4D97-AF65-F5344CB8AC3E}">
        <p14:creationId xmlns:p14="http://schemas.microsoft.com/office/powerpoint/2010/main" val="313146858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3;#888484;#888447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505;#888506;#888496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7;#888445;#888485;#888486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自定义 9">
      <a:dk1>
        <a:srgbClr val="000000"/>
      </a:dk1>
      <a:lt1>
        <a:srgbClr val="FFFFFF"/>
      </a:lt1>
      <a:dk2>
        <a:srgbClr val="4A66AC"/>
      </a:dk2>
      <a:lt2>
        <a:srgbClr val="E0EBF6"/>
      </a:lt2>
      <a:accent1>
        <a:srgbClr val="465B9F"/>
      </a:accent1>
      <a:accent2>
        <a:srgbClr val="3A6BAE"/>
      </a:accent2>
      <a:accent3>
        <a:srgbClr val="3178BB"/>
      </a:accent3>
      <a:accent4>
        <a:srgbClr val="3285C0"/>
      </a:accent4>
      <a:accent5>
        <a:srgbClr val="3F3F3F"/>
      </a:accent5>
      <a:accent6>
        <a:srgbClr val="3F3F3F"/>
      </a:accent6>
      <a:hlink>
        <a:srgbClr val="4472C4"/>
      </a:hlink>
      <a:folHlink>
        <a:srgbClr val="BFBFBF"/>
      </a:folHlink>
    </a:clrScheme>
    <a:fontScheme name="爱设计_标准主题字体">
      <a:majorFont>
        <a:latin typeface="OPPOSans L"/>
        <a:ea typeface="OPPOSans L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1644</TotalTime>
  <Words>1223</Words>
  <Application>Microsoft Office PowerPoint</Application>
  <PresentationFormat>宽屏</PresentationFormat>
  <Paragraphs>179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OPPOSans L</vt:lpstr>
      <vt:lpstr>阿里巴巴普惠体 2.0 35 Thin</vt:lpstr>
      <vt:lpstr>阿里巴巴普惠体 2.0 45 Light</vt:lpstr>
      <vt:lpstr>阿里巴巴普惠体 2.0 95 ExtraBold</vt:lpstr>
      <vt:lpstr>等线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大气简约时尚年终总结汇报ppt模板</dc:title>
  <dc:creator>爱设计PPT</dc:creator>
  <cp:keywords>51PPT模板网</cp:keywords>
  <dc:description>www.51pptmoban.com</dc:description>
  <cp:lastModifiedBy>Power user</cp:lastModifiedBy>
  <cp:revision>239</cp:revision>
  <dcterms:created xsi:type="dcterms:W3CDTF">2021-08-04T08:06:46Z</dcterms:created>
  <dcterms:modified xsi:type="dcterms:W3CDTF">2023-01-12T12:36:37Z</dcterms:modified>
</cp:coreProperties>
</file>