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9" r:id="rId2"/>
    <p:sldId id="260" r:id="rId3"/>
    <p:sldId id="265" r:id="rId4"/>
    <p:sldId id="273" r:id="rId5"/>
    <p:sldId id="270" r:id="rId6"/>
    <p:sldId id="272" r:id="rId7"/>
    <p:sldId id="266" r:id="rId8"/>
    <p:sldId id="274" r:id="rId9"/>
    <p:sldId id="275" r:id="rId10"/>
    <p:sldId id="271" r:id="rId11"/>
    <p:sldId id="267" r:id="rId12"/>
    <p:sldId id="276" r:id="rId13"/>
    <p:sldId id="277" r:id="rId14"/>
    <p:sldId id="283" r:id="rId15"/>
    <p:sldId id="284" r:id="rId16"/>
    <p:sldId id="268" r:id="rId17"/>
    <p:sldId id="278" r:id="rId18"/>
    <p:sldId id="279" r:id="rId19"/>
    <p:sldId id="280" r:id="rId20"/>
    <p:sldId id="269" r:id="rId21"/>
    <p:sldId id="285" r:id="rId22"/>
    <p:sldId id="286"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9" autoAdjust="0"/>
    <p:restoredTop sz="95775" autoAdjust="0"/>
  </p:normalViewPr>
  <p:slideViewPr>
    <p:cSldViewPr snapToGrid="0" showGuides="1">
      <p:cViewPr>
        <p:scale>
          <a:sx n="50" d="100"/>
          <a:sy n="50" d="100"/>
        </p:scale>
        <p:origin x="1926" y="1266"/>
      </p:cViewPr>
      <p:guideLst/>
    </p:cSldViewPr>
  </p:slideViewPr>
  <p:notesTextViewPr>
    <p:cViewPr>
      <p:scale>
        <a:sx n="20" d="100"/>
        <a:sy n="2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BBA452-CE0D-45D1-B780-F77C9E3BBE8D}" type="datetimeFigureOut">
              <a:rPr lang="zh-CN" altLang="en-US" smtClean="0"/>
              <a:t>2023/1/12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49EFBA-00BA-4FEA-BEC0-D70D36A955D6}" type="slidenum">
              <a:rPr lang="zh-CN" altLang="en-US" smtClean="0"/>
              <a:t>‹#›</a:t>
            </a:fld>
            <a:endParaRPr lang="zh-CN" altLang="en-US"/>
          </a:p>
        </p:txBody>
      </p:sp>
    </p:spTree>
    <p:extLst>
      <p:ext uri="{BB962C8B-B14F-4D97-AF65-F5344CB8AC3E}">
        <p14:creationId xmlns:p14="http://schemas.microsoft.com/office/powerpoint/2010/main" val="4177398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EE49EFBA-00BA-4FEA-BEC0-D70D36A955D6}" type="slidenum">
              <a:rPr lang="zh-CN" altLang="en-US" smtClean="0"/>
              <a:t>20</a:t>
            </a:fld>
            <a:endParaRPr lang="zh-CN" altLang="en-US"/>
          </a:p>
        </p:txBody>
      </p:sp>
    </p:spTree>
    <p:extLst>
      <p:ext uri="{BB962C8B-B14F-4D97-AF65-F5344CB8AC3E}">
        <p14:creationId xmlns:p14="http://schemas.microsoft.com/office/powerpoint/2010/main" val="20530750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2519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3008AE-55CD-7C1F-FAE9-844E1694D87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131DEEC-2C16-F314-DF89-15BAABFC65C0}"/>
              </a:ext>
            </a:extLst>
          </p:cNvPr>
          <p:cNvSpPr>
            <a:spLocks noGrp="1"/>
          </p:cNvSpPr>
          <p:nvPr>
            <p:ph type="dt" sz="half" idx="10"/>
          </p:nvPr>
        </p:nvSpPr>
        <p:spPr/>
        <p:txBody>
          <a:bodyPr/>
          <a:lstStyle/>
          <a:p>
            <a:fld id="{3F797746-5315-42E5-8715-B385B7B51A43}" type="datetime1">
              <a:rPr lang="zh-CN" altLang="en-US" smtClean="0"/>
              <a:pPr/>
              <a:t>2023/1/12</a:t>
            </a:fld>
            <a:endParaRPr lang="zh-CN" altLang="en-US" dirty="0"/>
          </a:p>
        </p:txBody>
      </p:sp>
      <p:sp>
        <p:nvSpPr>
          <p:cNvPr id="4" name="页脚占位符 3">
            <a:extLst>
              <a:ext uri="{FF2B5EF4-FFF2-40B4-BE49-F238E27FC236}">
                <a16:creationId xmlns:a16="http://schemas.microsoft.com/office/drawing/2014/main" id="{00555C81-B632-5ABF-7BBD-C9C4743F5C7F}"/>
              </a:ext>
            </a:extLst>
          </p:cNvPr>
          <p:cNvSpPr>
            <a:spLocks noGrp="1"/>
          </p:cNvSpPr>
          <p:nvPr>
            <p:ph type="ftr" sz="quarter" idx="11"/>
          </p:nvPr>
        </p:nvSpPr>
        <p:spPr/>
        <p:txBody>
          <a:bodyPr/>
          <a:lstStyle/>
          <a:p>
            <a:r>
              <a:rPr lang="zh-CN" altLang="en-US">
                <a:latin typeface="阿里巴巴普惠体 2.0 35 Thin" panose="00020600040101010101" pitchFamily="18" charset="-122"/>
                <a:ea typeface="阿里巴巴普惠体 2.0 35 Thin" panose="00020600040101010101" pitchFamily="18" charset="-122"/>
              </a:rPr>
              <a:t>稿定设计</a:t>
            </a:r>
            <a:r>
              <a:rPr lang="en-US" altLang="zh-CN">
                <a:latin typeface="阿里巴巴普惠体 2.0 35 Thin" panose="00020600040101010101" pitchFamily="18" charset="-122"/>
                <a:ea typeface="阿里巴巴普惠体 2.0 35 Thin" panose="00020600040101010101" pitchFamily="18" charset="-122"/>
              </a:rPr>
              <a:t>——</a:t>
            </a:r>
            <a:r>
              <a:rPr lang="zh-CN" altLang="en-US">
                <a:latin typeface="阿里巴巴普惠体 2.0 35 Thin" panose="00020600040101010101" pitchFamily="18" charset="-122"/>
                <a:ea typeface="阿里巴巴普惠体 2.0 35 Thin" panose="00020600040101010101" pitchFamily="18" charset="-122"/>
              </a:rPr>
              <a:t>让设计更简单！</a:t>
            </a: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 name="灯片编号占位符 4">
            <a:extLst>
              <a:ext uri="{FF2B5EF4-FFF2-40B4-BE49-F238E27FC236}">
                <a16:creationId xmlns:a16="http://schemas.microsoft.com/office/drawing/2014/main" id="{742D27F0-D775-C63E-D810-AF7DB236C3E5}"/>
              </a:ext>
            </a:extLst>
          </p:cNvPr>
          <p:cNvSpPr>
            <a:spLocks noGrp="1"/>
          </p:cNvSpPr>
          <p:nvPr>
            <p:ph type="sldNum" sz="quarter" idx="12"/>
          </p:nvPr>
        </p:nvSpPr>
        <p:spPr/>
        <p:txBody>
          <a:bodyPr/>
          <a:lstStyle/>
          <a:p>
            <a:fld id="{4A2702D6-7180-491C-910B-B9B8CEB6939C}" type="slidenum">
              <a:rPr lang="zh-CN" altLang="en-US" smtClean="0"/>
              <a:pPr/>
              <a:t>‹#›</a:t>
            </a:fld>
            <a:endParaRPr lang="zh-CN" altLang="en-US" dirty="0"/>
          </a:p>
        </p:txBody>
      </p:sp>
    </p:spTree>
    <p:extLst>
      <p:ext uri="{BB962C8B-B14F-4D97-AF65-F5344CB8AC3E}">
        <p14:creationId xmlns:p14="http://schemas.microsoft.com/office/powerpoint/2010/main" val="16891658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5107FBC-AEB8-40DE-A974-FBE03D79D086}"/>
              </a:ext>
            </a:extLst>
          </p:cNvPr>
          <p:cNvSpPr>
            <a:spLocks noGrp="1"/>
          </p:cNvSpPr>
          <p:nvPr>
            <p:ph type="title"/>
          </p:nvPr>
        </p:nvSpPr>
        <p:spPr>
          <a:xfrm>
            <a:off x="660400" y="-1"/>
            <a:ext cx="10858500" cy="1028700"/>
          </a:xfrm>
          <a:prstGeom prst="rect">
            <a:avLst/>
          </a:prstGeom>
        </p:spPr>
        <p:txBody>
          <a:bodyPr vert="horz" lIns="0" tIns="0" rIns="0" bIns="0" rtlCol="0" anchor="b">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5FD039C9-3866-4694-A96B-56B52D3B1E9E}"/>
              </a:ext>
            </a:extLst>
          </p:cNvPr>
          <p:cNvSpPr>
            <a:spLocks noGrp="1"/>
          </p:cNvSpPr>
          <p:nvPr>
            <p:ph type="body" idx="1"/>
          </p:nvPr>
        </p:nvSpPr>
        <p:spPr>
          <a:xfrm>
            <a:off x="660400" y="1130300"/>
            <a:ext cx="10858500" cy="5003800"/>
          </a:xfrm>
          <a:prstGeom prst="rect">
            <a:avLst/>
          </a:prstGeom>
        </p:spPr>
        <p:txBody>
          <a:bodyPr vert="horz" lIns="0" tIns="0" rIns="0" bIns="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731C62C0-6DDD-466A-9A6A-4C8E16CF4F63}"/>
              </a:ext>
            </a:extLst>
          </p:cNvPr>
          <p:cNvSpPr>
            <a:spLocks noGrp="1"/>
          </p:cNvSpPr>
          <p:nvPr>
            <p:ph type="dt" sz="half" idx="2"/>
          </p:nvPr>
        </p:nvSpPr>
        <p:spPr>
          <a:xfrm>
            <a:off x="660400" y="6235700"/>
            <a:ext cx="2832652" cy="365125"/>
          </a:xfrm>
          <a:prstGeom prst="rect">
            <a:avLst/>
          </a:prstGeom>
        </p:spPr>
        <p:txBody>
          <a:bodyPr vert="horz" lIns="0" tIns="0" rIns="0" bIns="0" rtlCol="0" anchor="t"/>
          <a:lstStyle>
            <a:lvl1pPr algn="l">
              <a:defRPr sz="1200">
                <a:solidFill>
                  <a:schemeClr val="tx1">
                    <a:tint val="75000"/>
                  </a:schemeClr>
                </a:solidFill>
                <a:latin typeface="阿里巴巴普惠体 2.0 35 Thin" panose="00020600040101010101" pitchFamily="18" charset="-122"/>
                <a:ea typeface="阿里巴巴普惠体 2.0 35 Thin" panose="00020600040101010101" pitchFamily="18" charset="-122"/>
              </a:defRPr>
            </a:lvl1pPr>
          </a:lstStyle>
          <a:p>
            <a:fld id="{3F797746-5315-42E5-8715-B385B7B51A43}" type="datetime1">
              <a:rPr lang="zh-CN" altLang="en-US" smtClean="0"/>
              <a:pPr/>
              <a:t>2023/1/12</a:t>
            </a:fld>
            <a:endParaRPr lang="zh-CN" altLang="en-US" dirty="0"/>
          </a:p>
        </p:txBody>
      </p:sp>
      <p:sp>
        <p:nvSpPr>
          <p:cNvPr id="5" name="页脚占位符 4">
            <a:extLst>
              <a:ext uri="{FF2B5EF4-FFF2-40B4-BE49-F238E27FC236}">
                <a16:creationId xmlns:a16="http://schemas.microsoft.com/office/drawing/2014/main" id="{627C8BBC-7E6E-451C-8D0C-63316338868F}"/>
              </a:ext>
            </a:extLst>
          </p:cNvPr>
          <p:cNvSpPr>
            <a:spLocks noGrp="1"/>
          </p:cNvSpPr>
          <p:nvPr>
            <p:ph type="ftr" sz="quarter" idx="3"/>
          </p:nvPr>
        </p:nvSpPr>
        <p:spPr>
          <a:xfrm>
            <a:off x="3965161" y="6235700"/>
            <a:ext cx="4248978" cy="365125"/>
          </a:xfrm>
          <a:prstGeom prst="rect">
            <a:avLst/>
          </a:prstGeom>
        </p:spPr>
        <p:txBody>
          <a:bodyPr vert="horz" lIns="0" tIns="0" rIns="0" bIns="0" rtlCol="0" anchor="t"/>
          <a:lstStyle>
            <a:lvl1pPr algn="ctr">
              <a:defRPr sz="1200">
                <a:solidFill>
                  <a:schemeClr val="tx1">
                    <a:tint val="75000"/>
                  </a:schemeClr>
                </a:solidFill>
              </a:defRPr>
            </a:lvl1pPr>
          </a:lstStyle>
          <a:p>
            <a:r>
              <a:rPr lang="zh-CN" altLang="en-US" dirty="0">
                <a:latin typeface="阿里巴巴普惠体 2.0 35 Thin" panose="00020600040101010101" pitchFamily="18" charset="-122"/>
                <a:ea typeface="阿里巴巴普惠体 2.0 35 Thin" panose="00020600040101010101" pitchFamily="18" charset="-122"/>
              </a:rPr>
              <a:t>稿定设计</a:t>
            </a:r>
            <a:r>
              <a:rPr lang="en-US" altLang="zh-CN" dirty="0">
                <a:latin typeface="阿里巴巴普惠体 2.0 35 Thin" panose="00020600040101010101" pitchFamily="18" charset="-122"/>
                <a:ea typeface="阿里巴巴普惠体 2.0 35 Thin" panose="00020600040101010101" pitchFamily="18" charset="-122"/>
              </a:rPr>
              <a:t>——</a:t>
            </a:r>
            <a:r>
              <a:rPr lang="zh-CN" altLang="en-US" dirty="0">
                <a:latin typeface="阿里巴巴普惠体 2.0 35 Thin" panose="00020600040101010101" pitchFamily="18" charset="-122"/>
                <a:ea typeface="阿里巴巴普惠体 2.0 35 Thin" panose="00020600040101010101" pitchFamily="18" charset="-122"/>
              </a:rPr>
              <a:t>让设计更简单！</a:t>
            </a:r>
          </a:p>
        </p:txBody>
      </p:sp>
      <p:sp>
        <p:nvSpPr>
          <p:cNvPr id="6" name="灯片编号占位符 5">
            <a:extLst>
              <a:ext uri="{FF2B5EF4-FFF2-40B4-BE49-F238E27FC236}">
                <a16:creationId xmlns:a16="http://schemas.microsoft.com/office/drawing/2014/main" id="{BB2E968A-E39F-400B-BDB0-F8BD398BB671}"/>
              </a:ext>
            </a:extLst>
          </p:cNvPr>
          <p:cNvSpPr>
            <a:spLocks noGrp="1"/>
          </p:cNvSpPr>
          <p:nvPr>
            <p:ph type="sldNum" sz="quarter" idx="4"/>
          </p:nvPr>
        </p:nvSpPr>
        <p:spPr>
          <a:xfrm>
            <a:off x="8686248" y="6235700"/>
            <a:ext cx="2832652" cy="365125"/>
          </a:xfrm>
          <a:prstGeom prst="rect">
            <a:avLst/>
          </a:prstGeom>
        </p:spPr>
        <p:txBody>
          <a:bodyPr vert="horz" lIns="0" tIns="0" rIns="0" bIns="0" rtlCol="0" anchor="t"/>
          <a:lstStyle>
            <a:lvl1pPr algn="r">
              <a:defRPr sz="1200">
                <a:solidFill>
                  <a:schemeClr val="tx1">
                    <a:tint val="75000"/>
                  </a:schemeClr>
                </a:solidFill>
                <a:latin typeface="阿里巴巴普惠体 2.0 35 Thin" panose="00020600040101010101" pitchFamily="18" charset="-122"/>
                <a:ea typeface="阿里巴巴普惠体 2.0 35 Thin" panose="00020600040101010101" pitchFamily="18" charset="-122"/>
              </a:defRPr>
            </a:lvl1pPr>
          </a:lstStyle>
          <a:p>
            <a:fld id="{4A2702D6-7180-491C-910B-B9B8CEB6939C}" type="slidenum">
              <a:rPr lang="zh-CN" altLang="en-US" smtClean="0"/>
              <a:pPr/>
              <a:t>‹#›</a:t>
            </a:fld>
            <a:endParaRPr lang="zh-CN" altLang="en-US" dirty="0"/>
          </a:p>
        </p:txBody>
      </p:sp>
    </p:spTree>
    <p:extLst>
      <p:ext uri="{BB962C8B-B14F-4D97-AF65-F5344CB8AC3E}">
        <p14:creationId xmlns:p14="http://schemas.microsoft.com/office/powerpoint/2010/main" val="1442742193"/>
      </p:ext>
    </p:extLst>
  </p:cSld>
  <p:clrMap bg1="lt1" tx1="dk1" bg2="lt2" tx2="dk2" accent1="accent1" accent2="accent2" accent3="accent3" accent4="accent4" accent5="accent5" accent6="accent6" hlink="hlink" folHlink="folHlink"/>
  <p:sldLayoutIdLst>
    <p:sldLayoutId id="2147483660" r:id="rId1"/>
    <p:sldLayoutId id="2147483661" r:id="rId2"/>
  </p:sldLayoutIdLst>
  <p:hf hdr="0"/>
  <p:txStyles>
    <p:titleStyle>
      <a:lvl1pPr algn="l" defTabSz="914400" rtl="0" eaLnBrk="1" latinLnBrk="0" hangingPunct="1">
        <a:lnSpc>
          <a:spcPct val="90000"/>
        </a:lnSpc>
        <a:spcBef>
          <a:spcPct val="0"/>
        </a:spcBef>
        <a:buNone/>
        <a:defRPr sz="3200" b="1" kern="1200">
          <a:solidFill>
            <a:schemeClr val="tx1"/>
          </a:solidFill>
          <a:latin typeface="阿里巴巴普惠体 2.0 35 Thin" panose="00020600040101010101" pitchFamily="18" charset="-122"/>
          <a:ea typeface="阿里巴巴普惠体 2.0 35 Thin"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阿里巴巴普惠体 2.0 35 Thin" panose="00020600040101010101" pitchFamily="18" charset="-122"/>
          <a:ea typeface="阿里巴巴普惠体 2.0 35 Thin"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阿里巴巴普惠体 2.0 35 Thin" panose="00020600040101010101" pitchFamily="18" charset="-122"/>
          <a:ea typeface="阿里巴巴普惠体 2.0 35 Thin"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阿里巴巴普惠体 2.0 35 Thin" panose="00020600040101010101" pitchFamily="18" charset="-122"/>
          <a:ea typeface="阿里巴巴普惠体 2.0 35 Thin"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阿里巴巴普惠体 2.0 35 Thin" panose="00020600040101010101" pitchFamily="18" charset="-122"/>
          <a:ea typeface="阿里巴巴普惠体 2.0 35 Thin"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阿里巴巴普惠体 2.0 35 Thin" panose="00020600040101010101" pitchFamily="18" charset="-122"/>
          <a:ea typeface="阿里巴巴普惠体 2.0 35 Thin"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tags" Target="../tags/tag1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tags" Target="../tags/tag2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3.png"/><Relationship Id="rId5" Type="http://schemas.openxmlformats.org/officeDocument/2006/relationships/image" Target="../media/image5.sv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tags" Target="../tags/tag25.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tags" Target="../tags/tag30.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3.xml"/><Relationship Id="rId1" Type="http://schemas.openxmlformats.org/officeDocument/2006/relationships/tags" Target="../tags/tag3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4.xml"/><Relationship Id="rId4"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iSHEJI-1">
            <a:extLst>
              <a:ext uri="{FF2B5EF4-FFF2-40B4-BE49-F238E27FC236}">
                <a16:creationId xmlns:a16="http://schemas.microsoft.com/office/drawing/2014/main" id="{E88F3427-5A33-C5D2-F3E1-168662BB8841}"/>
              </a:ext>
            </a:extLst>
          </p:cNvPr>
          <p:cNvSpPr/>
          <p:nvPr/>
        </p:nvSpPr>
        <p:spPr>
          <a:xfrm rot="18900000">
            <a:off x="2601785" y="1646004"/>
            <a:ext cx="11663587" cy="7431338"/>
          </a:xfrm>
          <a:custGeom>
            <a:avLst/>
            <a:gdLst>
              <a:gd name="connsiteX0" fmla="*/ 7923368 w 11663587"/>
              <a:gd name="connsiteY0" fmla="*/ 6939308 h 7431338"/>
              <a:gd name="connsiteX1" fmla="*/ 7431338 w 11663587"/>
              <a:gd name="connsiteY1" fmla="*/ 7431338 h 7431338"/>
              <a:gd name="connsiteX2" fmla="*/ 6939308 w 11663587"/>
              <a:gd name="connsiteY2" fmla="*/ 6939308 h 7431338"/>
              <a:gd name="connsiteX3" fmla="*/ 8617300 w 11663587"/>
              <a:gd name="connsiteY3" fmla="*/ 6245376 h 7431338"/>
              <a:gd name="connsiteX4" fmla="*/ 8023292 w 11663587"/>
              <a:gd name="connsiteY4" fmla="*/ 6839384 h 7431338"/>
              <a:gd name="connsiteX5" fmla="*/ 6839384 w 11663587"/>
              <a:gd name="connsiteY5" fmla="*/ 6839384 h 7431338"/>
              <a:gd name="connsiteX6" fmla="*/ 6245376 w 11663587"/>
              <a:gd name="connsiteY6" fmla="*/ 6245376 h 7431338"/>
              <a:gd name="connsiteX7" fmla="*/ 9311230 w 11663587"/>
              <a:gd name="connsiteY7" fmla="*/ 5551446 h 7431338"/>
              <a:gd name="connsiteX8" fmla="*/ 8717222 w 11663587"/>
              <a:gd name="connsiteY8" fmla="*/ 6145454 h 7431338"/>
              <a:gd name="connsiteX9" fmla="*/ 6145454 w 11663587"/>
              <a:gd name="connsiteY9" fmla="*/ 6145454 h 7431338"/>
              <a:gd name="connsiteX10" fmla="*/ 5551446 w 11663587"/>
              <a:gd name="connsiteY10" fmla="*/ 5551447 h 7431338"/>
              <a:gd name="connsiteX11" fmla="*/ 5190308 w 11663587"/>
              <a:gd name="connsiteY11" fmla="*/ 780922 h 7431338"/>
              <a:gd name="connsiteX12" fmla="*/ 5277300 w 11663587"/>
              <a:gd name="connsiteY12" fmla="*/ 990935 h 7431338"/>
              <a:gd name="connsiteX13" fmla="*/ 4980294 w 11663587"/>
              <a:gd name="connsiteY13" fmla="*/ 1287941 h 7431338"/>
              <a:gd name="connsiteX14" fmla="*/ 1287941 w 11663587"/>
              <a:gd name="connsiteY14" fmla="*/ 1287941 h 7431338"/>
              <a:gd name="connsiteX15" fmla="*/ 693931 w 11663587"/>
              <a:gd name="connsiteY15" fmla="*/ 693931 h 7431338"/>
              <a:gd name="connsiteX16" fmla="*/ 4980296 w 11663587"/>
              <a:gd name="connsiteY16" fmla="*/ 693931 h 7431338"/>
              <a:gd name="connsiteX17" fmla="*/ 5190308 w 11663587"/>
              <a:gd name="connsiteY17" fmla="*/ 780922 h 7431338"/>
              <a:gd name="connsiteX18" fmla="*/ 8783158 w 11663587"/>
              <a:gd name="connsiteY18" fmla="*/ 4250575 h 7431338"/>
              <a:gd name="connsiteX19" fmla="*/ 8870148 w 11663587"/>
              <a:gd name="connsiteY19" fmla="*/ 4460588 h 7431338"/>
              <a:gd name="connsiteX20" fmla="*/ 8573144 w 11663587"/>
              <a:gd name="connsiteY20" fmla="*/ 4757593 h 7431338"/>
              <a:gd name="connsiteX21" fmla="*/ 4757593 w 11663587"/>
              <a:gd name="connsiteY21" fmla="*/ 4757593 h 7431338"/>
              <a:gd name="connsiteX22" fmla="*/ 4163584 w 11663587"/>
              <a:gd name="connsiteY22" fmla="*/ 4163584 h 7431338"/>
              <a:gd name="connsiteX23" fmla="*/ 8573144 w 11663587"/>
              <a:gd name="connsiteY23" fmla="*/ 4163584 h 7431338"/>
              <a:gd name="connsiteX24" fmla="*/ 8783158 w 11663587"/>
              <a:gd name="connsiteY24" fmla="*/ 4250575 h 7431338"/>
              <a:gd name="connsiteX25" fmla="*/ 10005160 w 11663587"/>
              <a:gd name="connsiteY25" fmla="*/ 4857516 h 7431338"/>
              <a:gd name="connsiteX26" fmla="*/ 9411152 w 11663587"/>
              <a:gd name="connsiteY26" fmla="*/ 5451524 h 7431338"/>
              <a:gd name="connsiteX27" fmla="*/ 5451524 w 11663587"/>
              <a:gd name="connsiteY27" fmla="*/ 5451525 h 7431338"/>
              <a:gd name="connsiteX28" fmla="*/ 4857516 w 11663587"/>
              <a:gd name="connsiteY28" fmla="*/ 4857516 h 7431338"/>
              <a:gd name="connsiteX29" fmla="*/ 7817396 w 11663587"/>
              <a:gd name="connsiteY29" fmla="*/ 1474851 h 7431338"/>
              <a:gd name="connsiteX30" fmla="*/ 7904388 w 11663587"/>
              <a:gd name="connsiteY30" fmla="*/ 1684866 h 7431338"/>
              <a:gd name="connsiteX31" fmla="*/ 7607384 w 11663587"/>
              <a:gd name="connsiteY31" fmla="*/ 1981870 h 7431338"/>
              <a:gd name="connsiteX32" fmla="*/ 1981869 w 11663587"/>
              <a:gd name="connsiteY32" fmla="*/ 1981871 h 7431338"/>
              <a:gd name="connsiteX33" fmla="*/ 1387862 w 11663587"/>
              <a:gd name="connsiteY33" fmla="*/ 1387862 h 7431338"/>
              <a:gd name="connsiteX34" fmla="*/ 7607384 w 11663587"/>
              <a:gd name="connsiteY34" fmla="*/ 1387861 h 7431338"/>
              <a:gd name="connsiteX35" fmla="*/ 7817396 w 11663587"/>
              <a:gd name="connsiteY35" fmla="*/ 1474851 h 7431338"/>
              <a:gd name="connsiteX36" fmla="*/ 7817398 w 11663587"/>
              <a:gd name="connsiteY36" fmla="*/ 86990 h 7431338"/>
              <a:gd name="connsiteX37" fmla="*/ 7904388 w 11663587"/>
              <a:gd name="connsiteY37" fmla="*/ 297003 h 7431338"/>
              <a:gd name="connsiteX38" fmla="*/ 7607384 w 11663587"/>
              <a:gd name="connsiteY38" fmla="*/ 594008 h 7431338"/>
              <a:gd name="connsiteX39" fmla="*/ 594009 w 11663587"/>
              <a:gd name="connsiteY39" fmla="*/ 594009 h 7431338"/>
              <a:gd name="connsiteX40" fmla="*/ 0 w 11663587"/>
              <a:gd name="connsiteY40" fmla="*/ 1 h 7431338"/>
              <a:gd name="connsiteX41" fmla="*/ 7607384 w 11663587"/>
              <a:gd name="connsiteY41" fmla="*/ 0 h 7431338"/>
              <a:gd name="connsiteX42" fmla="*/ 7817398 w 11663587"/>
              <a:gd name="connsiteY42" fmla="*/ 86990 h 7431338"/>
              <a:gd name="connsiteX43" fmla="*/ 10664864 w 11663587"/>
              <a:gd name="connsiteY43" fmla="*/ 2862714 h 7431338"/>
              <a:gd name="connsiteX44" fmla="*/ 10751855 w 11663587"/>
              <a:gd name="connsiteY44" fmla="*/ 3072727 h 7431338"/>
              <a:gd name="connsiteX45" fmla="*/ 10454852 w 11663587"/>
              <a:gd name="connsiteY45" fmla="*/ 3369731 h 7431338"/>
              <a:gd name="connsiteX46" fmla="*/ 3369731 w 11663587"/>
              <a:gd name="connsiteY46" fmla="*/ 3369731 h 7431338"/>
              <a:gd name="connsiteX47" fmla="*/ 2775723 w 11663587"/>
              <a:gd name="connsiteY47" fmla="*/ 2775724 h 7431338"/>
              <a:gd name="connsiteX48" fmla="*/ 10454851 w 11663587"/>
              <a:gd name="connsiteY48" fmla="*/ 2775723 h 7431338"/>
              <a:gd name="connsiteX49" fmla="*/ 10664864 w 11663587"/>
              <a:gd name="connsiteY49" fmla="*/ 2862714 h 7431338"/>
              <a:gd name="connsiteX50" fmla="*/ 11390602 w 11663587"/>
              <a:gd name="connsiteY50" fmla="*/ 3472074 h 7431338"/>
              <a:gd name="connsiteX51" fmla="*/ 10799015 w 11663587"/>
              <a:gd name="connsiteY51" fmla="*/ 4063661 h 7431338"/>
              <a:gd name="connsiteX52" fmla="*/ 4063662 w 11663587"/>
              <a:gd name="connsiteY52" fmla="*/ 4063662 h 7431338"/>
              <a:gd name="connsiteX53" fmla="*/ 3469654 w 11663587"/>
              <a:gd name="connsiteY53" fmla="*/ 3469654 h 7431338"/>
              <a:gd name="connsiteX54" fmla="*/ 11366584 w 11663587"/>
              <a:gd name="connsiteY54" fmla="*/ 3469653 h 7431338"/>
              <a:gd name="connsiteX55" fmla="*/ 11576596 w 11663587"/>
              <a:gd name="connsiteY55" fmla="*/ 2168782 h 7431338"/>
              <a:gd name="connsiteX56" fmla="*/ 11663587 w 11663587"/>
              <a:gd name="connsiteY56" fmla="*/ 2378795 h 7431338"/>
              <a:gd name="connsiteX57" fmla="*/ 11366584 w 11663587"/>
              <a:gd name="connsiteY57" fmla="*/ 2675799 h 7431338"/>
              <a:gd name="connsiteX58" fmla="*/ 2675799 w 11663587"/>
              <a:gd name="connsiteY58" fmla="*/ 2675800 h 7431338"/>
              <a:gd name="connsiteX59" fmla="*/ 2081792 w 11663587"/>
              <a:gd name="connsiteY59" fmla="*/ 2081792 h 7431338"/>
              <a:gd name="connsiteX60" fmla="*/ 11366584 w 11663587"/>
              <a:gd name="connsiteY60" fmla="*/ 2081791 h 7431338"/>
              <a:gd name="connsiteX61" fmla="*/ 11576596 w 11663587"/>
              <a:gd name="connsiteY61" fmla="*/ 2168782 h 743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1663587" h="7431338">
                <a:moveTo>
                  <a:pt x="7923368" y="6939308"/>
                </a:moveTo>
                <a:lnTo>
                  <a:pt x="7431338" y="7431338"/>
                </a:lnTo>
                <a:lnTo>
                  <a:pt x="6939308" y="6939308"/>
                </a:lnTo>
                <a:close/>
                <a:moveTo>
                  <a:pt x="8617300" y="6245376"/>
                </a:moveTo>
                <a:lnTo>
                  <a:pt x="8023292" y="6839384"/>
                </a:lnTo>
                <a:lnTo>
                  <a:pt x="6839384" y="6839384"/>
                </a:lnTo>
                <a:lnTo>
                  <a:pt x="6245376" y="6245376"/>
                </a:lnTo>
                <a:close/>
                <a:moveTo>
                  <a:pt x="9311230" y="5551446"/>
                </a:moveTo>
                <a:lnTo>
                  <a:pt x="8717222" y="6145454"/>
                </a:lnTo>
                <a:lnTo>
                  <a:pt x="6145454" y="6145454"/>
                </a:lnTo>
                <a:lnTo>
                  <a:pt x="5551446" y="5551447"/>
                </a:lnTo>
                <a:close/>
                <a:moveTo>
                  <a:pt x="5190308" y="780922"/>
                </a:moveTo>
                <a:cubicBezTo>
                  <a:pt x="5244056" y="834669"/>
                  <a:pt x="5277300" y="908919"/>
                  <a:pt x="5277300" y="990935"/>
                </a:cubicBezTo>
                <a:cubicBezTo>
                  <a:pt x="5277300" y="1154966"/>
                  <a:pt x="5144326" y="1287939"/>
                  <a:pt x="4980294" y="1287941"/>
                </a:cubicBezTo>
                <a:lnTo>
                  <a:pt x="1287941" y="1287941"/>
                </a:lnTo>
                <a:lnTo>
                  <a:pt x="693931" y="693931"/>
                </a:lnTo>
                <a:lnTo>
                  <a:pt x="4980296" y="693931"/>
                </a:lnTo>
                <a:cubicBezTo>
                  <a:pt x="5062312" y="693931"/>
                  <a:pt x="5136562" y="727175"/>
                  <a:pt x="5190308" y="780922"/>
                </a:cubicBezTo>
                <a:close/>
                <a:moveTo>
                  <a:pt x="8783158" y="4250575"/>
                </a:moveTo>
                <a:cubicBezTo>
                  <a:pt x="8836904" y="4304322"/>
                  <a:pt x="8870148" y="4378574"/>
                  <a:pt x="8870148" y="4460588"/>
                </a:cubicBezTo>
                <a:cubicBezTo>
                  <a:pt x="8870148" y="4624620"/>
                  <a:pt x="8737172" y="4757593"/>
                  <a:pt x="8573144" y="4757593"/>
                </a:cubicBezTo>
                <a:lnTo>
                  <a:pt x="4757593" y="4757593"/>
                </a:lnTo>
                <a:lnTo>
                  <a:pt x="4163584" y="4163584"/>
                </a:lnTo>
                <a:lnTo>
                  <a:pt x="8573144" y="4163584"/>
                </a:lnTo>
                <a:cubicBezTo>
                  <a:pt x="8655160" y="4163586"/>
                  <a:pt x="8729412" y="4196828"/>
                  <a:pt x="8783158" y="4250575"/>
                </a:cubicBezTo>
                <a:close/>
                <a:moveTo>
                  <a:pt x="10005160" y="4857516"/>
                </a:moveTo>
                <a:lnTo>
                  <a:pt x="9411152" y="5451524"/>
                </a:lnTo>
                <a:lnTo>
                  <a:pt x="5451524" y="5451525"/>
                </a:lnTo>
                <a:lnTo>
                  <a:pt x="4857516" y="4857516"/>
                </a:lnTo>
                <a:close/>
                <a:moveTo>
                  <a:pt x="7817396" y="1474851"/>
                </a:moveTo>
                <a:cubicBezTo>
                  <a:pt x="7871144" y="1528599"/>
                  <a:pt x="7904388" y="1602849"/>
                  <a:pt x="7904388" y="1684866"/>
                </a:cubicBezTo>
                <a:cubicBezTo>
                  <a:pt x="7904388" y="1848896"/>
                  <a:pt x="7771412" y="1981869"/>
                  <a:pt x="7607384" y="1981870"/>
                </a:cubicBezTo>
                <a:lnTo>
                  <a:pt x="1981869" y="1981871"/>
                </a:lnTo>
                <a:lnTo>
                  <a:pt x="1387862" y="1387862"/>
                </a:lnTo>
                <a:lnTo>
                  <a:pt x="7607384" y="1387861"/>
                </a:lnTo>
                <a:cubicBezTo>
                  <a:pt x="7689400" y="1387861"/>
                  <a:pt x="7763650" y="1421104"/>
                  <a:pt x="7817396" y="1474851"/>
                </a:cubicBezTo>
                <a:close/>
                <a:moveTo>
                  <a:pt x="7817398" y="86990"/>
                </a:moveTo>
                <a:cubicBezTo>
                  <a:pt x="7871144" y="140737"/>
                  <a:pt x="7904388" y="214988"/>
                  <a:pt x="7904388" y="297003"/>
                </a:cubicBezTo>
                <a:cubicBezTo>
                  <a:pt x="7904388" y="461035"/>
                  <a:pt x="7771412" y="594008"/>
                  <a:pt x="7607384" y="594008"/>
                </a:cubicBezTo>
                <a:lnTo>
                  <a:pt x="594009" y="594009"/>
                </a:lnTo>
                <a:lnTo>
                  <a:pt x="0" y="1"/>
                </a:lnTo>
                <a:lnTo>
                  <a:pt x="7607384" y="0"/>
                </a:lnTo>
                <a:cubicBezTo>
                  <a:pt x="7689400" y="0"/>
                  <a:pt x="7763652" y="33243"/>
                  <a:pt x="7817398" y="86990"/>
                </a:cubicBezTo>
                <a:close/>
                <a:moveTo>
                  <a:pt x="10664864" y="2862714"/>
                </a:moveTo>
                <a:cubicBezTo>
                  <a:pt x="10718612" y="2916461"/>
                  <a:pt x="10751856" y="2990712"/>
                  <a:pt x="10751855" y="3072727"/>
                </a:cubicBezTo>
                <a:cubicBezTo>
                  <a:pt x="10751856" y="3236758"/>
                  <a:pt x="10618880" y="3369731"/>
                  <a:pt x="10454852" y="3369731"/>
                </a:cubicBezTo>
                <a:lnTo>
                  <a:pt x="3369731" y="3369731"/>
                </a:lnTo>
                <a:lnTo>
                  <a:pt x="2775723" y="2775724"/>
                </a:lnTo>
                <a:lnTo>
                  <a:pt x="10454851" y="2775723"/>
                </a:lnTo>
                <a:cubicBezTo>
                  <a:pt x="10536867" y="2775723"/>
                  <a:pt x="10611117" y="2808966"/>
                  <a:pt x="10664864" y="2862714"/>
                </a:cubicBezTo>
                <a:close/>
                <a:moveTo>
                  <a:pt x="11390602" y="3472074"/>
                </a:moveTo>
                <a:lnTo>
                  <a:pt x="10799015" y="4063661"/>
                </a:lnTo>
                <a:lnTo>
                  <a:pt x="4063662" y="4063662"/>
                </a:lnTo>
                <a:lnTo>
                  <a:pt x="3469654" y="3469654"/>
                </a:lnTo>
                <a:lnTo>
                  <a:pt x="11366584" y="3469653"/>
                </a:lnTo>
                <a:close/>
                <a:moveTo>
                  <a:pt x="11576596" y="2168782"/>
                </a:moveTo>
                <a:cubicBezTo>
                  <a:pt x="11630344" y="2222530"/>
                  <a:pt x="11663588" y="2296780"/>
                  <a:pt x="11663587" y="2378795"/>
                </a:cubicBezTo>
                <a:cubicBezTo>
                  <a:pt x="11663588" y="2542827"/>
                  <a:pt x="11530612" y="2675800"/>
                  <a:pt x="11366584" y="2675799"/>
                </a:cubicBezTo>
                <a:lnTo>
                  <a:pt x="2675799" y="2675800"/>
                </a:lnTo>
                <a:lnTo>
                  <a:pt x="2081792" y="2081792"/>
                </a:lnTo>
                <a:lnTo>
                  <a:pt x="11366584" y="2081791"/>
                </a:lnTo>
                <a:cubicBezTo>
                  <a:pt x="11448600" y="2081791"/>
                  <a:pt x="11522850" y="2115035"/>
                  <a:pt x="11576596" y="2168782"/>
                </a:cubicBezTo>
                <a:close/>
              </a:path>
            </a:pathLst>
          </a:custGeom>
          <a:blipFill dpi="0" rotWithShape="0">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2" name="iSHEJI-2">
            <a:extLst>
              <a:ext uri="{FF2B5EF4-FFF2-40B4-BE49-F238E27FC236}">
                <a16:creationId xmlns:a16="http://schemas.microsoft.com/office/drawing/2014/main" id="{0D4D2A95-CA89-1A9E-72B2-90CC7DF84418}"/>
              </a:ext>
            </a:extLst>
          </p:cNvPr>
          <p:cNvSpPr txBox="1"/>
          <p:nvPr/>
        </p:nvSpPr>
        <p:spPr>
          <a:xfrm>
            <a:off x="524465" y="2637156"/>
            <a:ext cx="6295025" cy="123110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8000" spc="0" dirty="0">
                <a:solidFill>
                  <a:schemeClr val="accent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个人总结汇报</a:t>
            </a:r>
            <a:endParaRPr kumimoji="0" lang="zh-CN" altLang="en-US" sz="8000" i="0" u="none" strike="noStrike" kern="1200" cap="none" spc="0" normalizeH="0" baseline="0" noProof="0" dirty="0">
              <a:ln>
                <a:noFill/>
              </a:ln>
              <a:solidFill>
                <a:schemeClr val="accent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33" name="iSHEJI-3">
            <a:extLst>
              <a:ext uri="{FF2B5EF4-FFF2-40B4-BE49-F238E27FC236}">
                <a16:creationId xmlns:a16="http://schemas.microsoft.com/office/drawing/2014/main" id="{834A9BA1-1FB7-CABF-E87D-695B2824F292}"/>
              </a:ext>
            </a:extLst>
          </p:cNvPr>
          <p:cNvSpPr txBox="1"/>
          <p:nvPr/>
        </p:nvSpPr>
        <p:spPr>
          <a:xfrm>
            <a:off x="524465" y="1575052"/>
            <a:ext cx="5472719" cy="123110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a:defRPr/>
            </a:pPr>
            <a:r>
              <a:rPr lang="zh-CN" altLang="en-US" sz="8000" spc="0" dirty="0">
                <a:solidFill>
                  <a:schemeClr val="accent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年终述职</a:t>
            </a:r>
          </a:p>
        </p:txBody>
      </p:sp>
      <p:sp>
        <p:nvSpPr>
          <p:cNvPr id="34" name="iSHEJI-4">
            <a:extLst>
              <a:ext uri="{FF2B5EF4-FFF2-40B4-BE49-F238E27FC236}">
                <a16:creationId xmlns:a16="http://schemas.microsoft.com/office/drawing/2014/main" id="{2659D675-02C4-3AE6-19EE-97EC7CA3ED4B}"/>
              </a:ext>
            </a:extLst>
          </p:cNvPr>
          <p:cNvSpPr txBox="1"/>
          <p:nvPr/>
        </p:nvSpPr>
        <p:spPr>
          <a:xfrm>
            <a:off x="623281" y="4202432"/>
            <a:ext cx="5472719" cy="24622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1600" spc="0" dirty="0">
                <a:solidFill>
                  <a:schemeClr val="tx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Year-end report personal summary and report</a:t>
            </a:r>
            <a:endParaRPr kumimoji="0" lang="zh-CN" altLang="en-US" sz="16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cxnSp>
        <p:nvCxnSpPr>
          <p:cNvPr id="35" name="iSHEJI-5">
            <a:extLst>
              <a:ext uri="{FF2B5EF4-FFF2-40B4-BE49-F238E27FC236}">
                <a16:creationId xmlns:a16="http://schemas.microsoft.com/office/drawing/2014/main" id="{216DDCFF-0A28-3885-DEA6-4B0ED9B26C15}"/>
              </a:ext>
            </a:extLst>
          </p:cNvPr>
          <p:cNvCxnSpPr/>
          <p:nvPr/>
        </p:nvCxnSpPr>
        <p:spPr>
          <a:xfrm>
            <a:off x="623281" y="3950846"/>
            <a:ext cx="290273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7" name="iSHEJI-6">
            <a:extLst>
              <a:ext uri="{FF2B5EF4-FFF2-40B4-BE49-F238E27FC236}">
                <a16:creationId xmlns:a16="http://schemas.microsoft.com/office/drawing/2014/main" id="{C62AB72E-2A29-1673-90A5-D0136EF866F6}"/>
              </a:ext>
            </a:extLst>
          </p:cNvPr>
          <p:cNvSpPr txBox="1"/>
          <p:nvPr>
            <p:custDataLst>
              <p:tags r:id="rId1"/>
            </p:custDataLst>
          </p:nvPr>
        </p:nvSpPr>
        <p:spPr>
          <a:xfrm>
            <a:off x="755728" y="782233"/>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Tree>
    <p:extLst>
      <p:ext uri="{BB962C8B-B14F-4D97-AF65-F5344CB8AC3E}">
        <p14:creationId xmlns:p14="http://schemas.microsoft.com/office/powerpoint/2010/main" val="1623013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iSHEJI-1">
            <a:extLst>
              <a:ext uri="{FF2B5EF4-FFF2-40B4-BE49-F238E27FC236}">
                <a16:creationId xmlns:a16="http://schemas.microsoft.com/office/drawing/2014/main" id="{D104F305-2542-4BCB-57C7-04D885F38D4A}"/>
              </a:ext>
            </a:extLst>
          </p:cNvPr>
          <p:cNvSpPr txBox="1"/>
          <p:nvPr>
            <p:custDataLst>
              <p:tags r:id="rId2"/>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8" name="iSHEJI-2">
            <a:extLst>
              <a:ext uri="{FF2B5EF4-FFF2-40B4-BE49-F238E27FC236}">
                <a16:creationId xmlns:a16="http://schemas.microsoft.com/office/drawing/2014/main" id="{720AA4C9-6202-B73E-9FFD-6303DD9CB5E7}"/>
              </a:ext>
            </a:extLst>
          </p:cNvPr>
          <p:cNvSpPr/>
          <p:nvPr/>
        </p:nvSpPr>
        <p:spPr>
          <a:xfrm>
            <a:off x="430512" y="582300"/>
            <a:ext cx="590568" cy="59056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2" name="iSHEJI-5">
            <a:extLst>
              <a:ext uri="{FF2B5EF4-FFF2-40B4-BE49-F238E27FC236}">
                <a16:creationId xmlns:a16="http://schemas.microsoft.com/office/drawing/2014/main" id="{0B6DA8F1-B8F2-1684-9970-A02DBE638DBE}"/>
              </a:ext>
            </a:extLst>
          </p:cNvPr>
          <p:cNvSpPr/>
          <p:nvPr/>
        </p:nvSpPr>
        <p:spPr>
          <a:xfrm>
            <a:off x="575292" y="735732"/>
            <a:ext cx="301008" cy="28370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0" name="iSHEJI-6">
            <a:extLst>
              <a:ext uri="{FF2B5EF4-FFF2-40B4-BE49-F238E27FC236}">
                <a16:creationId xmlns:a16="http://schemas.microsoft.com/office/drawing/2014/main" id="{0E1C4E93-D127-589E-3671-55F323E7D217}"/>
              </a:ext>
            </a:extLst>
          </p:cNvPr>
          <p:cNvSpPr/>
          <p:nvPr/>
        </p:nvSpPr>
        <p:spPr>
          <a:xfrm>
            <a:off x="4869283" y="1663629"/>
            <a:ext cx="1244672" cy="1245154"/>
          </a:xfrm>
          <a:custGeom>
            <a:avLst/>
            <a:gdLst>
              <a:gd name="connsiteX0" fmla="*/ 522482 w 522482"/>
              <a:gd name="connsiteY0" fmla="*/ 391943 h 522685"/>
              <a:gd name="connsiteX1" fmla="*/ 157387 w 522482"/>
              <a:gd name="connsiteY1" fmla="*/ 26849 h 522685"/>
              <a:gd name="connsiteX2" fmla="*/ 27055 w 522482"/>
              <a:gd name="connsiteY2" fmla="*/ 26849 h 522685"/>
              <a:gd name="connsiteX3" fmla="*/ 27055 w 522482"/>
              <a:gd name="connsiteY3" fmla="*/ 26849 h 522685"/>
              <a:gd name="connsiteX4" fmla="*/ 27055 w 522482"/>
              <a:gd name="connsiteY4" fmla="*/ 157592 h 522685"/>
              <a:gd name="connsiteX5" fmla="*/ 394206 w 522482"/>
              <a:gd name="connsiteY5" fmla="*/ 522686 h 52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2482" h="522685">
                <a:moveTo>
                  <a:pt x="522482" y="391943"/>
                </a:moveTo>
                <a:lnTo>
                  <a:pt x="157387" y="26849"/>
                </a:lnTo>
                <a:cubicBezTo>
                  <a:pt x="121318" y="-8950"/>
                  <a:pt x="63125" y="-8950"/>
                  <a:pt x="27055" y="26849"/>
                </a:cubicBezTo>
                <a:lnTo>
                  <a:pt x="27055" y="26849"/>
                </a:lnTo>
                <a:cubicBezTo>
                  <a:pt x="-9018" y="62967"/>
                  <a:pt x="-9018" y="121473"/>
                  <a:pt x="27055" y="157592"/>
                </a:cubicBezTo>
                <a:lnTo>
                  <a:pt x="394206" y="522686"/>
                </a:lnTo>
                <a:close/>
              </a:path>
            </a:pathLst>
          </a:custGeom>
          <a:solidFill>
            <a:schemeClr val="accent2"/>
          </a:solidFill>
          <a:ln w="4111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1" name="iSHEJI-7">
            <a:extLst>
              <a:ext uri="{FF2B5EF4-FFF2-40B4-BE49-F238E27FC236}">
                <a16:creationId xmlns:a16="http://schemas.microsoft.com/office/drawing/2014/main" id="{B4CA3E35-0F43-9767-33D1-6993002B489B}"/>
              </a:ext>
            </a:extLst>
          </p:cNvPr>
          <p:cNvSpPr/>
          <p:nvPr/>
        </p:nvSpPr>
        <p:spPr>
          <a:xfrm>
            <a:off x="4871372" y="2282927"/>
            <a:ext cx="1247480" cy="1244992"/>
          </a:xfrm>
          <a:custGeom>
            <a:avLst/>
            <a:gdLst>
              <a:gd name="connsiteX0" fmla="*/ 26179 w 523661"/>
              <a:gd name="connsiteY0" fmla="*/ 365094 h 522617"/>
              <a:gd name="connsiteX1" fmla="*/ 393329 w 523661"/>
              <a:gd name="connsiteY1" fmla="*/ 0 h 522617"/>
              <a:gd name="connsiteX2" fmla="*/ 523661 w 523661"/>
              <a:gd name="connsiteY2" fmla="*/ 130332 h 522617"/>
              <a:gd name="connsiteX3" fmla="*/ 158567 w 523661"/>
              <a:gd name="connsiteY3" fmla="*/ 495426 h 522617"/>
              <a:gd name="connsiteX4" fmla="*/ 28905 w 523661"/>
              <a:gd name="connsiteY4" fmla="*/ 496096 h 522617"/>
              <a:gd name="connsiteX5" fmla="*/ 28235 w 523661"/>
              <a:gd name="connsiteY5" fmla="*/ 495426 h 522617"/>
              <a:gd name="connsiteX6" fmla="*/ 28235 w 523661"/>
              <a:gd name="connsiteY6" fmla="*/ 495426 h 522617"/>
              <a:gd name="connsiteX7" fmla="*/ 25500 w 523661"/>
              <a:gd name="connsiteY7" fmla="*/ 365793 h 522617"/>
              <a:gd name="connsiteX8" fmla="*/ 26179 w 523661"/>
              <a:gd name="connsiteY8" fmla="*/ 365094 h 52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661" h="522617">
                <a:moveTo>
                  <a:pt x="26179" y="365094"/>
                </a:moveTo>
                <a:lnTo>
                  <a:pt x="393329" y="0"/>
                </a:lnTo>
                <a:lnTo>
                  <a:pt x="523661" y="130332"/>
                </a:lnTo>
                <a:lnTo>
                  <a:pt x="158567" y="495426"/>
                </a:lnTo>
                <a:cubicBezTo>
                  <a:pt x="122949" y="531418"/>
                  <a:pt x="64896" y="531718"/>
                  <a:pt x="28905" y="496096"/>
                </a:cubicBezTo>
                <a:cubicBezTo>
                  <a:pt x="28683" y="495874"/>
                  <a:pt x="28456" y="495652"/>
                  <a:pt x="28235" y="495426"/>
                </a:cubicBezTo>
                <a:lnTo>
                  <a:pt x="28235" y="495426"/>
                </a:lnTo>
                <a:cubicBezTo>
                  <a:pt x="-8316" y="460385"/>
                  <a:pt x="-9541" y="402344"/>
                  <a:pt x="25500" y="365793"/>
                </a:cubicBezTo>
                <a:cubicBezTo>
                  <a:pt x="25727" y="365559"/>
                  <a:pt x="25953" y="365324"/>
                  <a:pt x="26179" y="365094"/>
                </a:cubicBezTo>
                <a:close/>
              </a:path>
            </a:pathLst>
          </a:custGeom>
          <a:solidFill>
            <a:schemeClr val="accent2">
              <a:lumMod val="75000"/>
            </a:schemeClr>
          </a:solidFill>
          <a:ln w="4111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2" name="iSHEJI-8">
            <a:extLst>
              <a:ext uri="{FF2B5EF4-FFF2-40B4-BE49-F238E27FC236}">
                <a16:creationId xmlns:a16="http://schemas.microsoft.com/office/drawing/2014/main" id="{A1D6681E-56A6-BC79-C059-24E694EA22F3}"/>
              </a:ext>
            </a:extLst>
          </p:cNvPr>
          <p:cNvSpPr/>
          <p:nvPr/>
        </p:nvSpPr>
        <p:spPr>
          <a:xfrm rot="16200000">
            <a:off x="5653620" y="2401438"/>
            <a:ext cx="689521" cy="391772"/>
          </a:xfrm>
          <a:custGeom>
            <a:avLst/>
            <a:gdLst>
              <a:gd name="connsiteX0" fmla="*/ 0 w 289444"/>
              <a:gd name="connsiteY0" fmla="*/ 0 h 164456"/>
              <a:gd name="connsiteX1" fmla="*/ 289444 w 289444"/>
              <a:gd name="connsiteY1" fmla="*/ 0 h 164456"/>
              <a:gd name="connsiteX2" fmla="*/ 289444 w 289444"/>
              <a:gd name="connsiteY2" fmla="*/ 164457 h 164456"/>
              <a:gd name="connsiteX3" fmla="*/ 0 w 289444"/>
              <a:gd name="connsiteY3" fmla="*/ 164457 h 164456"/>
            </a:gdLst>
            <a:ahLst/>
            <a:cxnLst>
              <a:cxn ang="0">
                <a:pos x="connsiteX0" y="connsiteY0"/>
              </a:cxn>
              <a:cxn ang="0">
                <a:pos x="connsiteX1" y="connsiteY1"/>
              </a:cxn>
              <a:cxn ang="0">
                <a:pos x="connsiteX2" y="connsiteY2"/>
              </a:cxn>
              <a:cxn ang="0">
                <a:pos x="connsiteX3" y="connsiteY3"/>
              </a:cxn>
            </a:cxnLst>
            <a:rect l="l" t="t" r="r" b="b"/>
            <a:pathLst>
              <a:path w="289444" h="164456">
                <a:moveTo>
                  <a:pt x="0" y="0"/>
                </a:moveTo>
                <a:lnTo>
                  <a:pt x="289444" y="0"/>
                </a:lnTo>
                <a:lnTo>
                  <a:pt x="289444" y="164457"/>
                </a:lnTo>
                <a:lnTo>
                  <a:pt x="0" y="164457"/>
                </a:lnTo>
                <a:close/>
              </a:path>
            </a:pathLst>
          </a:custGeom>
          <a:solidFill>
            <a:srgbClr val="F0F0F0"/>
          </a:solidFill>
          <a:ln w="4111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3" name="iSHEJI-9">
            <a:extLst>
              <a:ext uri="{FF2B5EF4-FFF2-40B4-BE49-F238E27FC236}">
                <a16:creationId xmlns:a16="http://schemas.microsoft.com/office/drawing/2014/main" id="{5968E2EB-F332-8C8C-569B-75BB6F2A1F6B}"/>
              </a:ext>
            </a:extLst>
          </p:cNvPr>
          <p:cNvSpPr/>
          <p:nvPr/>
        </p:nvSpPr>
        <p:spPr>
          <a:xfrm>
            <a:off x="4868959" y="4053610"/>
            <a:ext cx="1244996" cy="1246950"/>
          </a:xfrm>
          <a:custGeom>
            <a:avLst/>
            <a:gdLst>
              <a:gd name="connsiteX0" fmla="*/ 522618 w 522618"/>
              <a:gd name="connsiteY0" fmla="*/ 391874 h 523439"/>
              <a:gd name="connsiteX1" fmla="*/ 157524 w 522618"/>
              <a:gd name="connsiteY1" fmla="*/ 27191 h 523439"/>
              <a:gd name="connsiteX2" fmla="*/ 27862 w 522618"/>
              <a:gd name="connsiteY2" fmla="*/ 26521 h 523439"/>
              <a:gd name="connsiteX3" fmla="*/ 27192 w 522618"/>
              <a:gd name="connsiteY3" fmla="*/ 27191 h 523439"/>
              <a:gd name="connsiteX4" fmla="*/ 27192 w 522618"/>
              <a:gd name="connsiteY4" fmla="*/ 27191 h 523439"/>
              <a:gd name="connsiteX5" fmla="*/ 26517 w 522618"/>
              <a:gd name="connsiteY5" fmla="*/ 156853 h 523439"/>
              <a:gd name="connsiteX6" fmla="*/ 27192 w 522618"/>
              <a:gd name="connsiteY6" fmla="*/ 157523 h 523439"/>
              <a:gd name="connsiteX7" fmla="*/ 394342 w 522618"/>
              <a:gd name="connsiteY7" fmla="*/ 523440 h 523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2618" h="523439">
                <a:moveTo>
                  <a:pt x="522618" y="391874"/>
                </a:moveTo>
                <a:lnTo>
                  <a:pt x="157524" y="27191"/>
                </a:lnTo>
                <a:cubicBezTo>
                  <a:pt x="121907" y="-8800"/>
                  <a:pt x="63853" y="-9100"/>
                  <a:pt x="27862" y="26521"/>
                </a:cubicBezTo>
                <a:cubicBezTo>
                  <a:pt x="27640" y="26743"/>
                  <a:pt x="27414" y="26965"/>
                  <a:pt x="27192" y="27191"/>
                </a:cubicBezTo>
                <a:lnTo>
                  <a:pt x="27192" y="27191"/>
                </a:lnTo>
                <a:cubicBezTo>
                  <a:pt x="-8800" y="62808"/>
                  <a:pt x="-9100" y="120862"/>
                  <a:pt x="26517" y="156853"/>
                </a:cubicBezTo>
                <a:cubicBezTo>
                  <a:pt x="26743" y="157075"/>
                  <a:pt x="26965" y="157301"/>
                  <a:pt x="27192" y="157523"/>
                </a:cubicBezTo>
                <a:lnTo>
                  <a:pt x="394342" y="523440"/>
                </a:lnTo>
                <a:close/>
              </a:path>
            </a:pathLst>
          </a:custGeom>
          <a:solidFill>
            <a:schemeClr val="accent1">
              <a:lumMod val="65000"/>
              <a:lumOff val="35000"/>
            </a:schemeClr>
          </a:solidFill>
          <a:ln w="4111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4" name="iSHEJI-10">
            <a:extLst>
              <a:ext uri="{FF2B5EF4-FFF2-40B4-BE49-F238E27FC236}">
                <a16:creationId xmlns:a16="http://schemas.microsoft.com/office/drawing/2014/main" id="{90DE5A1C-3EEF-5349-8522-CEA45D287FB0}"/>
              </a:ext>
            </a:extLst>
          </p:cNvPr>
          <p:cNvSpPr/>
          <p:nvPr/>
        </p:nvSpPr>
        <p:spPr>
          <a:xfrm>
            <a:off x="4871372" y="4672743"/>
            <a:ext cx="1247480" cy="1244992"/>
          </a:xfrm>
          <a:custGeom>
            <a:avLst/>
            <a:gdLst>
              <a:gd name="connsiteX0" fmla="*/ 26179 w 523661"/>
              <a:gd name="connsiteY0" fmla="*/ 365094 h 522617"/>
              <a:gd name="connsiteX1" fmla="*/ 393329 w 523661"/>
              <a:gd name="connsiteY1" fmla="*/ 0 h 522617"/>
              <a:gd name="connsiteX2" fmla="*/ 523661 w 523661"/>
              <a:gd name="connsiteY2" fmla="*/ 130332 h 522617"/>
              <a:gd name="connsiteX3" fmla="*/ 158567 w 523661"/>
              <a:gd name="connsiteY3" fmla="*/ 495426 h 522617"/>
              <a:gd name="connsiteX4" fmla="*/ 28905 w 523661"/>
              <a:gd name="connsiteY4" fmla="*/ 496096 h 522617"/>
              <a:gd name="connsiteX5" fmla="*/ 28235 w 523661"/>
              <a:gd name="connsiteY5" fmla="*/ 495426 h 522617"/>
              <a:gd name="connsiteX6" fmla="*/ 28235 w 523661"/>
              <a:gd name="connsiteY6" fmla="*/ 495426 h 522617"/>
              <a:gd name="connsiteX7" fmla="*/ 25500 w 523661"/>
              <a:gd name="connsiteY7" fmla="*/ 365793 h 522617"/>
              <a:gd name="connsiteX8" fmla="*/ 26179 w 523661"/>
              <a:gd name="connsiteY8" fmla="*/ 365094 h 52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661" h="522617">
                <a:moveTo>
                  <a:pt x="26179" y="365094"/>
                </a:moveTo>
                <a:lnTo>
                  <a:pt x="393329" y="0"/>
                </a:lnTo>
                <a:lnTo>
                  <a:pt x="523661" y="130332"/>
                </a:lnTo>
                <a:lnTo>
                  <a:pt x="158567" y="495426"/>
                </a:lnTo>
                <a:cubicBezTo>
                  <a:pt x="122949" y="531418"/>
                  <a:pt x="64896" y="531718"/>
                  <a:pt x="28905" y="496096"/>
                </a:cubicBezTo>
                <a:cubicBezTo>
                  <a:pt x="28683" y="495874"/>
                  <a:pt x="28456" y="495652"/>
                  <a:pt x="28235" y="495426"/>
                </a:cubicBezTo>
                <a:lnTo>
                  <a:pt x="28235" y="495426"/>
                </a:lnTo>
                <a:cubicBezTo>
                  <a:pt x="-8316" y="460384"/>
                  <a:pt x="-9541" y="402344"/>
                  <a:pt x="25500" y="365793"/>
                </a:cubicBezTo>
                <a:cubicBezTo>
                  <a:pt x="25727" y="365559"/>
                  <a:pt x="25953" y="365324"/>
                  <a:pt x="26179" y="365094"/>
                </a:cubicBezTo>
                <a:close/>
              </a:path>
            </a:pathLst>
          </a:custGeom>
          <a:solidFill>
            <a:schemeClr val="accent1"/>
          </a:solidFill>
          <a:ln w="4111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5" name="iSHEJI-11">
            <a:extLst>
              <a:ext uri="{FF2B5EF4-FFF2-40B4-BE49-F238E27FC236}">
                <a16:creationId xmlns:a16="http://schemas.microsoft.com/office/drawing/2014/main" id="{C1D8D94B-0D4B-6794-48C9-4DF594A8EEF0}"/>
              </a:ext>
            </a:extLst>
          </p:cNvPr>
          <p:cNvSpPr/>
          <p:nvPr/>
        </p:nvSpPr>
        <p:spPr>
          <a:xfrm rot="16200000">
            <a:off x="5616891" y="4828962"/>
            <a:ext cx="689521" cy="318316"/>
          </a:xfrm>
          <a:custGeom>
            <a:avLst/>
            <a:gdLst>
              <a:gd name="connsiteX0" fmla="*/ 0 w 289444"/>
              <a:gd name="connsiteY0" fmla="*/ 0 h 133621"/>
              <a:gd name="connsiteX1" fmla="*/ 289444 w 289444"/>
              <a:gd name="connsiteY1" fmla="*/ 0 h 133621"/>
              <a:gd name="connsiteX2" fmla="*/ 289444 w 289444"/>
              <a:gd name="connsiteY2" fmla="*/ 133621 h 133621"/>
              <a:gd name="connsiteX3" fmla="*/ 0 w 289444"/>
              <a:gd name="connsiteY3" fmla="*/ 133621 h 133621"/>
            </a:gdLst>
            <a:ahLst/>
            <a:cxnLst>
              <a:cxn ang="0">
                <a:pos x="connsiteX0" y="connsiteY0"/>
              </a:cxn>
              <a:cxn ang="0">
                <a:pos x="connsiteX1" y="connsiteY1"/>
              </a:cxn>
              <a:cxn ang="0">
                <a:pos x="connsiteX2" y="connsiteY2"/>
              </a:cxn>
              <a:cxn ang="0">
                <a:pos x="connsiteX3" y="connsiteY3"/>
              </a:cxn>
            </a:cxnLst>
            <a:rect l="l" t="t" r="r" b="b"/>
            <a:pathLst>
              <a:path w="289444" h="133621">
                <a:moveTo>
                  <a:pt x="0" y="0"/>
                </a:moveTo>
                <a:lnTo>
                  <a:pt x="289444" y="0"/>
                </a:lnTo>
                <a:lnTo>
                  <a:pt x="289444" y="133621"/>
                </a:lnTo>
                <a:lnTo>
                  <a:pt x="0" y="133621"/>
                </a:lnTo>
                <a:close/>
              </a:path>
            </a:pathLst>
          </a:custGeom>
          <a:solidFill>
            <a:srgbClr val="F0F0F0"/>
          </a:solidFill>
          <a:ln w="4111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6" name="iSHEJI-12">
            <a:extLst>
              <a:ext uri="{FF2B5EF4-FFF2-40B4-BE49-F238E27FC236}">
                <a16:creationId xmlns:a16="http://schemas.microsoft.com/office/drawing/2014/main" id="{CBD961FB-129C-0217-2AAE-3203C2641511}"/>
              </a:ext>
            </a:extLst>
          </p:cNvPr>
          <p:cNvSpPr/>
          <p:nvPr/>
        </p:nvSpPr>
        <p:spPr>
          <a:xfrm>
            <a:off x="5983690" y="4672743"/>
            <a:ext cx="1244993" cy="1244992"/>
          </a:xfrm>
          <a:custGeom>
            <a:avLst/>
            <a:gdLst>
              <a:gd name="connsiteX0" fmla="*/ 0 w 522617"/>
              <a:gd name="connsiteY0" fmla="*/ 130332 h 522617"/>
              <a:gd name="connsiteX1" fmla="*/ 365094 w 522617"/>
              <a:gd name="connsiteY1" fmla="*/ 495426 h 522617"/>
              <a:gd name="connsiteX2" fmla="*/ 494756 w 522617"/>
              <a:gd name="connsiteY2" fmla="*/ 496096 h 522617"/>
              <a:gd name="connsiteX3" fmla="*/ 495426 w 522617"/>
              <a:gd name="connsiteY3" fmla="*/ 495426 h 522617"/>
              <a:gd name="connsiteX4" fmla="*/ 495426 w 522617"/>
              <a:gd name="connsiteY4" fmla="*/ 495426 h 522617"/>
              <a:gd name="connsiteX5" fmla="*/ 496097 w 522617"/>
              <a:gd name="connsiteY5" fmla="*/ 365764 h 522617"/>
              <a:gd name="connsiteX6" fmla="*/ 495426 w 522617"/>
              <a:gd name="connsiteY6" fmla="*/ 365094 h 522617"/>
              <a:gd name="connsiteX7" fmla="*/ 131977 w 522617"/>
              <a:gd name="connsiteY7" fmla="*/ 0 h 52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2617" h="522617">
                <a:moveTo>
                  <a:pt x="0" y="130332"/>
                </a:moveTo>
                <a:lnTo>
                  <a:pt x="365094" y="495426"/>
                </a:lnTo>
                <a:cubicBezTo>
                  <a:pt x="400712" y="531418"/>
                  <a:pt x="458765" y="531718"/>
                  <a:pt x="494756" y="496096"/>
                </a:cubicBezTo>
                <a:cubicBezTo>
                  <a:pt x="494978" y="495874"/>
                  <a:pt x="495205" y="495652"/>
                  <a:pt x="495426" y="495426"/>
                </a:cubicBezTo>
                <a:lnTo>
                  <a:pt x="495426" y="495426"/>
                </a:lnTo>
                <a:cubicBezTo>
                  <a:pt x="531418" y="459809"/>
                  <a:pt x="531718" y="401756"/>
                  <a:pt x="496097" y="365764"/>
                </a:cubicBezTo>
                <a:cubicBezTo>
                  <a:pt x="495875" y="365542"/>
                  <a:pt x="495653" y="365316"/>
                  <a:pt x="495426" y="365094"/>
                </a:cubicBezTo>
                <a:lnTo>
                  <a:pt x="131977" y="0"/>
                </a:lnTo>
                <a:close/>
              </a:path>
            </a:pathLst>
          </a:custGeom>
          <a:solidFill>
            <a:schemeClr val="accent2">
              <a:lumMod val="75000"/>
            </a:schemeClr>
          </a:solidFill>
          <a:ln w="4111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7" name="iSHEJI-13">
            <a:extLst>
              <a:ext uri="{FF2B5EF4-FFF2-40B4-BE49-F238E27FC236}">
                <a16:creationId xmlns:a16="http://schemas.microsoft.com/office/drawing/2014/main" id="{F558934C-E0B1-D9B2-8850-B48192F30208}"/>
              </a:ext>
            </a:extLst>
          </p:cNvPr>
          <p:cNvSpPr/>
          <p:nvPr/>
        </p:nvSpPr>
        <p:spPr>
          <a:xfrm>
            <a:off x="5983690" y="4053610"/>
            <a:ext cx="1244993" cy="1246950"/>
          </a:xfrm>
          <a:custGeom>
            <a:avLst/>
            <a:gdLst>
              <a:gd name="connsiteX0" fmla="*/ 495426 w 522617"/>
              <a:gd name="connsiteY0" fmla="*/ 157523 h 523439"/>
              <a:gd name="connsiteX1" fmla="*/ 131977 w 522617"/>
              <a:gd name="connsiteY1" fmla="*/ 523440 h 523439"/>
              <a:gd name="connsiteX2" fmla="*/ 0 w 522617"/>
              <a:gd name="connsiteY2" fmla="*/ 391874 h 523439"/>
              <a:gd name="connsiteX3" fmla="*/ 365094 w 522617"/>
              <a:gd name="connsiteY3" fmla="*/ 27191 h 523439"/>
              <a:gd name="connsiteX4" fmla="*/ 494756 w 522617"/>
              <a:gd name="connsiteY4" fmla="*/ 26521 h 523439"/>
              <a:gd name="connsiteX5" fmla="*/ 495426 w 522617"/>
              <a:gd name="connsiteY5" fmla="*/ 27191 h 523439"/>
              <a:gd name="connsiteX6" fmla="*/ 495426 w 522617"/>
              <a:gd name="connsiteY6" fmla="*/ 27191 h 523439"/>
              <a:gd name="connsiteX7" fmla="*/ 496097 w 522617"/>
              <a:gd name="connsiteY7" fmla="*/ 156853 h 523439"/>
              <a:gd name="connsiteX8" fmla="*/ 495426 w 522617"/>
              <a:gd name="connsiteY8" fmla="*/ 157523 h 523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2617" h="523439">
                <a:moveTo>
                  <a:pt x="495426" y="157523"/>
                </a:moveTo>
                <a:lnTo>
                  <a:pt x="131977" y="523440"/>
                </a:lnTo>
                <a:lnTo>
                  <a:pt x="0" y="391874"/>
                </a:lnTo>
                <a:lnTo>
                  <a:pt x="365094" y="27191"/>
                </a:lnTo>
                <a:cubicBezTo>
                  <a:pt x="400712" y="-8800"/>
                  <a:pt x="458765" y="-9100"/>
                  <a:pt x="494756" y="26521"/>
                </a:cubicBezTo>
                <a:cubicBezTo>
                  <a:pt x="494978" y="26743"/>
                  <a:pt x="495205" y="26965"/>
                  <a:pt x="495426" y="27191"/>
                </a:cubicBezTo>
                <a:lnTo>
                  <a:pt x="495426" y="27191"/>
                </a:lnTo>
                <a:cubicBezTo>
                  <a:pt x="531418" y="62808"/>
                  <a:pt x="531718" y="120862"/>
                  <a:pt x="496097" y="156853"/>
                </a:cubicBezTo>
                <a:cubicBezTo>
                  <a:pt x="495875" y="157075"/>
                  <a:pt x="495653" y="157301"/>
                  <a:pt x="495426" y="157523"/>
                </a:cubicBezTo>
                <a:close/>
              </a:path>
            </a:pathLst>
          </a:custGeom>
          <a:solidFill>
            <a:schemeClr val="accent2"/>
          </a:solidFill>
          <a:ln w="4111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8" name="iSHEJI-14">
            <a:extLst>
              <a:ext uri="{FF2B5EF4-FFF2-40B4-BE49-F238E27FC236}">
                <a16:creationId xmlns:a16="http://schemas.microsoft.com/office/drawing/2014/main" id="{2BD1F4DD-BD64-90B6-2338-BC92C55250DF}"/>
              </a:ext>
            </a:extLst>
          </p:cNvPr>
          <p:cNvSpPr/>
          <p:nvPr/>
        </p:nvSpPr>
        <p:spPr>
          <a:xfrm rot="5400000">
            <a:off x="5789274" y="4822106"/>
            <a:ext cx="689521" cy="322232"/>
          </a:xfrm>
          <a:custGeom>
            <a:avLst/>
            <a:gdLst>
              <a:gd name="connsiteX0" fmla="*/ 0 w 289444"/>
              <a:gd name="connsiteY0" fmla="*/ 0 h 135265"/>
              <a:gd name="connsiteX1" fmla="*/ 289444 w 289444"/>
              <a:gd name="connsiteY1" fmla="*/ 0 h 135265"/>
              <a:gd name="connsiteX2" fmla="*/ 289444 w 289444"/>
              <a:gd name="connsiteY2" fmla="*/ 135266 h 135265"/>
              <a:gd name="connsiteX3" fmla="*/ 0 w 289444"/>
              <a:gd name="connsiteY3" fmla="*/ 135266 h 135265"/>
            </a:gdLst>
            <a:ahLst/>
            <a:cxnLst>
              <a:cxn ang="0">
                <a:pos x="connsiteX0" y="connsiteY0"/>
              </a:cxn>
              <a:cxn ang="0">
                <a:pos x="connsiteX1" y="connsiteY1"/>
              </a:cxn>
              <a:cxn ang="0">
                <a:pos x="connsiteX2" y="connsiteY2"/>
              </a:cxn>
              <a:cxn ang="0">
                <a:pos x="connsiteX3" y="connsiteY3"/>
              </a:cxn>
            </a:cxnLst>
            <a:rect l="l" t="t" r="r" b="b"/>
            <a:pathLst>
              <a:path w="289444" h="135265">
                <a:moveTo>
                  <a:pt x="0" y="0"/>
                </a:moveTo>
                <a:lnTo>
                  <a:pt x="289444" y="0"/>
                </a:lnTo>
                <a:lnTo>
                  <a:pt x="289444" y="135266"/>
                </a:lnTo>
                <a:lnTo>
                  <a:pt x="0" y="135266"/>
                </a:lnTo>
                <a:close/>
              </a:path>
            </a:pathLst>
          </a:custGeom>
          <a:solidFill>
            <a:srgbClr val="F0F0F0"/>
          </a:solidFill>
          <a:ln w="4111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9" name="iSHEJI-15">
            <a:extLst>
              <a:ext uri="{FF2B5EF4-FFF2-40B4-BE49-F238E27FC236}">
                <a16:creationId xmlns:a16="http://schemas.microsoft.com/office/drawing/2014/main" id="{686950E2-8348-3B55-6F3B-0D900678AC29}"/>
              </a:ext>
            </a:extLst>
          </p:cNvPr>
          <p:cNvSpPr/>
          <p:nvPr/>
        </p:nvSpPr>
        <p:spPr>
          <a:xfrm>
            <a:off x="5983690" y="2282927"/>
            <a:ext cx="1244993" cy="1244992"/>
          </a:xfrm>
          <a:custGeom>
            <a:avLst/>
            <a:gdLst>
              <a:gd name="connsiteX0" fmla="*/ 0 w 522617"/>
              <a:gd name="connsiteY0" fmla="*/ 130332 h 522617"/>
              <a:gd name="connsiteX1" fmla="*/ 365094 w 522617"/>
              <a:gd name="connsiteY1" fmla="*/ 495426 h 522617"/>
              <a:gd name="connsiteX2" fmla="*/ 494756 w 522617"/>
              <a:gd name="connsiteY2" fmla="*/ 496096 h 522617"/>
              <a:gd name="connsiteX3" fmla="*/ 495426 w 522617"/>
              <a:gd name="connsiteY3" fmla="*/ 495426 h 522617"/>
              <a:gd name="connsiteX4" fmla="*/ 495426 w 522617"/>
              <a:gd name="connsiteY4" fmla="*/ 495426 h 522617"/>
              <a:gd name="connsiteX5" fmla="*/ 496097 w 522617"/>
              <a:gd name="connsiteY5" fmla="*/ 365764 h 522617"/>
              <a:gd name="connsiteX6" fmla="*/ 495426 w 522617"/>
              <a:gd name="connsiteY6" fmla="*/ 365094 h 522617"/>
              <a:gd name="connsiteX7" fmla="*/ 131977 w 522617"/>
              <a:gd name="connsiteY7" fmla="*/ 0 h 52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2617" h="522617">
                <a:moveTo>
                  <a:pt x="0" y="130332"/>
                </a:moveTo>
                <a:lnTo>
                  <a:pt x="365094" y="495426"/>
                </a:lnTo>
                <a:cubicBezTo>
                  <a:pt x="400712" y="531418"/>
                  <a:pt x="458765" y="531718"/>
                  <a:pt x="494756" y="496096"/>
                </a:cubicBezTo>
                <a:cubicBezTo>
                  <a:pt x="494978" y="495874"/>
                  <a:pt x="495205" y="495652"/>
                  <a:pt x="495426" y="495426"/>
                </a:cubicBezTo>
                <a:lnTo>
                  <a:pt x="495426" y="495426"/>
                </a:lnTo>
                <a:cubicBezTo>
                  <a:pt x="531418" y="459809"/>
                  <a:pt x="531718" y="401756"/>
                  <a:pt x="496097" y="365764"/>
                </a:cubicBezTo>
                <a:cubicBezTo>
                  <a:pt x="495875" y="365542"/>
                  <a:pt x="495653" y="365316"/>
                  <a:pt x="495426" y="365094"/>
                </a:cubicBezTo>
                <a:lnTo>
                  <a:pt x="131977" y="0"/>
                </a:lnTo>
                <a:close/>
              </a:path>
            </a:pathLst>
          </a:custGeom>
          <a:solidFill>
            <a:schemeClr val="accent1"/>
          </a:solidFill>
          <a:ln w="4111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0" name="iSHEJI-16">
            <a:extLst>
              <a:ext uri="{FF2B5EF4-FFF2-40B4-BE49-F238E27FC236}">
                <a16:creationId xmlns:a16="http://schemas.microsoft.com/office/drawing/2014/main" id="{E4239D80-C458-C48C-6456-A03FE0BE9C1F}"/>
              </a:ext>
            </a:extLst>
          </p:cNvPr>
          <p:cNvSpPr/>
          <p:nvPr/>
        </p:nvSpPr>
        <p:spPr>
          <a:xfrm>
            <a:off x="5983690" y="1663629"/>
            <a:ext cx="1244669" cy="1245154"/>
          </a:xfrm>
          <a:custGeom>
            <a:avLst/>
            <a:gdLst>
              <a:gd name="connsiteX0" fmla="*/ 495426 w 522481"/>
              <a:gd name="connsiteY0" fmla="*/ 157592 h 522685"/>
              <a:gd name="connsiteX1" fmla="*/ 131977 w 522481"/>
              <a:gd name="connsiteY1" fmla="*/ 522686 h 522685"/>
              <a:gd name="connsiteX2" fmla="*/ 0 w 522481"/>
              <a:gd name="connsiteY2" fmla="*/ 391943 h 522685"/>
              <a:gd name="connsiteX3" fmla="*/ 365094 w 522481"/>
              <a:gd name="connsiteY3" fmla="*/ 26849 h 522685"/>
              <a:gd name="connsiteX4" fmla="*/ 495426 w 522481"/>
              <a:gd name="connsiteY4" fmla="*/ 26849 h 522685"/>
              <a:gd name="connsiteX5" fmla="*/ 495426 w 522481"/>
              <a:gd name="connsiteY5" fmla="*/ 26849 h 522685"/>
              <a:gd name="connsiteX6" fmla="*/ 495426 w 522481"/>
              <a:gd name="connsiteY6" fmla="*/ 157592 h 52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481" h="522685">
                <a:moveTo>
                  <a:pt x="495426" y="157592"/>
                </a:moveTo>
                <a:lnTo>
                  <a:pt x="131977" y="522686"/>
                </a:lnTo>
                <a:lnTo>
                  <a:pt x="0" y="391943"/>
                </a:lnTo>
                <a:lnTo>
                  <a:pt x="365094" y="26849"/>
                </a:lnTo>
                <a:cubicBezTo>
                  <a:pt x="401164" y="-8950"/>
                  <a:pt x="459357" y="-8950"/>
                  <a:pt x="495426" y="26849"/>
                </a:cubicBezTo>
                <a:lnTo>
                  <a:pt x="495426" y="26849"/>
                </a:lnTo>
                <a:cubicBezTo>
                  <a:pt x="531500" y="62967"/>
                  <a:pt x="531500" y="121473"/>
                  <a:pt x="495426" y="157592"/>
                </a:cubicBezTo>
                <a:close/>
              </a:path>
            </a:pathLst>
          </a:custGeom>
          <a:solidFill>
            <a:schemeClr val="accent1">
              <a:lumMod val="65000"/>
              <a:lumOff val="35000"/>
            </a:schemeClr>
          </a:solidFill>
          <a:ln w="4111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1" name="iSHEJI-17">
            <a:extLst>
              <a:ext uri="{FF2B5EF4-FFF2-40B4-BE49-F238E27FC236}">
                <a16:creationId xmlns:a16="http://schemas.microsoft.com/office/drawing/2014/main" id="{1AF8FBB2-AAC1-5310-C913-42DAC579E586}"/>
              </a:ext>
            </a:extLst>
          </p:cNvPr>
          <p:cNvSpPr/>
          <p:nvPr/>
        </p:nvSpPr>
        <p:spPr>
          <a:xfrm rot="5400000">
            <a:off x="5789274" y="2432290"/>
            <a:ext cx="689521" cy="322232"/>
          </a:xfrm>
          <a:custGeom>
            <a:avLst/>
            <a:gdLst>
              <a:gd name="connsiteX0" fmla="*/ 0 w 289444"/>
              <a:gd name="connsiteY0" fmla="*/ 0 h 135265"/>
              <a:gd name="connsiteX1" fmla="*/ 289444 w 289444"/>
              <a:gd name="connsiteY1" fmla="*/ 0 h 135265"/>
              <a:gd name="connsiteX2" fmla="*/ 289444 w 289444"/>
              <a:gd name="connsiteY2" fmla="*/ 135266 h 135265"/>
              <a:gd name="connsiteX3" fmla="*/ 0 w 289444"/>
              <a:gd name="connsiteY3" fmla="*/ 135266 h 135265"/>
            </a:gdLst>
            <a:ahLst/>
            <a:cxnLst>
              <a:cxn ang="0">
                <a:pos x="connsiteX0" y="connsiteY0"/>
              </a:cxn>
              <a:cxn ang="0">
                <a:pos x="connsiteX1" y="connsiteY1"/>
              </a:cxn>
              <a:cxn ang="0">
                <a:pos x="connsiteX2" y="connsiteY2"/>
              </a:cxn>
              <a:cxn ang="0">
                <a:pos x="connsiteX3" y="connsiteY3"/>
              </a:cxn>
            </a:cxnLst>
            <a:rect l="l" t="t" r="r" b="b"/>
            <a:pathLst>
              <a:path w="289444" h="135265">
                <a:moveTo>
                  <a:pt x="0" y="0"/>
                </a:moveTo>
                <a:lnTo>
                  <a:pt x="289444" y="0"/>
                </a:lnTo>
                <a:lnTo>
                  <a:pt x="289444" y="135266"/>
                </a:lnTo>
                <a:lnTo>
                  <a:pt x="0" y="135266"/>
                </a:lnTo>
                <a:close/>
              </a:path>
            </a:pathLst>
          </a:custGeom>
          <a:solidFill>
            <a:srgbClr val="F0F0F0"/>
          </a:solidFill>
          <a:ln w="4111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2" name="iSHEJI-18">
            <a:extLst>
              <a:ext uri="{FF2B5EF4-FFF2-40B4-BE49-F238E27FC236}">
                <a16:creationId xmlns:a16="http://schemas.microsoft.com/office/drawing/2014/main" id="{2DD12BF4-60E5-6AE1-9897-005318A0E0C9}"/>
              </a:ext>
            </a:extLst>
          </p:cNvPr>
          <p:cNvSpPr txBox="1"/>
          <p:nvPr/>
        </p:nvSpPr>
        <p:spPr>
          <a:xfrm>
            <a:off x="3110612" y="1506704"/>
            <a:ext cx="2380845" cy="185236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88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S</a:t>
            </a:r>
            <a:endParaRPr kumimoji="0" lang="zh-CN" altLang="en-US" sz="88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endParaRPr>
          </a:p>
        </p:txBody>
      </p:sp>
      <p:sp>
        <p:nvSpPr>
          <p:cNvPr id="53" name="iSHEJI-19">
            <a:extLst>
              <a:ext uri="{FF2B5EF4-FFF2-40B4-BE49-F238E27FC236}">
                <a16:creationId xmlns:a16="http://schemas.microsoft.com/office/drawing/2014/main" id="{1685D161-455C-936B-B319-D14F689D97EE}"/>
              </a:ext>
            </a:extLst>
          </p:cNvPr>
          <p:cNvSpPr txBox="1"/>
          <p:nvPr/>
        </p:nvSpPr>
        <p:spPr>
          <a:xfrm>
            <a:off x="6530465" y="1506704"/>
            <a:ext cx="2380845" cy="185236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88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W</a:t>
            </a:r>
            <a:endParaRPr kumimoji="0" lang="zh-CN" altLang="en-US" sz="88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endParaRPr>
          </a:p>
        </p:txBody>
      </p:sp>
      <p:sp>
        <p:nvSpPr>
          <p:cNvPr id="54" name="iSHEJI-20">
            <a:extLst>
              <a:ext uri="{FF2B5EF4-FFF2-40B4-BE49-F238E27FC236}">
                <a16:creationId xmlns:a16="http://schemas.microsoft.com/office/drawing/2014/main" id="{AD758F9D-C7BB-E4AC-3147-8B46B6102972}"/>
              </a:ext>
            </a:extLst>
          </p:cNvPr>
          <p:cNvSpPr txBox="1"/>
          <p:nvPr/>
        </p:nvSpPr>
        <p:spPr>
          <a:xfrm>
            <a:off x="3110612" y="3978204"/>
            <a:ext cx="2380845" cy="185236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88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O</a:t>
            </a:r>
            <a:endParaRPr kumimoji="0" lang="zh-CN" altLang="en-US" sz="88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endParaRPr>
          </a:p>
        </p:txBody>
      </p:sp>
      <p:sp>
        <p:nvSpPr>
          <p:cNvPr id="55" name="iSHEJI-21">
            <a:extLst>
              <a:ext uri="{FF2B5EF4-FFF2-40B4-BE49-F238E27FC236}">
                <a16:creationId xmlns:a16="http://schemas.microsoft.com/office/drawing/2014/main" id="{3C37B789-4A02-49D0-E0F2-9C3601EEB6BE}"/>
              </a:ext>
            </a:extLst>
          </p:cNvPr>
          <p:cNvSpPr txBox="1"/>
          <p:nvPr/>
        </p:nvSpPr>
        <p:spPr>
          <a:xfrm>
            <a:off x="6530465" y="3978204"/>
            <a:ext cx="2380845" cy="185236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88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T</a:t>
            </a:r>
            <a:endParaRPr kumimoji="0" lang="zh-CN" altLang="en-US" sz="88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endParaRPr>
          </a:p>
        </p:txBody>
      </p:sp>
      <p:sp>
        <p:nvSpPr>
          <p:cNvPr id="56" name="iSHEJI-22">
            <a:extLst>
              <a:ext uri="{FF2B5EF4-FFF2-40B4-BE49-F238E27FC236}">
                <a16:creationId xmlns:a16="http://schemas.microsoft.com/office/drawing/2014/main" id="{2133BD0F-9C63-3687-BDD9-9D95A70C2410}"/>
              </a:ext>
            </a:extLst>
          </p:cNvPr>
          <p:cNvSpPr txBox="1"/>
          <p:nvPr/>
        </p:nvSpPr>
        <p:spPr>
          <a:xfrm>
            <a:off x="939656" y="2094879"/>
            <a:ext cx="2890620" cy="94102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通过海报、文章、视频、音频、直播等形式创造优质内容，经由内容智能中台分发到各个渠道，触达用户</a:t>
            </a:r>
          </a:p>
        </p:txBody>
      </p:sp>
      <p:sp>
        <p:nvSpPr>
          <p:cNvPr id="57" name="iSHEJI-23">
            <a:extLst>
              <a:ext uri="{FF2B5EF4-FFF2-40B4-BE49-F238E27FC236}">
                <a16:creationId xmlns:a16="http://schemas.microsoft.com/office/drawing/2014/main" id="{91766FE1-7471-AA2A-23C4-C0D23182487A}"/>
              </a:ext>
            </a:extLst>
          </p:cNvPr>
          <p:cNvSpPr txBox="1"/>
          <p:nvPr/>
        </p:nvSpPr>
        <p:spPr>
          <a:xfrm>
            <a:off x="1356444" y="4627948"/>
            <a:ext cx="2473832" cy="94102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基于全社交媒体平台进行全域流量整合营销，借助数据中台</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KolRank</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提供标准化产品及服务</a:t>
            </a:r>
          </a:p>
        </p:txBody>
      </p:sp>
      <p:sp>
        <p:nvSpPr>
          <p:cNvPr id="58" name="iSHEJI-24">
            <a:extLst>
              <a:ext uri="{FF2B5EF4-FFF2-40B4-BE49-F238E27FC236}">
                <a16:creationId xmlns:a16="http://schemas.microsoft.com/office/drawing/2014/main" id="{2E8BE63E-032C-1CE3-EED0-801CA524CF82}"/>
              </a:ext>
            </a:extLst>
          </p:cNvPr>
          <p:cNvSpPr txBox="1"/>
          <p:nvPr/>
        </p:nvSpPr>
        <p:spPr>
          <a:xfrm>
            <a:off x="8429501" y="2094879"/>
            <a:ext cx="2380845" cy="94102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以优质内容作为营销输出核心，承载品牌内核，引发用户的情感共鸣和价值观认同</a:t>
            </a:r>
          </a:p>
        </p:txBody>
      </p:sp>
      <p:sp>
        <p:nvSpPr>
          <p:cNvPr id="59" name="iSHEJI-25">
            <a:extLst>
              <a:ext uri="{FF2B5EF4-FFF2-40B4-BE49-F238E27FC236}">
                <a16:creationId xmlns:a16="http://schemas.microsoft.com/office/drawing/2014/main" id="{6B13337D-0910-3E2C-F016-7B6475608E2A}"/>
              </a:ext>
            </a:extLst>
          </p:cNvPr>
          <p:cNvSpPr txBox="1"/>
          <p:nvPr/>
        </p:nvSpPr>
        <p:spPr>
          <a:xfrm>
            <a:off x="8429501" y="4638461"/>
            <a:ext cx="2543299" cy="94102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在不同流量平台开设个人账户，传递品牌声量，对平台用户种草、拉新以建立企业私域流量池</a:t>
            </a:r>
          </a:p>
        </p:txBody>
      </p:sp>
      <p:sp>
        <p:nvSpPr>
          <p:cNvPr id="2" name="iSHEJI-2">
            <a:extLst>
              <a:ext uri="{FF2B5EF4-FFF2-40B4-BE49-F238E27FC236}">
                <a16:creationId xmlns:a16="http://schemas.microsoft.com/office/drawing/2014/main" id="{F6A41A02-B935-F4A7-7CF6-286CE9C3D8F3}"/>
              </a:ext>
            </a:extLst>
          </p:cNvPr>
          <p:cNvSpPr txBox="1"/>
          <p:nvPr/>
        </p:nvSpPr>
        <p:spPr>
          <a:xfrm>
            <a:off x="1153025" y="558828"/>
            <a:ext cx="2446121"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spc="0" dirty="0">
                <a:solidFill>
                  <a:schemeClr val="tx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工作总结</a:t>
            </a:r>
          </a:p>
        </p:txBody>
      </p:sp>
      <p:sp>
        <p:nvSpPr>
          <p:cNvPr id="3" name="iSHEJI-3">
            <a:extLst>
              <a:ext uri="{FF2B5EF4-FFF2-40B4-BE49-F238E27FC236}">
                <a16:creationId xmlns:a16="http://schemas.microsoft.com/office/drawing/2014/main" id="{9317E6B1-F30B-60DA-3C29-5DF25E9CAE12}"/>
              </a:ext>
            </a:extLst>
          </p:cNvPr>
          <p:cNvSpPr txBox="1"/>
          <p:nvPr/>
        </p:nvSpPr>
        <p:spPr>
          <a:xfrm>
            <a:off x="1153025" y="989715"/>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Work summary</a:t>
            </a:r>
          </a:p>
        </p:txBody>
      </p:sp>
    </p:spTree>
    <p:custDataLst>
      <p:tags r:id="rId1"/>
    </p:custDataLst>
    <p:extLst>
      <p:ext uri="{BB962C8B-B14F-4D97-AF65-F5344CB8AC3E}">
        <p14:creationId xmlns:p14="http://schemas.microsoft.com/office/powerpoint/2010/main" val="20486935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iSHEJI-1">
            <a:extLst>
              <a:ext uri="{FF2B5EF4-FFF2-40B4-BE49-F238E27FC236}">
                <a16:creationId xmlns:a16="http://schemas.microsoft.com/office/drawing/2014/main" id="{9154F132-5480-ABBE-987D-7117A7FDC134}"/>
              </a:ext>
            </a:extLst>
          </p:cNvPr>
          <p:cNvSpPr>
            <a:spLocks noChangeArrowheads="1"/>
          </p:cNvSpPr>
          <p:nvPr/>
        </p:nvSpPr>
        <p:spPr bwMode="auto">
          <a:xfrm>
            <a:off x="8100780" y="1518753"/>
            <a:ext cx="3148298" cy="320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ysClr val="windowText" lastClr="000000"/>
                </a:solidFill>
                <a:latin typeface="Arial" panose="020B0604020202020204" pitchFamily="34" charset="0"/>
              </a:defRPr>
            </a:lvl1pPr>
            <a:lvl2pPr marL="457200" eaLnBrk="0" fontAlgn="base" hangingPunct="0">
              <a:spcBef>
                <a:spcPct val="0"/>
              </a:spcBef>
              <a:spcAft>
                <a:spcPct val="0"/>
              </a:spcAft>
              <a:defRPr>
                <a:solidFill>
                  <a:sysClr val="windowText" lastClr="000000"/>
                </a:solidFill>
                <a:latin typeface="Arial" panose="020B0604020202020204" pitchFamily="34" charset="0"/>
              </a:defRPr>
            </a:lvl2pPr>
            <a:lvl3pPr marL="914400" eaLnBrk="0" fontAlgn="base" hangingPunct="0">
              <a:spcBef>
                <a:spcPct val="0"/>
              </a:spcBef>
              <a:spcAft>
                <a:spcPct val="0"/>
              </a:spcAft>
              <a:defRPr>
                <a:solidFill>
                  <a:sysClr val="windowText" lastClr="000000"/>
                </a:solidFill>
                <a:latin typeface="Arial" panose="020B0604020202020204" pitchFamily="34" charset="0"/>
              </a:defRPr>
            </a:lvl3pPr>
            <a:lvl4pPr marL="1371600" eaLnBrk="0" fontAlgn="base" hangingPunct="0">
              <a:spcBef>
                <a:spcPct val="0"/>
              </a:spcBef>
              <a:spcAft>
                <a:spcPct val="0"/>
              </a:spcAft>
              <a:defRPr>
                <a:solidFill>
                  <a:sysClr val="windowText" lastClr="000000"/>
                </a:solidFill>
                <a:latin typeface="Arial" panose="020B0604020202020204" pitchFamily="34" charset="0"/>
              </a:defRPr>
            </a:lvl4pPr>
            <a:lvl5pPr marL="1828800" eaLnBrk="0" fontAlgn="base" hangingPunct="0">
              <a:spcBef>
                <a:spcPct val="0"/>
              </a:spcBef>
              <a:spcAft>
                <a:spcPct val="0"/>
              </a:spcAft>
              <a:defRPr>
                <a:solidFill>
                  <a:sysClr val="windowText" lastClr="000000"/>
                </a:solidFill>
                <a:latin typeface="Arial" panose="020B0604020202020204" pitchFamily="34" charset="0"/>
              </a:defRPr>
            </a:lvl5pPr>
            <a:lvl6pPr marL="2286000" eaLnBrk="0" fontAlgn="base" hangingPunct="0">
              <a:spcBef>
                <a:spcPct val="0"/>
              </a:spcBef>
              <a:spcAft>
                <a:spcPct val="0"/>
              </a:spcAft>
              <a:defRPr>
                <a:solidFill>
                  <a:sysClr val="windowText" lastClr="000000"/>
                </a:solidFill>
                <a:latin typeface="Arial" panose="020B0604020202020204" pitchFamily="34" charset="0"/>
              </a:defRPr>
            </a:lvl6pPr>
            <a:lvl7pPr marL="2743200" eaLnBrk="0" fontAlgn="base" hangingPunct="0">
              <a:spcBef>
                <a:spcPct val="0"/>
              </a:spcBef>
              <a:spcAft>
                <a:spcPct val="0"/>
              </a:spcAft>
              <a:defRPr>
                <a:solidFill>
                  <a:sysClr val="windowText" lastClr="000000"/>
                </a:solidFill>
                <a:latin typeface="Arial" panose="020B0604020202020204" pitchFamily="34" charset="0"/>
              </a:defRPr>
            </a:lvl7pPr>
            <a:lvl8pPr marL="3200400" eaLnBrk="0" fontAlgn="base" hangingPunct="0">
              <a:spcBef>
                <a:spcPct val="0"/>
              </a:spcBef>
              <a:spcAft>
                <a:spcPct val="0"/>
              </a:spcAft>
              <a:defRPr>
                <a:solidFill>
                  <a:sysClr val="windowText" lastClr="000000"/>
                </a:solidFill>
                <a:latin typeface="Arial" panose="020B0604020202020204" pitchFamily="34" charset="0"/>
              </a:defRPr>
            </a:lvl8pPr>
            <a:lvl9pPr marL="3657600" eaLnBrk="0" fontAlgn="base" hangingPunct="0">
              <a:spcBef>
                <a:spcPct val="0"/>
              </a:spcBef>
              <a:spcAft>
                <a:spcPct val="0"/>
              </a:spcAft>
              <a:defRPr>
                <a:solidFill>
                  <a:sysClr val="windowText" lastClr="000000"/>
                </a:solidFill>
                <a:latin typeface="Arial" panose="020B0604020202020204" pitchFamily="34" charset="0"/>
              </a:defRPr>
            </a:lvl9pPr>
          </a:lstStyle>
          <a:p>
            <a:pPr defTabSz="609600"/>
            <a:r>
              <a:rPr lang="en-US" altLang="en-US" sz="20800" dirty="0">
                <a:ln w="9525">
                  <a:solidFill>
                    <a:schemeClr val="accent1"/>
                  </a:solidFill>
                </a:ln>
                <a:no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字魂59号-创粗黑" panose="00000500000000000000" pitchFamily="2" charset="-122"/>
              </a:rPr>
              <a:t>03</a:t>
            </a:r>
          </a:p>
        </p:txBody>
      </p:sp>
      <p:sp>
        <p:nvSpPr>
          <p:cNvPr id="24" name="iSHEJI-2">
            <a:extLst>
              <a:ext uri="{FF2B5EF4-FFF2-40B4-BE49-F238E27FC236}">
                <a16:creationId xmlns:a16="http://schemas.microsoft.com/office/drawing/2014/main" id="{029AE5B2-A48B-E68D-6096-8FB5A0E2F3B7}"/>
              </a:ext>
            </a:extLst>
          </p:cNvPr>
          <p:cNvSpPr txBox="1"/>
          <p:nvPr/>
        </p:nvSpPr>
        <p:spPr>
          <a:xfrm>
            <a:off x="8354572" y="4633924"/>
            <a:ext cx="3164328" cy="615553"/>
          </a:xfrm>
          <a:prstGeom prst="rect">
            <a:avLst/>
          </a:prstGeom>
          <a:noFill/>
        </p:spPr>
        <p:txBody>
          <a:bodyPr wrap="none" lIns="0" tIns="0" rIns="0" bIns="0">
            <a:spAutoFit/>
          </a:bodyPr>
          <a:lstStyle/>
          <a:p>
            <a:pPr algn="r"/>
            <a:r>
              <a:rPr lang="en-US" altLang="zh-CN" sz="4000" dirty="0">
                <a:solidFill>
                  <a:schemeClr val="tx1">
                    <a:lumMod val="85000"/>
                    <a:lumOff val="1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Lack of work</a:t>
            </a:r>
          </a:p>
        </p:txBody>
      </p:sp>
      <p:sp>
        <p:nvSpPr>
          <p:cNvPr id="25" name="iSHEJI-3">
            <a:extLst>
              <a:ext uri="{FF2B5EF4-FFF2-40B4-BE49-F238E27FC236}">
                <a16:creationId xmlns:a16="http://schemas.microsoft.com/office/drawing/2014/main" id="{FAA93B9D-53A5-873B-9BA0-339F36A59BB7}"/>
              </a:ext>
            </a:extLst>
          </p:cNvPr>
          <p:cNvSpPr txBox="1"/>
          <p:nvPr/>
        </p:nvSpPr>
        <p:spPr>
          <a:xfrm>
            <a:off x="10153142" y="5407510"/>
            <a:ext cx="1365758" cy="369332"/>
          </a:xfrm>
          <a:prstGeom prst="rect">
            <a:avLst/>
          </a:prstGeom>
          <a:noFill/>
        </p:spPr>
        <p:txBody>
          <a:bodyPr wrap="none" lIns="0" tIns="0" rIns="0" bIns="0">
            <a:spAutoFit/>
          </a:bodyPr>
          <a:lstStyle/>
          <a:p>
            <a:pPr algn="r"/>
            <a:r>
              <a:rPr lang="zh-CN" altLang="en-US" sz="2400" spc="300" dirty="0">
                <a:solidFill>
                  <a:schemeClr val="tx1">
                    <a:lumMod val="85000"/>
                    <a:lumOff val="15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工作不足</a:t>
            </a:r>
          </a:p>
        </p:txBody>
      </p:sp>
      <p:sp>
        <p:nvSpPr>
          <p:cNvPr id="26" name="iSHEJI-4">
            <a:extLst>
              <a:ext uri="{FF2B5EF4-FFF2-40B4-BE49-F238E27FC236}">
                <a16:creationId xmlns:a16="http://schemas.microsoft.com/office/drawing/2014/main" id="{CFFAC717-3C4E-813F-DCE4-FBDA83C22EEE}"/>
              </a:ext>
            </a:extLst>
          </p:cNvPr>
          <p:cNvSpPr/>
          <p:nvPr/>
        </p:nvSpPr>
        <p:spPr>
          <a:xfrm>
            <a:off x="9869517" y="5496763"/>
            <a:ext cx="190825" cy="190827"/>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7" name="iSHEJI-5">
            <a:extLst>
              <a:ext uri="{FF2B5EF4-FFF2-40B4-BE49-F238E27FC236}">
                <a16:creationId xmlns:a16="http://schemas.microsoft.com/office/drawing/2014/main" id="{F67E5F93-8C64-2765-E898-42830FD8E120}"/>
              </a:ext>
            </a:extLst>
          </p:cNvPr>
          <p:cNvSpPr/>
          <p:nvPr/>
        </p:nvSpPr>
        <p:spPr>
          <a:xfrm rot="2700000" flipV="1">
            <a:off x="-458369" y="-762077"/>
            <a:ext cx="5060448" cy="4063660"/>
          </a:xfrm>
          <a:custGeom>
            <a:avLst/>
            <a:gdLst>
              <a:gd name="connsiteX0" fmla="*/ 3436746 w 5060448"/>
              <a:gd name="connsiteY0" fmla="*/ 3556642 h 4063660"/>
              <a:gd name="connsiteX1" fmla="*/ 3523736 w 5060448"/>
              <a:gd name="connsiteY1" fmla="*/ 3766656 h 4063660"/>
              <a:gd name="connsiteX2" fmla="*/ 3226732 w 5060448"/>
              <a:gd name="connsiteY2" fmla="*/ 4063660 h 4063660"/>
              <a:gd name="connsiteX3" fmla="*/ 2675799 w 5060448"/>
              <a:gd name="connsiteY3" fmla="*/ 4063660 h 4063660"/>
              <a:gd name="connsiteX4" fmla="*/ 2081791 w 5060448"/>
              <a:gd name="connsiteY4" fmla="*/ 3469652 h 4063660"/>
              <a:gd name="connsiteX5" fmla="*/ 3226732 w 5060448"/>
              <a:gd name="connsiteY5" fmla="*/ 3469652 h 4063660"/>
              <a:gd name="connsiteX6" fmla="*/ 3436746 w 5060448"/>
              <a:gd name="connsiteY6" fmla="*/ 3556642 h 4063660"/>
              <a:gd name="connsiteX7" fmla="*/ 2525014 w 5060448"/>
              <a:gd name="connsiteY7" fmla="*/ 2168783 h 4063660"/>
              <a:gd name="connsiteX8" fmla="*/ 2612004 w 5060448"/>
              <a:gd name="connsiteY8" fmla="*/ 2378797 h 4063660"/>
              <a:gd name="connsiteX9" fmla="*/ 2314998 w 5060448"/>
              <a:gd name="connsiteY9" fmla="*/ 2675801 h 4063660"/>
              <a:gd name="connsiteX10" fmla="*/ 1287940 w 5060448"/>
              <a:gd name="connsiteY10" fmla="*/ 2675801 h 4063660"/>
              <a:gd name="connsiteX11" fmla="*/ 693932 w 5060448"/>
              <a:gd name="connsiteY11" fmla="*/ 2081793 h 4063660"/>
              <a:gd name="connsiteX12" fmla="*/ 2315000 w 5060448"/>
              <a:gd name="connsiteY12" fmla="*/ 2081793 h 4063660"/>
              <a:gd name="connsiteX13" fmla="*/ 2525014 w 5060448"/>
              <a:gd name="connsiteY13" fmla="*/ 2168783 h 4063660"/>
              <a:gd name="connsiteX14" fmla="*/ 4354026 w 5060448"/>
              <a:gd name="connsiteY14" fmla="*/ 2862713 h 4063660"/>
              <a:gd name="connsiteX15" fmla="*/ 4441014 w 5060448"/>
              <a:gd name="connsiteY15" fmla="*/ 3072727 h 4063660"/>
              <a:gd name="connsiteX16" fmla="*/ 4144010 w 5060448"/>
              <a:gd name="connsiteY16" fmla="*/ 3369731 h 4063660"/>
              <a:gd name="connsiteX17" fmla="*/ 1981870 w 5060448"/>
              <a:gd name="connsiteY17" fmla="*/ 3369731 h 4063660"/>
              <a:gd name="connsiteX18" fmla="*/ 1387862 w 5060448"/>
              <a:gd name="connsiteY18" fmla="*/ 2775724 h 4063660"/>
              <a:gd name="connsiteX19" fmla="*/ 4144010 w 5060448"/>
              <a:gd name="connsiteY19" fmla="*/ 2775724 h 4063660"/>
              <a:gd name="connsiteX20" fmla="*/ 4354026 w 5060448"/>
              <a:gd name="connsiteY20" fmla="*/ 2862713 h 4063660"/>
              <a:gd name="connsiteX21" fmla="*/ 2055300 w 5060448"/>
              <a:gd name="connsiteY21" fmla="*/ 86990 h 4063660"/>
              <a:gd name="connsiteX22" fmla="*/ 2142290 w 5060448"/>
              <a:gd name="connsiteY22" fmla="*/ 297004 h 4063660"/>
              <a:gd name="connsiteX23" fmla="*/ 1845286 w 5060448"/>
              <a:gd name="connsiteY23" fmla="*/ 594007 h 4063660"/>
              <a:gd name="connsiteX24" fmla="*/ 759241 w 5060448"/>
              <a:gd name="connsiteY24" fmla="*/ 594007 h 4063660"/>
              <a:gd name="connsiteX25" fmla="*/ 1353248 w 5060448"/>
              <a:gd name="connsiteY25" fmla="*/ 0 h 4063660"/>
              <a:gd name="connsiteX26" fmla="*/ 1845286 w 5060448"/>
              <a:gd name="connsiteY26" fmla="*/ 0 h 4063660"/>
              <a:gd name="connsiteX27" fmla="*/ 2055300 w 5060448"/>
              <a:gd name="connsiteY27" fmla="*/ 86990 h 4063660"/>
              <a:gd name="connsiteX28" fmla="*/ 3376568 w 5060448"/>
              <a:gd name="connsiteY28" fmla="*/ 780921 h 4063660"/>
              <a:gd name="connsiteX29" fmla="*/ 3463558 w 5060448"/>
              <a:gd name="connsiteY29" fmla="*/ 990934 h 4063660"/>
              <a:gd name="connsiteX30" fmla="*/ 3166554 w 5060448"/>
              <a:gd name="connsiteY30" fmla="*/ 1287939 h 4063660"/>
              <a:gd name="connsiteX31" fmla="*/ 65309 w 5060448"/>
              <a:gd name="connsiteY31" fmla="*/ 1287939 h 4063660"/>
              <a:gd name="connsiteX32" fmla="*/ 659318 w 5060448"/>
              <a:gd name="connsiteY32" fmla="*/ 693930 h 4063660"/>
              <a:gd name="connsiteX33" fmla="*/ 3166554 w 5060448"/>
              <a:gd name="connsiteY33" fmla="*/ 693930 h 4063660"/>
              <a:gd name="connsiteX34" fmla="*/ 3376568 w 5060448"/>
              <a:gd name="connsiteY34" fmla="*/ 780921 h 4063660"/>
              <a:gd name="connsiteX35" fmla="*/ 4973458 w 5060448"/>
              <a:gd name="connsiteY35" fmla="*/ 1474852 h 4063660"/>
              <a:gd name="connsiteX36" fmla="*/ 5060448 w 5060448"/>
              <a:gd name="connsiteY36" fmla="*/ 1684866 h 4063660"/>
              <a:gd name="connsiteX37" fmla="*/ 4763444 w 5060448"/>
              <a:gd name="connsiteY37" fmla="*/ 1981870 h 4063660"/>
              <a:gd name="connsiteX38" fmla="*/ 594008 w 5060448"/>
              <a:gd name="connsiteY38" fmla="*/ 1981870 h 4063660"/>
              <a:gd name="connsiteX39" fmla="*/ 0 w 5060448"/>
              <a:gd name="connsiteY39" fmla="*/ 1387861 h 4063660"/>
              <a:gd name="connsiteX40" fmla="*/ 4763444 w 5060448"/>
              <a:gd name="connsiteY40" fmla="*/ 1387861 h 4063660"/>
              <a:gd name="connsiteX41" fmla="*/ 4973458 w 5060448"/>
              <a:gd name="connsiteY41" fmla="*/ 1474852 h 406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060448" h="4063660">
                <a:moveTo>
                  <a:pt x="3436746" y="3556642"/>
                </a:moveTo>
                <a:cubicBezTo>
                  <a:pt x="3490494" y="3610390"/>
                  <a:pt x="3523736" y="3684641"/>
                  <a:pt x="3523736" y="3766656"/>
                </a:cubicBezTo>
                <a:cubicBezTo>
                  <a:pt x="3523736" y="3930687"/>
                  <a:pt x="3390762" y="4063660"/>
                  <a:pt x="3226732" y="4063660"/>
                </a:cubicBezTo>
                <a:lnTo>
                  <a:pt x="2675799" y="4063660"/>
                </a:lnTo>
                <a:lnTo>
                  <a:pt x="2081791" y="3469652"/>
                </a:lnTo>
                <a:lnTo>
                  <a:pt x="3226732" y="3469652"/>
                </a:lnTo>
                <a:cubicBezTo>
                  <a:pt x="3308748" y="3469652"/>
                  <a:pt x="3382998" y="3502896"/>
                  <a:pt x="3436746" y="3556642"/>
                </a:cubicBezTo>
                <a:close/>
                <a:moveTo>
                  <a:pt x="2525014" y="2168783"/>
                </a:moveTo>
                <a:cubicBezTo>
                  <a:pt x="2578760" y="2222530"/>
                  <a:pt x="2612004" y="2296781"/>
                  <a:pt x="2612004" y="2378797"/>
                </a:cubicBezTo>
                <a:cubicBezTo>
                  <a:pt x="2612002" y="2542828"/>
                  <a:pt x="2479030" y="2675801"/>
                  <a:pt x="2314998" y="2675801"/>
                </a:cubicBezTo>
                <a:lnTo>
                  <a:pt x="1287940" y="2675801"/>
                </a:lnTo>
                <a:lnTo>
                  <a:pt x="693932" y="2081793"/>
                </a:lnTo>
                <a:lnTo>
                  <a:pt x="2315000" y="2081793"/>
                </a:lnTo>
                <a:cubicBezTo>
                  <a:pt x="2397016" y="2081793"/>
                  <a:pt x="2471266" y="2115036"/>
                  <a:pt x="2525014" y="2168783"/>
                </a:cubicBezTo>
                <a:close/>
                <a:moveTo>
                  <a:pt x="4354026" y="2862713"/>
                </a:moveTo>
                <a:cubicBezTo>
                  <a:pt x="4407772" y="2916460"/>
                  <a:pt x="4441014" y="2990712"/>
                  <a:pt x="4441014" y="3072727"/>
                </a:cubicBezTo>
                <a:cubicBezTo>
                  <a:pt x="4441014" y="3236759"/>
                  <a:pt x="4308041" y="3369731"/>
                  <a:pt x="4144010" y="3369731"/>
                </a:cubicBezTo>
                <a:lnTo>
                  <a:pt x="1981870" y="3369731"/>
                </a:lnTo>
                <a:lnTo>
                  <a:pt x="1387862" y="2775724"/>
                </a:lnTo>
                <a:lnTo>
                  <a:pt x="4144010" y="2775724"/>
                </a:lnTo>
                <a:cubicBezTo>
                  <a:pt x="4226025" y="2775724"/>
                  <a:pt x="4300278" y="2808966"/>
                  <a:pt x="4354026" y="2862713"/>
                </a:cubicBezTo>
                <a:close/>
                <a:moveTo>
                  <a:pt x="2055300" y="86990"/>
                </a:moveTo>
                <a:cubicBezTo>
                  <a:pt x="2109045" y="140738"/>
                  <a:pt x="2142290" y="214989"/>
                  <a:pt x="2142290" y="297004"/>
                </a:cubicBezTo>
                <a:cubicBezTo>
                  <a:pt x="2142290" y="461035"/>
                  <a:pt x="2009316" y="594008"/>
                  <a:pt x="1845286" y="594007"/>
                </a:cubicBezTo>
                <a:lnTo>
                  <a:pt x="759241" y="594007"/>
                </a:lnTo>
                <a:lnTo>
                  <a:pt x="1353248" y="0"/>
                </a:lnTo>
                <a:lnTo>
                  <a:pt x="1845286" y="0"/>
                </a:lnTo>
                <a:cubicBezTo>
                  <a:pt x="1927302" y="0"/>
                  <a:pt x="2001553" y="33243"/>
                  <a:pt x="2055300" y="86990"/>
                </a:cubicBezTo>
                <a:close/>
                <a:moveTo>
                  <a:pt x="3376568" y="780921"/>
                </a:moveTo>
                <a:cubicBezTo>
                  <a:pt x="3430314" y="834668"/>
                  <a:pt x="3463558" y="908919"/>
                  <a:pt x="3463558" y="990934"/>
                </a:cubicBezTo>
                <a:cubicBezTo>
                  <a:pt x="3463558" y="1154965"/>
                  <a:pt x="3330584" y="1287938"/>
                  <a:pt x="3166554" y="1287939"/>
                </a:cubicBezTo>
                <a:lnTo>
                  <a:pt x="65309" y="1287939"/>
                </a:lnTo>
                <a:lnTo>
                  <a:pt x="659318" y="693930"/>
                </a:lnTo>
                <a:lnTo>
                  <a:pt x="3166554" y="693930"/>
                </a:lnTo>
                <a:cubicBezTo>
                  <a:pt x="3248570" y="693930"/>
                  <a:pt x="3322822" y="727174"/>
                  <a:pt x="3376568" y="780921"/>
                </a:cubicBezTo>
                <a:close/>
                <a:moveTo>
                  <a:pt x="4973458" y="1474852"/>
                </a:moveTo>
                <a:cubicBezTo>
                  <a:pt x="5027204" y="1528599"/>
                  <a:pt x="5060448" y="1602850"/>
                  <a:pt x="5060448" y="1684866"/>
                </a:cubicBezTo>
                <a:cubicBezTo>
                  <a:pt x="5060448" y="1848896"/>
                  <a:pt x="4927474" y="1981869"/>
                  <a:pt x="4763444" y="1981870"/>
                </a:cubicBezTo>
                <a:lnTo>
                  <a:pt x="594008" y="1981870"/>
                </a:lnTo>
                <a:lnTo>
                  <a:pt x="0" y="1387861"/>
                </a:lnTo>
                <a:lnTo>
                  <a:pt x="4763444" y="1387861"/>
                </a:lnTo>
                <a:cubicBezTo>
                  <a:pt x="4845458" y="1387861"/>
                  <a:pt x="4919710" y="1421105"/>
                  <a:pt x="4973458" y="1474852"/>
                </a:cubicBezTo>
                <a:close/>
              </a:path>
            </a:pathLst>
          </a:custGeom>
          <a:blipFill dpi="0" rotWithShape="0">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8" name="iSHEJI-6">
            <a:extLst>
              <a:ext uri="{FF2B5EF4-FFF2-40B4-BE49-F238E27FC236}">
                <a16:creationId xmlns:a16="http://schemas.microsoft.com/office/drawing/2014/main" id="{D104F305-2542-4BCB-57C7-04D885F38D4A}"/>
              </a:ext>
            </a:extLst>
          </p:cNvPr>
          <p:cNvSpPr txBox="1"/>
          <p:nvPr>
            <p:custDataLst>
              <p:tags r:id="rId1"/>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Tree>
    <p:extLst>
      <p:ext uri="{BB962C8B-B14F-4D97-AF65-F5344CB8AC3E}">
        <p14:creationId xmlns:p14="http://schemas.microsoft.com/office/powerpoint/2010/main" val="3324646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HEJI-1">
            <a:extLst>
              <a:ext uri="{FF2B5EF4-FFF2-40B4-BE49-F238E27FC236}">
                <a16:creationId xmlns:a16="http://schemas.microsoft.com/office/drawing/2014/main" id="{720AA4C9-6202-B73E-9FFD-6303DD9CB5E7}"/>
              </a:ext>
            </a:extLst>
          </p:cNvPr>
          <p:cNvSpPr/>
          <p:nvPr/>
        </p:nvSpPr>
        <p:spPr>
          <a:xfrm>
            <a:off x="430512" y="582300"/>
            <a:ext cx="590568" cy="59056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 name="iSHEJI-2">
            <a:extLst>
              <a:ext uri="{FF2B5EF4-FFF2-40B4-BE49-F238E27FC236}">
                <a16:creationId xmlns:a16="http://schemas.microsoft.com/office/drawing/2014/main" id="{69809067-D20E-271B-C7DE-8852C27D0CAE}"/>
              </a:ext>
            </a:extLst>
          </p:cNvPr>
          <p:cNvSpPr txBox="1"/>
          <p:nvPr/>
        </p:nvSpPr>
        <p:spPr>
          <a:xfrm>
            <a:off x="1153025" y="558828"/>
            <a:ext cx="2446121"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spc="0" dirty="0">
                <a:solidFill>
                  <a:schemeClr val="tx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工作不足</a:t>
            </a:r>
          </a:p>
        </p:txBody>
      </p:sp>
      <p:sp>
        <p:nvSpPr>
          <p:cNvPr id="10" name="iSHEJI-3">
            <a:extLst>
              <a:ext uri="{FF2B5EF4-FFF2-40B4-BE49-F238E27FC236}">
                <a16:creationId xmlns:a16="http://schemas.microsoft.com/office/drawing/2014/main" id="{DA329098-4B2F-0B5C-B8F3-1D3DBE2F0C43}"/>
              </a:ext>
            </a:extLst>
          </p:cNvPr>
          <p:cNvSpPr txBox="1"/>
          <p:nvPr/>
        </p:nvSpPr>
        <p:spPr>
          <a:xfrm>
            <a:off x="1153025" y="989715"/>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Lack of work</a:t>
            </a:r>
          </a:p>
        </p:txBody>
      </p:sp>
      <p:sp>
        <p:nvSpPr>
          <p:cNvPr id="12" name="iSHEJI-4">
            <a:extLst>
              <a:ext uri="{FF2B5EF4-FFF2-40B4-BE49-F238E27FC236}">
                <a16:creationId xmlns:a16="http://schemas.microsoft.com/office/drawing/2014/main" id="{0B6DA8F1-B8F2-1684-9970-A02DBE638DBE}"/>
              </a:ext>
            </a:extLst>
          </p:cNvPr>
          <p:cNvSpPr/>
          <p:nvPr/>
        </p:nvSpPr>
        <p:spPr>
          <a:xfrm>
            <a:off x="575292" y="735732"/>
            <a:ext cx="301008" cy="28370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7" name="iSHEJI-5">
            <a:extLst>
              <a:ext uri="{FF2B5EF4-FFF2-40B4-BE49-F238E27FC236}">
                <a16:creationId xmlns:a16="http://schemas.microsoft.com/office/drawing/2014/main" id="{86516508-95D6-A627-0DB3-917C457C431E}"/>
              </a:ext>
            </a:extLst>
          </p:cNvPr>
          <p:cNvSpPr txBox="1"/>
          <p:nvPr/>
        </p:nvSpPr>
        <p:spPr>
          <a:xfrm>
            <a:off x="779837" y="3441407"/>
            <a:ext cx="3215957" cy="769441"/>
          </a:xfrm>
          <a:prstGeom prst="rect">
            <a:avLst/>
          </a:prstGeom>
          <a:noFill/>
          <a:ln>
            <a:noFill/>
          </a:ln>
        </p:spPr>
        <p:txBody>
          <a:bodyPr wrap="square">
            <a:spAutoFit/>
          </a:bodyPr>
          <a:lstStyle/>
          <a:p>
            <a:pPr marL="0" marR="0" lvl="0" indent="0" algn="ctr" defTabSz="913765" rtl="0" eaLnBrk="1" fontAlgn="auto" latinLnBrk="0" hangingPunct="1">
              <a:lnSpc>
                <a:spcPct val="100000"/>
              </a:lnSpc>
              <a:spcBef>
                <a:spcPts val="0"/>
              </a:spcBef>
              <a:buClrTx/>
              <a:buSzPct val="25000"/>
              <a:buFontTx/>
              <a:buNone/>
              <a:defRPr/>
            </a:pPr>
            <a:r>
              <a:rPr lang="zh-CN" altLang="en-US" sz="4400" dirty="0">
                <a:solidFill>
                  <a:schemeClr val="tx1">
                    <a:lumMod val="85000"/>
                    <a:lumOff val="1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爱设计演示</a:t>
            </a:r>
            <a:endParaRPr kumimoji="0" lang="zh-CN" altLang="en-US" sz="4400" i="0" u="none" strike="noStrike" kern="1200" cap="none" spc="0" normalizeH="0" baseline="0" noProof="0" dirty="0">
              <a:ln>
                <a:noFill/>
              </a:ln>
              <a:solidFill>
                <a:schemeClr val="tx1">
                  <a:lumMod val="85000"/>
                  <a:lumOff val="15000"/>
                </a:schemeClr>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11" name="iSHEJI-6">
            <a:extLst>
              <a:ext uri="{FF2B5EF4-FFF2-40B4-BE49-F238E27FC236}">
                <a16:creationId xmlns:a16="http://schemas.microsoft.com/office/drawing/2014/main" id="{5EC835CC-3078-BDBB-C9D1-F38837BD31B0}"/>
              </a:ext>
            </a:extLst>
          </p:cNvPr>
          <p:cNvSpPr txBox="1"/>
          <p:nvPr/>
        </p:nvSpPr>
        <p:spPr>
          <a:xfrm>
            <a:off x="1101513" y="4159543"/>
            <a:ext cx="2572604" cy="261610"/>
          </a:xfrm>
          <a:prstGeom prst="rect">
            <a:avLst/>
          </a:prstGeom>
          <a:noFill/>
        </p:spPr>
        <p:txBody>
          <a:bodyPr wrap="square" lIns="0" tIns="45720" rIns="91440" bIns="45720">
            <a:spAutoFit/>
          </a:bodyPr>
          <a:lstStyle>
            <a:defPPr>
              <a:defRPr lang="zh-CN"/>
            </a:defPPr>
            <a:lvl1pPr algn="dist">
              <a:lnSpc>
                <a:spcPct val="150000"/>
              </a:lnSpc>
              <a:defRPr sz="900">
                <a:solidFill>
                  <a:schemeClr val="bg1"/>
                </a:solidFill>
                <a:latin typeface="Bahnschrift" panose="020B0502040204020203" pitchFamily="34" charset="0"/>
                <a:ea typeface="OPPOSans R" panose="00020600040101010101" pitchFamily="18" charset="-122"/>
                <a:cs typeface="OPPOSans R" panose="00020600040101010101" pitchFamily="18" charset="-122"/>
              </a:defRPr>
            </a:lvl1pPr>
          </a:lstStyle>
          <a:p>
            <a:pPr marL="0" marR="0" lvl="0" indent="0" defTabSz="913765" rtl="0" eaLnBrk="1" fontAlgn="auto" latinLnBrk="0" hangingPunct="1">
              <a:lnSpc>
                <a:spcPct val="100000"/>
              </a:lnSpc>
              <a:spcBef>
                <a:spcPts val="0"/>
              </a:spcBef>
              <a:buClrTx/>
              <a:buSzPct val="25000"/>
              <a:buFontTx/>
              <a:buNone/>
              <a:defRPr/>
            </a:pPr>
            <a:r>
              <a:rPr kumimoji="0" lang="en-US" altLang="zh-CN" sz="1100" i="0" u="none" strike="noStrike" kern="1200" cap="none" spc="0" normalizeH="0" baseline="0" noProof="0" dirty="0">
                <a:ln>
                  <a:noFill/>
                </a:ln>
                <a:solidFill>
                  <a:schemeClr val="tx1">
                    <a:lumMod val="75000"/>
                    <a:lumOff val="2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iSHEJI powerpoint design</a:t>
            </a:r>
          </a:p>
        </p:txBody>
      </p:sp>
      <p:sp>
        <p:nvSpPr>
          <p:cNvPr id="13" name="iSHEJI-7">
            <a:extLst>
              <a:ext uri="{FF2B5EF4-FFF2-40B4-BE49-F238E27FC236}">
                <a16:creationId xmlns:a16="http://schemas.microsoft.com/office/drawing/2014/main" id="{7817652B-4F3B-521C-01A2-A47C9D2CF4FF}"/>
              </a:ext>
            </a:extLst>
          </p:cNvPr>
          <p:cNvSpPr/>
          <p:nvPr/>
        </p:nvSpPr>
        <p:spPr>
          <a:xfrm>
            <a:off x="4881751" y="1576380"/>
            <a:ext cx="6530413" cy="1309980"/>
          </a:xfrm>
          <a:prstGeom prst="roundRect">
            <a:avLst>
              <a:gd name="adj" fmla="val 50000"/>
            </a:avLst>
          </a:prstGeom>
          <a:noFill/>
          <a:ln w="25400">
            <a:gradFill>
              <a:gsLst>
                <a:gs pos="0">
                  <a:schemeClr val="accent1">
                    <a:lumMod val="84000"/>
                    <a:lumOff val="16000"/>
                  </a:schemeClr>
                </a:gs>
                <a:gs pos="100000">
                  <a:schemeClr val="accent1">
                    <a:lumMod val="20000"/>
                    <a:lumOff val="8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endParaRPr lang="zh-CN" altLang="en-US" sz="1400" b="1" dirty="0">
              <a:solidFill>
                <a:schemeClr val="accent1"/>
              </a:solidFill>
              <a:latin typeface="阿里巴巴普惠体 2.0 35 Thin" panose="00020600040101010101" pitchFamily="18" charset="-122"/>
              <a:ea typeface="阿里巴巴普惠体 2.0 35 Thin" panose="00020600040101010101" pitchFamily="18" charset="-122"/>
              <a:sym typeface="Arial" panose="020B0604020202020204" pitchFamily="34" charset="0"/>
            </a:endParaRPr>
          </a:p>
        </p:txBody>
      </p:sp>
      <p:sp>
        <p:nvSpPr>
          <p:cNvPr id="14" name="iSHEJI-8">
            <a:extLst>
              <a:ext uri="{FF2B5EF4-FFF2-40B4-BE49-F238E27FC236}">
                <a16:creationId xmlns:a16="http://schemas.microsoft.com/office/drawing/2014/main" id="{9DEF323A-FD81-5543-52E3-61699913C93B}"/>
              </a:ext>
            </a:extLst>
          </p:cNvPr>
          <p:cNvSpPr/>
          <p:nvPr/>
        </p:nvSpPr>
        <p:spPr>
          <a:xfrm>
            <a:off x="5091333" y="1739277"/>
            <a:ext cx="977900" cy="977900"/>
          </a:xfrm>
          <a:custGeom>
            <a:avLst/>
            <a:gdLst>
              <a:gd name="connsiteX0" fmla="*/ 977900 w 977900"/>
              <a:gd name="connsiteY0" fmla="*/ 488950 h 977900"/>
              <a:gd name="connsiteX1" fmla="*/ 488950 w 977900"/>
              <a:gd name="connsiteY1" fmla="*/ 977900 h 977900"/>
              <a:gd name="connsiteX2" fmla="*/ 0 w 977900"/>
              <a:gd name="connsiteY2" fmla="*/ 488950 h 977900"/>
              <a:gd name="connsiteX3" fmla="*/ 488950 w 977900"/>
              <a:gd name="connsiteY3" fmla="*/ 0 h 977900"/>
              <a:gd name="connsiteX4" fmla="*/ 977900 w 977900"/>
              <a:gd name="connsiteY4" fmla="*/ 488950 h 97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900" h="977900">
                <a:moveTo>
                  <a:pt x="977900" y="488950"/>
                </a:moveTo>
                <a:cubicBezTo>
                  <a:pt x="977900" y="758990"/>
                  <a:pt x="758989" y="977900"/>
                  <a:pt x="488950" y="977900"/>
                </a:cubicBezTo>
                <a:cubicBezTo>
                  <a:pt x="218911" y="977900"/>
                  <a:pt x="0" y="758990"/>
                  <a:pt x="0" y="488950"/>
                </a:cubicBezTo>
                <a:cubicBezTo>
                  <a:pt x="0" y="218910"/>
                  <a:pt x="218911" y="0"/>
                  <a:pt x="488950" y="0"/>
                </a:cubicBezTo>
                <a:cubicBezTo>
                  <a:pt x="758989" y="0"/>
                  <a:pt x="977900" y="218910"/>
                  <a:pt x="977900" y="488950"/>
                </a:cubicBezTo>
                <a:close/>
              </a:path>
            </a:pathLst>
          </a:custGeom>
          <a:solidFill>
            <a:schemeClr val="accent1"/>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OPPOSans M" panose="00020600040101010101" pitchFamily="18" charset="-122"/>
              <a:cs typeface="OPPOSans M" panose="00020600040101010101" pitchFamily="18" charset="-122"/>
              <a:sym typeface="Arial" panose="020B0604020202020204" pitchFamily="34" charset="0"/>
            </a:endParaRPr>
          </a:p>
        </p:txBody>
      </p:sp>
      <p:sp>
        <p:nvSpPr>
          <p:cNvPr id="15" name="iSHEJI-9">
            <a:extLst>
              <a:ext uri="{FF2B5EF4-FFF2-40B4-BE49-F238E27FC236}">
                <a16:creationId xmlns:a16="http://schemas.microsoft.com/office/drawing/2014/main" id="{AE63C6A0-4F16-B4FC-F025-55C4D06616C7}"/>
              </a:ext>
            </a:extLst>
          </p:cNvPr>
          <p:cNvSpPr txBox="1"/>
          <p:nvPr/>
        </p:nvSpPr>
        <p:spPr>
          <a:xfrm>
            <a:off x="5218034" y="2008936"/>
            <a:ext cx="761747" cy="438582"/>
          </a:xfrm>
          <a:prstGeom prst="rect">
            <a:avLst/>
          </a:prstGeom>
          <a:noFill/>
        </p:spPr>
        <p:txBody>
          <a:bodyPr wrap="none" rtlCol="0">
            <a:spAutoFit/>
          </a:bodyPr>
          <a:lstStyle>
            <a:defPPr>
              <a:defRPr lang="zh-CN"/>
            </a:defPPr>
            <a:lvl1pPr marR="0" lvl="0" indent="0" fontAlgn="auto">
              <a:lnSpc>
                <a:spcPct val="100000"/>
              </a:lnSpc>
              <a:spcBef>
                <a:spcPts val="0"/>
              </a:spcBef>
              <a:spcAft>
                <a:spcPts val="0"/>
              </a:spcAft>
              <a:buClrTx/>
              <a:buSzTx/>
              <a:buFontTx/>
              <a:buNone/>
              <a:tabLst/>
              <a:defRPr kumimoji="0" sz="2250" b="1" i="0" u="none" strike="noStrike" cap="none" spc="0" normalizeH="0" baseline="0">
                <a:ln>
                  <a:noFill/>
                </a:ln>
                <a:solidFill>
                  <a:schemeClr val="bg1"/>
                </a:solidFill>
                <a:effectLst/>
                <a:uLnTx/>
                <a:uFillTx/>
                <a:latin typeface="+mj-ea"/>
                <a:ea typeface="+mj-ea"/>
                <a:cs typeface="OPPOSans M" panose="00020600040101010101" pitchFamily="18" charset="-122"/>
                <a:rtl val="0"/>
              </a:defRPr>
            </a:lvl1pPr>
          </a:lstStyle>
          <a:p>
            <a:r>
              <a:rPr lang="zh-CN" altLang="en-US" b="0" dirty="0">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Arial" panose="020B0604020202020204" pitchFamily="34" charset="0"/>
              </a:rPr>
              <a:t>内容</a:t>
            </a:r>
          </a:p>
        </p:txBody>
      </p:sp>
      <p:sp>
        <p:nvSpPr>
          <p:cNvPr id="16" name="iSHEJI-10">
            <a:extLst>
              <a:ext uri="{FF2B5EF4-FFF2-40B4-BE49-F238E27FC236}">
                <a16:creationId xmlns:a16="http://schemas.microsoft.com/office/drawing/2014/main" id="{BD153FBB-424C-B58D-97D5-7C764D574F56}"/>
              </a:ext>
            </a:extLst>
          </p:cNvPr>
          <p:cNvSpPr/>
          <p:nvPr/>
        </p:nvSpPr>
        <p:spPr>
          <a:xfrm>
            <a:off x="4881751" y="3233730"/>
            <a:ext cx="6530413" cy="1309980"/>
          </a:xfrm>
          <a:prstGeom prst="roundRect">
            <a:avLst>
              <a:gd name="adj" fmla="val 50000"/>
            </a:avLst>
          </a:prstGeom>
          <a:noFill/>
          <a:ln w="25400">
            <a:gradFill>
              <a:gsLst>
                <a:gs pos="0">
                  <a:schemeClr val="accent2"/>
                </a:gs>
                <a:gs pos="100000">
                  <a:schemeClr val="accent2">
                    <a:lumMod val="20000"/>
                    <a:lumOff val="8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endParaRPr lang="zh-CN" altLang="en-US" sz="1400" b="1" dirty="0">
              <a:solidFill>
                <a:schemeClr val="accent1"/>
              </a:solidFill>
              <a:latin typeface="阿里巴巴普惠体 2.0 35 Thin" panose="00020600040101010101" pitchFamily="18" charset="-122"/>
              <a:ea typeface="阿里巴巴普惠体 2.0 35 Thin" panose="00020600040101010101" pitchFamily="18" charset="-122"/>
              <a:sym typeface="Arial" panose="020B0604020202020204" pitchFamily="34" charset="0"/>
            </a:endParaRPr>
          </a:p>
        </p:txBody>
      </p:sp>
      <p:sp>
        <p:nvSpPr>
          <p:cNvPr id="17" name="iSHEJI-11">
            <a:extLst>
              <a:ext uri="{FF2B5EF4-FFF2-40B4-BE49-F238E27FC236}">
                <a16:creationId xmlns:a16="http://schemas.microsoft.com/office/drawing/2014/main" id="{633C6D0B-4233-0CAD-C8F3-DE124B3D55D3}"/>
              </a:ext>
            </a:extLst>
          </p:cNvPr>
          <p:cNvSpPr/>
          <p:nvPr/>
        </p:nvSpPr>
        <p:spPr>
          <a:xfrm>
            <a:off x="5091333" y="3396627"/>
            <a:ext cx="977900" cy="977900"/>
          </a:xfrm>
          <a:custGeom>
            <a:avLst/>
            <a:gdLst>
              <a:gd name="connsiteX0" fmla="*/ 977900 w 977900"/>
              <a:gd name="connsiteY0" fmla="*/ 488950 h 977900"/>
              <a:gd name="connsiteX1" fmla="*/ 488950 w 977900"/>
              <a:gd name="connsiteY1" fmla="*/ 977900 h 977900"/>
              <a:gd name="connsiteX2" fmla="*/ 0 w 977900"/>
              <a:gd name="connsiteY2" fmla="*/ 488950 h 977900"/>
              <a:gd name="connsiteX3" fmla="*/ 488950 w 977900"/>
              <a:gd name="connsiteY3" fmla="*/ 0 h 977900"/>
              <a:gd name="connsiteX4" fmla="*/ 977900 w 977900"/>
              <a:gd name="connsiteY4" fmla="*/ 488950 h 97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900" h="977900">
                <a:moveTo>
                  <a:pt x="977900" y="488950"/>
                </a:moveTo>
                <a:cubicBezTo>
                  <a:pt x="977900" y="758990"/>
                  <a:pt x="758989" y="977900"/>
                  <a:pt x="488950" y="977900"/>
                </a:cubicBezTo>
                <a:cubicBezTo>
                  <a:pt x="218911" y="977900"/>
                  <a:pt x="0" y="758990"/>
                  <a:pt x="0" y="488950"/>
                </a:cubicBezTo>
                <a:cubicBezTo>
                  <a:pt x="0" y="218910"/>
                  <a:pt x="218911" y="0"/>
                  <a:pt x="488950" y="0"/>
                </a:cubicBezTo>
                <a:cubicBezTo>
                  <a:pt x="758989" y="0"/>
                  <a:pt x="977900" y="218910"/>
                  <a:pt x="977900" y="488950"/>
                </a:cubicBezTo>
                <a:close/>
              </a:path>
            </a:pathLst>
          </a:custGeom>
          <a:solidFill>
            <a:schemeClr val="accent2"/>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OPPOSans M" panose="00020600040101010101" pitchFamily="18" charset="-122"/>
              <a:cs typeface="OPPOSans M" panose="00020600040101010101" pitchFamily="18" charset="-122"/>
              <a:sym typeface="Arial" panose="020B0604020202020204" pitchFamily="34" charset="0"/>
            </a:endParaRPr>
          </a:p>
        </p:txBody>
      </p:sp>
      <p:sp>
        <p:nvSpPr>
          <p:cNvPr id="18" name="iSHEJI-12">
            <a:extLst>
              <a:ext uri="{FF2B5EF4-FFF2-40B4-BE49-F238E27FC236}">
                <a16:creationId xmlns:a16="http://schemas.microsoft.com/office/drawing/2014/main" id="{F901CB88-84AE-5C9D-5F72-D34742C77731}"/>
              </a:ext>
            </a:extLst>
          </p:cNvPr>
          <p:cNvSpPr txBox="1"/>
          <p:nvPr/>
        </p:nvSpPr>
        <p:spPr>
          <a:xfrm>
            <a:off x="5218034" y="3666286"/>
            <a:ext cx="761747" cy="438582"/>
          </a:xfrm>
          <a:prstGeom prst="rect">
            <a:avLst/>
          </a:prstGeom>
          <a:noFill/>
        </p:spPr>
        <p:txBody>
          <a:bodyPr wrap="none" rtlCol="0">
            <a:spAutoFit/>
          </a:bodyPr>
          <a:lstStyle>
            <a:defPPr>
              <a:defRPr lang="zh-CN"/>
            </a:defPPr>
            <a:lvl1pPr marR="0" lvl="0" indent="0" fontAlgn="auto">
              <a:lnSpc>
                <a:spcPct val="100000"/>
              </a:lnSpc>
              <a:spcBef>
                <a:spcPts val="0"/>
              </a:spcBef>
              <a:spcAft>
                <a:spcPts val="0"/>
              </a:spcAft>
              <a:buClrTx/>
              <a:buSzTx/>
              <a:buFontTx/>
              <a:buNone/>
              <a:tabLst/>
              <a:defRPr kumimoji="0" sz="2250" b="1" i="0" u="none" strike="noStrike" cap="none" spc="0" normalizeH="0" baseline="0">
                <a:ln>
                  <a:noFill/>
                </a:ln>
                <a:solidFill>
                  <a:schemeClr val="bg1"/>
                </a:solidFill>
                <a:effectLst/>
                <a:uLnTx/>
                <a:uFillTx/>
                <a:latin typeface="+mj-ea"/>
                <a:ea typeface="+mj-ea"/>
                <a:cs typeface="OPPOSans M" panose="00020600040101010101" pitchFamily="18" charset="-122"/>
                <a:rtl val="0"/>
              </a:defRPr>
            </a:lvl1pPr>
          </a:lstStyle>
          <a:p>
            <a:r>
              <a:rPr lang="zh-CN" altLang="en-US" b="0" dirty="0">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Arial" panose="020B0604020202020204" pitchFamily="34" charset="0"/>
              </a:rPr>
              <a:t>资产</a:t>
            </a:r>
          </a:p>
        </p:txBody>
      </p:sp>
      <p:sp>
        <p:nvSpPr>
          <p:cNvPr id="19" name="iSHEJI-13">
            <a:extLst>
              <a:ext uri="{FF2B5EF4-FFF2-40B4-BE49-F238E27FC236}">
                <a16:creationId xmlns:a16="http://schemas.microsoft.com/office/drawing/2014/main" id="{A0566AD1-BBDF-FAB7-19ED-90AE088BDFB3}"/>
              </a:ext>
            </a:extLst>
          </p:cNvPr>
          <p:cNvSpPr/>
          <p:nvPr/>
        </p:nvSpPr>
        <p:spPr>
          <a:xfrm>
            <a:off x="4881751" y="4865678"/>
            <a:ext cx="6530413" cy="1309982"/>
          </a:xfrm>
          <a:prstGeom prst="roundRect">
            <a:avLst>
              <a:gd name="adj" fmla="val 50000"/>
            </a:avLst>
          </a:prstGeom>
          <a:noFill/>
          <a:ln w="25400">
            <a:gradFill>
              <a:gsLst>
                <a:gs pos="0">
                  <a:schemeClr val="accent3"/>
                </a:gs>
                <a:gs pos="100000">
                  <a:schemeClr val="accent3">
                    <a:lumMod val="20000"/>
                    <a:lumOff val="8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endParaRPr lang="zh-CN" altLang="en-US" sz="1400" b="1" dirty="0">
              <a:solidFill>
                <a:schemeClr val="accent1"/>
              </a:solidFill>
              <a:latin typeface="阿里巴巴普惠体 2.0 35 Thin" panose="00020600040101010101" pitchFamily="18" charset="-122"/>
              <a:ea typeface="阿里巴巴普惠体 2.0 35 Thin" panose="00020600040101010101" pitchFamily="18" charset="-122"/>
              <a:sym typeface="Arial" panose="020B0604020202020204" pitchFamily="34" charset="0"/>
            </a:endParaRPr>
          </a:p>
        </p:txBody>
      </p:sp>
      <p:sp>
        <p:nvSpPr>
          <p:cNvPr id="20" name="iSHEJI-14">
            <a:extLst>
              <a:ext uri="{FF2B5EF4-FFF2-40B4-BE49-F238E27FC236}">
                <a16:creationId xmlns:a16="http://schemas.microsoft.com/office/drawing/2014/main" id="{8CEBDA05-1E35-FF4A-9F56-6C7D83AB50D9}"/>
              </a:ext>
            </a:extLst>
          </p:cNvPr>
          <p:cNvSpPr/>
          <p:nvPr/>
        </p:nvSpPr>
        <p:spPr>
          <a:xfrm>
            <a:off x="5091333" y="5028577"/>
            <a:ext cx="977900" cy="977900"/>
          </a:xfrm>
          <a:custGeom>
            <a:avLst/>
            <a:gdLst>
              <a:gd name="connsiteX0" fmla="*/ 977900 w 977900"/>
              <a:gd name="connsiteY0" fmla="*/ 488950 h 977900"/>
              <a:gd name="connsiteX1" fmla="*/ 488950 w 977900"/>
              <a:gd name="connsiteY1" fmla="*/ 977900 h 977900"/>
              <a:gd name="connsiteX2" fmla="*/ 0 w 977900"/>
              <a:gd name="connsiteY2" fmla="*/ 488950 h 977900"/>
              <a:gd name="connsiteX3" fmla="*/ 488950 w 977900"/>
              <a:gd name="connsiteY3" fmla="*/ 0 h 977900"/>
              <a:gd name="connsiteX4" fmla="*/ 977900 w 977900"/>
              <a:gd name="connsiteY4" fmla="*/ 488950 h 97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900" h="977900">
                <a:moveTo>
                  <a:pt x="977900" y="488950"/>
                </a:moveTo>
                <a:cubicBezTo>
                  <a:pt x="977900" y="758990"/>
                  <a:pt x="758989" y="977900"/>
                  <a:pt x="488950" y="977900"/>
                </a:cubicBezTo>
                <a:cubicBezTo>
                  <a:pt x="218911" y="977900"/>
                  <a:pt x="0" y="758990"/>
                  <a:pt x="0" y="488950"/>
                </a:cubicBezTo>
                <a:cubicBezTo>
                  <a:pt x="0" y="218910"/>
                  <a:pt x="218911" y="0"/>
                  <a:pt x="488950" y="0"/>
                </a:cubicBezTo>
                <a:cubicBezTo>
                  <a:pt x="758989" y="0"/>
                  <a:pt x="977900" y="218910"/>
                  <a:pt x="977900" y="488950"/>
                </a:cubicBezTo>
                <a:close/>
              </a:path>
            </a:pathLst>
          </a:custGeom>
          <a:solidFill>
            <a:schemeClr val="accent3"/>
          </a:solidFill>
          <a:ln w="635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OPPOSans M" panose="00020600040101010101" pitchFamily="18" charset="-122"/>
              <a:cs typeface="OPPOSans M" panose="00020600040101010101" pitchFamily="18" charset="-122"/>
              <a:sym typeface="Arial" panose="020B0604020202020204" pitchFamily="34" charset="0"/>
            </a:endParaRPr>
          </a:p>
        </p:txBody>
      </p:sp>
      <p:sp>
        <p:nvSpPr>
          <p:cNvPr id="21" name="iSHEJI-15">
            <a:extLst>
              <a:ext uri="{FF2B5EF4-FFF2-40B4-BE49-F238E27FC236}">
                <a16:creationId xmlns:a16="http://schemas.microsoft.com/office/drawing/2014/main" id="{C1547CF9-6F28-F37C-6BA6-D9ED62345EE5}"/>
              </a:ext>
            </a:extLst>
          </p:cNvPr>
          <p:cNvSpPr txBox="1"/>
          <p:nvPr/>
        </p:nvSpPr>
        <p:spPr>
          <a:xfrm>
            <a:off x="5199410" y="5298236"/>
            <a:ext cx="761747" cy="43858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5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Arial" panose="020B0604020202020204" pitchFamily="34" charset="0"/>
                <a:rtl val="0"/>
              </a:rPr>
              <a:t>品牌</a:t>
            </a:r>
          </a:p>
        </p:txBody>
      </p:sp>
      <p:sp>
        <p:nvSpPr>
          <p:cNvPr id="22" name="iSHEJI-16">
            <a:extLst>
              <a:ext uri="{FF2B5EF4-FFF2-40B4-BE49-F238E27FC236}">
                <a16:creationId xmlns:a16="http://schemas.microsoft.com/office/drawing/2014/main" id="{67F4A38F-A313-8304-3FBF-F67C1BDE6A76}"/>
              </a:ext>
            </a:extLst>
          </p:cNvPr>
          <p:cNvSpPr txBox="1">
            <a:spLocks/>
          </p:cNvSpPr>
          <p:nvPr/>
        </p:nvSpPr>
        <p:spPr>
          <a:xfrm>
            <a:off x="6263031" y="5094081"/>
            <a:ext cx="2898340" cy="898896"/>
          </a:xfrm>
          <a:prstGeom prst="rect">
            <a:avLst/>
          </a:prstGeom>
          <a:noFill/>
          <a:ln>
            <a:noFill/>
          </a:ln>
          <a:effectLst/>
        </p:spPr>
        <p:txBody>
          <a:bodyPr wrap="square" lIns="0" tIns="0" rIns="0" bIns="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buSzPct val="25000"/>
            </a:pPr>
            <a:r>
              <a:rPr lang="zh-CN" altLang="en-US" sz="1400" dirty="0">
                <a:solidFill>
                  <a:schemeClr val="tx1">
                    <a:lumMod val="75000"/>
                    <a:lumOff val="25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以优质内容作为营销输出核心，承载品牌内核，引发用户的情感共鸣和价值观认同</a:t>
            </a:r>
          </a:p>
        </p:txBody>
      </p:sp>
      <p:sp>
        <p:nvSpPr>
          <p:cNvPr id="23" name="iSHEJI-17">
            <a:extLst>
              <a:ext uri="{FF2B5EF4-FFF2-40B4-BE49-F238E27FC236}">
                <a16:creationId xmlns:a16="http://schemas.microsoft.com/office/drawing/2014/main" id="{9D4BDEA8-F62E-5314-4B58-43A57D1FB578}"/>
              </a:ext>
            </a:extLst>
          </p:cNvPr>
          <p:cNvSpPr txBox="1">
            <a:spLocks/>
          </p:cNvSpPr>
          <p:nvPr/>
        </p:nvSpPr>
        <p:spPr>
          <a:xfrm>
            <a:off x="6263031" y="3462132"/>
            <a:ext cx="2898340" cy="898896"/>
          </a:xfrm>
          <a:prstGeom prst="rect">
            <a:avLst/>
          </a:prstGeom>
          <a:noFill/>
          <a:ln>
            <a:noFill/>
          </a:ln>
          <a:effectLst/>
        </p:spPr>
        <p:txBody>
          <a:bodyPr wrap="square" lIns="0" tIns="0" rIns="0" bIns="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buSzPct val="25000"/>
            </a:pPr>
            <a:r>
              <a:rPr lang="zh-CN" altLang="en-US" sz="1400" dirty="0">
                <a:solidFill>
                  <a:schemeClr val="tx1">
                    <a:lumMod val="75000"/>
                    <a:lumOff val="25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基于全社交媒体平台进行全域流量整合营销，借助数据中台</a:t>
            </a:r>
            <a:r>
              <a:rPr lang="en-US" altLang="zh-CN" sz="1400" dirty="0">
                <a:solidFill>
                  <a:schemeClr val="tx1">
                    <a:lumMod val="75000"/>
                    <a:lumOff val="25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KolRank</a:t>
            </a:r>
            <a:r>
              <a:rPr lang="zh-CN" altLang="en-US" sz="1400" dirty="0">
                <a:solidFill>
                  <a:schemeClr val="tx1">
                    <a:lumMod val="75000"/>
                    <a:lumOff val="25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提供标准化产品及服务</a:t>
            </a:r>
          </a:p>
        </p:txBody>
      </p:sp>
      <p:sp>
        <p:nvSpPr>
          <p:cNvPr id="24" name="iSHEJI-18">
            <a:extLst>
              <a:ext uri="{FF2B5EF4-FFF2-40B4-BE49-F238E27FC236}">
                <a16:creationId xmlns:a16="http://schemas.microsoft.com/office/drawing/2014/main" id="{20E65856-545C-1A18-48CA-F5FEFFDC4DD8}"/>
              </a:ext>
            </a:extLst>
          </p:cNvPr>
          <p:cNvSpPr txBox="1">
            <a:spLocks/>
          </p:cNvSpPr>
          <p:nvPr/>
        </p:nvSpPr>
        <p:spPr>
          <a:xfrm>
            <a:off x="6263031" y="1804782"/>
            <a:ext cx="2898340" cy="898896"/>
          </a:xfrm>
          <a:prstGeom prst="rect">
            <a:avLst/>
          </a:prstGeom>
          <a:noFill/>
          <a:ln>
            <a:noFill/>
          </a:ln>
          <a:effectLst/>
        </p:spPr>
        <p:txBody>
          <a:bodyPr wrap="square" lIns="0" tIns="0" rIns="0" bIns="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buSzPct val="25000"/>
            </a:pPr>
            <a:r>
              <a:rPr lang="zh-CN" altLang="en-US" sz="1400" dirty="0">
                <a:solidFill>
                  <a:schemeClr val="tx1">
                    <a:lumMod val="75000"/>
                    <a:lumOff val="25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通过海报、文章、视频、音频、直播等形式创造优质内容，经由内容智能中台分发到各个渠道，触达用户</a:t>
            </a:r>
          </a:p>
        </p:txBody>
      </p:sp>
      <p:grpSp>
        <p:nvGrpSpPr>
          <p:cNvPr id="25" name="iSHEJI-19">
            <a:extLst>
              <a:ext uri="{FF2B5EF4-FFF2-40B4-BE49-F238E27FC236}">
                <a16:creationId xmlns:a16="http://schemas.microsoft.com/office/drawing/2014/main" id="{5C217AFA-3B63-B021-41F2-DDDFD8409C10}"/>
              </a:ext>
            </a:extLst>
          </p:cNvPr>
          <p:cNvGrpSpPr/>
          <p:nvPr/>
        </p:nvGrpSpPr>
        <p:grpSpPr>
          <a:xfrm>
            <a:off x="4050667" y="2172220"/>
            <a:ext cx="776210" cy="3397425"/>
            <a:chOff x="3842796" y="2001393"/>
            <a:chExt cx="776210" cy="3397425"/>
          </a:xfrm>
        </p:grpSpPr>
        <p:grpSp>
          <p:nvGrpSpPr>
            <p:cNvPr id="26" name="gaoding-18">
              <a:extLst>
                <a:ext uri="{FF2B5EF4-FFF2-40B4-BE49-F238E27FC236}">
                  <a16:creationId xmlns:a16="http://schemas.microsoft.com/office/drawing/2014/main" id="{4B29589C-7585-2B5C-4BC5-6331E5F5C843}"/>
                </a:ext>
              </a:extLst>
            </p:cNvPr>
            <p:cNvGrpSpPr/>
            <p:nvPr/>
          </p:nvGrpSpPr>
          <p:grpSpPr>
            <a:xfrm>
              <a:off x="3842796" y="2001393"/>
              <a:ext cx="776210" cy="3396209"/>
              <a:chOff x="5440101" y="1788033"/>
              <a:chExt cx="796361" cy="3396209"/>
            </a:xfrm>
            <a:solidFill>
              <a:schemeClr val="tx1">
                <a:lumMod val="50000"/>
                <a:lumOff val="50000"/>
              </a:schemeClr>
            </a:solidFill>
          </p:grpSpPr>
          <p:cxnSp>
            <p:nvCxnSpPr>
              <p:cNvPr id="29" name="iSHEJI-19-1">
                <a:extLst>
                  <a:ext uri="{FF2B5EF4-FFF2-40B4-BE49-F238E27FC236}">
                    <a16:creationId xmlns:a16="http://schemas.microsoft.com/office/drawing/2014/main" id="{DDCE41B1-CA6F-8C3A-D75C-427E1A779AE4}"/>
                  </a:ext>
                </a:extLst>
              </p:cNvPr>
              <p:cNvCxnSpPr/>
              <p:nvPr/>
            </p:nvCxnSpPr>
            <p:spPr>
              <a:xfrm>
                <a:off x="5440101" y="1788033"/>
                <a:ext cx="796361" cy="0"/>
              </a:xfrm>
              <a:prstGeom prst="line">
                <a:avLst/>
              </a:prstGeom>
              <a:grp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0" name="iSHEJI-19-2">
                <a:extLst>
                  <a:ext uri="{FF2B5EF4-FFF2-40B4-BE49-F238E27FC236}">
                    <a16:creationId xmlns:a16="http://schemas.microsoft.com/office/drawing/2014/main" id="{7DD96FA2-622C-32FE-2686-D8AC4F7C03FB}"/>
                  </a:ext>
                </a:extLst>
              </p:cNvPr>
              <p:cNvCxnSpPr/>
              <p:nvPr/>
            </p:nvCxnSpPr>
            <p:spPr>
              <a:xfrm>
                <a:off x="5440101" y="3547093"/>
                <a:ext cx="796361" cy="0"/>
              </a:xfrm>
              <a:prstGeom prst="line">
                <a:avLst/>
              </a:prstGeom>
              <a:grp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iSHEJI-19-3">
                <a:extLst>
                  <a:ext uri="{FF2B5EF4-FFF2-40B4-BE49-F238E27FC236}">
                    <a16:creationId xmlns:a16="http://schemas.microsoft.com/office/drawing/2014/main" id="{07ED5C57-9278-E8C5-D68C-6102BC0DE318}"/>
                  </a:ext>
                </a:extLst>
              </p:cNvPr>
              <p:cNvCxnSpPr/>
              <p:nvPr/>
            </p:nvCxnSpPr>
            <p:spPr>
              <a:xfrm>
                <a:off x="5440101" y="5184242"/>
                <a:ext cx="796361" cy="0"/>
              </a:xfrm>
              <a:prstGeom prst="line">
                <a:avLst/>
              </a:prstGeom>
              <a:grp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cxnSp>
          <p:nvCxnSpPr>
            <p:cNvPr id="27" name="iSHEJI-19-4">
              <a:extLst>
                <a:ext uri="{FF2B5EF4-FFF2-40B4-BE49-F238E27FC236}">
                  <a16:creationId xmlns:a16="http://schemas.microsoft.com/office/drawing/2014/main" id="{3DA55B34-1322-DFA0-25AD-5BCD285ECE03}"/>
                </a:ext>
              </a:extLst>
            </p:cNvPr>
            <p:cNvCxnSpPr>
              <a:cxnSpLocks/>
            </p:cNvCxnSpPr>
            <p:nvPr/>
          </p:nvCxnSpPr>
          <p:spPr>
            <a:xfrm>
              <a:off x="3842796" y="2001393"/>
              <a:ext cx="0" cy="3397425"/>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32" name="iSHEJI-20">
            <a:extLst>
              <a:ext uri="{FF2B5EF4-FFF2-40B4-BE49-F238E27FC236}">
                <a16:creationId xmlns:a16="http://schemas.microsoft.com/office/drawing/2014/main" id="{4873FEDD-D259-7437-C451-6CFCB6973C76}"/>
              </a:ext>
            </a:extLst>
          </p:cNvPr>
          <p:cNvSpPr txBox="1"/>
          <p:nvPr/>
        </p:nvSpPr>
        <p:spPr>
          <a:xfrm>
            <a:off x="9520908" y="1964061"/>
            <a:ext cx="986167" cy="646331"/>
          </a:xfrm>
          <a:prstGeom prst="rect">
            <a:avLst/>
          </a:prstGeom>
          <a:noFill/>
        </p:spPr>
        <p:txBody>
          <a:bodyPr wrap="none" rtlCol="0">
            <a:spAutoFit/>
          </a:bodyPr>
          <a:lstStyle>
            <a:defPPr>
              <a:defRPr lang="zh-CN"/>
            </a:defPPr>
            <a:lvl1pPr marR="0" lvl="0" indent="0" fontAlgn="auto">
              <a:lnSpc>
                <a:spcPct val="100000"/>
              </a:lnSpc>
              <a:spcBef>
                <a:spcPts val="0"/>
              </a:spcBef>
              <a:spcAft>
                <a:spcPts val="0"/>
              </a:spcAft>
              <a:buClrTx/>
              <a:buSzTx/>
              <a:buFontTx/>
              <a:buNone/>
              <a:tabLst/>
              <a:defRPr kumimoji="0" sz="2250" b="1" i="0" u="none" strike="noStrike" cap="none" spc="0" normalizeH="0" baseline="0">
                <a:ln>
                  <a:noFill/>
                </a:ln>
                <a:solidFill>
                  <a:schemeClr val="bg1"/>
                </a:solidFill>
                <a:effectLst/>
                <a:uLnTx/>
                <a:uFillTx/>
                <a:latin typeface="+mj-ea"/>
                <a:ea typeface="+mj-ea"/>
                <a:cs typeface="OPPOSans M" panose="00020600040101010101" pitchFamily="18" charset="-122"/>
                <a:rtl val="0"/>
              </a:defRPr>
            </a:lvl1pPr>
          </a:lstStyle>
          <a:p>
            <a:r>
              <a:rPr lang="en-US" altLang="zh-CN" sz="3600" dirty="0">
                <a:solidFill>
                  <a:schemeClr val="accent1"/>
                </a:solidFill>
                <a:latin typeface="阿里巴巴普惠体 2.0 35 Thin" panose="00020600040101010101" pitchFamily="18" charset="-122"/>
                <a:ea typeface="阿里巴巴普惠体 2.0 35 Thin" panose="00020600040101010101" pitchFamily="18" charset="-122"/>
                <a:sym typeface="Arial" panose="020B0604020202020204" pitchFamily="34" charset="0"/>
              </a:rPr>
              <a:t>22K</a:t>
            </a:r>
            <a:endParaRPr lang="zh-CN" altLang="en-US" sz="3600" dirty="0">
              <a:solidFill>
                <a:schemeClr val="accent1"/>
              </a:solidFill>
              <a:latin typeface="阿里巴巴普惠体 2.0 35 Thin" panose="00020600040101010101" pitchFamily="18" charset="-122"/>
              <a:ea typeface="阿里巴巴普惠体 2.0 35 Thin" panose="00020600040101010101" pitchFamily="18" charset="-122"/>
              <a:sym typeface="Arial" panose="020B0604020202020204" pitchFamily="34" charset="0"/>
            </a:endParaRPr>
          </a:p>
        </p:txBody>
      </p:sp>
      <p:sp>
        <p:nvSpPr>
          <p:cNvPr id="33" name="iSHEJI-21">
            <a:extLst>
              <a:ext uri="{FF2B5EF4-FFF2-40B4-BE49-F238E27FC236}">
                <a16:creationId xmlns:a16="http://schemas.microsoft.com/office/drawing/2014/main" id="{1C70EA7D-BBBC-D853-C3F6-BBD3E345C2A8}"/>
              </a:ext>
            </a:extLst>
          </p:cNvPr>
          <p:cNvSpPr txBox="1"/>
          <p:nvPr/>
        </p:nvSpPr>
        <p:spPr>
          <a:xfrm>
            <a:off x="9520908" y="3562411"/>
            <a:ext cx="986167" cy="646331"/>
          </a:xfrm>
          <a:prstGeom prst="rect">
            <a:avLst/>
          </a:prstGeom>
          <a:noFill/>
        </p:spPr>
        <p:txBody>
          <a:bodyPr wrap="none" rtlCol="0">
            <a:spAutoFit/>
          </a:bodyPr>
          <a:lstStyle>
            <a:defPPr>
              <a:defRPr lang="zh-CN"/>
            </a:defPPr>
            <a:lvl1pPr marR="0" lvl="0" indent="0" fontAlgn="auto">
              <a:lnSpc>
                <a:spcPct val="100000"/>
              </a:lnSpc>
              <a:spcBef>
                <a:spcPts val="0"/>
              </a:spcBef>
              <a:spcAft>
                <a:spcPts val="0"/>
              </a:spcAft>
              <a:buClrTx/>
              <a:buSzTx/>
              <a:buFontTx/>
              <a:buNone/>
              <a:tabLst/>
              <a:defRPr kumimoji="0" sz="2250" b="1" i="0" u="none" strike="noStrike" cap="none" spc="0" normalizeH="0" baseline="0">
                <a:ln>
                  <a:noFill/>
                </a:ln>
                <a:solidFill>
                  <a:schemeClr val="bg1"/>
                </a:solidFill>
                <a:effectLst/>
                <a:uLnTx/>
                <a:uFillTx/>
                <a:latin typeface="+mj-ea"/>
                <a:ea typeface="+mj-ea"/>
                <a:cs typeface="OPPOSans M" panose="00020600040101010101" pitchFamily="18" charset="-122"/>
                <a:rtl val="0"/>
              </a:defRPr>
            </a:lvl1pPr>
          </a:lstStyle>
          <a:p>
            <a:r>
              <a:rPr lang="en-US" altLang="zh-CN" sz="3600" dirty="0">
                <a:solidFill>
                  <a:schemeClr val="accent2"/>
                </a:solidFill>
                <a:latin typeface="阿里巴巴普惠体 2.0 35 Thin" panose="00020600040101010101" pitchFamily="18" charset="-122"/>
                <a:ea typeface="阿里巴巴普惠体 2.0 35 Thin" panose="00020600040101010101" pitchFamily="18" charset="-122"/>
                <a:sym typeface="Arial" panose="020B0604020202020204" pitchFamily="34" charset="0"/>
              </a:rPr>
              <a:t>35K</a:t>
            </a:r>
            <a:endParaRPr lang="zh-CN" altLang="en-US" sz="3600" dirty="0">
              <a:solidFill>
                <a:schemeClr val="accent2"/>
              </a:solidFill>
              <a:latin typeface="阿里巴巴普惠体 2.0 35 Thin" panose="00020600040101010101" pitchFamily="18" charset="-122"/>
              <a:ea typeface="阿里巴巴普惠体 2.0 35 Thin" panose="00020600040101010101" pitchFamily="18" charset="-122"/>
              <a:sym typeface="Arial" panose="020B0604020202020204" pitchFamily="34" charset="0"/>
            </a:endParaRPr>
          </a:p>
        </p:txBody>
      </p:sp>
      <p:sp>
        <p:nvSpPr>
          <p:cNvPr id="34" name="iSHEJI-22">
            <a:extLst>
              <a:ext uri="{FF2B5EF4-FFF2-40B4-BE49-F238E27FC236}">
                <a16:creationId xmlns:a16="http://schemas.microsoft.com/office/drawing/2014/main" id="{5E05277F-88F2-C14F-43D3-6855D852331F}"/>
              </a:ext>
            </a:extLst>
          </p:cNvPr>
          <p:cNvSpPr txBox="1"/>
          <p:nvPr/>
        </p:nvSpPr>
        <p:spPr>
          <a:xfrm>
            <a:off x="9520908" y="5194361"/>
            <a:ext cx="986167" cy="646331"/>
          </a:xfrm>
          <a:prstGeom prst="rect">
            <a:avLst/>
          </a:prstGeom>
          <a:noFill/>
        </p:spPr>
        <p:txBody>
          <a:bodyPr wrap="none" rtlCol="0">
            <a:spAutoFit/>
          </a:bodyPr>
          <a:lstStyle>
            <a:defPPr>
              <a:defRPr lang="zh-CN"/>
            </a:defPPr>
            <a:lvl1pPr marR="0" lvl="0" indent="0" fontAlgn="auto">
              <a:lnSpc>
                <a:spcPct val="100000"/>
              </a:lnSpc>
              <a:spcBef>
                <a:spcPts val="0"/>
              </a:spcBef>
              <a:spcAft>
                <a:spcPts val="0"/>
              </a:spcAft>
              <a:buClrTx/>
              <a:buSzTx/>
              <a:buFontTx/>
              <a:buNone/>
              <a:tabLst/>
              <a:defRPr kumimoji="0" sz="2250" b="1" i="0" u="none" strike="noStrike" cap="none" spc="0" normalizeH="0" baseline="0">
                <a:ln>
                  <a:noFill/>
                </a:ln>
                <a:solidFill>
                  <a:schemeClr val="bg1"/>
                </a:solidFill>
                <a:effectLst/>
                <a:uLnTx/>
                <a:uFillTx/>
                <a:latin typeface="+mj-ea"/>
                <a:ea typeface="+mj-ea"/>
                <a:cs typeface="OPPOSans M" panose="00020600040101010101" pitchFamily="18" charset="-122"/>
                <a:rtl val="0"/>
              </a:defRPr>
            </a:lvl1pPr>
          </a:lstStyle>
          <a:p>
            <a:r>
              <a:rPr lang="en-US" altLang="zh-CN" sz="3600" dirty="0">
                <a:solidFill>
                  <a:schemeClr val="accent3"/>
                </a:solidFill>
                <a:latin typeface="阿里巴巴普惠体 2.0 35 Thin" panose="00020600040101010101" pitchFamily="18" charset="-122"/>
                <a:ea typeface="阿里巴巴普惠体 2.0 35 Thin" panose="00020600040101010101" pitchFamily="18" charset="-122"/>
                <a:sym typeface="Arial" panose="020B0604020202020204" pitchFamily="34" charset="0"/>
              </a:rPr>
              <a:t>40K</a:t>
            </a:r>
            <a:endParaRPr lang="zh-CN" altLang="en-US" sz="3600" dirty="0">
              <a:solidFill>
                <a:schemeClr val="accent3"/>
              </a:solidFill>
              <a:latin typeface="阿里巴巴普惠体 2.0 35 Thin" panose="00020600040101010101" pitchFamily="18" charset="-122"/>
              <a:ea typeface="阿里巴巴普惠体 2.0 35 Thin" panose="00020600040101010101" pitchFamily="18" charset="-122"/>
              <a:sym typeface="Arial" panose="020B0604020202020204" pitchFamily="34" charset="0"/>
            </a:endParaRPr>
          </a:p>
        </p:txBody>
      </p:sp>
      <p:sp>
        <p:nvSpPr>
          <p:cNvPr id="35" name="iSHEJI-23">
            <a:extLst>
              <a:ext uri="{FF2B5EF4-FFF2-40B4-BE49-F238E27FC236}">
                <a16:creationId xmlns:a16="http://schemas.microsoft.com/office/drawing/2014/main" id="{71453AB7-A419-89C7-531C-430F1843BE27}"/>
              </a:ext>
            </a:extLst>
          </p:cNvPr>
          <p:cNvSpPr txBox="1"/>
          <p:nvPr>
            <p:custDataLst>
              <p:tags r:id="rId2"/>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Tree>
    <p:custDataLst>
      <p:tags r:id="rId1"/>
    </p:custDataLst>
    <p:extLst>
      <p:ext uri="{BB962C8B-B14F-4D97-AF65-F5344CB8AC3E}">
        <p14:creationId xmlns:p14="http://schemas.microsoft.com/office/powerpoint/2010/main" val="4004740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iSHEJI-1">
            <a:extLst>
              <a:ext uri="{FF2B5EF4-FFF2-40B4-BE49-F238E27FC236}">
                <a16:creationId xmlns:a16="http://schemas.microsoft.com/office/drawing/2014/main" id="{F323CBED-5542-BA44-FF73-450088E03CE4}"/>
              </a:ext>
            </a:extLst>
          </p:cNvPr>
          <p:cNvSpPr/>
          <p:nvPr/>
        </p:nvSpPr>
        <p:spPr>
          <a:xfrm>
            <a:off x="5768767" y="2044113"/>
            <a:ext cx="4810334" cy="1297080"/>
          </a:xfrm>
          <a:custGeom>
            <a:avLst/>
            <a:gdLst>
              <a:gd name="connsiteX0" fmla="*/ 2185188 w 2863368"/>
              <a:gd name="connsiteY0" fmla="*/ 0 h 2218896"/>
              <a:gd name="connsiteX1" fmla="*/ 2863368 w 2863368"/>
              <a:gd name="connsiteY1" fmla="*/ 1109448 h 2218896"/>
              <a:gd name="connsiteX2" fmla="*/ 2185188 w 2863368"/>
              <a:gd name="connsiteY2" fmla="*/ 2218896 h 2218896"/>
              <a:gd name="connsiteX3" fmla="*/ 2185188 w 2863368"/>
              <a:gd name="connsiteY3" fmla="*/ 1915239 h 2218896"/>
              <a:gd name="connsiteX4" fmla="*/ 0 w 2863368"/>
              <a:gd name="connsiteY4" fmla="*/ 1915239 h 2218896"/>
              <a:gd name="connsiteX5" fmla="*/ 0 w 2863368"/>
              <a:gd name="connsiteY5" fmla="*/ 313182 h 2218896"/>
              <a:gd name="connsiteX6" fmla="*/ 2185188 w 2863368"/>
              <a:gd name="connsiteY6" fmla="*/ 313182 h 2218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3368" h="2218896">
                <a:moveTo>
                  <a:pt x="2185188" y="0"/>
                </a:moveTo>
                <a:lnTo>
                  <a:pt x="2863368" y="1109448"/>
                </a:lnTo>
                <a:lnTo>
                  <a:pt x="2185188" y="2218896"/>
                </a:lnTo>
                <a:lnTo>
                  <a:pt x="2185188" y="1915239"/>
                </a:lnTo>
                <a:lnTo>
                  <a:pt x="0" y="1915239"/>
                </a:lnTo>
                <a:lnTo>
                  <a:pt x="0" y="313182"/>
                </a:lnTo>
                <a:lnTo>
                  <a:pt x="2185188" y="313182"/>
                </a:lnTo>
                <a:close/>
              </a:path>
            </a:pathLst>
          </a:custGeom>
          <a:gradFill>
            <a:gsLst>
              <a:gs pos="0">
                <a:schemeClr val="accent2"/>
              </a:gs>
              <a:gs pos="100000">
                <a:schemeClr val="accent2">
                  <a:lumMod val="90000"/>
                  <a:lumOff val="10000"/>
                </a:schemeClr>
              </a:gs>
            </a:gsLst>
            <a:lin ang="13500000" scaled="1"/>
          </a:gradFill>
          <a:ln w="28575" cap="flat">
            <a:noFill/>
            <a:prstDash val="solid"/>
            <a:miter/>
          </a:ln>
          <a:effectLst/>
        </p:spPr>
        <p:txBody>
          <a:bodyPr rtlCol="0" anchor="ctr"/>
          <a:lstStyle/>
          <a:p>
            <a:endParaRPr dirty="0">
              <a:solidFill>
                <a:schemeClr val="tx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33" name="iSHEJI-2">
            <a:extLst>
              <a:ext uri="{FF2B5EF4-FFF2-40B4-BE49-F238E27FC236}">
                <a16:creationId xmlns:a16="http://schemas.microsoft.com/office/drawing/2014/main" id="{ECBCB1B7-937C-7F67-5044-F25AB01F3CE6}"/>
              </a:ext>
            </a:extLst>
          </p:cNvPr>
          <p:cNvSpPr/>
          <p:nvPr/>
        </p:nvSpPr>
        <p:spPr>
          <a:xfrm>
            <a:off x="1962540" y="2045813"/>
            <a:ext cx="4637343" cy="1297080"/>
          </a:xfrm>
          <a:custGeom>
            <a:avLst/>
            <a:gdLst>
              <a:gd name="connsiteX0" fmla="*/ 3669005 w 4637343"/>
              <a:gd name="connsiteY0" fmla="*/ 0 h 1297080"/>
              <a:gd name="connsiteX1" fmla="*/ 4637343 w 4637343"/>
              <a:gd name="connsiteY1" fmla="*/ 648540 h 1297080"/>
              <a:gd name="connsiteX2" fmla="*/ 3669005 w 4637343"/>
              <a:gd name="connsiteY2" fmla="*/ 1297080 h 1297080"/>
              <a:gd name="connsiteX3" fmla="*/ 3669005 w 4637343"/>
              <a:gd name="connsiteY3" fmla="*/ 1119574 h 1297080"/>
              <a:gd name="connsiteX4" fmla="*/ 2091756 w 4637343"/>
              <a:gd name="connsiteY4" fmla="*/ 1119574 h 1297080"/>
              <a:gd name="connsiteX5" fmla="*/ 2091755 w 4637343"/>
              <a:gd name="connsiteY5" fmla="*/ 1119574 h 1297080"/>
              <a:gd name="connsiteX6" fmla="*/ 1826719 w 4637343"/>
              <a:gd name="connsiteY6" fmla="*/ 1119574 h 1297080"/>
              <a:gd name="connsiteX7" fmla="*/ 0 w 4637343"/>
              <a:gd name="connsiteY7" fmla="*/ 1119574 h 1297080"/>
              <a:gd name="connsiteX8" fmla="*/ 0 w 4637343"/>
              <a:gd name="connsiteY8" fmla="*/ 183074 h 1297080"/>
              <a:gd name="connsiteX9" fmla="*/ 548887 w 4637343"/>
              <a:gd name="connsiteY9" fmla="*/ 183074 h 1297080"/>
              <a:gd name="connsiteX10" fmla="*/ 1826719 w 4637343"/>
              <a:gd name="connsiteY10" fmla="*/ 183074 h 1297080"/>
              <a:gd name="connsiteX11" fmla="*/ 2100067 w 4637343"/>
              <a:gd name="connsiteY11" fmla="*/ 183074 h 1297080"/>
              <a:gd name="connsiteX12" fmla="*/ 3669005 w 4637343"/>
              <a:gd name="connsiteY12" fmla="*/ 183074 h 1297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37343" h="1297080">
                <a:moveTo>
                  <a:pt x="3669005" y="0"/>
                </a:moveTo>
                <a:lnTo>
                  <a:pt x="4637343" y="648540"/>
                </a:lnTo>
                <a:lnTo>
                  <a:pt x="3669005" y="1297080"/>
                </a:lnTo>
                <a:lnTo>
                  <a:pt x="3669005" y="1119574"/>
                </a:lnTo>
                <a:lnTo>
                  <a:pt x="2091756" y="1119574"/>
                </a:lnTo>
                <a:lnTo>
                  <a:pt x="2091755" y="1119574"/>
                </a:lnTo>
                <a:lnTo>
                  <a:pt x="1826719" y="1119574"/>
                </a:lnTo>
                <a:lnTo>
                  <a:pt x="0" y="1119574"/>
                </a:lnTo>
                <a:lnTo>
                  <a:pt x="0" y="183074"/>
                </a:lnTo>
                <a:lnTo>
                  <a:pt x="548887" y="183074"/>
                </a:lnTo>
                <a:lnTo>
                  <a:pt x="1826719" y="183074"/>
                </a:lnTo>
                <a:lnTo>
                  <a:pt x="2100067" y="183074"/>
                </a:lnTo>
                <a:lnTo>
                  <a:pt x="3669005" y="183074"/>
                </a:lnTo>
                <a:close/>
              </a:path>
            </a:pathLst>
          </a:custGeom>
          <a:gradFill>
            <a:gsLst>
              <a:gs pos="0">
                <a:schemeClr val="accent1"/>
              </a:gs>
              <a:gs pos="100000">
                <a:schemeClr val="accent1">
                  <a:lumMod val="90000"/>
                  <a:lumOff val="10000"/>
                </a:schemeClr>
              </a:gs>
            </a:gsLst>
            <a:lin ang="13500000" scaled="1"/>
          </a:gradFill>
          <a:ln w="28575" cap="flat">
            <a:noFill/>
            <a:prstDash val="solid"/>
            <a:miter/>
          </a:ln>
          <a:effectLst/>
        </p:spPr>
        <p:txBody>
          <a:bodyPr wrap="square" rtlCol="0" anchor="ctr">
            <a:noAutofit/>
          </a:bodyPr>
          <a:lstStyle/>
          <a:p>
            <a:endParaRPr dirty="0">
              <a:solidFill>
                <a:schemeClr val="tx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8" name="iSHEJI-3">
            <a:extLst>
              <a:ext uri="{FF2B5EF4-FFF2-40B4-BE49-F238E27FC236}">
                <a16:creationId xmlns:a16="http://schemas.microsoft.com/office/drawing/2014/main" id="{720AA4C9-6202-B73E-9FFD-6303DD9CB5E7}"/>
              </a:ext>
            </a:extLst>
          </p:cNvPr>
          <p:cNvSpPr/>
          <p:nvPr/>
        </p:nvSpPr>
        <p:spPr>
          <a:xfrm>
            <a:off x="430512" y="582300"/>
            <a:ext cx="590568" cy="59056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2" name="iSHEJI-6">
            <a:extLst>
              <a:ext uri="{FF2B5EF4-FFF2-40B4-BE49-F238E27FC236}">
                <a16:creationId xmlns:a16="http://schemas.microsoft.com/office/drawing/2014/main" id="{0B6DA8F1-B8F2-1684-9970-A02DBE638DBE}"/>
              </a:ext>
            </a:extLst>
          </p:cNvPr>
          <p:cNvSpPr/>
          <p:nvPr/>
        </p:nvSpPr>
        <p:spPr>
          <a:xfrm>
            <a:off x="575292" y="735732"/>
            <a:ext cx="301008" cy="28370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cxnSp>
        <p:nvCxnSpPr>
          <p:cNvPr id="7" name="iSHEJI-7">
            <a:extLst>
              <a:ext uri="{FF2B5EF4-FFF2-40B4-BE49-F238E27FC236}">
                <a16:creationId xmlns:a16="http://schemas.microsoft.com/office/drawing/2014/main" id="{CDCBA07B-1A0D-A56A-9B64-3C09AD0FC35E}"/>
              </a:ext>
            </a:extLst>
          </p:cNvPr>
          <p:cNvCxnSpPr>
            <a:cxnSpLocks/>
          </p:cNvCxnSpPr>
          <p:nvPr/>
        </p:nvCxnSpPr>
        <p:spPr>
          <a:xfrm>
            <a:off x="8032980" y="3161604"/>
            <a:ext cx="0" cy="484788"/>
          </a:xfrm>
          <a:prstGeom prst="line">
            <a:avLst/>
          </a:prstGeom>
          <a:ln w="3175" cap="rnd">
            <a:solidFill>
              <a:schemeClr val="tx1">
                <a:lumMod val="75000"/>
                <a:lumOff val="2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11" name="iSHEJI-8">
            <a:extLst>
              <a:ext uri="{FF2B5EF4-FFF2-40B4-BE49-F238E27FC236}">
                <a16:creationId xmlns:a16="http://schemas.microsoft.com/office/drawing/2014/main" id="{2EF037EA-773F-11F1-0769-E8108B7E63E0}"/>
              </a:ext>
            </a:extLst>
          </p:cNvPr>
          <p:cNvCxnSpPr>
            <a:cxnSpLocks/>
          </p:cNvCxnSpPr>
          <p:nvPr/>
        </p:nvCxnSpPr>
        <p:spPr>
          <a:xfrm>
            <a:off x="4029828" y="3161603"/>
            <a:ext cx="0" cy="1591693"/>
          </a:xfrm>
          <a:prstGeom prst="line">
            <a:avLst/>
          </a:prstGeom>
          <a:ln w="3175" cap="rnd">
            <a:solidFill>
              <a:schemeClr val="tx1">
                <a:lumMod val="75000"/>
                <a:lumOff val="25000"/>
              </a:schemeClr>
            </a:solidFill>
            <a:round/>
            <a:tailEnd type="oval"/>
          </a:ln>
        </p:spPr>
        <p:style>
          <a:lnRef idx="1">
            <a:schemeClr val="accent1"/>
          </a:lnRef>
          <a:fillRef idx="0">
            <a:schemeClr val="accent1"/>
          </a:fillRef>
          <a:effectRef idx="0">
            <a:schemeClr val="accent1"/>
          </a:effectRef>
          <a:fontRef idx="minor">
            <a:schemeClr val="tx1"/>
          </a:fontRef>
        </p:style>
      </p:cxnSp>
      <p:sp>
        <p:nvSpPr>
          <p:cNvPr id="13" name="iSHEJI-9">
            <a:extLst>
              <a:ext uri="{FF2B5EF4-FFF2-40B4-BE49-F238E27FC236}">
                <a16:creationId xmlns:a16="http://schemas.microsoft.com/office/drawing/2014/main" id="{2643E053-539E-3259-D60E-9A4991997099}"/>
              </a:ext>
            </a:extLst>
          </p:cNvPr>
          <p:cNvSpPr/>
          <p:nvPr/>
        </p:nvSpPr>
        <p:spPr>
          <a:xfrm rot="10800000">
            <a:off x="4" y="2764419"/>
            <a:ext cx="1594225" cy="842652"/>
          </a:xfrm>
          <a:custGeom>
            <a:avLst/>
            <a:gdLst>
              <a:gd name="connsiteX0" fmla="*/ 2708486 w 4178298"/>
              <a:gd name="connsiteY0" fmla="*/ 0 h 2488819"/>
              <a:gd name="connsiteX1" fmla="*/ 3303178 w 4178298"/>
              <a:gd name="connsiteY1" fmla="*/ 0 h 2488819"/>
              <a:gd name="connsiteX2" fmla="*/ 4178298 w 4178298"/>
              <a:gd name="connsiteY2" fmla="*/ 0 h 2488819"/>
              <a:gd name="connsiteX3" fmla="*/ 4178298 w 4178298"/>
              <a:gd name="connsiteY3" fmla="*/ 1054488 h 2488819"/>
              <a:gd name="connsiteX4" fmla="*/ 3339580 w 4178298"/>
              <a:gd name="connsiteY4" fmla="*/ 1054488 h 2488819"/>
              <a:gd name="connsiteX5" fmla="*/ 3339580 w 4178298"/>
              <a:gd name="connsiteY5" fmla="*/ 1055375 h 2488819"/>
              <a:gd name="connsiteX6" fmla="*/ 3322004 w 4178298"/>
              <a:gd name="connsiteY6" fmla="*/ 1054488 h 2488819"/>
              <a:gd name="connsiteX7" fmla="*/ 3321964 w 4178298"/>
              <a:gd name="connsiteY7" fmla="*/ 1054488 h 2488819"/>
              <a:gd name="connsiteX8" fmla="*/ 3205619 w 4178298"/>
              <a:gd name="connsiteY8" fmla="*/ 1060363 h 2488819"/>
              <a:gd name="connsiteX9" fmla="*/ 2517218 w 4178298"/>
              <a:gd name="connsiteY9" fmla="*/ 1387832 h 2488819"/>
              <a:gd name="connsiteX10" fmla="*/ 2489721 w 4178298"/>
              <a:gd name="connsiteY10" fmla="*/ 1418087 h 2488819"/>
              <a:gd name="connsiteX11" fmla="*/ 2484610 w 4178298"/>
              <a:gd name="connsiteY11" fmla="*/ 1418087 h 2488819"/>
              <a:gd name="connsiteX12" fmla="*/ 2388970 w 4178298"/>
              <a:gd name="connsiteY12" fmla="*/ 1520905 h 2488819"/>
              <a:gd name="connsiteX13" fmla="*/ 1307864 w 4178298"/>
              <a:gd name="connsiteY13" fmla="*/ 2229576 h 2488819"/>
              <a:gd name="connsiteX14" fmla="*/ 1073600 w 4178298"/>
              <a:gd name="connsiteY14" fmla="*/ 2313265 h 2488819"/>
              <a:gd name="connsiteX15" fmla="*/ 1073600 w 4178298"/>
              <a:gd name="connsiteY15" fmla="*/ 2318858 h 2488819"/>
              <a:gd name="connsiteX16" fmla="*/ 846752 w 4178298"/>
              <a:gd name="connsiteY16" fmla="*/ 2385551 h 2488819"/>
              <a:gd name="connsiteX17" fmla="*/ 434211 w 4178298"/>
              <a:gd name="connsiteY17" fmla="*/ 2462479 h 2488819"/>
              <a:gd name="connsiteX18" fmla="*/ 353421 w 4178298"/>
              <a:gd name="connsiteY18" fmla="*/ 2469970 h 2488819"/>
              <a:gd name="connsiteX19" fmla="*/ 338631 w 4178298"/>
              <a:gd name="connsiteY19" fmla="*/ 2471807 h 2488819"/>
              <a:gd name="connsiteX20" fmla="*/ 313322 w 4178298"/>
              <a:gd name="connsiteY20" fmla="*/ 2473688 h 2488819"/>
              <a:gd name="connsiteX21" fmla="*/ 221863 w 4178298"/>
              <a:gd name="connsiteY21" fmla="*/ 2482169 h 2488819"/>
              <a:gd name="connsiteX22" fmla="*/ 183212 w 4178298"/>
              <a:gd name="connsiteY22" fmla="*/ 2483359 h 2488819"/>
              <a:gd name="connsiteX23" fmla="*/ 167432 w 4178298"/>
              <a:gd name="connsiteY23" fmla="*/ 2484532 h 2488819"/>
              <a:gd name="connsiteX24" fmla="*/ 54603 w 4178298"/>
              <a:gd name="connsiteY24" fmla="*/ 2487321 h 2488819"/>
              <a:gd name="connsiteX25" fmla="*/ 5986 w 4178298"/>
              <a:gd name="connsiteY25" fmla="*/ 2488819 h 2488819"/>
              <a:gd name="connsiteX26" fmla="*/ 0 w 4178298"/>
              <a:gd name="connsiteY26" fmla="*/ 2488671 h 2488819"/>
              <a:gd name="connsiteX27" fmla="*/ 0 w 4178298"/>
              <a:gd name="connsiteY27" fmla="*/ 1430370 h 2488819"/>
              <a:gd name="connsiteX28" fmla="*/ 22797 w 4178298"/>
              <a:gd name="connsiteY28" fmla="*/ 1429676 h 2488819"/>
              <a:gd name="connsiteX29" fmla="*/ 206975 w 4178298"/>
              <a:gd name="connsiteY29" fmla="*/ 1420086 h 2488819"/>
              <a:gd name="connsiteX30" fmla="*/ 287025 w 4178298"/>
              <a:gd name="connsiteY30" fmla="*/ 1412759 h 2488819"/>
              <a:gd name="connsiteX31" fmla="*/ 303921 w 4178298"/>
              <a:gd name="connsiteY31" fmla="*/ 1410172 h 2488819"/>
              <a:gd name="connsiteX32" fmla="*/ 439009 w 4178298"/>
              <a:gd name="connsiteY32" fmla="*/ 1388904 h 2488819"/>
              <a:gd name="connsiteX33" fmla="*/ 569473 w 4178298"/>
              <a:gd name="connsiteY33" fmla="*/ 1360776 h 2488819"/>
              <a:gd name="connsiteX34" fmla="*/ 1925193 w 4178298"/>
              <a:gd name="connsiteY34" fmla="*/ 447965 h 2488819"/>
              <a:gd name="connsiteX35" fmla="*/ 1940489 w 4178298"/>
              <a:gd name="connsiteY35" fmla="*/ 425469 h 2488819"/>
              <a:gd name="connsiteX36" fmla="*/ 2026728 w 4178298"/>
              <a:gd name="connsiteY36" fmla="*/ 320945 h 2488819"/>
              <a:gd name="connsiteX37" fmla="*/ 2602125 w 4178298"/>
              <a:gd name="connsiteY37" fmla="*/ 10723 h 2488819"/>
              <a:gd name="connsiteX38" fmla="*/ 2708486 w 4178298"/>
              <a:gd name="connsiteY38" fmla="*/ 0 h 248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8298" h="2488819">
                <a:moveTo>
                  <a:pt x="2708486" y="0"/>
                </a:moveTo>
                <a:lnTo>
                  <a:pt x="3303178" y="0"/>
                </a:lnTo>
                <a:lnTo>
                  <a:pt x="4178298" y="0"/>
                </a:lnTo>
                <a:lnTo>
                  <a:pt x="4178298" y="1054488"/>
                </a:lnTo>
                <a:lnTo>
                  <a:pt x="3339580" y="1054488"/>
                </a:lnTo>
                <a:lnTo>
                  <a:pt x="3339580" y="1055375"/>
                </a:lnTo>
                <a:lnTo>
                  <a:pt x="3322004" y="1054488"/>
                </a:lnTo>
                <a:lnTo>
                  <a:pt x="3321964" y="1054488"/>
                </a:lnTo>
                <a:lnTo>
                  <a:pt x="3205619" y="1060363"/>
                </a:lnTo>
                <a:cubicBezTo>
                  <a:pt x="2937800" y="1087561"/>
                  <a:pt x="2697432" y="1207619"/>
                  <a:pt x="2517218" y="1387832"/>
                </a:cubicBezTo>
                <a:lnTo>
                  <a:pt x="2489721" y="1418087"/>
                </a:lnTo>
                <a:lnTo>
                  <a:pt x="2484610" y="1418087"/>
                </a:lnTo>
                <a:lnTo>
                  <a:pt x="2388970" y="1520905"/>
                </a:lnTo>
                <a:cubicBezTo>
                  <a:pt x="2078901" y="1820524"/>
                  <a:pt x="1712778" y="2062503"/>
                  <a:pt x="1307864" y="2229576"/>
                </a:cubicBezTo>
                <a:lnTo>
                  <a:pt x="1073600" y="2313265"/>
                </a:lnTo>
                <a:lnTo>
                  <a:pt x="1073600" y="2318858"/>
                </a:lnTo>
                <a:lnTo>
                  <a:pt x="846752" y="2385551"/>
                </a:lnTo>
                <a:cubicBezTo>
                  <a:pt x="712201" y="2419276"/>
                  <a:pt x="574513" y="2445093"/>
                  <a:pt x="434211" y="2462479"/>
                </a:cubicBezTo>
                <a:lnTo>
                  <a:pt x="353421" y="2469970"/>
                </a:lnTo>
                <a:lnTo>
                  <a:pt x="338631" y="2471807"/>
                </a:lnTo>
                <a:lnTo>
                  <a:pt x="313322" y="2473688"/>
                </a:lnTo>
                <a:lnTo>
                  <a:pt x="221863" y="2482169"/>
                </a:lnTo>
                <a:lnTo>
                  <a:pt x="183212" y="2483359"/>
                </a:lnTo>
                <a:lnTo>
                  <a:pt x="167432" y="2484532"/>
                </a:lnTo>
                <a:lnTo>
                  <a:pt x="54603" y="2487321"/>
                </a:lnTo>
                <a:lnTo>
                  <a:pt x="5986" y="2488819"/>
                </a:lnTo>
                <a:lnTo>
                  <a:pt x="0" y="2488671"/>
                </a:lnTo>
                <a:lnTo>
                  <a:pt x="0" y="1430370"/>
                </a:lnTo>
                <a:lnTo>
                  <a:pt x="22797" y="1429676"/>
                </a:lnTo>
                <a:lnTo>
                  <a:pt x="206975" y="1420086"/>
                </a:lnTo>
                <a:lnTo>
                  <a:pt x="287025" y="1412759"/>
                </a:lnTo>
                <a:lnTo>
                  <a:pt x="303921" y="1410172"/>
                </a:lnTo>
                <a:lnTo>
                  <a:pt x="439009" y="1388904"/>
                </a:lnTo>
                <a:lnTo>
                  <a:pt x="569473" y="1360776"/>
                </a:lnTo>
                <a:cubicBezTo>
                  <a:pt x="1122409" y="1224013"/>
                  <a:pt x="1599408" y="894651"/>
                  <a:pt x="1925193" y="447965"/>
                </a:cubicBezTo>
                <a:lnTo>
                  <a:pt x="1940489" y="425469"/>
                </a:lnTo>
                <a:lnTo>
                  <a:pt x="2026728" y="320945"/>
                </a:lnTo>
                <a:cubicBezTo>
                  <a:pt x="2181196" y="166476"/>
                  <a:pt x="2379860" y="56205"/>
                  <a:pt x="2602125" y="10723"/>
                </a:cubicBezTo>
                <a:lnTo>
                  <a:pt x="2708486" y="0"/>
                </a:lnTo>
                <a:close/>
              </a:path>
            </a:pathLst>
          </a:cu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14" name="iSHEJI-10">
            <a:extLst>
              <a:ext uri="{FF2B5EF4-FFF2-40B4-BE49-F238E27FC236}">
                <a16:creationId xmlns:a16="http://schemas.microsoft.com/office/drawing/2014/main" id="{6838202D-0CF9-7E80-749B-0F69FF32F988}"/>
              </a:ext>
            </a:extLst>
          </p:cNvPr>
          <p:cNvSpPr/>
          <p:nvPr/>
        </p:nvSpPr>
        <p:spPr>
          <a:xfrm flipH="1">
            <a:off x="1" y="1783335"/>
            <a:ext cx="1594225" cy="842652"/>
          </a:xfrm>
          <a:custGeom>
            <a:avLst/>
            <a:gdLst>
              <a:gd name="connsiteX0" fmla="*/ 2708486 w 4178298"/>
              <a:gd name="connsiteY0" fmla="*/ 0 h 2488819"/>
              <a:gd name="connsiteX1" fmla="*/ 3303178 w 4178298"/>
              <a:gd name="connsiteY1" fmla="*/ 0 h 2488819"/>
              <a:gd name="connsiteX2" fmla="*/ 4178298 w 4178298"/>
              <a:gd name="connsiteY2" fmla="*/ 0 h 2488819"/>
              <a:gd name="connsiteX3" fmla="*/ 4178298 w 4178298"/>
              <a:gd name="connsiteY3" fmla="*/ 1054488 h 2488819"/>
              <a:gd name="connsiteX4" fmla="*/ 3339580 w 4178298"/>
              <a:gd name="connsiteY4" fmla="*/ 1054488 h 2488819"/>
              <a:gd name="connsiteX5" fmla="*/ 3339580 w 4178298"/>
              <a:gd name="connsiteY5" fmla="*/ 1055375 h 2488819"/>
              <a:gd name="connsiteX6" fmla="*/ 3322004 w 4178298"/>
              <a:gd name="connsiteY6" fmla="*/ 1054488 h 2488819"/>
              <a:gd name="connsiteX7" fmla="*/ 3321964 w 4178298"/>
              <a:gd name="connsiteY7" fmla="*/ 1054488 h 2488819"/>
              <a:gd name="connsiteX8" fmla="*/ 3205619 w 4178298"/>
              <a:gd name="connsiteY8" fmla="*/ 1060363 h 2488819"/>
              <a:gd name="connsiteX9" fmla="*/ 2517218 w 4178298"/>
              <a:gd name="connsiteY9" fmla="*/ 1387832 h 2488819"/>
              <a:gd name="connsiteX10" fmla="*/ 2489721 w 4178298"/>
              <a:gd name="connsiteY10" fmla="*/ 1418087 h 2488819"/>
              <a:gd name="connsiteX11" fmla="*/ 2484610 w 4178298"/>
              <a:gd name="connsiteY11" fmla="*/ 1418087 h 2488819"/>
              <a:gd name="connsiteX12" fmla="*/ 2388970 w 4178298"/>
              <a:gd name="connsiteY12" fmla="*/ 1520905 h 2488819"/>
              <a:gd name="connsiteX13" fmla="*/ 1307864 w 4178298"/>
              <a:gd name="connsiteY13" fmla="*/ 2229576 h 2488819"/>
              <a:gd name="connsiteX14" fmla="*/ 1073600 w 4178298"/>
              <a:gd name="connsiteY14" fmla="*/ 2313265 h 2488819"/>
              <a:gd name="connsiteX15" fmla="*/ 1073600 w 4178298"/>
              <a:gd name="connsiteY15" fmla="*/ 2318858 h 2488819"/>
              <a:gd name="connsiteX16" fmla="*/ 846752 w 4178298"/>
              <a:gd name="connsiteY16" fmla="*/ 2385551 h 2488819"/>
              <a:gd name="connsiteX17" fmla="*/ 434211 w 4178298"/>
              <a:gd name="connsiteY17" fmla="*/ 2462479 h 2488819"/>
              <a:gd name="connsiteX18" fmla="*/ 353421 w 4178298"/>
              <a:gd name="connsiteY18" fmla="*/ 2469970 h 2488819"/>
              <a:gd name="connsiteX19" fmla="*/ 338631 w 4178298"/>
              <a:gd name="connsiteY19" fmla="*/ 2471807 h 2488819"/>
              <a:gd name="connsiteX20" fmla="*/ 313322 w 4178298"/>
              <a:gd name="connsiteY20" fmla="*/ 2473688 h 2488819"/>
              <a:gd name="connsiteX21" fmla="*/ 221863 w 4178298"/>
              <a:gd name="connsiteY21" fmla="*/ 2482169 h 2488819"/>
              <a:gd name="connsiteX22" fmla="*/ 183212 w 4178298"/>
              <a:gd name="connsiteY22" fmla="*/ 2483359 h 2488819"/>
              <a:gd name="connsiteX23" fmla="*/ 167432 w 4178298"/>
              <a:gd name="connsiteY23" fmla="*/ 2484532 h 2488819"/>
              <a:gd name="connsiteX24" fmla="*/ 54603 w 4178298"/>
              <a:gd name="connsiteY24" fmla="*/ 2487321 h 2488819"/>
              <a:gd name="connsiteX25" fmla="*/ 5986 w 4178298"/>
              <a:gd name="connsiteY25" fmla="*/ 2488819 h 2488819"/>
              <a:gd name="connsiteX26" fmla="*/ 0 w 4178298"/>
              <a:gd name="connsiteY26" fmla="*/ 2488671 h 2488819"/>
              <a:gd name="connsiteX27" fmla="*/ 0 w 4178298"/>
              <a:gd name="connsiteY27" fmla="*/ 1430370 h 2488819"/>
              <a:gd name="connsiteX28" fmla="*/ 22797 w 4178298"/>
              <a:gd name="connsiteY28" fmla="*/ 1429676 h 2488819"/>
              <a:gd name="connsiteX29" fmla="*/ 206975 w 4178298"/>
              <a:gd name="connsiteY29" fmla="*/ 1420086 h 2488819"/>
              <a:gd name="connsiteX30" fmla="*/ 287025 w 4178298"/>
              <a:gd name="connsiteY30" fmla="*/ 1412759 h 2488819"/>
              <a:gd name="connsiteX31" fmla="*/ 303921 w 4178298"/>
              <a:gd name="connsiteY31" fmla="*/ 1410172 h 2488819"/>
              <a:gd name="connsiteX32" fmla="*/ 439009 w 4178298"/>
              <a:gd name="connsiteY32" fmla="*/ 1388904 h 2488819"/>
              <a:gd name="connsiteX33" fmla="*/ 569473 w 4178298"/>
              <a:gd name="connsiteY33" fmla="*/ 1360776 h 2488819"/>
              <a:gd name="connsiteX34" fmla="*/ 1925193 w 4178298"/>
              <a:gd name="connsiteY34" fmla="*/ 447965 h 2488819"/>
              <a:gd name="connsiteX35" fmla="*/ 1940489 w 4178298"/>
              <a:gd name="connsiteY35" fmla="*/ 425469 h 2488819"/>
              <a:gd name="connsiteX36" fmla="*/ 2026728 w 4178298"/>
              <a:gd name="connsiteY36" fmla="*/ 320945 h 2488819"/>
              <a:gd name="connsiteX37" fmla="*/ 2602125 w 4178298"/>
              <a:gd name="connsiteY37" fmla="*/ 10723 h 2488819"/>
              <a:gd name="connsiteX38" fmla="*/ 2708486 w 4178298"/>
              <a:gd name="connsiteY38" fmla="*/ 0 h 248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8298" h="2488819">
                <a:moveTo>
                  <a:pt x="2708486" y="0"/>
                </a:moveTo>
                <a:lnTo>
                  <a:pt x="3303178" y="0"/>
                </a:lnTo>
                <a:lnTo>
                  <a:pt x="4178298" y="0"/>
                </a:lnTo>
                <a:lnTo>
                  <a:pt x="4178298" y="1054488"/>
                </a:lnTo>
                <a:lnTo>
                  <a:pt x="3339580" y="1054488"/>
                </a:lnTo>
                <a:lnTo>
                  <a:pt x="3339580" y="1055375"/>
                </a:lnTo>
                <a:lnTo>
                  <a:pt x="3322004" y="1054488"/>
                </a:lnTo>
                <a:lnTo>
                  <a:pt x="3321964" y="1054488"/>
                </a:lnTo>
                <a:lnTo>
                  <a:pt x="3205619" y="1060363"/>
                </a:lnTo>
                <a:cubicBezTo>
                  <a:pt x="2937800" y="1087561"/>
                  <a:pt x="2697432" y="1207619"/>
                  <a:pt x="2517218" y="1387832"/>
                </a:cubicBezTo>
                <a:lnTo>
                  <a:pt x="2489721" y="1418087"/>
                </a:lnTo>
                <a:lnTo>
                  <a:pt x="2484610" y="1418087"/>
                </a:lnTo>
                <a:lnTo>
                  <a:pt x="2388970" y="1520905"/>
                </a:lnTo>
                <a:cubicBezTo>
                  <a:pt x="2078901" y="1820524"/>
                  <a:pt x="1712778" y="2062503"/>
                  <a:pt x="1307864" y="2229576"/>
                </a:cubicBezTo>
                <a:lnTo>
                  <a:pt x="1073600" y="2313265"/>
                </a:lnTo>
                <a:lnTo>
                  <a:pt x="1073600" y="2318858"/>
                </a:lnTo>
                <a:lnTo>
                  <a:pt x="846752" y="2385551"/>
                </a:lnTo>
                <a:cubicBezTo>
                  <a:pt x="712201" y="2419276"/>
                  <a:pt x="574513" y="2445093"/>
                  <a:pt x="434211" y="2462479"/>
                </a:cubicBezTo>
                <a:lnTo>
                  <a:pt x="353421" y="2469970"/>
                </a:lnTo>
                <a:lnTo>
                  <a:pt x="338631" y="2471807"/>
                </a:lnTo>
                <a:lnTo>
                  <a:pt x="313322" y="2473688"/>
                </a:lnTo>
                <a:lnTo>
                  <a:pt x="221863" y="2482169"/>
                </a:lnTo>
                <a:lnTo>
                  <a:pt x="183212" y="2483359"/>
                </a:lnTo>
                <a:lnTo>
                  <a:pt x="167432" y="2484532"/>
                </a:lnTo>
                <a:lnTo>
                  <a:pt x="54603" y="2487321"/>
                </a:lnTo>
                <a:lnTo>
                  <a:pt x="5986" y="2488819"/>
                </a:lnTo>
                <a:lnTo>
                  <a:pt x="0" y="2488671"/>
                </a:lnTo>
                <a:lnTo>
                  <a:pt x="0" y="1430370"/>
                </a:lnTo>
                <a:lnTo>
                  <a:pt x="22797" y="1429676"/>
                </a:lnTo>
                <a:lnTo>
                  <a:pt x="206975" y="1420086"/>
                </a:lnTo>
                <a:lnTo>
                  <a:pt x="287025" y="1412759"/>
                </a:lnTo>
                <a:lnTo>
                  <a:pt x="303921" y="1410172"/>
                </a:lnTo>
                <a:lnTo>
                  <a:pt x="439009" y="1388904"/>
                </a:lnTo>
                <a:lnTo>
                  <a:pt x="569473" y="1360776"/>
                </a:lnTo>
                <a:cubicBezTo>
                  <a:pt x="1122409" y="1224013"/>
                  <a:pt x="1599408" y="894651"/>
                  <a:pt x="1925193" y="447965"/>
                </a:cubicBezTo>
                <a:lnTo>
                  <a:pt x="1940489" y="425469"/>
                </a:lnTo>
                <a:lnTo>
                  <a:pt x="2026728" y="320945"/>
                </a:lnTo>
                <a:cubicBezTo>
                  <a:pt x="2181196" y="166476"/>
                  <a:pt x="2379860" y="56205"/>
                  <a:pt x="2602125" y="10723"/>
                </a:cubicBezTo>
                <a:lnTo>
                  <a:pt x="2708486" y="0"/>
                </a:lnTo>
                <a:close/>
              </a:path>
            </a:pathLst>
          </a:custGeom>
          <a:solidFill>
            <a:schemeClr val="bg1">
              <a:lumMod val="95000"/>
            </a:schemeClr>
          </a:solidFill>
          <a:ln w="76200">
            <a:noFill/>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15" name="iSHEJI-11">
            <a:extLst>
              <a:ext uri="{FF2B5EF4-FFF2-40B4-BE49-F238E27FC236}">
                <a16:creationId xmlns:a16="http://schemas.microsoft.com/office/drawing/2014/main" id="{64BA6638-9837-3352-1162-D0BB28B9E2FA}"/>
              </a:ext>
            </a:extLst>
          </p:cNvPr>
          <p:cNvSpPr/>
          <p:nvPr/>
        </p:nvSpPr>
        <p:spPr>
          <a:xfrm rot="10800000">
            <a:off x="1" y="2276428"/>
            <a:ext cx="1594225" cy="842652"/>
          </a:xfrm>
          <a:custGeom>
            <a:avLst/>
            <a:gdLst>
              <a:gd name="connsiteX0" fmla="*/ 2708486 w 4178298"/>
              <a:gd name="connsiteY0" fmla="*/ 0 h 2488819"/>
              <a:gd name="connsiteX1" fmla="*/ 3303178 w 4178298"/>
              <a:gd name="connsiteY1" fmla="*/ 0 h 2488819"/>
              <a:gd name="connsiteX2" fmla="*/ 4178298 w 4178298"/>
              <a:gd name="connsiteY2" fmla="*/ 0 h 2488819"/>
              <a:gd name="connsiteX3" fmla="*/ 4178298 w 4178298"/>
              <a:gd name="connsiteY3" fmla="*/ 1054488 h 2488819"/>
              <a:gd name="connsiteX4" fmla="*/ 3339580 w 4178298"/>
              <a:gd name="connsiteY4" fmla="*/ 1054488 h 2488819"/>
              <a:gd name="connsiteX5" fmla="*/ 3339580 w 4178298"/>
              <a:gd name="connsiteY5" fmla="*/ 1055375 h 2488819"/>
              <a:gd name="connsiteX6" fmla="*/ 3322004 w 4178298"/>
              <a:gd name="connsiteY6" fmla="*/ 1054488 h 2488819"/>
              <a:gd name="connsiteX7" fmla="*/ 3321964 w 4178298"/>
              <a:gd name="connsiteY7" fmla="*/ 1054488 h 2488819"/>
              <a:gd name="connsiteX8" fmla="*/ 3205619 w 4178298"/>
              <a:gd name="connsiteY8" fmla="*/ 1060363 h 2488819"/>
              <a:gd name="connsiteX9" fmla="*/ 2517218 w 4178298"/>
              <a:gd name="connsiteY9" fmla="*/ 1387832 h 2488819"/>
              <a:gd name="connsiteX10" fmla="*/ 2489721 w 4178298"/>
              <a:gd name="connsiteY10" fmla="*/ 1418087 h 2488819"/>
              <a:gd name="connsiteX11" fmla="*/ 2484610 w 4178298"/>
              <a:gd name="connsiteY11" fmla="*/ 1418087 h 2488819"/>
              <a:gd name="connsiteX12" fmla="*/ 2388970 w 4178298"/>
              <a:gd name="connsiteY12" fmla="*/ 1520905 h 2488819"/>
              <a:gd name="connsiteX13" fmla="*/ 1307864 w 4178298"/>
              <a:gd name="connsiteY13" fmla="*/ 2229576 h 2488819"/>
              <a:gd name="connsiteX14" fmla="*/ 1073600 w 4178298"/>
              <a:gd name="connsiteY14" fmla="*/ 2313265 h 2488819"/>
              <a:gd name="connsiteX15" fmla="*/ 1073600 w 4178298"/>
              <a:gd name="connsiteY15" fmla="*/ 2318858 h 2488819"/>
              <a:gd name="connsiteX16" fmla="*/ 846752 w 4178298"/>
              <a:gd name="connsiteY16" fmla="*/ 2385551 h 2488819"/>
              <a:gd name="connsiteX17" fmla="*/ 434211 w 4178298"/>
              <a:gd name="connsiteY17" fmla="*/ 2462479 h 2488819"/>
              <a:gd name="connsiteX18" fmla="*/ 353421 w 4178298"/>
              <a:gd name="connsiteY18" fmla="*/ 2469970 h 2488819"/>
              <a:gd name="connsiteX19" fmla="*/ 338631 w 4178298"/>
              <a:gd name="connsiteY19" fmla="*/ 2471807 h 2488819"/>
              <a:gd name="connsiteX20" fmla="*/ 313322 w 4178298"/>
              <a:gd name="connsiteY20" fmla="*/ 2473688 h 2488819"/>
              <a:gd name="connsiteX21" fmla="*/ 221863 w 4178298"/>
              <a:gd name="connsiteY21" fmla="*/ 2482169 h 2488819"/>
              <a:gd name="connsiteX22" fmla="*/ 183212 w 4178298"/>
              <a:gd name="connsiteY22" fmla="*/ 2483359 h 2488819"/>
              <a:gd name="connsiteX23" fmla="*/ 167432 w 4178298"/>
              <a:gd name="connsiteY23" fmla="*/ 2484532 h 2488819"/>
              <a:gd name="connsiteX24" fmla="*/ 54603 w 4178298"/>
              <a:gd name="connsiteY24" fmla="*/ 2487321 h 2488819"/>
              <a:gd name="connsiteX25" fmla="*/ 5986 w 4178298"/>
              <a:gd name="connsiteY25" fmla="*/ 2488819 h 2488819"/>
              <a:gd name="connsiteX26" fmla="*/ 0 w 4178298"/>
              <a:gd name="connsiteY26" fmla="*/ 2488671 h 2488819"/>
              <a:gd name="connsiteX27" fmla="*/ 0 w 4178298"/>
              <a:gd name="connsiteY27" fmla="*/ 1430370 h 2488819"/>
              <a:gd name="connsiteX28" fmla="*/ 22797 w 4178298"/>
              <a:gd name="connsiteY28" fmla="*/ 1429676 h 2488819"/>
              <a:gd name="connsiteX29" fmla="*/ 206975 w 4178298"/>
              <a:gd name="connsiteY29" fmla="*/ 1420086 h 2488819"/>
              <a:gd name="connsiteX30" fmla="*/ 287025 w 4178298"/>
              <a:gd name="connsiteY30" fmla="*/ 1412759 h 2488819"/>
              <a:gd name="connsiteX31" fmla="*/ 303921 w 4178298"/>
              <a:gd name="connsiteY31" fmla="*/ 1410172 h 2488819"/>
              <a:gd name="connsiteX32" fmla="*/ 439009 w 4178298"/>
              <a:gd name="connsiteY32" fmla="*/ 1388904 h 2488819"/>
              <a:gd name="connsiteX33" fmla="*/ 569473 w 4178298"/>
              <a:gd name="connsiteY33" fmla="*/ 1360776 h 2488819"/>
              <a:gd name="connsiteX34" fmla="*/ 1925193 w 4178298"/>
              <a:gd name="connsiteY34" fmla="*/ 447965 h 2488819"/>
              <a:gd name="connsiteX35" fmla="*/ 1940489 w 4178298"/>
              <a:gd name="connsiteY35" fmla="*/ 425469 h 2488819"/>
              <a:gd name="connsiteX36" fmla="*/ 2026728 w 4178298"/>
              <a:gd name="connsiteY36" fmla="*/ 320945 h 2488819"/>
              <a:gd name="connsiteX37" fmla="*/ 2602125 w 4178298"/>
              <a:gd name="connsiteY37" fmla="*/ 10723 h 2488819"/>
              <a:gd name="connsiteX38" fmla="*/ 2708486 w 4178298"/>
              <a:gd name="connsiteY38" fmla="*/ 0 h 248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8298" h="2488819">
                <a:moveTo>
                  <a:pt x="2708486" y="0"/>
                </a:moveTo>
                <a:lnTo>
                  <a:pt x="3303178" y="0"/>
                </a:lnTo>
                <a:lnTo>
                  <a:pt x="4178298" y="0"/>
                </a:lnTo>
                <a:lnTo>
                  <a:pt x="4178298" y="1054488"/>
                </a:lnTo>
                <a:lnTo>
                  <a:pt x="3339580" y="1054488"/>
                </a:lnTo>
                <a:lnTo>
                  <a:pt x="3339580" y="1055375"/>
                </a:lnTo>
                <a:lnTo>
                  <a:pt x="3322004" y="1054488"/>
                </a:lnTo>
                <a:lnTo>
                  <a:pt x="3321964" y="1054488"/>
                </a:lnTo>
                <a:lnTo>
                  <a:pt x="3205619" y="1060363"/>
                </a:lnTo>
                <a:cubicBezTo>
                  <a:pt x="2937800" y="1087561"/>
                  <a:pt x="2697432" y="1207619"/>
                  <a:pt x="2517218" y="1387832"/>
                </a:cubicBezTo>
                <a:lnTo>
                  <a:pt x="2489721" y="1418087"/>
                </a:lnTo>
                <a:lnTo>
                  <a:pt x="2484610" y="1418087"/>
                </a:lnTo>
                <a:lnTo>
                  <a:pt x="2388970" y="1520905"/>
                </a:lnTo>
                <a:cubicBezTo>
                  <a:pt x="2078901" y="1820524"/>
                  <a:pt x="1712778" y="2062503"/>
                  <a:pt x="1307864" y="2229576"/>
                </a:cubicBezTo>
                <a:lnTo>
                  <a:pt x="1073600" y="2313265"/>
                </a:lnTo>
                <a:lnTo>
                  <a:pt x="1073600" y="2318858"/>
                </a:lnTo>
                <a:lnTo>
                  <a:pt x="846752" y="2385551"/>
                </a:lnTo>
                <a:cubicBezTo>
                  <a:pt x="712201" y="2419276"/>
                  <a:pt x="574513" y="2445093"/>
                  <a:pt x="434211" y="2462479"/>
                </a:cubicBezTo>
                <a:lnTo>
                  <a:pt x="353421" y="2469970"/>
                </a:lnTo>
                <a:lnTo>
                  <a:pt x="338631" y="2471807"/>
                </a:lnTo>
                <a:lnTo>
                  <a:pt x="313322" y="2473688"/>
                </a:lnTo>
                <a:lnTo>
                  <a:pt x="221863" y="2482169"/>
                </a:lnTo>
                <a:lnTo>
                  <a:pt x="183212" y="2483359"/>
                </a:lnTo>
                <a:lnTo>
                  <a:pt x="167432" y="2484532"/>
                </a:lnTo>
                <a:lnTo>
                  <a:pt x="54603" y="2487321"/>
                </a:lnTo>
                <a:lnTo>
                  <a:pt x="5986" y="2488819"/>
                </a:lnTo>
                <a:lnTo>
                  <a:pt x="0" y="2488671"/>
                </a:lnTo>
                <a:lnTo>
                  <a:pt x="0" y="1430370"/>
                </a:lnTo>
                <a:lnTo>
                  <a:pt x="22797" y="1429676"/>
                </a:lnTo>
                <a:lnTo>
                  <a:pt x="206975" y="1420086"/>
                </a:lnTo>
                <a:lnTo>
                  <a:pt x="287025" y="1412759"/>
                </a:lnTo>
                <a:lnTo>
                  <a:pt x="303921" y="1410172"/>
                </a:lnTo>
                <a:lnTo>
                  <a:pt x="439009" y="1388904"/>
                </a:lnTo>
                <a:lnTo>
                  <a:pt x="569473" y="1360776"/>
                </a:lnTo>
                <a:cubicBezTo>
                  <a:pt x="1122409" y="1224013"/>
                  <a:pt x="1599408" y="894651"/>
                  <a:pt x="1925193" y="447965"/>
                </a:cubicBezTo>
                <a:lnTo>
                  <a:pt x="1940489" y="425469"/>
                </a:lnTo>
                <a:lnTo>
                  <a:pt x="2026728" y="320945"/>
                </a:lnTo>
                <a:cubicBezTo>
                  <a:pt x="2181196" y="166476"/>
                  <a:pt x="2379860" y="56205"/>
                  <a:pt x="2602125" y="10723"/>
                </a:cubicBezTo>
                <a:lnTo>
                  <a:pt x="2708486" y="0"/>
                </a:lnTo>
                <a:close/>
              </a:path>
            </a:pathLst>
          </a:cu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16" name="iSHEJI-12">
            <a:extLst>
              <a:ext uri="{FF2B5EF4-FFF2-40B4-BE49-F238E27FC236}">
                <a16:creationId xmlns:a16="http://schemas.microsoft.com/office/drawing/2014/main" id="{8681331D-3FA4-7D2A-B43E-0056F445DEC9}"/>
              </a:ext>
            </a:extLst>
          </p:cNvPr>
          <p:cNvSpPr/>
          <p:nvPr/>
        </p:nvSpPr>
        <p:spPr>
          <a:xfrm flipH="1">
            <a:off x="2" y="2271328"/>
            <a:ext cx="1594225" cy="842651"/>
          </a:xfrm>
          <a:custGeom>
            <a:avLst/>
            <a:gdLst>
              <a:gd name="connsiteX0" fmla="*/ 2708486 w 4178298"/>
              <a:gd name="connsiteY0" fmla="*/ 0 h 2488819"/>
              <a:gd name="connsiteX1" fmla="*/ 3303178 w 4178298"/>
              <a:gd name="connsiteY1" fmla="*/ 0 h 2488819"/>
              <a:gd name="connsiteX2" fmla="*/ 4178298 w 4178298"/>
              <a:gd name="connsiteY2" fmla="*/ 0 h 2488819"/>
              <a:gd name="connsiteX3" fmla="*/ 4178298 w 4178298"/>
              <a:gd name="connsiteY3" fmla="*/ 1054488 h 2488819"/>
              <a:gd name="connsiteX4" fmla="*/ 3339580 w 4178298"/>
              <a:gd name="connsiteY4" fmla="*/ 1054488 h 2488819"/>
              <a:gd name="connsiteX5" fmla="*/ 3339580 w 4178298"/>
              <a:gd name="connsiteY5" fmla="*/ 1055375 h 2488819"/>
              <a:gd name="connsiteX6" fmla="*/ 3322004 w 4178298"/>
              <a:gd name="connsiteY6" fmla="*/ 1054488 h 2488819"/>
              <a:gd name="connsiteX7" fmla="*/ 3321964 w 4178298"/>
              <a:gd name="connsiteY7" fmla="*/ 1054488 h 2488819"/>
              <a:gd name="connsiteX8" fmla="*/ 3205619 w 4178298"/>
              <a:gd name="connsiteY8" fmla="*/ 1060363 h 2488819"/>
              <a:gd name="connsiteX9" fmla="*/ 2517218 w 4178298"/>
              <a:gd name="connsiteY9" fmla="*/ 1387832 h 2488819"/>
              <a:gd name="connsiteX10" fmla="*/ 2489721 w 4178298"/>
              <a:gd name="connsiteY10" fmla="*/ 1418087 h 2488819"/>
              <a:gd name="connsiteX11" fmla="*/ 2484610 w 4178298"/>
              <a:gd name="connsiteY11" fmla="*/ 1418087 h 2488819"/>
              <a:gd name="connsiteX12" fmla="*/ 2388970 w 4178298"/>
              <a:gd name="connsiteY12" fmla="*/ 1520905 h 2488819"/>
              <a:gd name="connsiteX13" fmla="*/ 1307864 w 4178298"/>
              <a:gd name="connsiteY13" fmla="*/ 2229576 h 2488819"/>
              <a:gd name="connsiteX14" fmla="*/ 1073600 w 4178298"/>
              <a:gd name="connsiteY14" fmla="*/ 2313265 h 2488819"/>
              <a:gd name="connsiteX15" fmla="*/ 1073600 w 4178298"/>
              <a:gd name="connsiteY15" fmla="*/ 2318858 h 2488819"/>
              <a:gd name="connsiteX16" fmla="*/ 846752 w 4178298"/>
              <a:gd name="connsiteY16" fmla="*/ 2385551 h 2488819"/>
              <a:gd name="connsiteX17" fmla="*/ 434211 w 4178298"/>
              <a:gd name="connsiteY17" fmla="*/ 2462479 h 2488819"/>
              <a:gd name="connsiteX18" fmla="*/ 353421 w 4178298"/>
              <a:gd name="connsiteY18" fmla="*/ 2469970 h 2488819"/>
              <a:gd name="connsiteX19" fmla="*/ 338631 w 4178298"/>
              <a:gd name="connsiteY19" fmla="*/ 2471807 h 2488819"/>
              <a:gd name="connsiteX20" fmla="*/ 313322 w 4178298"/>
              <a:gd name="connsiteY20" fmla="*/ 2473688 h 2488819"/>
              <a:gd name="connsiteX21" fmla="*/ 221863 w 4178298"/>
              <a:gd name="connsiteY21" fmla="*/ 2482169 h 2488819"/>
              <a:gd name="connsiteX22" fmla="*/ 183212 w 4178298"/>
              <a:gd name="connsiteY22" fmla="*/ 2483359 h 2488819"/>
              <a:gd name="connsiteX23" fmla="*/ 167432 w 4178298"/>
              <a:gd name="connsiteY23" fmla="*/ 2484532 h 2488819"/>
              <a:gd name="connsiteX24" fmla="*/ 54603 w 4178298"/>
              <a:gd name="connsiteY24" fmla="*/ 2487321 h 2488819"/>
              <a:gd name="connsiteX25" fmla="*/ 5986 w 4178298"/>
              <a:gd name="connsiteY25" fmla="*/ 2488819 h 2488819"/>
              <a:gd name="connsiteX26" fmla="*/ 0 w 4178298"/>
              <a:gd name="connsiteY26" fmla="*/ 2488671 h 2488819"/>
              <a:gd name="connsiteX27" fmla="*/ 0 w 4178298"/>
              <a:gd name="connsiteY27" fmla="*/ 1430370 h 2488819"/>
              <a:gd name="connsiteX28" fmla="*/ 22797 w 4178298"/>
              <a:gd name="connsiteY28" fmla="*/ 1429676 h 2488819"/>
              <a:gd name="connsiteX29" fmla="*/ 206975 w 4178298"/>
              <a:gd name="connsiteY29" fmla="*/ 1420086 h 2488819"/>
              <a:gd name="connsiteX30" fmla="*/ 287025 w 4178298"/>
              <a:gd name="connsiteY30" fmla="*/ 1412759 h 2488819"/>
              <a:gd name="connsiteX31" fmla="*/ 303921 w 4178298"/>
              <a:gd name="connsiteY31" fmla="*/ 1410172 h 2488819"/>
              <a:gd name="connsiteX32" fmla="*/ 439009 w 4178298"/>
              <a:gd name="connsiteY32" fmla="*/ 1388904 h 2488819"/>
              <a:gd name="connsiteX33" fmla="*/ 569473 w 4178298"/>
              <a:gd name="connsiteY33" fmla="*/ 1360776 h 2488819"/>
              <a:gd name="connsiteX34" fmla="*/ 1925193 w 4178298"/>
              <a:gd name="connsiteY34" fmla="*/ 447965 h 2488819"/>
              <a:gd name="connsiteX35" fmla="*/ 1940489 w 4178298"/>
              <a:gd name="connsiteY35" fmla="*/ 425469 h 2488819"/>
              <a:gd name="connsiteX36" fmla="*/ 2026728 w 4178298"/>
              <a:gd name="connsiteY36" fmla="*/ 320945 h 2488819"/>
              <a:gd name="connsiteX37" fmla="*/ 2602125 w 4178298"/>
              <a:gd name="connsiteY37" fmla="*/ 10723 h 2488819"/>
              <a:gd name="connsiteX38" fmla="*/ 2708486 w 4178298"/>
              <a:gd name="connsiteY38" fmla="*/ 0 h 248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8298" h="2488819">
                <a:moveTo>
                  <a:pt x="2708486" y="0"/>
                </a:moveTo>
                <a:lnTo>
                  <a:pt x="3303178" y="0"/>
                </a:lnTo>
                <a:lnTo>
                  <a:pt x="4178298" y="0"/>
                </a:lnTo>
                <a:lnTo>
                  <a:pt x="4178298" y="1054488"/>
                </a:lnTo>
                <a:lnTo>
                  <a:pt x="3339580" y="1054488"/>
                </a:lnTo>
                <a:lnTo>
                  <a:pt x="3339580" y="1055375"/>
                </a:lnTo>
                <a:lnTo>
                  <a:pt x="3322004" y="1054488"/>
                </a:lnTo>
                <a:lnTo>
                  <a:pt x="3321964" y="1054488"/>
                </a:lnTo>
                <a:lnTo>
                  <a:pt x="3205619" y="1060363"/>
                </a:lnTo>
                <a:cubicBezTo>
                  <a:pt x="2937800" y="1087561"/>
                  <a:pt x="2697432" y="1207619"/>
                  <a:pt x="2517218" y="1387832"/>
                </a:cubicBezTo>
                <a:lnTo>
                  <a:pt x="2489721" y="1418087"/>
                </a:lnTo>
                <a:lnTo>
                  <a:pt x="2484610" y="1418087"/>
                </a:lnTo>
                <a:lnTo>
                  <a:pt x="2388970" y="1520905"/>
                </a:lnTo>
                <a:cubicBezTo>
                  <a:pt x="2078901" y="1820524"/>
                  <a:pt x="1712778" y="2062503"/>
                  <a:pt x="1307864" y="2229576"/>
                </a:cubicBezTo>
                <a:lnTo>
                  <a:pt x="1073600" y="2313265"/>
                </a:lnTo>
                <a:lnTo>
                  <a:pt x="1073600" y="2318858"/>
                </a:lnTo>
                <a:lnTo>
                  <a:pt x="846752" y="2385551"/>
                </a:lnTo>
                <a:cubicBezTo>
                  <a:pt x="712201" y="2419276"/>
                  <a:pt x="574513" y="2445093"/>
                  <a:pt x="434211" y="2462479"/>
                </a:cubicBezTo>
                <a:lnTo>
                  <a:pt x="353421" y="2469970"/>
                </a:lnTo>
                <a:lnTo>
                  <a:pt x="338631" y="2471807"/>
                </a:lnTo>
                <a:lnTo>
                  <a:pt x="313322" y="2473688"/>
                </a:lnTo>
                <a:lnTo>
                  <a:pt x="221863" y="2482169"/>
                </a:lnTo>
                <a:lnTo>
                  <a:pt x="183212" y="2483359"/>
                </a:lnTo>
                <a:lnTo>
                  <a:pt x="167432" y="2484532"/>
                </a:lnTo>
                <a:lnTo>
                  <a:pt x="54603" y="2487321"/>
                </a:lnTo>
                <a:lnTo>
                  <a:pt x="5986" y="2488819"/>
                </a:lnTo>
                <a:lnTo>
                  <a:pt x="0" y="2488671"/>
                </a:lnTo>
                <a:lnTo>
                  <a:pt x="0" y="1430370"/>
                </a:lnTo>
                <a:lnTo>
                  <a:pt x="22797" y="1429676"/>
                </a:lnTo>
                <a:lnTo>
                  <a:pt x="206975" y="1420086"/>
                </a:lnTo>
                <a:lnTo>
                  <a:pt x="287025" y="1412759"/>
                </a:lnTo>
                <a:lnTo>
                  <a:pt x="303921" y="1410172"/>
                </a:lnTo>
                <a:lnTo>
                  <a:pt x="439009" y="1388904"/>
                </a:lnTo>
                <a:lnTo>
                  <a:pt x="569473" y="1360776"/>
                </a:lnTo>
                <a:cubicBezTo>
                  <a:pt x="1122409" y="1224013"/>
                  <a:pt x="1599408" y="894651"/>
                  <a:pt x="1925193" y="447965"/>
                </a:cubicBezTo>
                <a:lnTo>
                  <a:pt x="1940489" y="425469"/>
                </a:lnTo>
                <a:lnTo>
                  <a:pt x="2026728" y="320945"/>
                </a:lnTo>
                <a:cubicBezTo>
                  <a:pt x="2181196" y="166476"/>
                  <a:pt x="2379860" y="56205"/>
                  <a:pt x="2602125" y="10723"/>
                </a:cubicBezTo>
                <a:lnTo>
                  <a:pt x="2708486" y="0"/>
                </a:lnTo>
                <a:close/>
              </a:path>
            </a:pathLst>
          </a:cu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18" name="iSHEJI-13">
            <a:extLst>
              <a:ext uri="{FF2B5EF4-FFF2-40B4-BE49-F238E27FC236}">
                <a16:creationId xmlns:a16="http://schemas.microsoft.com/office/drawing/2014/main" id="{017D1926-0F8C-FA0B-00DF-A6ADC34C9C06}"/>
              </a:ext>
            </a:extLst>
          </p:cNvPr>
          <p:cNvSpPr txBox="1"/>
          <p:nvPr/>
        </p:nvSpPr>
        <p:spPr>
          <a:xfrm>
            <a:off x="6419123" y="1856295"/>
            <a:ext cx="3227713" cy="340265"/>
          </a:xfrm>
          <a:prstGeom prst="rect">
            <a:avLst/>
          </a:prstGeom>
          <a:noFill/>
        </p:spPr>
        <p:txBody>
          <a:bodyPr wrap="square" lIns="91440" tIns="45720" rIns="91440" bIns="45720" anchor="ctr">
            <a:normAutofit fontScale="92500" lnSpcReduction="20000"/>
          </a:bodyPr>
          <a:lstStyle/>
          <a:p>
            <a:pPr algn="ctr"/>
            <a:r>
              <a:rPr lang="en-US" altLang="zh-CN" sz="2000" i="1" u="sng" dirty="0">
                <a:solidFill>
                  <a:schemeClr val="dk1">
                    <a:lumMod val="100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202X</a:t>
            </a:r>
            <a:endParaRPr lang="zh-CN" altLang="en-US" sz="2000" i="1" u="sng" dirty="0">
              <a:solidFill>
                <a:schemeClr val="dk1">
                  <a:lumMod val="100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19" name="iSHEJI-14">
            <a:extLst>
              <a:ext uri="{FF2B5EF4-FFF2-40B4-BE49-F238E27FC236}">
                <a16:creationId xmlns:a16="http://schemas.microsoft.com/office/drawing/2014/main" id="{5FA2C316-70E3-1C62-E03D-B43778F29777}"/>
              </a:ext>
            </a:extLst>
          </p:cNvPr>
          <p:cNvSpPr txBox="1"/>
          <p:nvPr/>
        </p:nvSpPr>
        <p:spPr>
          <a:xfrm>
            <a:off x="6205081" y="2425473"/>
            <a:ext cx="3655797" cy="537758"/>
          </a:xfrm>
          <a:prstGeom prst="rect">
            <a:avLst/>
          </a:prstGeom>
          <a:noFill/>
        </p:spPr>
        <p:txBody>
          <a:bodyPr wrap="square" lIns="91440" tIns="45720" rIns="91440" bIns="45720" anchor="ctr">
            <a:normAutofit fontScale="92500" lnSpcReduction="10000"/>
          </a:bodyPr>
          <a:lstStyle/>
          <a:p>
            <a:pPr algn="ctr"/>
            <a:r>
              <a:rPr lang="en-US" altLang="zh-CN" sz="32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800,000</a:t>
            </a:r>
            <a:endParaRPr lang="zh-CN" altLang="en-US" sz="32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20" name="iSHEJI-15">
            <a:extLst>
              <a:ext uri="{FF2B5EF4-FFF2-40B4-BE49-F238E27FC236}">
                <a16:creationId xmlns:a16="http://schemas.microsoft.com/office/drawing/2014/main" id="{4C65D193-69CE-7A5A-9B7F-394DBEA4E48B}"/>
              </a:ext>
            </a:extLst>
          </p:cNvPr>
          <p:cNvSpPr txBox="1"/>
          <p:nvPr/>
        </p:nvSpPr>
        <p:spPr>
          <a:xfrm>
            <a:off x="6548318" y="4127714"/>
            <a:ext cx="2969324" cy="1032142"/>
          </a:xfrm>
          <a:prstGeom prst="rect">
            <a:avLst/>
          </a:prstGeom>
          <a:noFill/>
        </p:spPr>
        <p:txBody>
          <a:bodyPr wrap="square" lIns="91440" tIns="45720" rIns="91440" bIns="45720">
            <a:spAutoFit/>
          </a:bodyPr>
          <a:lstStyle/>
          <a:p>
            <a:pPr algn="ctr" defTabSz="913765">
              <a:lnSpc>
                <a:spcPct val="130000"/>
              </a:lnSpc>
              <a:buSzPct val="25000"/>
              <a:defRPr/>
            </a:pPr>
            <a:r>
              <a:rPr lang="zh-CN" altLang="en-US" sz="1600" dirty="0">
                <a:solidFill>
                  <a:schemeClr val="tx1">
                    <a:lumMod val="85000"/>
                    <a:lumOff val="15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基于全社交媒体平台进行全域流量整合营销，借助数据中台</a:t>
            </a:r>
            <a:r>
              <a:rPr lang="en-US" altLang="zh-CN" sz="1600" dirty="0">
                <a:solidFill>
                  <a:schemeClr val="tx1">
                    <a:lumMod val="85000"/>
                    <a:lumOff val="15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KolRank</a:t>
            </a:r>
            <a:r>
              <a:rPr lang="zh-CN" altLang="en-US" sz="1600" dirty="0">
                <a:solidFill>
                  <a:schemeClr val="tx1">
                    <a:lumMod val="85000"/>
                    <a:lumOff val="15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提供标准化产品及服务</a:t>
            </a:r>
          </a:p>
        </p:txBody>
      </p:sp>
      <p:sp>
        <p:nvSpPr>
          <p:cNvPr id="21" name="iSHEJI-16">
            <a:extLst>
              <a:ext uri="{FF2B5EF4-FFF2-40B4-BE49-F238E27FC236}">
                <a16:creationId xmlns:a16="http://schemas.microsoft.com/office/drawing/2014/main" id="{795649A5-4593-216F-07DD-41C222D050CB}"/>
              </a:ext>
            </a:extLst>
          </p:cNvPr>
          <p:cNvSpPr txBox="1"/>
          <p:nvPr/>
        </p:nvSpPr>
        <p:spPr>
          <a:xfrm>
            <a:off x="6622383" y="3844765"/>
            <a:ext cx="2821194" cy="340265"/>
          </a:xfrm>
          <a:prstGeom prst="rect">
            <a:avLst/>
          </a:prstGeom>
          <a:noFill/>
        </p:spPr>
        <p:txBody>
          <a:bodyPr wrap="square" lIns="91440" tIns="45720" rIns="91440" bIns="45720" anchor="ctr">
            <a:normAutofit fontScale="92500" lnSpcReduction="10000"/>
          </a:bodyPr>
          <a:lstStyle/>
          <a:p>
            <a:pPr algn="ctr"/>
            <a:r>
              <a:rPr lang="zh-CN" altLang="en-US" dirty="0">
                <a:solidFill>
                  <a:schemeClr val="tx1">
                    <a:lumMod val="75000"/>
                    <a:lumOff val="25000"/>
                  </a:schemeClr>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数字资产管理</a:t>
            </a:r>
          </a:p>
        </p:txBody>
      </p:sp>
      <p:sp>
        <p:nvSpPr>
          <p:cNvPr id="23" name="iSHEJI-17">
            <a:extLst>
              <a:ext uri="{FF2B5EF4-FFF2-40B4-BE49-F238E27FC236}">
                <a16:creationId xmlns:a16="http://schemas.microsoft.com/office/drawing/2014/main" id="{50CC114D-1517-EF06-E76F-F7DD909BBCD3}"/>
              </a:ext>
            </a:extLst>
          </p:cNvPr>
          <p:cNvSpPr txBox="1"/>
          <p:nvPr/>
        </p:nvSpPr>
        <p:spPr>
          <a:xfrm>
            <a:off x="2415972" y="1856295"/>
            <a:ext cx="3227712" cy="340265"/>
          </a:xfrm>
          <a:prstGeom prst="rect">
            <a:avLst/>
          </a:prstGeom>
          <a:noFill/>
        </p:spPr>
        <p:txBody>
          <a:bodyPr wrap="square" lIns="91440" tIns="45720" rIns="91440" bIns="45720" anchor="ctr">
            <a:normAutofit fontScale="92500" lnSpcReduction="20000"/>
          </a:bodyPr>
          <a:lstStyle/>
          <a:p>
            <a:pPr algn="ctr"/>
            <a:r>
              <a:rPr lang="en-US" altLang="zh-CN" sz="2000" i="1" u="sng" dirty="0">
                <a:solidFill>
                  <a:schemeClr val="dk1">
                    <a:lumMod val="100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202X</a:t>
            </a:r>
            <a:endParaRPr lang="zh-CN" altLang="en-US" sz="2000" i="1" u="sng" dirty="0">
              <a:solidFill>
                <a:schemeClr val="dk1">
                  <a:lumMod val="100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24" name="iSHEJI-18">
            <a:extLst>
              <a:ext uri="{FF2B5EF4-FFF2-40B4-BE49-F238E27FC236}">
                <a16:creationId xmlns:a16="http://schemas.microsoft.com/office/drawing/2014/main" id="{6EA7B614-5DEC-F54F-99B6-443B4C4ECFC8}"/>
              </a:ext>
            </a:extLst>
          </p:cNvPr>
          <p:cNvSpPr txBox="1"/>
          <p:nvPr/>
        </p:nvSpPr>
        <p:spPr>
          <a:xfrm>
            <a:off x="2201930" y="2425473"/>
            <a:ext cx="3655795" cy="537758"/>
          </a:xfrm>
          <a:prstGeom prst="rect">
            <a:avLst/>
          </a:prstGeom>
          <a:noFill/>
        </p:spPr>
        <p:txBody>
          <a:bodyPr wrap="square" lIns="91440" tIns="45720" rIns="91440" bIns="45720" anchor="ctr">
            <a:noAutofit/>
          </a:bodyPr>
          <a:lstStyle/>
          <a:p>
            <a:pPr algn="ctr"/>
            <a:r>
              <a:rPr lang="en-US" altLang="zh-CN" sz="32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90,0000</a:t>
            </a:r>
            <a:endParaRPr lang="zh-CN" altLang="en-US" sz="32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25" name="iSHEJI-19">
            <a:extLst>
              <a:ext uri="{FF2B5EF4-FFF2-40B4-BE49-F238E27FC236}">
                <a16:creationId xmlns:a16="http://schemas.microsoft.com/office/drawing/2014/main" id="{28E3B49D-0CAB-C607-CB90-37AB88F98634}"/>
              </a:ext>
            </a:extLst>
          </p:cNvPr>
          <p:cNvSpPr txBox="1"/>
          <p:nvPr/>
        </p:nvSpPr>
        <p:spPr>
          <a:xfrm>
            <a:off x="2545166" y="5193908"/>
            <a:ext cx="2969324" cy="1032142"/>
          </a:xfrm>
          <a:prstGeom prst="rect">
            <a:avLst/>
          </a:prstGeom>
          <a:noFill/>
        </p:spPr>
        <p:txBody>
          <a:bodyPr wrap="square" lIns="91440" tIns="45720" rIns="91440" bIns="45720">
            <a:spAutoFit/>
          </a:bodyPr>
          <a:lstStyle/>
          <a:p>
            <a:pPr algn="ctr" defTabSz="913765">
              <a:lnSpc>
                <a:spcPct val="130000"/>
              </a:lnSpc>
              <a:buSzPct val="25000"/>
              <a:defRPr/>
            </a:pPr>
            <a:r>
              <a:rPr lang="zh-CN" altLang="en-US" sz="1600" dirty="0">
                <a:solidFill>
                  <a:schemeClr val="tx1">
                    <a:lumMod val="85000"/>
                    <a:lumOff val="15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通过海报、文章、视频、音频、直播等形式创造优质内容，经由内容智能中台分发</a:t>
            </a:r>
          </a:p>
        </p:txBody>
      </p:sp>
      <p:sp>
        <p:nvSpPr>
          <p:cNvPr id="26" name="iSHEJI-20">
            <a:extLst>
              <a:ext uri="{FF2B5EF4-FFF2-40B4-BE49-F238E27FC236}">
                <a16:creationId xmlns:a16="http://schemas.microsoft.com/office/drawing/2014/main" id="{5CBAAAB9-1065-101A-EDC0-79E050EAF6FF}"/>
              </a:ext>
            </a:extLst>
          </p:cNvPr>
          <p:cNvSpPr txBox="1"/>
          <p:nvPr/>
        </p:nvSpPr>
        <p:spPr>
          <a:xfrm>
            <a:off x="2619231" y="4910959"/>
            <a:ext cx="2821193" cy="340265"/>
          </a:xfrm>
          <a:prstGeom prst="rect">
            <a:avLst/>
          </a:prstGeom>
          <a:noFill/>
        </p:spPr>
        <p:txBody>
          <a:bodyPr wrap="square" lIns="91440" tIns="45720" rIns="91440" bIns="45720" anchor="ctr">
            <a:normAutofit fontScale="92500" lnSpcReduction="10000"/>
          </a:bodyPr>
          <a:lstStyle/>
          <a:p>
            <a:pPr algn="ctr"/>
            <a:r>
              <a:rPr lang="zh-CN" altLang="en-US" dirty="0">
                <a:solidFill>
                  <a:schemeClr val="accent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内容智能流转</a:t>
            </a:r>
          </a:p>
        </p:txBody>
      </p:sp>
      <p:sp>
        <p:nvSpPr>
          <p:cNvPr id="34" name="iSHEJI-21">
            <a:extLst>
              <a:ext uri="{FF2B5EF4-FFF2-40B4-BE49-F238E27FC236}">
                <a16:creationId xmlns:a16="http://schemas.microsoft.com/office/drawing/2014/main" id="{BCE3C5D1-7F3B-D9D5-950A-49475B935450}"/>
              </a:ext>
            </a:extLst>
          </p:cNvPr>
          <p:cNvSpPr txBox="1"/>
          <p:nvPr>
            <p:custDataLst>
              <p:tags r:id="rId2"/>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2" name="iSHEJI-2">
            <a:extLst>
              <a:ext uri="{FF2B5EF4-FFF2-40B4-BE49-F238E27FC236}">
                <a16:creationId xmlns:a16="http://schemas.microsoft.com/office/drawing/2014/main" id="{3AEDDF1B-92E9-AE47-9FC6-57AC544064E4}"/>
              </a:ext>
            </a:extLst>
          </p:cNvPr>
          <p:cNvSpPr txBox="1"/>
          <p:nvPr/>
        </p:nvSpPr>
        <p:spPr>
          <a:xfrm>
            <a:off x="1153025" y="558828"/>
            <a:ext cx="2446121"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spc="0" dirty="0">
                <a:solidFill>
                  <a:schemeClr val="tx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工作不足</a:t>
            </a:r>
          </a:p>
        </p:txBody>
      </p:sp>
      <p:sp>
        <p:nvSpPr>
          <p:cNvPr id="3" name="iSHEJI-3">
            <a:extLst>
              <a:ext uri="{FF2B5EF4-FFF2-40B4-BE49-F238E27FC236}">
                <a16:creationId xmlns:a16="http://schemas.microsoft.com/office/drawing/2014/main" id="{64C921BD-6215-FBD5-539B-8853A9A357D3}"/>
              </a:ext>
            </a:extLst>
          </p:cNvPr>
          <p:cNvSpPr txBox="1"/>
          <p:nvPr/>
        </p:nvSpPr>
        <p:spPr>
          <a:xfrm>
            <a:off x="1153025" y="989715"/>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Lack of work</a:t>
            </a:r>
          </a:p>
        </p:txBody>
      </p:sp>
    </p:spTree>
    <p:custDataLst>
      <p:tags r:id="rId1"/>
    </p:custDataLst>
    <p:extLst>
      <p:ext uri="{BB962C8B-B14F-4D97-AF65-F5344CB8AC3E}">
        <p14:creationId xmlns:p14="http://schemas.microsoft.com/office/powerpoint/2010/main" val="4093243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HEJI-1">
            <a:extLst>
              <a:ext uri="{FF2B5EF4-FFF2-40B4-BE49-F238E27FC236}">
                <a16:creationId xmlns:a16="http://schemas.microsoft.com/office/drawing/2014/main" id="{720AA4C9-6202-B73E-9FFD-6303DD9CB5E7}"/>
              </a:ext>
            </a:extLst>
          </p:cNvPr>
          <p:cNvSpPr/>
          <p:nvPr/>
        </p:nvSpPr>
        <p:spPr>
          <a:xfrm>
            <a:off x="430512" y="582300"/>
            <a:ext cx="590568" cy="59056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2" name="iSHEJI-4">
            <a:extLst>
              <a:ext uri="{FF2B5EF4-FFF2-40B4-BE49-F238E27FC236}">
                <a16:creationId xmlns:a16="http://schemas.microsoft.com/office/drawing/2014/main" id="{0B6DA8F1-B8F2-1684-9970-A02DBE638DBE}"/>
              </a:ext>
            </a:extLst>
          </p:cNvPr>
          <p:cNvSpPr/>
          <p:nvPr/>
        </p:nvSpPr>
        <p:spPr>
          <a:xfrm>
            <a:off x="575292" y="735732"/>
            <a:ext cx="301008" cy="28370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3" name="iSHEJI-5">
            <a:extLst>
              <a:ext uri="{FF2B5EF4-FFF2-40B4-BE49-F238E27FC236}">
                <a16:creationId xmlns:a16="http://schemas.microsoft.com/office/drawing/2014/main" id="{2643E053-539E-3259-D60E-9A4991997099}"/>
              </a:ext>
            </a:extLst>
          </p:cNvPr>
          <p:cNvSpPr/>
          <p:nvPr/>
        </p:nvSpPr>
        <p:spPr>
          <a:xfrm rot="10800000">
            <a:off x="4" y="2764419"/>
            <a:ext cx="1594225" cy="842652"/>
          </a:xfrm>
          <a:custGeom>
            <a:avLst/>
            <a:gdLst>
              <a:gd name="connsiteX0" fmla="*/ 2708486 w 4178298"/>
              <a:gd name="connsiteY0" fmla="*/ 0 h 2488819"/>
              <a:gd name="connsiteX1" fmla="*/ 3303178 w 4178298"/>
              <a:gd name="connsiteY1" fmla="*/ 0 h 2488819"/>
              <a:gd name="connsiteX2" fmla="*/ 4178298 w 4178298"/>
              <a:gd name="connsiteY2" fmla="*/ 0 h 2488819"/>
              <a:gd name="connsiteX3" fmla="*/ 4178298 w 4178298"/>
              <a:gd name="connsiteY3" fmla="*/ 1054488 h 2488819"/>
              <a:gd name="connsiteX4" fmla="*/ 3339580 w 4178298"/>
              <a:gd name="connsiteY4" fmla="*/ 1054488 h 2488819"/>
              <a:gd name="connsiteX5" fmla="*/ 3339580 w 4178298"/>
              <a:gd name="connsiteY5" fmla="*/ 1055375 h 2488819"/>
              <a:gd name="connsiteX6" fmla="*/ 3322004 w 4178298"/>
              <a:gd name="connsiteY6" fmla="*/ 1054488 h 2488819"/>
              <a:gd name="connsiteX7" fmla="*/ 3321964 w 4178298"/>
              <a:gd name="connsiteY7" fmla="*/ 1054488 h 2488819"/>
              <a:gd name="connsiteX8" fmla="*/ 3205619 w 4178298"/>
              <a:gd name="connsiteY8" fmla="*/ 1060363 h 2488819"/>
              <a:gd name="connsiteX9" fmla="*/ 2517218 w 4178298"/>
              <a:gd name="connsiteY9" fmla="*/ 1387832 h 2488819"/>
              <a:gd name="connsiteX10" fmla="*/ 2489721 w 4178298"/>
              <a:gd name="connsiteY10" fmla="*/ 1418087 h 2488819"/>
              <a:gd name="connsiteX11" fmla="*/ 2484610 w 4178298"/>
              <a:gd name="connsiteY11" fmla="*/ 1418087 h 2488819"/>
              <a:gd name="connsiteX12" fmla="*/ 2388970 w 4178298"/>
              <a:gd name="connsiteY12" fmla="*/ 1520905 h 2488819"/>
              <a:gd name="connsiteX13" fmla="*/ 1307864 w 4178298"/>
              <a:gd name="connsiteY13" fmla="*/ 2229576 h 2488819"/>
              <a:gd name="connsiteX14" fmla="*/ 1073600 w 4178298"/>
              <a:gd name="connsiteY14" fmla="*/ 2313265 h 2488819"/>
              <a:gd name="connsiteX15" fmla="*/ 1073600 w 4178298"/>
              <a:gd name="connsiteY15" fmla="*/ 2318858 h 2488819"/>
              <a:gd name="connsiteX16" fmla="*/ 846752 w 4178298"/>
              <a:gd name="connsiteY16" fmla="*/ 2385551 h 2488819"/>
              <a:gd name="connsiteX17" fmla="*/ 434211 w 4178298"/>
              <a:gd name="connsiteY17" fmla="*/ 2462479 h 2488819"/>
              <a:gd name="connsiteX18" fmla="*/ 353421 w 4178298"/>
              <a:gd name="connsiteY18" fmla="*/ 2469970 h 2488819"/>
              <a:gd name="connsiteX19" fmla="*/ 338631 w 4178298"/>
              <a:gd name="connsiteY19" fmla="*/ 2471807 h 2488819"/>
              <a:gd name="connsiteX20" fmla="*/ 313322 w 4178298"/>
              <a:gd name="connsiteY20" fmla="*/ 2473688 h 2488819"/>
              <a:gd name="connsiteX21" fmla="*/ 221863 w 4178298"/>
              <a:gd name="connsiteY21" fmla="*/ 2482169 h 2488819"/>
              <a:gd name="connsiteX22" fmla="*/ 183212 w 4178298"/>
              <a:gd name="connsiteY22" fmla="*/ 2483359 h 2488819"/>
              <a:gd name="connsiteX23" fmla="*/ 167432 w 4178298"/>
              <a:gd name="connsiteY23" fmla="*/ 2484532 h 2488819"/>
              <a:gd name="connsiteX24" fmla="*/ 54603 w 4178298"/>
              <a:gd name="connsiteY24" fmla="*/ 2487321 h 2488819"/>
              <a:gd name="connsiteX25" fmla="*/ 5986 w 4178298"/>
              <a:gd name="connsiteY25" fmla="*/ 2488819 h 2488819"/>
              <a:gd name="connsiteX26" fmla="*/ 0 w 4178298"/>
              <a:gd name="connsiteY26" fmla="*/ 2488671 h 2488819"/>
              <a:gd name="connsiteX27" fmla="*/ 0 w 4178298"/>
              <a:gd name="connsiteY27" fmla="*/ 1430370 h 2488819"/>
              <a:gd name="connsiteX28" fmla="*/ 22797 w 4178298"/>
              <a:gd name="connsiteY28" fmla="*/ 1429676 h 2488819"/>
              <a:gd name="connsiteX29" fmla="*/ 206975 w 4178298"/>
              <a:gd name="connsiteY29" fmla="*/ 1420086 h 2488819"/>
              <a:gd name="connsiteX30" fmla="*/ 287025 w 4178298"/>
              <a:gd name="connsiteY30" fmla="*/ 1412759 h 2488819"/>
              <a:gd name="connsiteX31" fmla="*/ 303921 w 4178298"/>
              <a:gd name="connsiteY31" fmla="*/ 1410172 h 2488819"/>
              <a:gd name="connsiteX32" fmla="*/ 439009 w 4178298"/>
              <a:gd name="connsiteY32" fmla="*/ 1388904 h 2488819"/>
              <a:gd name="connsiteX33" fmla="*/ 569473 w 4178298"/>
              <a:gd name="connsiteY33" fmla="*/ 1360776 h 2488819"/>
              <a:gd name="connsiteX34" fmla="*/ 1925193 w 4178298"/>
              <a:gd name="connsiteY34" fmla="*/ 447965 h 2488819"/>
              <a:gd name="connsiteX35" fmla="*/ 1940489 w 4178298"/>
              <a:gd name="connsiteY35" fmla="*/ 425469 h 2488819"/>
              <a:gd name="connsiteX36" fmla="*/ 2026728 w 4178298"/>
              <a:gd name="connsiteY36" fmla="*/ 320945 h 2488819"/>
              <a:gd name="connsiteX37" fmla="*/ 2602125 w 4178298"/>
              <a:gd name="connsiteY37" fmla="*/ 10723 h 2488819"/>
              <a:gd name="connsiteX38" fmla="*/ 2708486 w 4178298"/>
              <a:gd name="connsiteY38" fmla="*/ 0 h 248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8298" h="2488819">
                <a:moveTo>
                  <a:pt x="2708486" y="0"/>
                </a:moveTo>
                <a:lnTo>
                  <a:pt x="3303178" y="0"/>
                </a:lnTo>
                <a:lnTo>
                  <a:pt x="4178298" y="0"/>
                </a:lnTo>
                <a:lnTo>
                  <a:pt x="4178298" y="1054488"/>
                </a:lnTo>
                <a:lnTo>
                  <a:pt x="3339580" y="1054488"/>
                </a:lnTo>
                <a:lnTo>
                  <a:pt x="3339580" y="1055375"/>
                </a:lnTo>
                <a:lnTo>
                  <a:pt x="3322004" y="1054488"/>
                </a:lnTo>
                <a:lnTo>
                  <a:pt x="3321964" y="1054488"/>
                </a:lnTo>
                <a:lnTo>
                  <a:pt x="3205619" y="1060363"/>
                </a:lnTo>
                <a:cubicBezTo>
                  <a:pt x="2937800" y="1087561"/>
                  <a:pt x="2697432" y="1207619"/>
                  <a:pt x="2517218" y="1387832"/>
                </a:cubicBezTo>
                <a:lnTo>
                  <a:pt x="2489721" y="1418087"/>
                </a:lnTo>
                <a:lnTo>
                  <a:pt x="2484610" y="1418087"/>
                </a:lnTo>
                <a:lnTo>
                  <a:pt x="2388970" y="1520905"/>
                </a:lnTo>
                <a:cubicBezTo>
                  <a:pt x="2078901" y="1820524"/>
                  <a:pt x="1712778" y="2062503"/>
                  <a:pt x="1307864" y="2229576"/>
                </a:cubicBezTo>
                <a:lnTo>
                  <a:pt x="1073600" y="2313265"/>
                </a:lnTo>
                <a:lnTo>
                  <a:pt x="1073600" y="2318858"/>
                </a:lnTo>
                <a:lnTo>
                  <a:pt x="846752" y="2385551"/>
                </a:lnTo>
                <a:cubicBezTo>
                  <a:pt x="712201" y="2419276"/>
                  <a:pt x="574513" y="2445093"/>
                  <a:pt x="434211" y="2462479"/>
                </a:cubicBezTo>
                <a:lnTo>
                  <a:pt x="353421" y="2469970"/>
                </a:lnTo>
                <a:lnTo>
                  <a:pt x="338631" y="2471807"/>
                </a:lnTo>
                <a:lnTo>
                  <a:pt x="313322" y="2473688"/>
                </a:lnTo>
                <a:lnTo>
                  <a:pt x="221863" y="2482169"/>
                </a:lnTo>
                <a:lnTo>
                  <a:pt x="183212" y="2483359"/>
                </a:lnTo>
                <a:lnTo>
                  <a:pt x="167432" y="2484532"/>
                </a:lnTo>
                <a:lnTo>
                  <a:pt x="54603" y="2487321"/>
                </a:lnTo>
                <a:lnTo>
                  <a:pt x="5986" y="2488819"/>
                </a:lnTo>
                <a:lnTo>
                  <a:pt x="0" y="2488671"/>
                </a:lnTo>
                <a:lnTo>
                  <a:pt x="0" y="1430370"/>
                </a:lnTo>
                <a:lnTo>
                  <a:pt x="22797" y="1429676"/>
                </a:lnTo>
                <a:lnTo>
                  <a:pt x="206975" y="1420086"/>
                </a:lnTo>
                <a:lnTo>
                  <a:pt x="287025" y="1412759"/>
                </a:lnTo>
                <a:lnTo>
                  <a:pt x="303921" y="1410172"/>
                </a:lnTo>
                <a:lnTo>
                  <a:pt x="439009" y="1388904"/>
                </a:lnTo>
                <a:lnTo>
                  <a:pt x="569473" y="1360776"/>
                </a:lnTo>
                <a:cubicBezTo>
                  <a:pt x="1122409" y="1224013"/>
                  <a:pt x="1599408" y="894651"/>
                  <a:pt x="1925193" y="447965"/>
                </a:cubicBezTo>
                <a:lnTo>
                  <a:pt x="1940489" y="425469"/>
                </a:lnTo>
                <a:lnTo>
                  <a:pt x="2026728" y="320945"/>
                </a:lnTo>
                <a:cubicBezTo>
                  <a:pt x="2181196" y="166476"/>
                  <a:pt x="2379860" y="56205"/>
                  <a:pt x="2602125" y="10723"/>
                </a:cubicBezTo>
                <a:lnTo>
                  <a:pt x="2708486" y="0"/>
                </a:lnTo>
                <a:close/>
              </a:path>
            </a:pathLst>
          </a:cu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14" name="iSHEJI-6">
            <a:extLst>
              <a:ext uri="{FF2B5EF4-FFF2-40B4-BE49-F238E27FC236}">
                <a16:creationId xmlns:a16="http://schemas.microsoft.com/office/drawing/2014/main" id="{6838202D-0CF9-7E80-749B-0F69FF32F988}"/>
              </a:ext>
            </a:extLst>
          </p:cNvPr>
          <p:cNvSpPr/>
          <p:nvPr/>
        </p:nvSpPr>
        <p:spPr>
          <a:xfrm flipH="1">
            <a:off x="1" y="1783335"/>
            <a:ext cx="1594225" cy="842652"/>
          </a:xfrm>
          <a:custGeom>
            <a:avLst/>
            <a:gdLst>
              <a:gd name="connsiteX0" fmla="*/ 2708486 w 4178298"/>
              <a:gd name="connsiteY0" fmla="*/ 0 h 2488819"/>
              <a:gd name="connsiteX1" fmla="*/ 3303178 w 4178298"/>
              <a:gd name="connsiteY1" fmla="*/ 0 h 2488819"/>
              <a:gd name="connsiteX2" fmla="*/ 4178298 w 4178298"/>
              <a:gd name="connsiteY2" fmla="*/ 0 h 2488819"/>
              <a:gd name="connsiteX3" fmla="*/ 4178298 w 4178298"/>
              <a:gd name="connsiteY3" fmla="*/ 1054488 h 2488819"/>
              <a:gd name="connsiteX4" fmla="*/ 3339580 w 4178298"/>
              <a:gd name="connsiteY4" fmla="*/ 1054488 h 2488819"/>
              <a:gd name="connsiteX5" fmla="*/ 3339580 w 4178298"/>
              <a:gd name="connsiteY5" fmla="*/ 1055375 h 2488819"/>
              <a:gd name="connsiteX6" fmla="*/ 3322004 w 4178298"/>
              <a:gd name="connsiteY6" fmla="*/ 1054488 h 2488819"/>
              <a:gd name="connsiteX7" fmla="*/ 3321964 w 4178298"/>
              <a:gd name="connsiteY7" fmla="*/ 1054488 h 2488819"/>
              <a:gd name="connsiteX8" fmla="*/ 3205619 w 4178298"/>
              <a:gd name="connsiteY8" fmla="*/ 1060363 h 2488819"/>
              <a:gd name="connsiteX9" fmla="*/ 2517218 w 4178298"/>
              <a:gd name="connsiteY9" fmla="*/ 1387832 h 2488819"/>
              <a:gd name="connsiteX10" fmla="*/ 2489721 w 4178298"/>
              <a:gd name="connsiteY10" fmla="*/ 1418087 h 2488819"/>
              <a:gd name="connsiteX11" fmla="*/ 2484610 w 4178298"/>
              <a:gd name="connsiteY11" fmla="*/ 1418087 h 2488819"/>
              <a:gd name="connsiteX12" fmla="*/ 2388970 w 4178298"/>
              <a:gd name="connsiteY12" fmla="*/ 1520905 h 2488819"/>
              <a:gd name="connsiteX13" fmla="*/ 1307864 w 4178298"/>
              <a:gd name="connsiteY13" fmla="*/ 2229576 h 2488819"/>
              <a:gd name="connsiteX14" fmla="*/ 1073600 w 4178298"/>
              <a:gd name="connsiteY14" fmla="*/ 2313265 h 2488819"/>
              <a:gd name="connsiteX15" fmla="*/ 1073600 w 4178298"/>
              <a:gd name="connsiteY15" fmla="*/ 2318858 h 2488819"/>
              <a:gd name="connsiteX16" fmla="*/ 846752 w 4178298"/>
              <a:gd name="connsiteY16" fmla="*/ 2385551 h 2488819"/>
              <a:gd name="connsiteX17" fmla="*/ 434211 w 4178298"/>
              <a:gd name="connsiteY17" fmla="*/ 2462479 h 2488819"/>
              <a:gd name="connsiteX18" fmla="*/ 353421 w 4178298"/>
              <a:gd name="connsiteY18" fmla="*/ 2469970 h 2488819"/>
              <a:gd name="connsiteX19" fmla="*/ 338631 w 4178298"/>
              <a:gd name="connsiteY19" fmla="*/ 2471807 h 2488819"/>
              <a:gd name="connsiteX20" fmla="*/ 313322 w 4178298"/>
              <a:gd name="connsiteY20" fmla="*/ 2473688 h 2488819"/>
              <a:gd name="connsiteX21" fmla="*/ 221863 w 4178298"/>
              <a:gd name="connsiteY21" fmla="*/ 2482169 h 2488819"/>
              <a:gd name="connsiteX22" fmla="*/ 183212 w 4178298"/>
              <a:gd name="connsiteY22" fmla="*/ 2483359 h 2488819"/>
              <a:gd name="connsiteX23" fmla="*/ 167432 w 4178298"/>
              <a:gd name="connsiteY23" fmla="*/ 2484532 h 2488819"/>
              <a:gd name="connsiteX24" fmla="*/ 54603 w 4178298"/>
              <a:gd name="connsiteY24" fmla="*/ 2487321 h 2488819"/>
              <a:gd name="connsiteX25" fmla="*/ 5986 w 4178298"/>
              <a:gd name="connsiteY25" fmla="*/ 2488819 h 2488819"/>
              <a:gd name="connsiteX26" fmla="*/ 0 w 4178298"/>
              <a:gd name="connsiteY26" fmla="*/ 2488671 h 2488819"/>
              <a:gd name="connsiteX27" fmla="*/ 0 w 4178298"/>
              <a:gd name="connsiteY27" fmla="*/ 1430370 h 2488819"/>
              <a:gd name="connsiteX28" fmla="*/ 22797 w 4178298"/>
              <a:gd name="connsiteY28" fmla="*/ 1429676 h 2488819"/>
              <a:gd name="connsiteX29" fmla="*/ 206975 w 4178298"/>
              <a:gd name="connsiteY29" fmla="*/ 1420086 h 2488819"/>
              <a:gd name="connsiteX30" fmla="*/ 287025 w 4178298"/>
              <a:gd name="connsiteY30" fmla="*/ 1412759 h 2488819"/>
              <a:gd name="connsiteX31" fmla="*/ 303921 w 4178298"/>
              <a:gd name="connsiteY31" fmla="*/ 1410172 h 2488819"/>
              <a:gd name="connsiteX32" fmla="*/ 439009 w 4178298"/>
              <a:gd name="connsiteY32" fmla="*/ 1388904 h 2488819"/>
              <a:gd name="connsiteX33" fmla="*/ 569473 w 4178298"/>
              <a:gd name="connsiteY33" fmla="*/ 1360776 h 2488819"/>
              <a:gd name="connsiteX34" fmla="*/ 1925193 w 4178298"/>
              <a:gd name="connsiteY34" fmla="*/ 447965 h 2488819"/>
              <a:gd name="connsiteX35" fmla="*/ 1940489 w 4178298"/>
              <a:gd name="connsiteY35" fmla="*/ 425469 h 2488819"/>
              <a:gd name="connsiteX36" fmla="*/ 2026728 w 4178298"/>
              <a:gd name="connsiteY36" fmla="*/ 320945 h 2488819"/>
              <a:gd name="connsiteX37" fmla="*/ 2602125 w 4178298"/>
              <a:gd name="connsiteY37" fmla="*/ 10723 h 2488819"/>
              <a:gd name="connsiteX38" fmla="*/ 2708486 w 4178298"/>
              <a:gd name="connsiteY38" fmla="*/ 0 h 248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8298" h="2488819">
                <a:moveTo>
                  <a:pt x="2708486" y="0"/>
                </a:moveTo>
                <a:lnTo>
                  <a:pt x="3303178" y="0"/>
                </a:lnTo>
                <a:lnTo>
                  <a:pt x="4178298" y="0"/>
                </a:lnTo>
                <a:lnTo>
                  <a:pt x="4178298" y="1054488"/>
                </a:lnTo>
                <a:lnTo>
                  <a:pt x="3339580" y="1054488"/>
                </a:lnTo>
                <a:lnTo>
                  <a:pt x="3339580" y="1055375"/>
                </a:lnTo>
                <a:lnTo>
                  <a:pt x="3322004" y="1054488"/>
                </a:lnTo>
                <a:lnTo>
                  <a:pt x="3321964" y="1054488"/>
                </a:lnTo>
                <a:lnTo>
                  <a:pt x="3205619" y="1060363"/>
                </a:lnTo>
                <a:cubicBezTo>
                  <a:pt x="2937800" y="1087561"/>
                  <a:pt x="2697432" y="1207619"/>
                  <a:pt x="2517218" y="1387832"/>
                </a:cubicBezTo>
                <a:lnTo>
                  <a:pt x="2489721" y="1418087"/>
                </a:lnTo>
                <a:lnTo>
                  <a:pt x="2484610" y="1418087"/>
                </a:lnTo>
                <a:lnTo>
                  <a:pt x="2388970" y="1520905"/>
                </a:lnTo>
                <a:cubicBezTo>
                  <a:pt x="2078901" y="1820524"/>
                  <a:pt x="1712778" y="2062503"/>
                  <a:pt x="1307864" y="2229576"/>
                </a:cubicBezTo>
                <a:lnTo>
                  <a:pt x="1073600" y="2313265"/>
                </a:lnTo>
                <a:lnTo>
                  <a:pt x="1073600" y="2318858"/>
                </a:lnTo>
                <a:lnTo>
                  <a:pt x="846752" y="2385551"/>
                </a:lnTo>
                <a:cubicBezTo>
                  <a:pt x="712201" y="2419276"/>
                  <a:pt x="574513" y="2445093"/>
                  <a:pt x="434211" y="2462479"/>
                </a:cubicBezTo>
                <a:lnTo>
                  <a:pt x="353421" y="2469970"/>
                </a:lnTo>
                <a:lnTo>
                  <a:pt x="338631" y="2471807"/>
                </a:lnTo>
                <a:lnTo>
                  <a:pt x="313322" y="2473688"/>
                </a:lnTo>
                <a:lnTo>
                  <a:pt x="221863" y="2482169"/>
                </a:lnTo>
                <a:lnTo>
                  <a:pt x="183212" y="2483359"/>
                </a:lnTo>
                <a:lnTo>
                  <a:pt x="167432" y="2484532"/>
                </a:lnTo>
                <a:lnTo>
                  <a:pt x="54603" y="2487321"/>
                </a:lnTo>
                <a:lnTo>
                  <a:pt x="5986" y="2488819"/>
                </a:lnTo>
                <a:lnTo>
                  <a:pt x="0" y="2488671"/>
                </a:lnTo>
                <a:lnTo>
                  <a:pt x="0" y="1430370"/>
                </a:lnTo>
                <a:lnTo>
                  <a:pt x="22797" y="1429676"/>
                </a:lnTo>
                <a:lnTo>
                  <a:pt x="206975" y="1420086"/>
                </a:lnTo>
                <a:lnTo>
                  <a:pt x="287025" y="1412759"/>
                </a:lnTo>
                <a:lnTo>
                  <a:pt x="303921" y="1410172"/>
                </a:lnTo>
                <a:lnTo>
                  <a:pt x="439009" y="1388904"/>
                </a:lnTo>
                <a:lnTo>
                  <a:pt x="569473" y="1360776"/>
                </a:lnTo>
                <a:cubicBezTo>
                  <a:pt x="1122409" y="1224013"/>
                  <a:pt x="1599408" y="894651"/>
                  <a:pt x="1925193" y="447965"/>
                </a:cubicBezTo>
                <a:lnTo>
                  <a:pt x="1940489" y="425469"/>
                </a:lnTo>
                <a:lnTo>
                  <a:pt x="2026728" y="320945"/>
                </a:lnTo>
                <a:cubicBezTo>
                  <a:pt x="2181196" y="166476"/>
                  <a:pt x="2379860" y="56205"/>
                  <a:pt x="2602125" y="10723"/>
                </a:cubicBezTo>
                <a:lnTo>
                  <a:pt x="2708486" y="0"/>
                </a:lnTo>
                <a:close/>
              </a:path>
            </a:pathLst>
          </a:custGeom>
          <a:solidFill>
            <a:schemeClr val="bg1">
              <a:lumMod val="95000"/>
            </a:schemeClr>
          </a:solidFill>
          <a:ln w="76200">
            <a:noFill/>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15" name="iSHEJI-7">
            <a:extLst>
              <a:ext uri="{FF2B5EF4-FFF2-40B4-BE49-F238E27FC236}">
                <a16:creationId xmlns:a16="http://schemas.microsoft.com/office/drawing/2014/main" id="{64BA6638-9837-3352-1162-D0BB28B9E2FA}"/>
              </a:ext>
            </a:extLst>
          </p:cNvPr>
          <p:cNvSpPr/>
          <p:nvPr/>
        </p:nvSpPr>
        <p:spPr>
          <a:xfrm rot="10800000">
            <a:off x="1" y="2276428"/>
            <a:ext cx="1594225" cy="842652"/>
          </a:xfrm>
          <a:custGeom>
            <a:avLst/>
            <a:gdLst>
              <a:gd name="connsiteX0" fmla="*/ 2708486 w 4178298"/>
              <a:gd name="connsiteY0" fmla="*/ 0 h 2488819"/>
              <a:gd name="connsiteX1" fmla="*/ 3303178 w 4178298"/>
              <a:gd name="connsiteY1" fmla="*/ 0 h 2488819"/>
              <a:gd name="connsiteX2" fmla="*/ 4178298 w 4178298"/>
              <a:gd name="connsiteY2" fmla="*/ 0 h 2488819"/>
              <a:gd name="connsiteX3" fmla="*/ 4178298 w 4178298"/>
              <a:gd name="connsiteY3" fmla="*/ 1054488 h 2488819"/>
              <a:gd name="connsiteX4" fmla="*/ 3339580 w 4178298"/>
              <a:gd name="connsiteY4" fmla="*/ 1054488 h 2488819"/>
              <a:gd name="connsiteX5" fmla="*/ 3339580 w 4178298"/>
              <a:gd name="connsiteY5" fmla="*/ 1055375 h 2488819"/>
              <a:gd name="connsiteX6" fmla="*/ 3322004 w 4178298"/>
              <a:gd name="connsiteY6" fmla="*/ 1054488 h 2488819"/>
              <a:gd name="connsiteX7" fmla="*/ 3321964 w 4178298"/>
              <a:gd name="connsiteY7" fmla="*/ 1054488 h 2488819"/>
              <a:gd name="connsiteX8" fmla="*/ 3205619 w 4178298"/>
              <a:gd name="connsiteY8" fmla="*/ 1060363 h 2488819"/>
              <a:gd name="connsiteX9" fmla="*/ 2517218 w 4178298"/>
              <a:gd name="connsiteY9" fmla="*/ 1387832 h 2488819"/>
              <a:gd name="connsiteX10" fmla="*/ 2489721 w 4178298"/>
              <a:gd name="connsiteY10" fmla="*/ 1418087 h 2488819"/>
              <a:gd name="connsiteX11" fmla="*/ 2484610 w 4178298"/>
              <a:gd name="connsiteY11" fmla="*/ 1418087 h 2488819"/>
              <a:gd name="connsiteX12" fmla="*/ 2388970 w 4178298"/>
              <a:gd name="connsiteY12" fmla="*/ 1520905 h 2488819"/>
              <a:gd name="connsiteX13" fmla="*/ 1307864 w 4178298"/>
              <a:gd name="connsiteY13" fmla="*/ 2229576 h 2488819"/>
              <a:gd name="connsiteX14" fmla="*/ 1073600 w 4178298"/>
              <a:gd name="connsiteY14" fmla="*/ 2313265 h 2488819"/>
              <a:gd name="connsiteX15" fmla="*/ 1073600 w 4178298"/>
              <a:gd name="connsiteY15" fmla="*/ 2318858 h 2488819"/>
              <a:gd name="connsiteX16" fmla="*/ 846752 w 4178298"/>
              <a:gd name="connsiteY16" fmla="*/ 2385551 h 2488819"/>
              <a:gd name="connsiteX17" fmla="*/ 434211 w 4178298"/>
              <a:gd name="connsiteY17" fmla="*/ 2462479 h 2488819"/>
              <a:gd name="connsiteX18" fmla="*/ 353421 w 4178298"/>
              <a:gd name="connsiteY18" fmla="*/ 2469970 h 2488819"/>
              <a:gd name="connsiteX19" fmla="*/ 338631 w 4178298"/>
              <a:gd name="connsiteY19" fmla="*/ 2471807 h 2488819"/>
              <a:gd name="connsiteX20" fmla="*/ 313322 w 4178298"/>
              <a:gd name="connsiteY20" fmla="*/ 2473688 h 2488819"/>
              <a:gd name="connsiteX21" fmla="*/ 221863 w 4178298"/>
              <a:gd name="connsiteY21" fmla="*/ 2482169 h 2488819"/>
              <a:gd name="connsiteX22" fmla="*/ 183212 w 4178298"/>
              <a:gd name="connsiteY22" fmla="*/ 2483359 h 2488819"/>
              <a:gd name="connsiteX23" fmla="*/ 167432 w 4178298"/>
              <a:gd name="connsiteY23" fmla="*/ 2484532 h 2488819"/>
              <a:gd name="connsiteX24" fmla="*/ 54603 w 4178298"/>
              <a:gd name="connsiteY24" fmla="*/ 2487321 h 2488819"/>
              <a:gd name="connsiteX25" fmla="*/ 5986 w 4178298"/>
              <a:gd name="connsiteY25" fmla="*/ 2488819 h 2488819"/>
              <a:gd name="connsiteX26" fmla="*/ 0 w 4178298"/>
              <a:gd name="connsiteY26" fmla="*/ 2488671 h 2488819"/>
              <a:gd name="connsiteX27" fmla="*/ 0 w 4178298"/>
              <a:gd name="connsiteY27" fmla="*/ 1430370 h 2488819"/>
              <a:gd name="connsiteX28" fmla="*/ 22797 w 4178298"/>
              <a:gd name="connsiteY28" fmla="*/ 1429676 h 2488819"/>
              <a:gd name="connsiteX29" fmla="*/ 206975 w 4178298"/>
              <a:gd name="connsiteY29" fmla="*/ 1420086 h 2488819"/>
              <a:gd name="connsiteX30" fmla="*/ 287025 w 4178298"/>
              <a:gd name="connsiteY30" fmla="*/ 1412759 h 2488819"/>
              <a:gd name="connsiteX31" fmla="*/ 303921 w 4178298"/>
              <a:gd name="connsiteY31" fmla="*/ 1410172 h 2488819"/>
              <a:gd name="connsiteX32" fmla="*/ 439009 w 4178298"/>
              <a:gd name="connsiteY32" fmla="*/ 1388904 h 2488819"/>
              <a:gd name="connsiteX33" fmla="*/ 569473 w 4178298"/>
              <a:gd name="connsiteY33" fmla="*/ 1360776 h 2488819"/>
              <a:gd name="connsiteX34" fmla="*/ 1925193 w 4178298"/>
              <a:gd name="connsiteY34" fmla="*/ 447965 h 2488819"/>
              <a:gd name="connsiteX35" fmla="*/ 1940489 w 4178298"/>
              <a:gd name="connsiteY35" fmla="*/ 425469 h 2488819"/>
              <a:gd name="connsiteX36" fmla="*/ 2026728 w 4178298"/>
              <a:gd name="connsiteY36" fmla="*/ 320945 h 2488819"/>
              <a:gd name="connsiteX37" fmla="*/ 2602125 w 4178298"/>
              <a:gd name="connsiteY37" fmla="*/ 10723 h 2488819"/>
              <a:gd name="connsiteX38" fmla="*/ 2708486 w 4178298"/>
              <a:gd name="connsiteY38" fmla="*/ 0 h 248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8298" h="2488819">
                <a:moveTo>
                  <a:pt x="2708486" y="0"/>
                </a:moveTo>
                <a:lnTo>
                  <a:pt x="3303178" y="0"/>
                </a:lnTo>
                <a:lnTo>
                  <a:pt x="4178298" y="0"/>
                </a:lnTo>
                <a:lnTo>
                  <a:pt x="4178298" y="1054488"/>
                </a:lnTo>
                <a:lnTo>
                  <a:pt x="3339580" y="1054488"/>
                </a:lnTo>
                <a:lnTo>
                  <a:pt x="3339580" y="1055375"/>
                </a:lnTo>
                <a:lnTo>
                  <a:pt x="3322004" y="1054488"/>
                </a:lnTo>
                <a:lnTo>
                  <a:pt x="3321964" y="1054488"/>
                </a:lnTo>
                <a:lnTo>
                  <a:pt x="3205619" y="1060363"/>
                </a:lnTo>
                <a:cubicBezTo>
                  <a:pt x="2937800" y="1087561"/>
                  <a:pt x="2697432" y="1207619"/>
                  <a:pt x="2517218" y="1387832"/>
                </a:cubicBezTo>
                <a:lnTo>
                  <a:pt x="2489721" y="1418087"/>
                </a:lnTo>
                <a:lnTo>
                  <a:pt x="2484610" y="1418087"/>
                </a:lnTo>
                <a:lnTo>
                  <a:pt x="2388970" y="1520905"/>
                </a:lnTo>
                <a:cubicBezTo>
                  <a:pt x="2078901" y="1820524"/>
                  <a:pt x="1712778" y="2062503"/>
                  <a:pt x="1307864" y="2229576"/>
                </a:cubicBezTo>
                <a:lnTo>
                  <a:pt x="1073600" y="2313265"/>
                </a:lnTo>
                <a:lnTo>
                  <a:pt x="1073600" y="2318858"/>
                </a:lnTo>
                <a:lnTo>
                  <a:pt x="846752" y="2385551"/>
                </a:lnTo>
                <a:cubicBezTo>
                  <a:pt x="712201" y="2419276"/>
                  <a:pt x="574513" y="2445093"/>
                  <a:pt x="434211" y="2462479"/>
                </a:cubicBezTo>
                <a:lnTo>
                  <a:pt x="353421" y="2469970"/>
                </a:lnTo>
                <a:lnTo>
                  <a:pt x="338631" y="2471807"/>
                </a:lnTo>
                <a:lnTo>
                  <a:pt x="313322" y="2473688"/>
                </a:lnTo>
                <a:lnTo>
                  <a:pt x="221863" y="2482169"/>
                </a:lnTo>
                <a:lnTo>
                  <a:pt x="183212" y="2483359"/>
                </a:lnTo>
                <a:lnTo>
                  <a:pt x="167432" y="2484532"/>
                </a:lnTo>
                <a:lnTo>
                  <a:pt x="54603" y="2487321"/>
                </a:lnTo>
                <a:lnTo>
                  <a:pt x="5986" y="2488819"/>
                </a:lnTo>
                <a:lnTo>
                  <a:pt x="0" y="2488671"/>
                </a:lnTo>
                <a:lnTo>
                  <a:pt x="0" y="1430370"/>
                </a:lnTo>
                <a:lnTo>
                  <a:pt x="22797" y="1429676"/>
                </a:lnTo>
                <a:lnTo>
                  <a:pt x="206975" y="1420086"/>
                </a:lnTo>
                <a:lnTo>
                  <a:pt x="287025" y="1412759"/>
                </a:lnTo>
                <a:lnTo>
                  <a:pt x="303921" y="1410172"/>
                </a:lnTo>
                <a:lnTo>
                  <a:pt x="439009" y="1388904"/>
                </a:lnTo>
                <a:lnTo>
                  <a:pt x="569473" y="1360776"/>
                </a:lnTo>
                <a:cubicBezTo>
                  <a:pt x="1122409" y="1224013"/>
                  <a:pt x="1599408" y="894651"/>
                  <a:pt x="1925193" y="447965"/>
                </a:cubicBezTo>
                <a:lnTo>
                  <a:pt x="1940489" y="425469"/>
                </a:lnTo>
                <a:lnTo>
                  <a:pt x="2026728" y="320945"/>
                </a:lnTo>
                <a:cubicBezTo>
                  <a:pt x="2181196" y="166476"/>
                  <a:pt x="2379860" y="56205"/>
                  <a:pt x="2602125" y="10723"/>
                </a:cubicBezTo>
                <a:lnTo>
                  <a:pt x="2708486" y="0"/>
                </a:lnTo>
                <a:close/>
              </a:path>
            </a:pathLst>
          </a:cu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16" name="iSHEJI-8">
            <a:extLst>
              <a:ext uri="{FF2B5EF4-FFF2-40B4-BE49-F238E27FC236}">
                <a16:creationId xmlns:a16="http://schemas.microsoft.com/office/drawing/2014/main" id="{8681331D-3FA4-7D2A-B43E-0056F445DEC9}"/>
              </a:ext>
            </a:extLst>
          </p:cNvPr>
          <p:cNvSpPr/>
          <p:nvPr/>
        </p:nvSpPr>
        <p:spPr>
          <a:xfrm flipH="1">
            <a:off x="2" y="2271328"/>
            <a:ext cx="1594225" cy="842651"/>
          </a:xfrm>
          <a:custGeom>
            <a:avLst/>
            <a:gdLst>
              <a:gd name="connsiteX0" fmla="*/ 2708486 w 4178298"/>
              <a:gd name="connsiteY0" fmla="*/ 0 h 2488819"/>
              <a:gd name="connsiteX1" fmla="*/ 3303178 w 4178298"/>
              <a:gd name="connsiteY1" fmla="*/ 0 h 2488819"/>
              <a:gd name="connsiteX2" fmla="*/ 4178298 w 4178298"/>
              <a:gd name="connsiteY2" fmla="*/ 0 h 2488819"/>
              <a:gd name="connsiteX3" fmla="*/ 4178298 w 4178298"/>
              <a:gd name="connsiteY3" fmla="*/ 1054488 h 2488819"/>
              <a:gd name="connsiteX4" fmla="*/ 3339580 w 4178298"/>
              <a:gd name="connsiteY4" fmla="*/ 1054488 h 2488819"/>
              <a:gd name="connsiteX5" fmla="*/ 3339580 w 4178298"/>
              <a:gd name="connsiteY5" fmla="*/ 1055375 h 2488819"/>
              <a:gd name="connsiteX6" fmla="*/ 3322004 w 4178298"/>
              <a:gd name="connsiteY6" fmla="*/ 1054488 h 2488819"/>
              <a:gd name="connsiteX7" fmla="*/ 3321964 w 4178298"/>
              <a:gd name="connsiteY7" fmla="*/ 1054488 h 2488819"/>
              <a:gd name="connsiteX8" fmla="*/ 3205619 w 4178298"/>
              <a:gd name="connsiteY8" fmla="*/ 1060363 h 2488819"/>
              <a:gd name="connsiteX9" fmla="*/ 2517218 w 4178298"/>
              <a:gd name="connsiteY9" fmla="*/ 1387832 h 2488819"/>
              <a:gd name="connsiteX10" fmla="*/ 2489721 w 4178298"/>
              <a:gd name="connsiteY10" fmla="*/ 1418087 h 2488819"/>
              <a:gd name="connsiteX11" fmla="*/ 2484610 w 4178298"/>
              <a:gd name="connsiteY11" fmla="*/ 1418087 h 2488819"/>
              <a:gd name="connsiteX12" fmla="*/ 2388970 w 4178298"/>
              <a:gd name="connsiteY12" fmla="*/ 1520905 h 2488819"/>
              <a:gd name="connsiteX13" fmla="*/ 1307864 w 4178298"/>
              <a:gd name="connsiteY13" fmla="*/ 2229576 h 2488819"/>
              <a:gd name="connsiteX14" fmla="*/ 1073600 w 4178298"/>
              <a:gd name="connsiteY14" fmla="*/ 2313265 h 2488819"/>
              <a:gd name="connsiteX15" fmla="*/ 1073600 w 4178298"/>
              <a:gd name="connsiteY15" fmla="*/ 2318858 h 2488819"/>
              <a:gd name="connsiteX16" fmla="*/ 846752 w 4178298"/>
              <a:gd name="connsiteY16" fmla="*/ 2385551 h 2488819"/>
              <a:gd name="connsiteX17" fmla="*/ 434211 w 4178298"/>
              <a:gd name="connsiteY17" fmla="*/ 2462479 h 2488819"/>
              <a:gd name="connsiteX18" fmla="*/ 353421 w 4178298"/>
              <a:gd name="connsiteY18" fmla="*/ 2469970 h 2488819"/>
              <a:gd name="connsiteX19" fmla="*/ 338631 w 4178298"/>
              <a:gd name="connsiteY19" fmla="*/ 2471807 h 2488819"/>
              <a:gd name="connsiteX20" fmla="*/ 313322 w 4178298"/>
              <a:gd name="connsiteY20" fmla="*/ 2473688 h 2488819"/>
              <a:gd name="connsiteX21" fmla="*/ 221863 w 4178298"/>
              <a:gd name="connsiteY21" fmla="*/ 2482169 h 2488819"/>
              <a:gd name="connsiteX22" fmla="*/ 183212 w 4178298"/>
              <a:gd name="connsiteY22" fmla="*/ 2483359 h 2488819"/>
              <a:gd name="connsiteX23" fmla="*/ 167432 w 4178298"/>
              <a:gd name="connsiteY23" fmla="*/ 2484532 h 2488819"/>
              <a:gd name="connsiteX24" fmla="*/ 54603 w 4178298"/>
              <a:gd name="connsiteY24" fmla="*/ 2487321 h 2488819"/>
              <a:gd name="connsiteX25" fmla="*/ 5986 w 4178298"/>
              <a:gd name="connsiteY25" fmla="*/ 2488819 h 2488819"/>
              <a:gd name="connsiteX26" fmla="*/ 0 w 4178298"/>
              <a:gd name="connsiteY26" fmla="*/ 2488671 h 2488819"/>
              <a:gd name="connsiteX27" fmla="*/ 0 w 4178298"/>
              <a:gd name="connsiteY27" fmla="*/ 1430370 h 2488819"/>
              <a:gd name="connsiteX28" fmla="*/ 22797 w 4178298"/>
              <a:gd name="connsiteY28" fmla="*/ 1429676 h 2488819"/>
              <a:gd name="connsiteX29" fmla="*/ 206975 w 4178298"/>
              <a:gd name="connsiteY29" fmla="*/ 1420086 h 2488819"/>
              <a:gd name="connsiteX30" fmla="*/ 287025 w 4178298"/>
              <a:gd name="connsiteY30" fmla="*/ 1412759 h 2488819"/>
              <a:gd name="connsiteX31" fmla="*/ 303921 w 4178298"/>
              <a:gd name="connsiteY31" fmla="*/ 1410172 h 2488819"/>
              <a:gd name="connsiteX32" fmla="*/ 439009 w 4178298"/>
              <a:gd name="connsiteY32" fmla="*/ 1388904 h 2488819"/>
              <a:gd name="connsiteX33" fmla="*/ 569473 w 4178298"/>
              <a:gd name="connsiteY33" fmla="*/ 1360776 h 2488819"/>
              <a:gd name="connsiteX34" fmla="*/ 1925193 w 4178298"/>
              <a:gd name="connsiteY34" fmla="*/ 447965 h 2488819"/>
              <a:gd name="connsiteX35" fmla="*/ 1940489 w 4178298"/>
              <a:gd name="connsiteY35" fmla="*/ 425469 h 2488819"/>
              <a:gd name="connsiteX36" fmla="*/ 2026728 w 4178298"/>
              <a:gd name="connsiteY36" fmla="*/ 320945 h 2488819"/>
              <a:gd name="connsiteX37" fmla="*/ 2602125 w 4178298"/>
              <a:gd name="connsiteY37" fmla="*/ 10723 h 2488819"/>
              <a:gd name="connsiteX38" fmla="*/ 2708486 w 4178298"/>
              <a:gd name="connsiteY38" fmla="*/ 0 h 248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8298" h="2488819">
                <a:moveTo>
                  <a:pt x="2708486" y="0"/>
                </a:moveTo>
                <a:lnTo>
                  <a:pt x="3303178" y="0"/>
                </a:lnTo>
                <a:lnTo>
                  <a:pt x="4178298" y="0"/>
                </a:lnTo>
                <a:lnTo>
                  <a:pt x="4178298" y="1054488"/>
                </a:lnTo>
                <a:lnTo>
                  <a:pt x="3339580" y="1054488"/>
                </a:lnTo>
                <a:lnTo>
                  <a:pt x="3339580" y="1055375"/>
                </a:lnTo>
                <a:lnTo>
                  <a:pt x="3322004" y="1054488"/>
                </a:lnTo>
                <a:lnTo>
                  <a:pt x="3321964" y="1054488"/>
                </a:lnTo>
                <a:lnTo>
                  <a:pt x="3205619" y="1060363"/>
                </a:lnTo>
                <a:cubicBezTo>
                  <a:pt x="2937800" y="1087561"/>
                  <a:pt x="2697432" y="1207619"/>
                  <a:pt x="2517218" y="1387832"/>
                </a:cubicBezTo>
                <a:lnTo>
                  <a:pt x="2489721" y="1418087"/>
                </a:lnTo>
                <a:lnTo>
                  <a:pt x="2484610" y="1418087"/>
                </a:lnTo>
                <a:lnTo>
                  <a:pt x="2388970" y="1520905"/>
                </a:lnTo>
                <a:cubicBezTo>
                  <a:pt x="2078901" y="1820524"/>
                  <a:pt x="1712778" y="2062503"/>
                  <a:pt x="1307864" y="2229576"/>
                </a:cubicBezTo>
                <a:lnTo>
                  <a:pt x="1073600" y="2313265"/>
                </a:lnTo>
                <a:lnTo>
                  <a:pt x="1073600" y="2318858"/>
                </a:lnTo>
                <a:lnTo>
                  <a:pt x="846752" y="2385551"/>
                </a:lnTo>
                <a:cubicBezTo>
                  <a:pt x="712201" y="2419276"/>
                  <a:pt x="574513" y="2445093"/>
                  <a:pt x="434211" y="2462479"/>
                </a:cubicBezTo>
                <a:lnTo>
                  <a:pt x="353421" y="2469970"/>
                </a:lnTo>
                <a:lnTo>
                  <a:pt x="338631" y="2471807"/>
                </a:lnTo>
                <a:lnTo>
                  <a:pt x="313322" y="2473688"/>
                </a:lnTo>
                <a:lnTo>
                  <a:pt x="221863" y="2482169"/>
                </a:lnTo>
                <a:lnTo>
                  <a:pt x="183212" y="2483359"/>
                </a:lnTo>
                <a:lnTo>
                  <a:pt x="167432" y="2484532"/>
                </a:lnTo>
                <a:lnTo>
                  <a:pt x="54603" y="2487321"/>
                </a:lnTo>
                <a:lnTo>
                  <a:pt x="5986" y="2488819"/>
                </a:lnTo>
                <a:lnTo>
                  <a:pt x="0" y="2488671"/>
                </a:lnTo>
                <a:lnTo>
                  <a:pt x="0" y="1430370"/>
                </a:lnTo>
                <a:lnTo>
                  <a:pt x="22797" y="1429676"/>
                </a:lnTo>
                <a:lnTo>
                  <a:pt x="206975" y="1420086"/>
                </a:lnTo>
                <a:lnTo>
                  <a:pt x="287025" y="1412759"/>
                </a:lnTo>
                <a:lnTo>
                  <a:pt x="303921" y="1410172"/>
                </a:lnTo>
                <a:lnTo>
                  <a:pt x="439009" y="1388904"/>
                </a:lnTo>
                <a:lnTo>
                  <a:pt x="569473" y="1360776"/>
                </a:lnTo>
                <a:cubicBezTo>
                  <a:pt x="1122409" y="1224013"/>
                  <a:pt x="1599408" y="894651"/>
                  <a:pt x="1925193" y="447965"/>
                </a:cubicBezTo>
                <a:lnTo>
                  <a:pt x="1940489" y="425469"/>
                </a:lnTo>
                <a:lnTo>
                  <a:pt x="2026728" y="320945"/>
                </a:lnTo>
                <a:cubicBezTo>
                  <a:pt x="2181196" y="166476"/>
                  <a:pt x="2379860" y="56205"/>
                  <a:pt x="2602125" y="10723"/>
                </a:cubicBezTo>
                <a:lnTo>
                  <a:pt x="2708486" y="0"/>
                </a:lnTo>
                <a:close/>
              </a:path>
            </a:pathLst>
          </a:cu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27" name="iSHEJI-9">
            <a:extLst>
              <a:ext uri="{FF2B5EF4-FFF2-40B4-BE49-F238E27FC236}">
                <a16:creationId xmlns:a16="http://schemas.microsoft.com/office/drawing/2014/main" id="{99E3F7C6-C8BE-72F8-4AA9-D3D00382C052}"/>
              </a:ext>
            </a:extLst>
          </p:cNvPr>
          <p:cNvSpPr/>
          <p:nvPr/>
        </p:nvSpPr>
        <p:spPr>
          <a:xfrm>
            <a:off x="1295400" y="2022950"/>
            <a:ext cx="2651760" cy="233934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pic>
        <p:nvPicPr>
          <p:cNvPr id="29" name="iSHEJI-10">
            <a:extLst>
              <a:ext uri="{FF2B5EF4-FFF2-40B4-BE49-F238E27FC236}">
                <a16:creationId xmlns:a16="http://schemas.microsoft.com/office/drawing/2014/main" id="{CDBCC6F2-D9D0-E601-BB3E-252A5BB8323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35040" y="3685062"/>
            <a:ext cx="228600" cy="104775"/>
          </a:xfrm>
          <a:prstGeom prst="rect">
            <a:avLst/>
          </a:prstGeom>
        </p:spPr>
      </p:pic>
      <p:sp>
        <p:nvSpPr>
          <p:cNvPr id="30" name="iSHEJI-11">
            <a:extLst>
              <a:ext uri="{FF2B5EF4-FFF2-40B4-BE49-F238E27FC236}">
                <a16:creationId xmlns:a16="http://schemas.microsoft.com/office/drawing/2014/main" id="{8D63CC3C-B61E-EBC5-5042-DD3B4958000A}"/>
              </a:ext>
            </a:extLst>
          </p:cNvPr>
          <p:cNvSpPr/>
          <p:nvPr/>
        </p:nvSpPr>
        <p:spPr>
          <a:xfrm>
            <a:off x="1295400" y="1939130"/>
            <a:ext cx="2651760" cy="2339340"/>
          </a:xfrm>
          <a:prstGeom prst="rect">
            <a:avLst/>
          </a:prstGeom>
          <a:blipFill dpi="0" rotWithShape="0">
            <a:blip r:embed="rId6"/>
            <a:srcRect/>
            <a:tile tx="0" ty="0" sx="100000" sy="100000" flip="none" algn="t"/>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1" name="iSHEJI-12">
            <a:extLst>
              <a:ext uri="{FF2B5EF4-FFF2-40B4-BE49-F238E27FC236}">
                <a16:creationId xmlns:a16="http://schemas.microsoft.com/office/drawing/2014/main" id="{2012E15D-DA2E-E7DA-2247-4AB7D48B93AF}"/>
              </a:ext>
            </a:extLst>
          </p:cNvPr>
          <p:cNvSpPr txBox="1"/>
          <p:nvPr/>
        </p:nvSpPr>
        <p:spPr>
          <a:xfrm>
            <a:off x="1295401" y="4585786"/>
            <a:ext cx="2154012"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tx1">
                    <a:lumMod val="75000"/>
                    <a:lumOff val="25000"/>
                  </a:schemeClr>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内容智能流转</a:t>
            </a:r>
          </a:p>
        </p:txBody>
      </p:sp>
      <p:sp>
        <p:nvSpPr>
          <p:cNvPr id="32" name="iSHEJI-13">
            <a:extLst>
              <a:ext uri="{FF2B5EF4-FFF2-40B4-BE49-F238E27FC236}">
                <a16:creationId xmlns:a16="http://schemas.microsoft.com/office/drawing/2014/main" id="{98A9589A-53FD-BDB5-6C8D-E3EDF8CFE5B6}"/>
              </a:ext>
            </a:extLst>
          </p:cNvPr>
          <p:cNvSpPr txBox="1"/>
          <p:nvPr/>
        </p:nvSpPr>
        <p:spPr>
          <a:xfrm>
            <a:off x="1295401" y="4981435"/>
            <a:ext cx="2583180" cy="126419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lumMod val="75000"/>
                    <a:lumOff val="2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通过海报、文章、视频、音频、直播等形式创造优质内容，经由内容智能中台分发到各个渠道，触达用户</a:t>
            </a:r>
          </a:p>
        </p:txBody>
      </p:sp>
      <p:sp>
        <p:nvSpPr>
          <p:cNvPr id="34" name="iSHEJI-14">
            <a:extLst>
              <a:ext uri="{FF2B5EF4-FFF2-40B4-BE49-F238E27FC236}">
                <a16:creationId xmlns:a16="http://schemas.microsoft.com/office/drawing/2014/main" id="{A3F30578-522E-CD1F-6218-59FDC95FC48A}"/>
              </a:ext>
            </a:extLst>
          </p:cNvPr>
          <p:cNvSpPr/>
          <p:nvPr/>
        </p:nvSpPr>
        <p:spPr>
          <a:xfrm>
            <a:off x="4770120" y="2022950"/>
            <a:ext cx="2651760" cy="233934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5" name="iSHEJI-15">
            <a:extLst>
              <a:ext uri="{FF2B5EF4-FFF2-40B4-BE49-F238E27FC236}">
                <a16:creationId xmlns:a16="http://schemas.microsoft.com/office/drawing/2014/main" id="{2261E51F-A6D7-FC2A-5AC1-59DE175F76CB}"/>
              </a:ext>
            </a:extLst>
          </p:cNvPr>
          <p:cNvSpPr/>
          <p:nvPr/>
        </p:nvSpPr>
        <p:spPr>
          <a:xfrm>
            <a:off x="4770120" y="1939130"/>
            <a:ext cx="2651760" cy="2339340"/>
          </a:xfrm>
          <a:prstGeom prst="rect">
            <a:avLst/>
          </a:prstGeom>
          <a:blipFill dpi="0" rotWithShape="0">
            <a:blip r:embed="rId6"/>
            <a:srcRect/>
            <a:tile tx="0" ty="0" sx="100000" sy="100000" flip="none" algn="r"/>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6" name="iSHEJI-16">
            <a:extLst>
              <a:ext uri="{FF2B5EF4-FFF2-40B4-BE49-F238E27FC236}">
                <a16:creationId xmlns:a16="http://schemas.microsoft.com/office/drawing/2014/main" id="{9C9AE142-6CA8-E625-FA72-CABAD9719BB0}"/>
              </a:ext>
            </a:extLst>
          </p:cNvPr>
          <p:cNvSpPr txBox="1"/>
          <p:nvPr/>
        </p:nvSpPr>
        <p:spPr>
          <a:xfrm>
            <a:off x="4770121" y="4585786"/>
            <a:ext cx="2154012"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tx1">
                    <a:lumMod val="75000"/>
                    <a:lumOff val="25000"/>
                  </a:schemeClr>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数字资产管理</a:t>
            </a:r>
          </a:p>
        </p:txBody>
      </p:sp>
      <p:sp>
        <p:nvSpPr>
          <p:cNvPr id="37" name="iSHEJI-17">
            <a:extLst>
              <a:ext uri="{FF2B5EF4-FFF2-40B4-BE49-F238E27FC236}">
                <a16:creationId xmlns:a16="http://schemas.microsoft.com/office/drawing/2014/main" id="{697B0A8B-6B56-2281-B877-8867C5A69D3F}"/>
              </a:ext>
            </a:extLst>
          </p:cNvPr>
          <p:cNvSpPr txBox="1"/>
          <p:nvPr/>
        </p:nvSpPr>
        <p:spPr>
          <a:xfrm>
            <a:off x="4770121" y="4981435"/>
            <a:ext cx="2583180" cy="94102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lumMod val="75000"/>
                    <a:lumOff val="2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基于全社交媒体平台进行全域流量整合营销，借助数据中台</a:t>
            </a:r>
            <a:r>
              <a:rPr kumimoji="0" lang="en-US" altLang="zh-CN" sz="1400" i="0" u="none" strike="noStrike" kern="1200" cap="none" spc="0" normalizeH="0" baseline="0" noProof="0" dirty="0">
                <a:ln>
                  <a:noFill/>
                </a:ln>
                <a:solidFill>
                  <a:schemeClr val="tx1">
                    <a:lumMod val="75000"/>
                    <a:lumOff val="2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KolRank</a:t>
            </a:r>
            <a:r>
              <a:rPr kumimoji="0" lang="zh-CN" altLang="en-US" sz="1400" i="0" u="none" strike="noStrike" kern="1200" cap="none" spc="0" normalizeH="0" baseline="0" noProof="0" dirty="0">
                <a:ln>
                  <a:noFill/>
                </a:ln>
                <a:solidFill>
                  <a:schemeClr val="tx1">
                    <a:lumMod val="75000"/>
                    <a:lumOff val="2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提供标准化产品及服务</a:t>
            </a:r>
          </a:p>
        </p:txBody>
      </p:sp>
      <p:sp>
        <p:nvSpPr>
          <p:cNvPr id="38" name="iSHEJI-18">
            <a:extLst>
              <a:ext uri="{FF2B5EF4-FFF2-40B4-BE49-F238E27FC236}">
                <a16:creationId xmlns:a16="http://schemas.microsoft.com/office/drawing/2014/main" id="{D4F4FEC9-3FA8-25BD-CA0B-8586A67C2867}"/>
              </a:ext>
            </a:extLst>
          </p:cNvPr>
          <p:cNvSpPr/>
          <p:nvPr/>
        </p:nvSpPr>
        <p:spPr>
          <a:xfrm>
            <a:off x="8244840" y="2022950"/>
            <a:ext cx="2651760" cy="233934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9" name="iSHEJI-19">
            <a:extLst>
              <a:ext uri="{FF2B5EF4-FFF2-40B4-BE49-F238E27FC236}">
                <a16:creationId xmlns:a16="http://schemas.microsoft.com/office/drawing/2014/main" id="{3EB3E739-E019-CD76-F32E-447D3E7426E0}"/>
              </a:ext>
            </a:extLst>
          </p:cNvPr>
          <p:cNvSpPr/>
          <p:nvPr/>
        </p:nvSpPr>
        <p:spPr>
          <a:xfrm>
            <a:off x="8244840" y="1939130"/>
            <a:ext cx="2651760" cy="2339340"/>
          </a:xfrm>
          <a:prstGeom prst="rect">
            <a:avLst/>
          </a:prstGeom>
          <a:blipFill dpi="0" rotWithShape="0">
            <a:blip r:embed="rId6"/>
            <a:srcRect/>
            <a:tile tx="0" ty="0" sx="100000" sy="100000" flip="none" algn="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0" name="iSHEJI-20">
            <a:extLst>
              <a:ext uri="{FF2B5EF4-FFF2-40B4-BE49-F238E27FC236}">
                <a16:creationId xmlns:a16="http://schemas.microsoft.com/office/drawing/2014/main" id="{A1F53C3D-5814-208B-1E9A-8029CFEEE450}"/>
              </a:ext>
            </a:extLst>
          </p:cNvPr>
          <p:cNvSpPr txBox="1"/>
          <p:nvPr/>
        </p:nvSpPr>
        <p:spPr>
          <a:xfrm>
            <a:off x="8244841" y="4585786"/>
            <a:ext cx="2154012"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tx1">
                    <a:lumMod val="75000"/>
                    <a:lumOff val="25000"/>
                  </a:schemeClr>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品牌塑造传播</a:t>
            </a:r>
          </a:p>
        </p:txBody>
      </p:sp>
      <p:sp>
        <p:nvSpPr>
          <p:cNvPr id="41" name="iSHEJI-21">
            <a:extLst>
              <a:ext uri="{FF2B5EF4-FFF2-40B4-BE49-F238E27FC236}">
                <a16:creationId xmlns:a16="http://schemas.microsoft.com/office/drawing/2014/main" id="{86F9E413-0C49-1993-64FF-23EF4216E74D}"/>
              </a:ext>
            </a:extLst>
          </p:cNvPr>
          <p:cNvSpPr txBox="1"/>
          <p:nvPr/>
        </p:nvSpPr>
        <p:spPr>
          <a:xfrm>
            <a:off x="8244841" y="4981435"/>
            <a:ext cx="2583180" cy="94102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lumMod val="75000"/>
                    <a:lumOff val="2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以优质内容作为营销输出核心，承载品牌内核，引发用户的情感共鸣和价值观认同</a:t>
            </a:r>
          </a:p>
        </p:txBody>
      </p:sp>
      <p:sp>
        <p:nvSpPr>
          <p:cNvPr id="43" name="iSHEJI-22">
            <a:extLst>
              <a:ext uri="{FF2B5EF4-FFF2-40B4-BE49-F238E27FC236}">
                <a16:creationId xmlns:a16="http://schemas.microsoft.com/office/drawing/2014/main" id="{A8B7CE27-D713-C259-0850-4A2BCB24E6B7}"/>
              </a:ext>
            </a:extLst>
          </p:cNvPr>
          <p:cNvSpPr txBox="1"/>
          <p:nvPr>
            <p:custDataLst>
              <p:tags r:id="rId2"/>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2" name="iSHEJI-2">
            <a:extLst>
              <a:ext uri="{FF2B5EF4-FFF2-40B4-BE49-F238E27FC236}">
                <a16:creationId xmlns:a16="http://schemas.microsoft.com/office/drawing/2014/main" id="{8DA2180D-57AF-8D3E-F272-A69D5A305638}"/>
              </a:ext>
            </a:extLst>
          </p:cNvPr>
          <p:cNvSpPr txBox="1"/>
          <p:nvPr/>
        </p:nvSpPr>
        <p:spPr>
          <a:xfrm>
            <a:off x="1153025" y="558828"/>
            <a:ext cx="2446121"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spc="0" dirty="0">
                <a:solidFill>
                  <a:schemeClr val="tx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工作不足</a:t>
            </a:r>
          </a:p>
        </p:txBody>
      </p:sp>
      <p:sp>
        <p:nvSpPr>
          <p:cNvPr id="3" name="iSHEJI-3">
            <a:extLst>
              <a:ext uri="{FF2B5EF4-FFF2-40B4-BE49-F238E27FC236}">
                <a16:creationId xmlns:a16="http://schemas.microsoft.com/office/drawing/2014/main" id="{979F3831-E2EE-6F1A-6762-297712DDB8D9}"/>
              </a:ext>
            </a:extLst>
          </p:cNvPr>
          <p:cNvSpPr txBox="1"/>
          <p:nvPr/>
        </p:nvSpPr>
        <p:spPr>
          <a:xfrm>
            <a:off x="1153025" y="989715"/>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Lack of work</a:t>
            </a:r>
          </a:p>
        </p:txBody>
      </p:sp>
    </p:spTree>
    <p:custDataLst>
      <p:tags r:id="rId1"/>
    </p:custDataLst>
    <p:extLst>
      <p:ext uri="{BB962C8B-B14F-4D97-AF65-F5344CB8AC3E}">
        <p14:creationId xmlns:p14="http://schemas.microsoft.com/office/powerpoint/2010/main" val="2461357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HEJI-1">
            <a:extLst>
              <a:ext uri="{FF2B5EF4-FFF2-40B4-BE49-F238E27FC236}">
                <a16:creationId xmlns:a16="http://schemas.microsoft.com/office/drawing/2014/main" id="{720AA4C9-6202-B73E-9FFD-6303DD9CB5E7}"/>
              </a:ext>
            </a:extLst>
          </p:cNvPr>
          <p:cNvSpPr/>
          <p:nvPr/>
        </p:nvSpPr>
        <p:spPr>
          <a:xfrm>
            <a:off x="430512" y="582300"/>
            <a:ext cx="590568" cy="59056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2" name="iSHEJI-4">
            <a:extLst>
              <a:ext uri="{FF2B5EF4-FFF2-40B4-BE49-F238E27FC236}">
                <a16:creationId xmlns:a16="http://schemas.microsoft.com/office/drawing/2014/main" id="{0B6DA8F1-B8F2-1684-9970-A02DBE638DBE}"/>
              </a:ext>
            </a:extLst>
          </p:cNvPr>
          <p:cNvSpPr/>
          <p:nvPr/>
        </p:nvSpPr>
        <p:spPr>
          <a:xfrm>
            <a:off x="575292" y="735732"/>
            <a:ext cx="301008" cy="28370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4" name="iSHEJI-5">
            <a:extLst>
              <a:ext uri="{FF2B5EF4-FFF2-40B4-BE49-F238E27FC236}">
                <a16:creationId xmlns:a16="http://schemas.microsoft.com/office/drawing/2014/main" id="{6BD0BD4C-2707-5523-96BB-45FFAB0D7D4B}"/>
              </a:ext>
            </a:extLst>
          </p:cNvPr>
          <p:cNvSpPr/>
          <p:nvPr/>
        </p:nvSpPr>
        <p:spPr>
          <a:xfrm>
            <a:off x="3991109" y="2407002"/>
            <a:ext cx="1999684" cy="668060"/>
          </a:xfrm>
          <a:custGeom>
            <a:avLst/>
            <a:gdLst>
              <a:gd name="connsiteX0" fmla="*/ 0 w 782327"/>
              <a:gd name="connsiteY0" fmla="*/ 0 h 261362"/>
              <a:gd name="connsiteX1" fmla="*/ 782328 w 782327"/>
              <a:gd name="connsiteY1" fmla="*/ 0 h 261362"/>
              <a:gd name="connsiteX2" fmla="*/ 782328 w 782327"/>
              <a:gd name="connsiteY2" fmla="*/ 261363 h 261362"/>
              <a:gd name="connsiteX3" fmla="*/ 0 w 782327"/>
              <a:gd name="connsiteY3" fmla="*/ 261363 h 261362"/>
            </a:gdLst>
            <a:ahLst/>
            <a:cxnLst>
              <a:cxn ang="0">
                <a:pos x="connsiteX0" y="connsiteY0"/>
              </a:cxn>
              <a:cxn ang="0">
                <a:pos x="connsiteX1" y="connsiteY1"/>
              </a:cxn>
              <a:cxn ang="0">
                <a:pos x="connsiteX2" y="connsiteY2"/>
              </a:cxn>
              <a:cxn ang="0">
                <a:pos x="connsiteX3" y="connsiteY3"/>
              </a:cxn>
            </a:cxnLst>
            <a:rect l="l" t="t" r="r" b="b"/>
            <a:pathLst>
              <a:path w="782327" h="261362">
                <a:moveTo>
                  <a:pt x="0" y="0"/>
                </a:moveTo>
                <a:lnTo>
                  <a:pt x="782328" y="0"/>
                </a:lnTo>
                <a:lnTo>
                  <a:pt x="782328" y="261363"/>
                </a:lnTo>
                <a:lnTo>
                  <a:pt x="0" y="261363"/>
                </a:lnTo>
                <a:close/>
              </a:path>
            </a:pathLst>
          </a:custGeom>
          <a:solidFill>
            <a:schemeClr val="accent1">
              <a:lumMod val="75000"/>
            </a:schemeClr>
          </a:solidFill>
          <a:ln w="2200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5" name="iSHEJI-6">
            <a:extLst>
              <a:ext uri="{FF2B5EF4-FFF2-40B4-BE49-F238E27FC236}">
                <a16:creationId xmlns:a16="http://schemas.microsoft.com/office/drawing/2014/main" id="{6552E57D-41C7-BD28-2454-97130822887E}"/>
              </a:ext>
            </a:extLst>
          </p:cNvPr>
          <p:cNvSpPr/>
          <p:nvPr/>
        </p:nvSpPr>
        <p:spPr>
          <a:xfrm>
            <a:off x="3199333" y="1989747"/>
            <a:ext cx="791776" cy="1085880"/>
          </a:xfrm>
          <a:custGeom>
            <a:avLst/>
            <a:gdLst>
              <a:gd name="connsiteX0" fmla="*/ 309763 w 309763"/>
              <a:gd name="connsiteY0" fmla="*/ 424824 h 424824"/>
              <a:gd name="connsiteX1" fmla="*/ 309763 w 309763"/>
              <a:gd name="connsiteY1" fmla="*/ 163242 h 424824"/>
              <a:gd name="connsiteX2" fmla="*/ 0 w 309763"/>
              <a:gd name="connsiteY2" fmla="*/ 0 h 424824"/>
              <a:gd name="connsiteX3" fmla="*/ 0 w 309763"/>
              <a:gd name="connsiteY3" fmla="*/ 261583 h 424824"/>
              <a:gd name="connsiteX4" fmla="*/ 309763 w 309763"/>
              <a:gd name="connsiteY4" fmla="*/ 424824 h 424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63" h="424824">
                <a:moveTo>
                  <a:pt x="309763" y="424824"/>
                </a:moveTo>
                <a:lnTo>
                  <a:pt x="309763" y="163242"/>
                </a:lnTo>
                <a:lnTo>
                  <a:pt x="0" y="0"/>
                </a:lnTo>
                <a:lnTo>
                  <a:pt x="0" y="261583"/>
                </a:lnTo>
                <a:lnTo>
                  <a:pt x="309763" y="424824"/>
                </a:lnTo>
                <a:close/>
              </a:path>
            </a:pathLst>
          </a:custGeom>
          <a:solidFill>
            <a:schemeClr val="accent1"/>
          </a:solidFill>
          <a:ln w="2200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6" name="iSHEJI-7">
            <a:extLst>
              <a:ext uri="{FF2B5EF4-FFF2-40B4-BE49-F238E27FC236}">
                <a16:creationId xmlns:a16="http://schemas.microsoft.com/office/drawing/2014/main" id="{28EA915D-C8C6-E9FC-EC77-B90363D15403}"/>
              </a:ext>
            </a:extLst>
          </p:cNvPr>
          <p:cNvSpPr/>
          <p:nvPr/>
        </p:nvSpPr>
        <p:spPr>
          <a:xfrm>
            <a:off x="5990794" y="2146076"/>
            <a:ext cx="1056639" cy="1190475"/>
          </a:xfrm>
          <a:custGeom>
            <a:avLst/>
            <a:gdLst>
              <a:gd name="connsiteX0" fmla="*/ 0 w 413384"/>
              <a:gd name="connsiteY0" fmla="*/ 0 h 465744"/>
              <a:gd name="connsiteX1" fmla="*/ 0 w 413384"/>
              <a:gd name="connsiteY1" fmla="*/ 465745 h 465744"/>
              <a:gd name="connsiteX2" fmla="*/ 413384 w 413384"/>
              <a:gd name="connsiteY2" fmla="*/ 232982 h 465744"/>
              <a:gd name="connsiteX3" fmla="*/ 0 w 413384"/>
              <a:gd name="connsiteY3" fmla="*/ 0 h 465744"/>
            </a:gdLst>
            <a:ahLst/>
            <a:cxnLst>
              <a:cxn ang="0">
                <a:pos x="connsiteX0" y="connsiteY0"/>
              </a:cxn>
              <a:cxn ang="0">
                <a:pos x="connsiteX1" y="connsiteY1"/>
              </a:cxn>
              <a:cxn ang="0">
                <a:pos x="connsiteX2" y="connsiteY2"/>
              </a:cxn>
              <a:cxn ang="0">
                <a:pos x="connsiteX3" y="connsiteY3"/>
              </a:cxn>
            </a:cxnLst>
            <a:rect l="l" t="t" r="r" b="b"/>
            <a:pathLst>
              <a:path w="413384" h="465744">
                <a:moveTo>
                  <a:pt x="0" y="0"/>
                </a:moveTo>
                <a:lnTo>
                  <a:pt x="0" y="465745"/>
                </a:lnTo>
                <a:lnTo>
                  <a:pt x="413384" y="232982"/>
                </a:lnTo>
                <a:lnTo>
                  <a:pt x="0" y="0"/>
                </a:lnTo>
                <a:close/>
              </a:path>
            </a:pathLst>
          </a:custGeom>
          <a:solidFill>
            <a:schemeClr val="accent1">
              <a:lumMod val="75000"/>
            </a:schemeClr>
          </a:solidFill>
          <a:ln w="2200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3" name="iSHEJI-8">
            <a:extLst>
              <a:ext uri="{FF2B5EF4-FFF2-40B4-BE49-F238E27FC236}">
                <a16:creationId xmlns:a16="http://schemas.microsoft.com/office/drawing/2014/main" id="{8CA1510F-F576-1DEB-D668-45375C5C4394}"/>
              </a:ext>
            </a:extLst>
          </p:cNvPr>
          <p:cNvSpPr/>
          <p:nvPr/>
        </p:nvSpPr>
        <p:spPr>
          <a:xfrm>
            <a:off x="3991109" y="3718946"/>
            <a:ext cx="1999684" cy="668060"/>
          </a:xfrm>
          <a:custGeom>
            <a:avLst/>
            <a:gdLst>
              <a:gd name="connsiteX0" fmla="*/ 0 w 782327"/>
              <a:gd name="connsiteY0" fmla="*/ 0 h 261362"/>
              <a:gd name="connsiteX1" fmla="*/ 782328 w 782327"/>
              <a:gd name="connsiteY1" fmla="*/ 0 h 261362"/>
              <a:gd name="connsiteX2" fmla="*/ 782328 w 782327"/>
              <a:gd name="connsiteY2" fmla="*/ 261363 h 261362"/>
              <a:gd name="connsiteX3" fmla="*/ 0 w 782327"/>
              <a:gd name="connsiteY3" fmla="*/ 261363 h 261362"/>
            </a:gdLst>
            <a:ahLst/>
            <a:cxnLst>
              <a:cxn ang="0">
                <a:pos x="connsiteX0" y="connsiteY0"/>
              </a:cxn>
              <a:cxn ang="0">
                <a:pos x="connsiteX1" y="connsiteY1"/>
              </a:cxn>
              <a:cxn ang="0">
                <a:pos x="connsiteX2" y="connsiteY2"/>
              </a:cxn>
              <a:cxn ang="0">
                <a:pos x="connsiteX3" y="connsiteY3"/>
              </a:cxn>
            </a:cxnLst>
            <a:rect l="l" t="t" r="r" b="b"/>
            <a:pathLst>
              <a:path w="782327" h="261362">
                <a:moveTo>
                  <a:pt x="0" y="0"/>
                </a:moveTo>
                <a:lnTo>
                  <a:pt x="782328" y="0"/>
                </a:lnTo>
                <a:lnTo>
                  <a:pt x="782328" y="261363"/>
                </a:lnTo>
                <a:lnTo>
                  <a:pt x="0" y="261363"/>
                </a:lnTo>
                <a:close/>
              </a:path>
            </a:pathLst>
          </a:custGeom>
          <a:solidFill>
            <a:schemeClr val="accent3"/>
          </a:solidFill>
          <a:ln w="2200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2" name="iSHEJI-9">
            <a:extLst>
              <a:ext uri="{FF2B5EF4-FFF2-40B4-BE49-F238E27FC236}">
                <a16:creationId xmlns:a16="http://schemas.microsoft.com/office/drawing/2014/main" id="{1887F426-1752-266A-CA20-B487F2B992DB}"/>
              </a:ext>
            </a:extLst>
          </p:cNvPr>
          <p:cNvSpPr/>
          <p:nvPr/>
        </p:nvSpPr>
        <p:spPr>
          <a:xfrm>
            <a:off x="3199333" y="3301689"/>
            <a:ext cx="791776" cy="1085318"/>
          </a:xfrm>
          <a:custGeom>
            <a:avLst/>
            <a:gdLst>
              <a:gd name="connsiteX0" fmla="*/ 309763 w 309763"/>
              <a:gd name="connsiteY0" fmla="*/ 424604 h 424604"/>
              <a:gd name="connsiteX1" fmla="*/ 309763 w 309763"/>
              <a:gd name="connsiteY1" fmla="*/ 163022 h 424604"/>
              <a:gd name="connsiteX2" fmla="*/ 0 w 309763"/>
              <a:gd name="connsiteY2" fmla="*/ 0 h 424604"/>
              <a:gd name="connsiteX3" fmla="*/ 0 w 309763"/>
              <a:gd name="connsiteY3" fmla="*/ 261363 h 424604"/>
              <a:gd name="connsiteX4" fmla="*/ 309763 w 309763"/>
              <a:gd name="connsiteY4" fmla="*/ 424604 h 424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63" h="424604">
                <a:moveTo>
                  <a:pt x="309763" y="424604"/>
                </a:moveTo>
                <a:lnTo>
                  <a:pt x="309763" y="163022"/>
                </a:lnTo>
                <a:lnTo>
                  <a:pt x="0" y="0"/>
                </a:lnTo>
                <a:lnTo>
                  <a:pt x="0" y="261363"/>
                </a:lnTo>
                <a:lnTo>
                  <a:pt x="309763" y="424604"/>
                </a:lnTo>
                <a:close/>
              </a:path>
            </a:pathLst>
          </a:custGeom>
          <a:solidFill>
            <a:schemeClr val="accent2"/>
          </a:solidFill>
          <a:ln w="2200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3" name="iSHEJI-10">
            <a:extLst>
              <a:ext uri="{FF2B5EF4-FFF2-40B4-BE49-F238E27FC236}">
                <a16:creationId xmlns:a16="http://schemas.microsoft.com/office/drawing/2014/main" id="{9442FFE2-585A-0744-7DFD-671CF9DE3753}"/>
              </a:ext>
            </a:extLst>
          </p:cNvPr>
          <p:cNvSpPr/>
          <p:nvPr/>
        </p:nvSpPr>
        <p:spPr>
          <a:xfrm>
            <a:off x="5990794" y="3458020"/>
            <a:ext cx="1056639" cy="1189912"/>
          </a:xfrm>
          <a:custGeom>
            <a:avLst/>
            <a:gdLst>
              <a:gd name="connsiteX0" fmla="*/ 0 w 413384"/>
              <a:gd name="connsiteY0" fmla="*/ 0 h 465524"/>
              <a:gd name="connsiteX1" fmla="*/ 0 w 413384"/>
              <a:gd name="connsiteY1" fmla="*/ 465525 h 465524"/>
              <a:gd name="connsiteX2" fmla="*/ 413384 w 413384"/>
              <a:gd name="connsiteY2" fmla="*/ 232762 h 465524"/>
              <a:gd name="connsiteX3" fmla="*/ 0 w 413384"/>
              <a:gd name="connsiteY3" fmla="*/ 0 h 465524"/>
            </a:gdLst>
            <a:ahLst/>
            <a:cxnLst>
              <a:cxn ang="0">
                <a:pos x="connsiteX0" y="connsiteY0"/>
              </a:cxn>
              <a:cxn ang="0">
                <a:pos x="connsiteX1" y="connsiteY1"/>
              </a:cxn>
              <a:cxn ang="0">
                <a:pos x="connsiteX2" y="connsiteY2"/>
              </a:cxn>
              <a:cxn ang="0">
                <a:pos x="connsiteX3" y="connsiteY3"/>
              </a:cxn>
            </a:cxnLst>
            <a:rect l="l" t="t" r="r" b="b"/>
            <a:pathLst>
              <a:path w="413384" h="465524">
                <a:moveTo>
                  <a:pt x="0" y="0"/>
                </a:moveTo>
                <a:lnTo>
                  <a:pt x="0" y="465525"/>
                </a:lnTo>
                <a:lnTo>
                  <a:pt x="413384" y="232762"/>
                </a:lnTo>
                <a:lnTo>
                  <a:pt x="0" y="0"/>
                </a:lnTo>
                <a:close/>
              </a:path>
            </a:pathLst>
          </a:custGeom>
          <a:solidFill>
            <a:schemeClr val="accent3"/>
          </a:solidFill>
          <a:ln w="2200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4" name="iSHEJI-11">
            <a:extLst>
              <a:ext uri="{FF2B5EF4-FFF2-40B4-BE49-F238E27FC236}">
                <a16:creationId xmlns:a16="http://schemas.microsoft.com/office/drawing/2014/main" id="{0D7D77AA-4E3B-9787-FD4F-9603392C3638}"/>
              </a:ext>
            </a:extLst>
          </p:cNvPr>
          <p:cNvSpPr/>
          <p:nvPr/>
        </p:nvSpPr>
        <p:spPr>
          <a:xfrm>
            <a:off x="3991109" y="5030326"/>
            <a:ext cx="1999684" cy="668060"/>
          </a:xfrm>
          <a:custGeom>
            <a:avLst/>
            <a:gdLst>
              <a:gd name="connsiteX0" fmla="*/ 0 w 782327"/>
              <a:gd name="connsiteY0" fmla="*/ 0 h 261362"/>
              <a:gd name="connsiteX1" fmla="*/ 782328 w 782327"/>
              <a:gd name="connsiteY1" fmla="*/ 0 h 261362"/>
              <a:gd name="connsiteX2" fmla="*/ 782328 w 782327"/>
              <a:gd name="connsiteY2" fmla="*/ 261363 h 261362"/>
              <a:gd name="connsiteX3" fmla="*/ 0 w 782327"/>
              <a:gd name="connsiteY3" fmla="*/ 261363 h 261362"/>
            </a:gdLst>
            <a:ahLst/>
            <a:cxnLst>
              <a:cxn ang="0">
                <a:pos x="connsiteX0" y="connsiteY0"/>
              </a:cxn>
              <a:cxn ang="0">
                <a:pos x="connsiteX1" y="connsiteY1"/>
              </a:cxn>
              <a:cxn ang="0">
                <a:pos x="connsiteX2" y="connsiteY2"/>
              </a:cxn>
              <a:cxn ang="0">
                <a:pos x="connsiteX3" y="connsiteY3"/>
              </a:cxn>
            </a:cxnLst>
            <a:rect l="l" t="t" r="r" b="b"/>
            <a:pathLst>
              <a:path w="782327" h="261362">
                <a:moveTo>
                  <a:pt x="0" y="0"/>
                </a:moveTo>
                <a:lnTo>
                  <a:pt x="782328" y="0"/>
                </a:lnTo>
                <a:lnTo>
                  <a:pt x="782328" y="261363"/>
                </a:lnTo>
                <a:lnTo>
                  <a:pt x="0" y="261363"/>
                </a:lnTo>
                <a:close/>
              </a:path>
            </a:pathLst>
          </a:custGeom>
          <a:solidFill>
            <a:schemeClr val="accent1">
              <a:lumMod val="75000"/>
            </a:schemeClr>
          </a:solidFill>
          <a:ln w="2200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5" name="iSHEJI-12">
            <a:extLst>
              <a:ext uri="{FF2B5EF4-FFF2-40B4-BE49-F238E27FC236}">
                <a16:creationId xmlns:a16="http://schemas.microsoft.com/office/drawing/2014/main" id="{42B6A5C5-D410-4924-1E72-FDC81378F57E}"/>
              </a:ext>
            </a:extLst>
          </p:cNvPr>
          <p:cNvSpPr/>
          <p:nvPr/>
        </p:nvSpPr>
        <p:spPr>
          <a:xfrm>
            <a:off x="3199333" y="4613067"/>
            <a:ext cx="791776" cy="1085318"/>
          </a:xfrm>
          <a:custGeom>
            <a:avLst/>
            <a:gdLst>
              <a:gd name="connsiteX0" fmla="*/ 309763 w 309763"/>
              <a:gd name="connsiteY0" fmla="*/ 424604 h 424604"/>
              <a:gd name="connsiteX1" fmla="*/ 309763 w 309763"/>
              <a:gd name="connsiteY1" fmla="*/ 163242 h 424604"/>
              <a:gd name="connsiteX2" fmla="*/ 0 w 309763"/>
              <a:gd name="connsiteY2" fmla="*/ 0 h 424604"/>
              <a:gd name="connsiteX3" fmla="*/ 0 w 309763"/>
              <a:gd name="connsiteY3" fmla="*/ 261583 h 424604"/>
              <a:gd name="connsiteX4" fmla="*/ 309763 w 309763"/>
              <a:gd name="connsiteY4" fmla="*/ 424604 h 424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63" h="424604">
                <a:moveTo>
                  <a:pt x="309763" y="424604"/>
                </a:moveTo>
                <a:lnTo>
                  <a:pt x="309763" y="163242"/>
                </a:lnTo>
                <a:lnTo>
                  <a:pt x="0" y="0"/>
                </a:lnTo>
                <a:lnTo>
                  <a:pt x="0" y="261583"/>
                </a:lnTo>
                <a:lnTo>
                  <a:pt x="309763" y="424604"/>
                </a:lnTo>
                <a:close/>
              </a:path>
            </a:pathLst>
          </a:custGeom>
          <a:solidFill>
            <a:schemeClr val="accent1"/>
          </a:solidFill>
          <a:ln w="2200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6" name="iSHEJI-13">
            <a:extLst>
              <a:ext uri="{FF2B5EF4-FFF2-40B4-BE49-F238E27FC236}">
                <a16:creationId xmlns:a16="http://schemas.microsoft.com/office/drawing/2014/main" id="{2359A544-BC9D-98EC-9740-51B058DB3FD7}"/>
              </a:ext>
            </a:extLst>
          </p:cNvPr>
          <p:cNvSpPr/>
          <p:nvPr/>
        </p:nvSpPr>
        <p:spPr>
          <a:xfrm>
            <a:off x="5990794" y="4769400"/>
            <a:ext cx="1056639" cy="1189912"/>
          </a:xfrm>
          <a:custGeom>
            <a:avLst/>
            <a:gdLst>
              <a:gd name="connsiteX0" fmla="*/ 0 w 413384"/>
              <a:gd name="connsiteY0" fmla="*/ 0 h 465524"/>
              <a:gd name="connsiteX1" fmla="*/ 0 w 413384"/>
              <a:gd name="connsiteY1" fmla="*/ 465525 h 465524"/>
              <a:gd name="connsiteX2" fmla="*/ 413384 w 413384"/>
              <a:gd name="connsiteY2" fmla="*/ 232762 h 465524"/>
              <a:gd name="connsiteX3" fmla="*/ 0 w 413384"/>
              <a:gd name="connsiteY3" fmla="*/ 0 h 465524"/>
            </a:gdLst>
            <a:ahLst/>
            <a:cxnLst>
              <a:cxn ang="0">
                <a:pos x="connsiteX0" y="connsiteY0"/>
              </a:cxn>
              <a:cxn ang="0">
                <a:pos x="connsiteX1" y="connsiteY1"/>
              </a:cxn>
              <a:cxn ang="0">
                <a:pos x="connsiteX2" y="connsiteY2"/>
              </a:cxn>
              <a:cxn ang="0">
                <a:pos x="connsiteX3" y="connsiteY3"/>
              </a:cxn>
            </a:cxnLst>
            <a:rect l="l" t="t" r="r" b="b"/>
            <a:pathLst>
              <a:path w="413384" h="465524">
                <a:moveTo>
                  <a:pt x="0" y="0"/>
                </a:moveTo>
                <a:lnTo>
                  <a:pt x="0" y="465525"/>
                </a:lnTo>
                <a:lnTo>
                  <a:pt x="413384" y="232762"/>
                </a:lnTo>
                <a:lnTo>
                  <a:pt x="0" y="0"/>
                </a:lnTo>
                <a:close/>
              </a:path>
            </a:pathLst>
          </a:custGeom>
          <a:solidFill>
            <a:schemeClr val="accent1">
              <a:lumMod val="75000"/>
            </a:schemeClr>
          </a:solidFill>
          <a:ln w="2200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7" name="iSHEJI-14">
            <a:extLst>
              <a:ext uri="{FF2B5EF4-FFF2-40B4-BE49-F238E27FC236}">
                <a16:creationId xmlns:a16="http://schemas.microsoft.com/office/drawing/2014/main" id="{2BDF9395-1A28-9687-E270-4DDEFF4E2B4E}"/>
              </a:ext>
            </a:extLst>
          </p:cNvPr>
          <p:cNvSpPr/>
          <p:nvPr/>
        </p:nvSpPr>
        <p:spPr>
          <a:xfrm>
            <a:off x="6165008" y="5214883"/>
            <a:ext cx="342748" cy="300070"/>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solidFill>
            <a:srgbClr val="FFFFFF"/>
          </a:solidFill>
          <a:ln w="22000"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8" name="iSHEJI-15">
            <a:extLst>
              <a:ext uri="{FF2B5EF4-FFF2-40B4-BE49-F238E27FC236}">
                <a16:creationId xmlns:a16="http://schemas.microsoft.com/office/drawing/2014/main" id="{C48225E4-1104-F015-B422-3CAEEFDA3F99}"/>
              </a:ext>
            </a:extLst>
          </p:cNvPr>
          <p:cNvSpPr/>
          <p:nvPr/>
        </p:nvSpPr>
        <p:spPr>
          <a:xfrm>
            <a:off x="6177840" y="3916287"/>
            <a:ext cx="312820" cy="289380"/>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solidFill>
          <a:ln w="22000"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9" name="iSHEJI-16">
            <a:extLst>
              <a:ext uri="{FF2B5EF4-FFF2-40B4-BE49-F238E27FC236}">
                <a16:creationId xmlns:a16="http://schemas.microsoft.com/office/drawing/2014/main" id="{2EC480C0-DA58-F808-2B01-5F2FF52F6ECB}"/>
              </a:ext>
            </a:extLst>
          </p:cNvPr>
          <p:cNvSpPr/>
          <p:nvPr/>
        </p:nvSpPr>
        <p:spPr>
          <a:xfrm>
            <a:off x="6151111" y="2554887"/>
            <a:ext cx="372832" cy="372828"/>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80 h 720001"/>
              <a:gd name="connsiteX5" fmla="*/ 507383 w 720001"/>
              <a:gd name="connsiteY5" fmla="*/ 72694 h 720001"/>
              <a:gd name="connsiteX6" fmla="*/ 457070 w 720001"/>
              <a:gd name="connsiteY6" fmla="*/ 57166 h 720001"/>
              <a:gd name="connsiteX7" fmla="*/ 405022 w 720001"/>
              <a:gd name="connsiteY7" fmla="*/ 0 h 720001"/>
              <a:gd name="connsiteX8" fmla="*/ 720001 w 720001"/>
              <a:gd name="connsiteY8" fmla="*/ 314979 h 720001"/>
              <a:gd name="connsiteX9" fmla="*/ 405022 w 720001"/>
              <a:gd name="connsiteY9" fmla="*/ 314979 h 720001"/>
              <a:gd name="connsiteX10" fmla="*/ 360000 w 720001"/>
              <a:gd name="connsiteY10" fmla="*/ 0 h 720001"/>
              <a:gd name="connsiteX11" fmla="*/ 360000 w 720001"/>
              <a:gd name="connsiteY11" fmla="*/ 360000 h 720001"/>
              <a:gd name="connsiteX12" fmla="*/ 720000 w 720001"/>
              <a:gd name="connsiteY12" fmla="*/ 360000 h 720001"/>
              <a:gd name="connsiteX13" fmla="*/ 360000 w 720001"/>
              <a:gd name="connsiteY13" fmla="*/ 720001 h 720001"/>
              <a:gd name="connsiteX14" fmla="*/ 0 w 720001"/>
              <a:gd name="connsiteY14" fmla="*/ 360000 h 720001"/>
              <a:gd name="connsiteX15" fmla="*/ 360000 w 720001"/>
              <a:gd name="connsiteY15"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80"/>
                </a:cubicBezTo>
                <a:cubicBezTo>
                  <a:pt x="566806" y="104878"/>
                  <a:pt x="538699" y="85967"/>
                  <a:pt x="507383" y="72694"/>
                </a:cubicBezTo>
                <a:cubicBezTo>
                  <a:pt x="491075" y="65755"/>
                  <a:pt x="474246" y="60637"/>
                  <a:pt x="457070" y="57166"/>
                </a:cubicBezTo>
                <a:close/>
                <a:moveTo>
                  <a:pt x="405022" y="0"/>
                </a:moveTo>
                <a:cubicBezTo>
                  <a:pt x="578950" y="0"/>
                  <a:pt x="720001" y="141051"/>
                  <a:pt x="720001" y="314979"/>
                </a:cubicBezTo>
                <a:lnTo>
                  <a:pt x="405022" y="314979"/>
                </a:lnTo>
                <a:close/>
                <a:moveTo>
                  <a:pt x="360000" y="0"/>
                </a:moveTo>
                <a:lnTo>
                  <a:pt x="360000" y="360000"/>
                </a:lnTo>
                <a:lnTo>
                  <a:pt x="720000" y="360000"/>
                </a:lnTo>
                <a:cubicBezTo>
                  <a:pt x="720000" y="558825"/>
                  <a:pt x="558824" y="720001"/>
                  <a:pt x="360000" y="720001"/>
                </a:cubicBezTo>
                <a:cubicBezTo>
                  <a:pt x="161176" y="720001"/>
                  <a:pt x="0" y="558825"/>
                  <a:pt x="0" y="360000"/>
                </a:cubicBezTo>
                <a:cubicBezTo>
                  <a:pt x="0" y="161176"/>
                  <a:pt x="161176" y="0"/>
                  <a:pt x="360000" y="0"/>
                </a:cubicBezTo>
                <a:close/>
              </a:path>
            </a:pathLst>
          </a:custGeom>
          <a:solidFill>
            <a:srgbClr val="FFFFFF"/>
          </a:solidFill>
          <a:ln w="22000"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0" name="iSHEJI-17">
            <a:extLst>
              <a:ext uri="{FF2B5EF4-FFF2-40B4-BE49-F238E27FC236}">
                <a16:creationId xmlns:a16="http://schemas.microsoft.com/office/drawing/2014/main" id="{84B9A8E6-6EBF-D318-8A0F-815D894C8A1D}"/>
              </a:ext>
            </a:extLst>
          </p:cNvPr>
          <p:cNvSpPr txBox="1"/>
          <p:nvPr/>
        </p:nvSpPr>
        <p:spPr>
          <a:xfrm>
            <a:off x="7229606" y="2435556"/>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内容智能流转</a:t>
            </a:r>
          </a:p>
        </p:txBody>
      </p:sp>
      <p:sp>
        <p:nvSpPr>
          <p:cNvPr id="51" name="iSHEJI-18">
            <a:extLst>
              <a:ext uri="{FF2B5EF4-FFF2-40B4-BE49-F238E27FC236}">
                <a16:creationId xmlns:a16="http://schemas.microsoft.com/office/drawing/2014/main" id="{30743F35-4586-3525-B8CA-B8AE82FD0B96}"/>
              </a:ext>
            </a:extLst>
          </p:cNvPr>
          <p:cNvSpPr txBox="1"/>
          <p:nvPr/>
        </p:nvSpPr>
        <p:spPr>
          <a:xfrm>
            <a:off x="7220081" y="2777975"/>
            <a:ext cx="4125290" cy="54220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通过海报、文章、视频、音频、直播等形式创造优质内容，经由内容智能中台分发到各个渠道，触达用户</a:t>
            </a:r>
          </a:p>
        </p:txBody>
      </p:sp>
      <p:sp>
        <p:nvSpPr>
          <p:cNvPr id="53" name="iSHEJI-19">
            <a:extLst>
              <a:ext uri="{FF2B5EF4-FFF2-40B4-BE49-F238E27FC236}">
                <a16:creationId xmlns:a16="http://schemas.microsoft.com/office/drawing/2014/main" id="{A85C6FD8-D17A-70BA-A568-936FA1A9E526}"/>
              </a:ext>
            </a:extLst>
          </p:cNvPr>
          <p:cNvSpPr txBox="1"/>
          <p:nvPr/>
        </p:nvSpPr>
        <p:spPr>
          <a:xfrm>
            <a:off x="7229606" y="3668788"/>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数字资产管理</a:t>
            </a:r>
          </a:p>
        </p:txBody>
      </p:sp>
      <p:sp>
        <p:nvSpPr>
          <p:cNvPr id="54" name="iSHEJI-20">
            <a:extLst>
              <a:ext uri="{FF2B5EF4-FFF2-40B4-BE49-F238E27FC236}">
                <a16:creationId xmlns:a16="http://schemas.microsoft.com/office/drawing/2014/main" id="{06C513E2-9957-A83B-49DF-0CC48EF83904}"/>
              </a:ext>
            </a:extLst>
          </p:cNvPr>
          <p:cNvSpPr txBox="1"/>
          <p:nvPr/>
        </p:nvSpPr>
        <p:spPr>
          <a:xfrm>
            <a:off x="7220081" y="4011207"/>
            <a:ext cx="4125290" cy="54220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基于全社交媒体平台进行全域流量整合营销，借助数据中台</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KolRank</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提供标准化产品及服务</a:t>
            </a:r>
          </a:p>
        </p:txBody>
      </p:sp>
      <p:sp>
        <p:nvSpPr>
          <p:cNvPr id="56" name="iSHEJI-21">
            <a:extLst>
              <a:ext uri="{FF2B5EF4-FFF2-40B4-BE49-F238E27FC236}">
                <a16:creationId xmlns:a16="http://schemas.microsoft.com/office/drawing/2014/main" id="{856D6928-EC7B-6849-728C-AC13B7FFD712}"/>
              </a:ext>
            </a:extLst>
          </p:cNvPr>
          <p:cNvSpPr txBox="1"/>
          <p:nvPr/>
        </p:nvSpPr>
        <p:spPr>
          <a:xfrm>
            <a:off x="7229606" y="4902020"/>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品牌塑造传播</a:t>
            </a:r>
          </a:p>
        </p:txBody>
      </p:sp>
      <p:sp>
        <p:nvSpPr>
          <p:cNvPr id="57" name="iSHEJI-22">
            <a:extLst>
              <a:ext uri="{FF2B5EF4-FFF2-40B4-BE49-F238E27FC236}">
                <a16:creationId xmlns:a16="http://schemas.microsoft.com/office/drawing/2014/main" id="{D42B8F4F-1D9A-BD95-B697-5AB37A7F91C9}"/>
              </a:ext>
            </a:extLst>
          </p:cNvPr>
          <p:cNvSpPr txBox="1"/>
          <p:nvPr/>
        </p:nvSpPr>
        <p:spPr>
          <a:xfrm>
            <a:off x="7220081" y="5244439"/>
            <a:ext cx="4125290" cy="54220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以优质内容作为营销输出核心，承载品牌内核，引发用户的情感共鸣和价值观认同</a:t>
            </a:r>
          </a:p>
        </p:txBody>
      </p:sp>
      <p:sp>
        <p:nvSpPr>
          <p:cNvPr id="59" name="iSHEJI-23">
            <a:extLst>
              <a:ext uri="{FF2B5EF4-FFF2-40B4-BE49-F238E27FC236}">
                <a16:creationId xmlns:a16="http://schemas.microsoft.com/office/drawing/2014/main" id="{7AD1216C-0018-DE5F-E0BB-23A3B843B7D4}"/>
              </a:ext>
            </a:extLst>
          </p:cNvPr>
          <p:cNvSpPr/>
          <p:nvPr/>
        </p:nvSpPr>
        <p:spPr>
          <a:xfrm>
            <a:off x="704599" y="1738190"/>
            <a:ext cx="2657725" cy="4476750"/>
          </a:xfrm>
          <a:prstGeom prst="rect">
            <a:avLst/>
          </a:prstGeom>
          <a:blipFill dpi="0" rotWithShape="1">
            <a:blip r:embed="rId4"/>
            <a:srcRect/>
            <a:tile tx="0" ty="0" sx="100000" sy="100000" flip="none" algn="t"/>
          </a:blip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61" name="iSHEJI-24">
            <a:extLst>
              <a:ext uri="{FF2B5EF4-FFF2-40B4-BE49-F238E27FC236}">
                <a16:creationId xmlns:a16="http://schemas.microsoft.com/office/drawing/2014/main" id="{1171F6C3-93BF-55CC-96B7-38329690435A}"/>
              </a:ext>
            </a:extLst>
          </p:cNvPr>
          <p:cNvSpPr txBox="1"/>
          <p:nvPr>
            <p:custDataLst>
              <p:tags r:id="rId2"/>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2" name="iSHEJI-2">
            <a:extLst>
              <a:ext uri="{FF2B5EF4-FFF2-40B4-BE49-F238E27FC236}">
                <a16:creationId xmlns:a16="http://schemas.microsoft.com/office/drawing/2014/main" id="{E50450CA-3184-2230-21E2-D822049E504E}"/>
              </a:ext>
            </a:extLst>
          </p:cNvPr>
          <p:cNvSpPr txBox="1"/>
          <p:nvPr/>
        </p:nvSpPr>
        <p:spPr>
          <a:xfrm>
            <a:off x="1153025" y="558828"/>
            <a:ext cx="2446121"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spc="0" dirty="0">
                <a:solidFill>
                  <a:schemeClr val="tx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工作不足</a:t>
            </a:r>
          </a:p>
        </p:txBody>
      </p:sp>
      <p:sp>
        <p:nvSpPr>
          <p:cNvPr id="3" name="iSHEJI-3">
            <a:extLst>
              <a:ext uri="{FF2B5EF4-FFF2-40B4-BE49-F238E27FC236}">
                <a16:creationId xmlns:a16="http://schemas.microsoft.com/office/drawing/2014/main" id="{9C7F6F56-4C76-D55E-2028-8E925D7CFDF5}"/>
              </a:ext>
            </a:extLst>
          </p:cNvPr>
          <p:cNvSpPr txBox="1"/>
          <p:nvPr/>
        </p:nvSpPr>
        <p:spPr>
          <a:xfrm>
            <a:off x="1153025" y="989715"/>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Lack of work</a:t>
            </a:r>
          </a:p>
        </p:txBody>
      </p:sp>
    </p:spTree>
    <p:custDataLst>
      <p:tags r:id="rId1"/>
    </p:custDataLst>
    <p:extLst>
      <p:ext uri="{BB962C8B-B14F-4D97-AF65-F5344CB8AC3E}">
        <p14:creationId xmlns:p14="http://schemas.microsoft.com/office/powerpoint/2010/main" val="8614030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iSHEJI-1">
            <a:extLst>
              <a:ext uri="{FF2B5EF4-FFF2-40B4-BE49-F238E27FC236}">
                <a16:creationId xmlns:a16="http://schemas.microsoft.com/office/drawing/2014/main" id="{9154F132-5480-ABBE-987D-7117A7FDC134}"/>
              </a:ext>
            </a:extLst>
          </p:cNvPr>
          <p:cNvSpPr>
            <a:spLocks noChangeArrowheads="1"/>
          </p:cNvSpPr>
          <p:nvPr/>
        </p:nvSpPr>
        <p:spPr bwMode="auto">
          <a:xfrm>
            <a:off x="8045035" y="1518753"/>
            <a:ext cx="3148298" cy="320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ysClr val="windowText" lastClr="000000"/>
                </a:solidFill>
                <a:latin typeface="Arial" panose="020B0604020202020204" pitchFamily="34" charset="0"/>
              </a:defRPr>
            </a:lvl1pPr>
            <a:lvl2pPr marL="457200" eaLnBrk="0" fontAlgn="base" hangingPunct="0">
              <a:spcBef>
                <a:spcPct val="0"/>
              </a:spcBef>
              <a:spcAft>
                <a:spcPct val="0"/>
              </a:spcAft>
              <a:defRPr>
                <a:solidFill>
                  <a:sysClr val="windowText" lastClr="000000"/>
                </a:solidFill>
                <a:latin typeface="Arial" panose="020B0604020202020204" pitchFamily="34" charset="0"/>
              </a:defRPr>
            </a:lvl2pPr>
            <a:lvl3pPr marL="914400" eaLnBrk="0" fontAlgn="base" hangingPunct="0">
              <a:spcBef>
                <a:spcPct val="0"/>
              </a:spcBef>
              <a:spcAft>
                <a:spcPct val="0"/>
              </a:spcAft>
              <a:defRPr>
                <a:solidFill>
                  <a:sysClr val="windowText" lastClr="000000"/>
                </a:solidFill>
                <a:latin typeface="Arial" panose="020B0604020202020204" pitchFamily="34" charset="0"/>
              </a:defRPr>
            </a:lvl3pPr>
            <a:lvl4pPr marL="1371600" eaLnBrk="0" fontAlgn="base" hangingPunct="0">
              <a:spcBef>
                <a:spcPct val="0"/>
              </a:spcBef>
              <a:spcAft>
                <a:spcPct val="0"/>
              </a:spcAft>
              <a:defRPr>
                <a:solidFill>
                  <a:sysClr val="windowText" lastClr="000000"/>
                </a:solidFill>
                <a:latin typeface="Arial" panose="020B0604020202020204" pitchFamily="34" charset="0"/>
              </a:defRPr>
            </a:lvl4pPr>
            <a:lvl5pPr marL="1828800" eaLnBrk="0" fontAlgn="base" hangingPunct="0">
              <a:spcBef>
                <a:spcPct val="0"/>
              </a:spcBef>
              <a:spcAft>
                <a:spcPct val="0"/>
              </a:spcAft>
              <a:defRPr>
                <a:solidFill>
                  <a:sysClr val="windowText" lastClr="000000"/>
                </a:solidFill>
                <a:latin typeface="Arial" panose="020B0604020202020204" pitchFamily="34" charset="0"/>
              </a:defRPr>
            </a:lvl5pPr>
            <a:lvl6pPr marL="2286000" eaLnBrk="0" fontAlgn="base" hangingPunct="0">
              <a:spcBef>
                <a:spcPct val="0"/>
              </a:spcBef>
              <a:spcAft>
                <a:spcPct val="0"/>
              </a:spcAft>
              <a:defRPr>
                <a:solidFill>
                  <a:sysClr val="windowText" lastClr="000000"/>
                </a:solidFill>
                <a:latin typeface="Arial" panose="020B0604020202020204" pitchFamily="34" charset="0"/>
              </a:defRPr>
            </a:lvl6pPr>
            <a:lvl7pPr marL="2743200" eaLnBrk="0" fontAlgn="base" hangingPunct="0">
              <a:spcBef>
                <a:spcPct val="0"/>
              </a:spcBef>
              <a:spcAft>
                <a:spcPct val="0"/>
              </a:spcAft>
              <a:defRPr>
                <a:solidFill>
                  <a:sysClr val="windowText" lastClr="000000"/>
                </a:solidFill>
                <a:latin typeface="Arial" panose="020B0604020202020204" pitchFamily="34" charset="0"/>
              </a:defRPr>
            </a:lvl7pPr>
            <a:lvl8pPr marL="3200400" eaLnBrk="0" fontAlgn="base" hangingPunct="0">
              <a:spcBef>
                <a:spcPct val="0"/>
              </a:spcBef>
              <a:spcAft>
                <a:spcPct val="0"/>
              </a:spcAft>
              <a:defRPr>
                <a:solidFill>
                  <a:sysClr val="windowText" lastClr="000000"/>
                </a:solidFill>
                <a:latin typeface="Arial" panose="020B0604020202020204" pitchFamily="34" charset="0"/>
              </a:defRPr>
            </a:lvl8pPr>
            <a:lvl9pPr marL="3657600" eaLnBrk="0" fontAlgn="base" hangingPunct="0">
              <a:spcBef>
                <a:spcPct val="0"/>
              </a:spcBef>
              <a:spcAft>
                <a:spcPct val="0"/>
              </a:spcAft>
              <a:defRPr>
                <a:solidFill>
                  <a:sysClr val="windowText" lastClr="000000"/>
                </a:solidFill>
                <a:latin typeface="Arial" panose="020B0604020202020204" pitchFamily="34" charset="0"/>
              </a:defRPr>
            </a:lvl9pPr>
          </a:lstStyle>
          <a:p>
            <a:pPr defTabSz="609600"/>
            <a:r>
              <a:rPr lang="en-US" altLang="en-US" sz="20800" dirty="0">
                <a:ln w="9525">
                  <a:solidFill>
                    <a:schemeClr val="accent1"/>
                  </a:solidFill>
                </a:ln>
                <a:no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字魂59号-创粗黑" panose="00000500000000000000" pitchFamily="2" charset="-122"/>
              </a:rPr>
              <a:t>04</a:t>
            </a:r>
          </a:p>
        </p:txBody>
      </p:sp>
      <p:sp>
        <p:nvSpPr>
          <p:cNvPr id="24" name="iSHEJI-2">
            <a:extLst>
              <a:ext uri="{FF2B5EF4-FFF2-40B4-BE49-F238E27FC236}">
                <a16:creationId xmlns:a16="http://schemas.microsoft.com/office/drawing/2014/main" id="{029AE5B2-A48B-E68D-6096-8FB5A0E2F3B7}"/>
              </a:ext>
            </a:extLst>
          </p:cNvPr>
          <p:cNvSpPr txBox="1"/>
          <p:nvPr/>
        </p:nvSpPr>
        <p:spPr>
          <a:xfrm>
            <a:off x="8357778" y="4611064"/>
            <a:ext cx="3161122" cy="677108"/>
          </a:xfrm>
          <a:prstGeom prst="rect">
            <a:avLst/>
          </a:prstGeom>
          <a:noFill/>
        </p:spPr>
        <p:txBody>
          <a:bodyPr wrap="none" lIns="0" tIns="0" rIns="0" bIns="0">
            <a:spAutoFit/>
          </a:bodyPr>
          <a:lstStyle/>
          <a:p>
            <a:pPr algn="r"/>
            <a:r>
              <a:rPr lang="en-US" altLang="zh-CN" sz="4400" dirty="0">
                <a:solidFill>
                  <a:schemeClr val="tx1">
                    <a:lumMod val="85000"/>
                    <a:lumOff val="1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Future plan</a:t>
            </a:r>
          </a:p>
        </p:txBody>
      </p:sp>
      <p:sp>
        <p:nvSpPr>
          <p:cNvPr id="25" name="iSHEJI-3">
            <a:extLst>
              <a:ext uri="{FF2B5EF4-FFF2-40B4-BE49-F238E27FC236}">
                <a16:creationId xmlns:a16="http://schemas.microsoft.com/office/drawing/2014/main" id="{FAA93B9D-53A5-873B-9BA0-339F36A59BB7}"/>
              </a:ext>
            </a:extLst>
          </p:cNvPr>
          <p:cNvSpPr txBox="1"/>
          <p:nvPr/>
        </p:nvSpPr>
        <p:spPr>
          <a:xfrm>
            <a:off x="10153142" y="5407510"/>
            <a:ext cx="1365758" cy="369332"/>
          </a:xfrm>
          <a:prstGeom prst="rect">
            <a:avLst/>
          </a:prstGeom>
          <a:noFill/>
        </p:spPr>
        <p:txBody>
          <a:bodyPr wrap="none" lIns="0" tIns="0" rIns="0" bIns="0">
            <a:spAutoFit/>
          </a:bodyPr>
          <a:lstStyle/>
          <a:p>
            <a:pPr algn="r"/>
            <a:r>
              <a:rPr lang="zh-CN" altLang="en-US" sz="2400" spc="300" dirty="0">
                <a:solidFill>
                  <a:schemeClr val="tx1">
                    <a:lumMod val="85000"/>
                    <a:lumOff val="15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未来规划</a:t>
            </a:r>
          </a:p>
        </p:txBody>
      </p:sp>
      <p:sp>
        <p:nvSpPr>
          <p:cNvPr id="26" name="iSHEJI-4">
            <a:extLst>
              <a:ext uri="{FF2B5EF4-FFF2-40B4-BE49-F238E27FC236}">
                <a16:creationId xmlns:a16="http://schemas.microsoft.com/office/drawing/2014/main" id="{CFFAC717-3C4E-813F-DCE4-FBDA83C22EEE}"/>
              </a:ext>
            </a:extLst>
          </p:cNvPr>
          <p:cNvSpPr/>
          <p:nvPr/>
        </p:nvSpPr>
        <p:spPr>
          <a:xfrm>
            <a:off x="9842926" y="5496763"/>
            <a:ext cx="190825" cy="190827"/>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7" name="iSHEJI-5">
            <a:extLst>
              <a:ext uri="{FF2B5EF4-FFF2-40B4-BE49-F238E27FC236}">
                <a16:creationId xmlns:a16="http://schemas.microsoft.com/office/drawing/2014/main" id="{F67E5F93-8C64-2765-E898-42830FD8E120}"/>
              </a:ext>
            </a:extLst>
          </p:cNvPr>
          <p:cNvSpPr/>
          <p:nvPr/>
        </p:nvSpPr>
        <p:spPr>
          <a:xfrm rot="2700000" flipV="1">
            <a:off x="-458369" y="-762077"/>
            <a:ext cx="5060448" cy="4063660"/>
          </a:xfrm>
          <a:custGeom>
            <a:avLst/>
            <a:gdLst>
              <a:gd name="connsiteX0" fmla="*/ 3436746 w 5060448"/>
              <a:gd name="connsiteY0" fmla="*/ 3556642 h 4063660"/>
              <a:gd name="connsiteX1" fmla="*/ 3523736 w 5060448"/>
              <a:gd name="connsiteY1" fmla="*/ 3766656 h 4063660"/>
              <a:gd name="connsiteX2" fmla="*/ 3226732 w 5060448"/>
              <a:gd name="connsiteY2" fmla="*/ 4063660 h 4063660"/>
              <a:gd name="connsiteX3" fmla="*/ 2675799 w 5060448"/>
              <a:gd name="connsiteY3" fmla="*/ 4063660 h 4063660"/>
              <a:gd name="connsiteX4" fmla="*/ 2081791 w 5060448"/>
              <a:gd name="connsiteY4" fmla="*/ 3469652 h 4063660"/>
              <a:gd name="connsiteX5" fmla="*/ 3226732 w 5060448"/>
              <a:gd name="connsiteY5" fmla="*/ 3469652 h 4063660"/>
              <a:gd name="connsiteX6" fmla="*/ 3436746 w 5060448"/>
              <a:gd name="connsiteY6" fmla="*/ 3556642 h 4063660"/>
              <a:gd name="connsiteX7" fmla="*/ 2525014 w 5060448"/>
              <a:gd name="connsiteY7" fmla="*/ 2168783 h 4063660"/>
              <a:gd name="connsiteX8" fmla="*/ 2612004 w 5060448"/>
              <a:gd name="connsiteY8" fmla="*/ 2378797 h 4063660"/>
              <a:gd name="connsiteX9" fmla="*/ 2314998 w 5060448"/>
              <a:gd name="connsiteY9" fmla="*/ 2675801 h 4063660"/>
              <a:gd name="connsiteX10" fmla="*/ 1287940 w 5060448"/>
              <a:gd name="connsiteY10" fmla="*/ 2675801 h 4063660"/>
              <a:gd name="connsiteX11" fmla="*/ 693932 w 5060448"/>
              <a:gd name="connsiteY11" fmla="*/ 2081793 h 4063660"/>
              <a:gd name="connsiteX12" fmla="*/ 2315000 w 5060448"/>
              <a:gd name="connsiteY12" fmla="*/ 2081793 h 4063660"/>
              <a:gd name="connsiteX13" fmla="*/ 2525014 w 5060448"/>
              <a:gd name="connsiteY13" fmla="*/ 2168783 h 4063660"/>
              <a:gd name="connsiteX14" fmla="*/ 4354026 w 5060448"/>
              <a:gd name="connsiteY14" fmla="*/ 2862713 h 4063660"/>
              <a:gd name="connsiteX15" fmla="*/ 4441014 w 5060448"/>
              <a:gd name="connsiteY15" fmla="*/ 3072727 h 4063660"/>
              <a:gd name="connsiteX16" fmla="*/ 4144010 w 5060448"/>
              <a:gd name="connsiteY16" fmla="*/ 3369731 h 4063660"/>
              <a:gd name="connsiteX17" fmla="*/ 1981870 w 5060448"/>
              <a:gd name="connsiteY17" fmla="*/ 3369731 h 4063660"/>
              <a:gd name="connsiteX18" fmla="*/ 1387862 w 5060448"/>
              <a:gd name="connsiteY18" fmla="*/ 2775724 h 4063660"/>
              <a:gd name="connsiteX19" fmla="*/ 4144010 w 5060448"/>
              <a:gd name="connsiteY19" fmla="*/ 2775724 h 4063660"/>
              <a:gd name="connsiteX20" fmla="*/ 4354026 w 5060448"/>
              <a:gd name="connsiteY20" fmla="*/ 2862713 h 4063660"/>
              <a:gd name="connsiteX21" fmla="*/ 2055300 w 5060448"/>
              <a:gd name="connsiteY21" fmla="*/ 86990 h 4063660"/>
              <a:gd name="connsiteX22" fmla="*/ 2142290 w 5060448"/>
              <a:gd name="connsiteY22" fmla="*/ 297004 h 4063660"/>
              <a:gd name="connsiteX23" fmla="*/ 1845286 w 5060448"/>
              <a:gd name="connsiteY23" fmla="*/ 594007 h 4063660"/>
              <a:gd name="connsiteX24" fmla="*/ 759241 w 5060448"/>
              <a:gd name="connsiteY24" fmla="*/ 594007 h 4063660"/>
              <a:gd name="connsiteX25" fmla="*/ 1353248 w 5060448"/>
              <a:gd name="connsiteY25" fmla="*/ 0 h 4063660"/>
              <a:gd name="connsiteX26" fmla="*/ 1845286 w 5060448"/>
              <a:gd name="connsiteY26" fmla="*/ 0 h 4063660"/>
              <a:gd name="connsiteX27" fmla="*/ 2055300 w 5060448"/>
              <a:gd name="connsiteY27" fmla="*/ 86990 h 4063660"/>
              <a:gd name="connsiteX28" fmla="*/ 3376568 w 5060448"/>
              <a:gd name="connsiteY28" fmla="*/ 780921 h 4063660"/>
              <a:gd name="connsiteX29" fmla="*/ 3463558 w 5060448"/>
              <a:gd name="connsiteY29" fmla="*/ 990934 h 4063660"/>
              <a:gd name="connsiteX30" fmla="*/ 3166554 w 5060448"/>
              <a:gd name="connsiteY30" fmla="*/ 1287939 h 4063660"/>
              <a:gd name="connsiteX31" fmla="*/ 65309 w 5060448"/>
              <a:gd name="connsiteY31" fmla="*/ 1287939 h 4063660"/>
              <a:gd name="connsiteX32" fmla="*/ 659318 w 5060448"/>
              <a:gd name="connsiteY32" fmla="*/ 693930 h 4063660"/>
              <a:gd name="connsiteX33" fmla="*/ 3166554 w 5060448"/>
              <a:gd name="connsiteY33" fmla="*/ 693930 h 4063660"/>
              <a:gd name="connsiteX34" fmla="*/ 3376568 w 5060448"/>
              <a:gd name="connsiteY34" fmla="*/ 780921 h 4063660"/>
              <a:gd name="connsiteX35" fmla="*/ 4973458 w 5060448"/>
              <a:gd name="connsiteY35" fmla="*/ 1474852 h 4063660"/>
              <a:gd name="connsiteX36" fmla="*/ 5060448 w 5060448"/>
              <a:gd name="connsiteY36" fmla="*/ 1684866 h 4063660"/>
              <a:gd name="connsiteX37" fmla="*/ 4763444 w 5060448"/>
              <a:gd name="connsiteY37" fmla="*/ 1981870 h 4063660"/>
              <a:gd name="connsiteX38" fmla="*/ 594008 w 5060448"/>
              <a:gd name="connsiteY38" fmla="*/ 1981870 h 4063660"/>
              <a:gd name="connsiteX39" fmla="*/ 0 w 5060448"/>
              <a:gd name="connsiteY39" fmla="*/ 1387861 h 4063660"/>
              <a:gd name="connsiteX40" fmla="*/ 4763444 w 5060448"/>
              <a:gd name="connsiteY40" fmla="*/ 1387861 h 4063660"/>
              <a:gd name="connsiteX41" fmla="*/ 4973458 w 5060448"/>
              <a:gd name="connsiteY41" fmla="*/ 1474852 h 406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060448" h="4063660">
                <a:moveTo>
                  <a:pt x="3436746" y="3556642"/>
                </a:moveTo>
                <a:cubicBezTo>
                  <a:pt x="3490494" y="3610390"/>
                  <a:pt x="3523736" y="3684641"/>
                  <a:pt x="3523736" y="3766656"/>
                </a:cubicBezTo>
                <a:cubicBezTo>
                  <a:pt x="3523736" y="3930687"/>
                  <a:pt x="3390762" y="4063660"/>
                  <a:pt x="3226732" y="4063660"/>
                </a:cubicBezTo>
                <a:lnTo>
                  <a:pt x="2675799" y="4063660"/>
                </a:lnTo>
                <a:lnTo>
                  <a:pt x="2081791" y="3469652"/>
                </a:lnTo>
                <a:lnTo>
                  <a:pt x="3226732" y="3469652"/>
                </a:lnTo>
                <a:cubicBezTo>
                  <a:pt x="3308748" y="3469652"/>
                  <a:pt x="3382998" y="3502896"/>
                  <a:pt x="3436746" y="3556642"/>
                </a:cubicBezTo>
                <a:close/>
                <a:moveTo>
                  <a:pt x="2525014" y="2168783"/>
                </a:moveTo>
                <a:cubicBezTo>
                  <a:pt x="2578760" y="2222530"/>
                  <a:pt x="2612004" y="2296781"/>
                  <a:pt x="2612004" y="2378797"/>
                </a:cubicBezTo>
                <a:cubicBezTo>
                  <a:pt x="2612002" y="2542828"/>
                  <a:pt x="2479030" y="2675801"/>
                  <a:pt x="2314998" y="2675801"/>
                </a:cubicBezTo>
                <a:lnTo>
                  <a:pt x="1287940" y="2675801"/>
                </a:lnTo>
                <a:lnTo>
                  <a:pt x="693932" y="2081793"/>
                </a:lnTo>
                <a:lnTo>
                  <a:pt x="2315000" y="2081793"/>
                </a:lnTo>
                <a:cubicBezTo>
                  <a:pt x="2397016" y="2081793"/>
                  <a:pt x="2471266" y="2115036"/>
                  <a:pt x="2525014" y="2168783"/>
                </a:cubicBezTo>
                <a:close/>
                <a:moveTo>
                  <a:pt x="4354026" y="2862713"/>
                </a:moveTo>
                <a:cubicBezTo>
                  <a:pt x="4407772" y="2916460"/>
                  <a:pt x="4441014" y="2990712"/>
                  <a:pt x="4441014" y="3072727"/>
                </a:cubicBezTo>
                <a:cubicBezTo>
                  <a:pt x="4441014" y="3236759"/>
                  <a:pt x="4308041" y="3369731"/>
                  <a:pt x="4144010" y="3369731"/>
                </a:cubicBezTo>
                <a:lnTo>
                  <a:pt x="1981870" y="3369731"/>
                </a:lnTo>
                <a:lnTo>
                  <a:pt x="1387862" y="2775724"/>
                </a:lnTo>
                <a:lnTo>
                  <a:pt x="4144010" y="2775724"/>
                </a:lnTo>
                <a:cubicBezTo>
                  <a:pt x="4226025" y="2775724"/>
                  <a:pt x="4300278" y="2808966"/>
                  <a:pt x="4354026" y="2862713"/>
                </a:cubicBezTo>
                <a:close/>
                <a:moveTo>
                  <a:pt x="2055300" y="86990"/>
                </a:moveTo>
                <a:cubicBezTo>
                  <a:pt x="2109045" y="140738"/>
                  <a:pt x="2142290" y="214989"/>
                  <a:pt x="2142290" y="297004"/>
                </a:cubicBezTo>
                <a:cubicBezTo>
                  <a:pt x="2142290" y="461035"/>
                  <a:pt x="2009316" y="594008"/>
                  <a:pt x="1845286" y="594007"/>
                </a:cubicBezTo>
                <a:lnTo>
                  <a:pt x="759241" y="594007"/>
                </a:lnTo>
                <a:lnTo>
                  <a:pt x="1353248" y="0"/>
                </a:lnTo>
                <a:lnTo>
                  <a:pt x="1845286" y="0"/>
                </a:lnTo>
                <a:cubicBezTo>
                  <a:pt x="1927302" y="0"/>
                  <a:pt x="2001553" y="33243"/>
                  <a:pt x="2055300" y="86990"/>
                </a:cubicBezTo>
                <a:close/>
                <a:moveTo>
                  <a:pt x="3376568" y="780921"/>
                </a:moveTo>
                <a:cubicBezTo>
                  <a:pt x="3430314" y="834668"/>
                  <a:pt x="3463558" y="908919"/>
                  <a:pt x="3463558" y="990934"/>
                </a:cubicBezTo>
                <a:cubicBezTo>
                  <a:pt x="3463558" y="1154965"/>
                  <a:pt x="3330584" y="1287938"/>
                  <a:pt x="3166554" y="1287939"/>
                </a:cubicBezTo>
                <a:lnTo>
                  <a:pt x="65309" y="1287939"/>
                </a:lnTo>
                <a:lnTo>
                  <a:pt x="659318" y="693930"/>
                </a:lnTo>
                <a:lnTo>
                  <a:pt x="3166554" y="693930"/>
                </a:lnTo>
                <a:cubicBezTo>
                  <a:pt x="3248570" y="693930"/>
                  <a:pt x="3322822" y="727174"/>
                  <a:pt x="3376568" y="780921"/>
                </a:cubicBezTo>
                <a:close/>
                <a:moveTo>
                  <a:pt x="4973458" y="1474852"/>
                </a:moveTo>
                <a:cubicBezTo>
                  <a:pt x="5027204" y="1528599"/>
                  <a:pt x="5060448" y="1602850"/>
                  <a:pt x="5060448" y="1684866"/>
                </a:cubicBezTo>
                <a:cubicBezTo>
                  <a:pt x="5060448" y="1848896"/>
                  <a:pt x="4927474" y="1981869"/>
                  <a:pt x="4763444" y="1981870"/>
                </a:cubicBezTo>
                <a:lnTo>
                  <a:pt x="594008" y="1981870"/>
                </a:lnTo>
                <a:lnTo>
                  <a:pt x="0" y="1387861"/>
                </a:lnTo>
                <a:lnTo>
                  <a:pt x="4763444" y="1387861"/>
                </a:lnTo>
                <a:cubicBezTo>
                  <a:pt x="4845458" y="1387861"/>
                  <a:pt x="4919710" y="1421105"/>
                  <a:pt x="4973458" y="1474852"/>
                </a:cubicBezTo>
                <a:close/>
              </a:path>
            </a:pathLst>
          </a:custGeom>
          <a:blipFill dpi="0" rotWithShape="0">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8" name="iSHEJI-6">
            <a:extLst>
              <a:ext uri="{FF2B5EF4-FFF2-40B4-BE49-F238E27FC236}">
                <a16:creationId xmlns:a16="http://schemas.microsoft.com/office/drawing/2014/main" id="{D104F305-2542-4BCB-57C7-04D885F38D4A}"/>
              </a:ext>
            </a:extLst>
          </p:cNvPr>
          <p:cNvSpPr txBox="1"/>
          <p:nvPr>
            <p:custDataLst>
              <p:tags r:id="rId1"/>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Tree>
    <p:extLst>
      <p:ext uri="{BB962C8B-B14F-4D97-AF65-F5344CB8AC3E}">
        <p14:creationId xmlns:p14="http://schemas.microsoft.com/office/powerpoint/2010/main" val="641126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HEJI-1">
            <a:extLst>
              <a:ext uri="{FF2B5EF4-FFF2-40B4-BE49-F238E27FC236}">
                <a16:creationId xmlns:a16="http://schemas.microsoft.com/office/drawing/2014/main" id="{720AA4C9-6202-B73E-9FFD-6303DD9CB5E7}"/>
              </a:ext>
            </a:extLst>
          </p:cNvPr>
          <p:cNvSpPr/>
          <p:nvPr/>
        </p:nvSpPr>
        <p:spPr>
          <a:xfrm>
            <a:off x="430512" y="582300"/>
            <a:ext cx="590568" cy="59056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 name="iSHEJI-2">
            <a:extLst>
              <a:ext uri="{FF2B5EF4-FFF2-40B4-BE49-F238E27FC236}">
                <a16:creationId xmlns:a16="http://schemas.microsoft.com/office/drawing/2014/main" id="{69809067-D20E-271B-C7DE-8852C27D0CAE}"/>
              </a:ext>
            </a:extLst>
          </p:cNvPr>
          <p:cNvSpPr txBox="1"/>
          <p:nvPr/>
        </p:nvSpPr>
        <p:spPr>
          <a:xfrm>
            <a:off x="1153025" y="558828"/>
            <a:ext cx="2446121"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spc="0" dirty="0">
                <a:solidFill>
                  <a:schemeClr val="tx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未来规划</a:t>
            </a:r>
          </a:p>
        </p:txBody>
      </p:sp>
      <p:sp>
        <p:nvSpPr>
          <p:cNvPr id="10" name="iSHEJI-3">
            <a:extLst>
              <a:ext uri="{FF2B5EF4-FFF2-40B4-BE49-F238E27FC236}">
                <a16:creationId xmlns:a16="http://schemas.microsoft.com/office/drawing/2014/main" id="{DA329098-4B2F-0B5C-B8F3-1D3DBE2F0C43}"/>
              </a:ext>
            </a:extLst>
          </p:cNvPr>
          <p:cNvSpPr txBox="1"/>
          <p:nvPr/>
        </p:nvSpPr>
        <p:spPr>
          <a:xfrm>
            <a:off x="1153025" y="989715"/>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Future plan</a:t>
            </a:r>
          </a:p>
        </p:txBody>
      </p:sp>
      <p:sp>
        <p:nvSpPr>
          <p:cNvPr id="12" name="iSHEJI-4">
            <a:extLst>
              <a:ext uri="{FF2B5EF4-FFF2-40B4-BE49-F238E27FC236}">
                <a16:creationId xmlns:a16="http://schemas.microsoft.com/office/drawing/2014/main" id="{0B6DA8F1-B8F2-1684-9970-A02DBE638DBE}"/>
              </a:ext>
            </a:extLst>
          </p:cNvPr>
          <p:cNvSpPr/>
          <p:nvPr/>
        </p:nvSpPr>
        <p:spPr>
          <a:xfrm>
            <a:off x="575292" y="735732"/>
            <a:ext cx="301008" cy="28370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grpSp>
        <p:nvGrpSpPr>
          <p:cNvPr id="7" name="iSHEJI-5">
            <a:extLst>
              <a:ext uri="{FF2B5EF4-FFF2-40B4-BE49-F238E27FC236}">
                <a16:creationId xmlns:a16="http://schemas.microsoft.com/office/drawing/2014/main" id="{A08776E8-8B99-0CA1-57DC-C1F5A7C4A58D}"/>
              </a:ext>
            </a:extLst>
          </p:cNvPr>
          <p:cNvGrpSpPr/>
          <p:nvPr/>
        </p:nvGrpSpPr>
        <p:grpSpPr>
          <a:xfrm>
            <a:off x="106681" y="2316481"/>
            <a:ext cx="6598918" cy="3966446"/>
            <a:chOff x="4396740" y="1489947"/>
            <a:chExt cx="7574280" cy="4552713"/>
          </a:xfrm>
        </p:grpSpPr>
        <p:pic>
          <p:nvPicPr>
            <p:cNvPr id="11" name="iSHEJI-5-1">
              <a:extLst>
                <a:ext uri="{FF2B5EF4-FFF2-40B4-BE49-F238E27FC236}">
                  <a16:creationId xmlns:a16="http://schemas.microsoft.com/office/drawing/2014/main" id="{E1A6D9E3-4E37-94DC-B975-625E3360B922}"/>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Blur radius="30"/>
                      </a14:imgEffect>
                    </a14:imgLayer>
                  </a14:imgProps>
                </a:ext>
              </a:extLst>
            </a:blip>
            <a:srcRect l="4653" r="4653" b="36733"/>
            <a:stretch/>
          </p:blipFill>
          <p:spPr>
            <a:xfrm>
              <a:off x="4396740" y="4094260"/>
              <a:ext cx="7574280" cy="1948400"/>
            </a:xfrm>
            <a:prstGeom prst="rect">
              <a:avLst/>
            </a:prstGeom>
          </p:spPr>
        </p:pic>
        <p:pic>
          <p:nvPicPr>
            <p:cNvPr id="13" name="iSHEJI-5-2">
              <a:extLst>
                <a:ext uri="{FF2B5EF4-FFF2-40B4-BE49-F238E27FC236}">
                  <a16:creationId xmlns:a16="http://schemas.microsoft.com/office/drawing/2014/main" id="{588C8BA6-E4BF-BA5E-7183-B2712183FD25}"/>
                </a:ext>
              </a:extLst>
            </p:cNvPr>
            <p:cNvPicPr>
              <a:picLocks noChangeAspect="1"/>
            </p:cNvPicPr>
            <p:nvPr/>
          </p:nvPicPr>
          <p:blipFill rotWithShape="1">
            <a:blip r:embed="rId6">
              <a:extLst>
                <a:ext uri="{28A0092B-C50C-407E-A947-70E740481C1C}">
                  <a14:useLocalDpi xmlns:a14="http://schemas.microsoft.com/office/drawing/2010/main" val="0"/>
                </a:ext>
              </a:extLst>
            </a:blip>
            <a:srcRect b="38196"/>
            <a:stretch/>
          </p:blipFill>
          <p:spPr>
            <a:xfrm>
              <a:off x="4942672" y="1489947"/>
              <a:ext cx="6656316" cy="3933289"/>
            </a:xfrm>
            <a:prstGeom prst="rect">
              <a:avLst/>
            </a:prstGeom>
          </p:spPr>
        </p:pic>
      </p:grpSp>
      <p:sp>
        <p:nvSpPr>
          <p:cNvPr id="14" name="iSHEJI-6">
            <a:extLst>
              <a:ext uri="{FF2B5EF4-FFF2-40B4-BE49-F238E27FC236}">
                <a16:creationId xmlns:a16="http://schemas.microsoft.com/office/drawing/2014/main" id="{0E312EF9-C644-429C-3A88-9F4770EEDE75}"/>
              </a:ext>
            </a:extLst>
          </p:cNvPr>
          <p:cNvSpPr/>
          <p:nvPr/>
        </p:nvSpPr>
        <p:spPr>
          <a:xfrm>
            <a:off x="1379220" y="2476500"/>
            <a:ext cx="4191000" cy="2590800"/>
          </a:xfrm>
          <a:prstGeom prst="rect">
            <a:avLst/>
          </a:prstGeom>
          <a:blipFill dpi="0" rotWithShape="0">
            <a:blip r:embed="rId7"/>
            <a:srcRect/>
            <a:tile tx="0" ty="0" sx="100000" sy="100000" flip="none" algn="t"/>
          </a:blip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5" name="iSHEJI-7">
            <a:extLst>
              <a:ext uri="{FF2B5EF4-FFF2-40B4-BE49-F238E27FC236}">
                <a16:creationId xmlns:a16="http://schemas.microsoft.com/office/drawing/2014/main" id="{D0B8FF32-FA55-9F39-2372-5314A0073BAE}"/>
              </a:ext>
            </a:extLst>
          </p:cNvPr>
          <p:cNvSpPr txBox="1"/>
          <p:nvPr/>
        </p:nvSpPr>
        <p:spPr>
          <a:xfrm>
            <a:off x="7177042" y="2155965"/>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内容智能流转</a:t>
            </a:r>
          </a:p>
        </p:txBody>
      </p:sp>
      <p:sp>
        <p:nvSpPr>
          <p:cNvPr id="16" name="iSHEJI-8">
            <a:extLst>
              <a:ext uri="{FF2B5EF4-FFF2-40B4-BE49-F238E27FC236}">
                <a16:creationId xmlns:a16="http://schemas.microsoft.com/office/drawing/2014/main" id="{15F18F3C-AB8D-B6EE-4EA0-CC300918B6FD}"/>
              </a:ext>
            </a:extLst>
          </p:cNvPr>
          <p:cNvSpPr txBox="1"/>
          <p:nvPr/>
        </p:nvSpPr>
        <p:spPr>
          <a:xfrm>
            <a:off x="7167517" y="2498384"/>
            <a:ext cx="4125290" cy="54220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通过海报、文章、视频、音频、直播等形式创造优质内容，经由内容智能中台分发到各个渠道，触达用户</a:t>
            </a:r>
          </a:p>
        </p:txBody>
      </p:sp>
      <p:sp>
        <p:nvSpPr>
          <p:cNvPr id="17" name="iSHEJI-9">
            <a:extLst>
              <a:ext uri="{FF2B5EF4-FFF2-40B4-BE49-F238E27FC236}">
                <a16:creationId xmlns:a16="http://schemas.microsoft.com/office/drawing/2014/main" id="{36335FE5-D543-FF8D-186B-22DA1B42251E}"/>
              </a:ext>
            </a:extLst>
          </p:cNvPr>
          <p:cNvSpPr/>
          <p:nvPr/>
        </p:nvSpPr>
        <p:spPr>
          <a:xfrm>
            <a:off x="6958176" y="2258232"/>
            <a:ext cx="109075" cy="1090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8" name="iSHEJI-10">
            <a:extLst>
              <a:ext uri="{FF2B5EF4-FFF2-40B4-BE49-F238E27FC236}">
                <a16:creationId xmlns:a16="http://schemas.microsoft.com/office/drawing/2014/main" id="{3C0D1952-8B2D-0F34-273F-242A87F3CD0C}"/>
              </a:ext>
            </a:extLst>
          </p:cNvPr>
          <p:cNvSpPr txBox="1"/>
          <p:nvPr/>
        </p:nvSpPr>
        <p:spPr>
          <a:xfrm>
            <a:off x="7177042" y="3389197"/>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数字资产管理</a:t>
            </a:r>
          </a:p>
        </p:txBody>
      </p:sp>
      <p:sp>
        <p:nvSpPr>
          <p:cNvPr id="19" name="iSHEJI-11">
            <a:extLst>
              <a:ext uri="{FF2B5EF4-FFF2-40B4-BE49-F238E27FC236}">
                <a16:creationId xmlns:a16="http://schemas.microsoft.com/office/drawing/2014/main" id="{D045E650-1CCC-668B-745A-05CC662D97C0}"/>
              </a:ext>
            </a:extLst>
          </p:cNvPr>
          <p:cNvSpPr txBox="1"/>
          <p:nvPr/>
        </p:nvSpPr>
        <p:spPr>
          <a:xfrm>
            <a:off x="7167517" y="3731616"/>
            <a:ext cx="4125290" cy="54220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基于全社交媒体平台进行全域流量整合营销，借助数据中台</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KolRank</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提供标准化产品及服务</a:t>
            </a:r>
          </a:p>
        </p:txBody>
      </p:sp>
      <p:sp>
        <p:nvSpPr>
          <p:cNvPr id="20" name="iSHEJI-12">
            <a:extLst>
              <a:ext uri="{FF2B5EF4-FFF2-40B4-BE49-F238E27FC236}">
                <a16:creationId xmlns:a16="http://schemas.microsoft.com/office/drawing/2014/main" id="{B6AB81C7-2B0A-2986-2628-365A0695DD22}"/>
              </a:ext>
            </a:extLst>
          </p:cNvPr>
          <p:cNvSpPr/>
          <p:nvPr/>
        </p:nvSpPr>
        <p:spPr>
          <a:xfrm>
            <a:off x="6958176" y="3475130"/>
            <a:ext cx="109075" cy="1090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1" name="iSHEJI-13">
            <a:extLst>
              <a:ext uri="{FF2B5EF4-FFF2-40B4-BE49-F238E27FC236}">
                <a16:creationId xmlns:a16="http://schemas.microsoft.com/office/drawing/2014/main" id="{0C7EC811-6E34-867B-9B8C-D5007AF0E2CA}"/>
              </a:ext>
            </a:extLst>
          </p:cNvPr>
          <p:cNvSpPr txBox="1"/>
          <p:nvPr/>
        </p:nvSpPr>
        <p:spPr>
          <a:xfrm>
            <a:off x="7177042" y="4622429"/>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品牌塑造传播</a:t>
            </a:r>
          </a:p>
        </p:txBody>
      </p:sp>
      <p:sp>
        <p:nvSpPr>
          <p:cNvPr id="22" name="iSHEJI-14">
            <a:extLst>
              <a:ext uri="{FF2B5EF4-FFF2-40B4-BE49-F238E27FC236}">
                <a16:creationId xmlns:a16="http://schemas.microsoft.com/office/drawing/2014/main" id="{66D19B18-9734-A15A-8ACE-15A94D42D311}"/>
              </a:ext>
            </a:extLst>
          </p:cNvPr>
          <p:cNvSpPr txBox="1"/>
          <p:nvPr/>
        </p:nvSpPr>
        <p:spPr>
          <a:xfrm>
            <a:off x="7167517" y="4964848"/>
            <a:ext cx="4125290" cy="54220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以优质内容作为营销输出核心，承载品牌内核，引发用户的情感共鸣和价值观认同</a:t>
            </a:r>
          </a:p>
        </p:txBody>
      </p:sp>
      <p:sp>
        <p:nvSpPr>
          <p:cNvPr id="23" name="iSHEJI-15">
            <a:extLst>
              <a:ext uri="{FF2B5EF4-FFF2-40B4-BE49-F238E27FC236}">
                <a16:creationId xmlns:a16="http://schemas.microsoft.com/office/drawing/2014/main" id="{2FDF4CA6-5ADF-7BB7-D6BD-C0AAD74844C3}"/>
              </a:ext>
            </a:extLst>
          </p:cNvPr>
          <p:cNvSpPr/>
          <p:nvPr/>
        </p:nvSpPr>
        <p:spPr>
          <a:xfrm>
            <a:off x="6958176" y="4692028"/>
            <a:ext cx="109075" cy="1090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6" name="iSHEJI-16">
            <a:extLst>
              <a:ext uri="{FF2B5EF4-FFF2-40B4-BE49-F238E27FC236}">
                <a16:creationId xmlns:a16="http://schemas.microsoft.com/office/drawing/2014/main" id="{0392DD2B-C526-5023-BF52-53B0697CB4F9}"/>
              </a:ext>
            </a:extLst>
          </p:cNvPr>
          <p:cNvSpPr txBox="1"/>
          <p:nvPr>
            <p:custDataLst>
              <p:tags r:id="rId2"/>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Tree>
    <p:custDataLst>
      <p:tags r:id="rId1"/>
    </p:custDataLst>
    <p:extLst>
      <p:ext uri="{BB962C8B-B14F-4D97-AF65-F5344CB8AC3E}">
        <p14:creationId xmlns:p14="http://schemas.microsoft.com/office/powerpoint/2010/main" val="8352696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HEJI-1">
            <a:extLst>
              <a:ext uri="{FF2B5EF4-FFF2-40B4-BE49-F238E27FC236}">
                <a16:creationId xmlns:a16="http://schemas.microsoft.com/office/drawing/2014/main" id="{720AA4C9-6202-B73E-9FFD-6303DD9CB5E7}"/>
              </a:ext>
            </a:extLst>
          </p:cNvPr>
          <p:cNvSpPr/>
          <p:nvPr/>
        </p:nvSpPr>
        <p:spPr>
          <a:xfrm>
            <a:off x="430512" y="582300"/>
            <a:ext cx="590568" cy="59056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2" name="iSHEJI-4">
            <a:extLst>
              <a:ext uri="{FF2B5EF4-FFF2-40B4-BE49-F238E27FC236}">
                <a16:creationId xmlns:a16="http://schemas.microsoft.com/office/drawing/2014/main" id="{0B6DA8F1-B8F2-1684-9970-A02DBE638DBE}"/>
              </a:ext>
            </a:extLst>
          </p:cNvPr>
          <p:cNvSpPr/>
          <p:nvPr/>
        </p:nvSpPr>
        <p:spPr>
          <a:xfrm>
            <a:off x="575292" y="735732"/>
            <a:ext cx="301008" cy="28370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4" name="iSHEJI-5">
            <a:extLst>
              <a:ext uri="{FF2B5EF4-FFF2-40B4-BE49-F238E27FC236}">
                <a16:creationId xmlns:a16="http://schemas.microsoft.com/office/drawing/2014/main" id="{73629FF9-AAF2-8AA9-3053-E543CBFA714A}"/>
              </a:ext>
            </a:extLst>
          </p:cNvPr>
          <p:cNvSpPr/>
          <p:nvPr/>
        </p:nvSpPr>
        <p:spPr>
          <a:xfrm>
            <a:off x="5447012" y="1739783"/>
            <a:ext cx="5641534" cy="4669838"/>
          </a:xfrm>
          <a:custGeom>
            <a:avLst/>
            <a:gdLst>
              <a:gd name="connsiteX0" fmla="*/ 2879828 w 5641534"/>
              <a:gd name="connsiteY0" fmla="*/ 2385657 h 4669838"/>
              <a:gd name="connsiteX1" fmla="*/ 5641534 w 5641534"/>
              <a:gd name="connsiteY1" fmla="*/ 2385657 h 4669838"/>
              <a:gd name="connsiteX2" fmla="*/ 5641534 w 5641534"/>
              <a:gd name="connsiteY2" fmla="*/ 4669838 h 4669838"/>
              <a:gd name="connsiteX3" fmla="*/ 2879828 w 5641534"/>
              <a:gd name="connsiteY3" fmla="*/ 4669838 h 4669838"/>
              <a:gd name="connsiteX4" fmla="*/ 0 w 5641534"/>
              <a:gd name="connsiteY4" fmla="*/ 2385657 h 4669838"/>
              <a:gd name="connsiteX5" fmla="*/ 2761706 w 5641534"/>
              <a:gd name="connsiteY5" fmla="*/ 2385657 h 4669838"/>
              <a:gd name="connsiteX6" fmla="*/ 2761706 w 5641534"/>
              <a:gd name="connsiteY6" fmla="*/ 4669838 h 4669838"/>
              <a:gd name="connsiteX7" fmla="*/ 0 w 5641534"/>
              <a:gd name="connsiteY7" fmla="*/ 4669838 h 4669838"/>
              <a:gd name="connsiteX8" fmla="*/ 0 w 5641534"/>
              <a:gd name="connsiteY8" fmla="*/ 0 h 4669838"/>
              <a:gd name="connsiteX9" fmla="*/ 2761706 w 5641534"/>
              <a:gd name="connsiteY9" fmla="*/ 0 h 4669838"/>
              <a:gd name="connsiteX10" fmla="*/ 2761706 w 5641534"/>
              <a:gd name="connsiteY10" fmla="*/ 2284181 h 4669838"/>
              <a:gd name="connsiteX11" fmla="*/ 0 w 5641534"/>
              <a:gd name="connsiteY11" fmla="*/ 2284181 h 4669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41534" h="4669838">
                <a:moveTo>
                  <a:pt x="2879828" y="2385657"/>
                </a:moveTo>
                <a:lnTo>
                  <a:pt x="5641534" y="2385657"/>
                </a:lnTo>
                <a:lnTo>
                  <a:pt x="5641534" y="4669838"/>
                </a:lnTo>
                <a:lnTo>
                  <a:pt x="2879828" y="4669838"/>
                </a:lnTo>
                <a:close/>
                <a:moveTo>
                  <a:pt x="0" y="2385657"/>
                </a:moveTo>
                <a:lnTo>
                  <a:pt x="2761706" y="2385657"/>
                </a:lnTo>
                <a:lnTo>
                  <a:pt x="2761706" y="4669838"/>
                </a:lnTo>
                <a:lnTo>
                  <a:pt x="0" y="4669838"/>
                </a:lnTo>
                <a:close/>
                <a:moveTo>
                  <a:pt x="0" y="0"/>
                </a:moveTo>
                <a:lnTo>
                  <a:pt x="2761706" y="0"/>
                </a:lnTo>
                <a:lnTo>
                  <a:pt x="2761706" y="2284181"/>
                </a:lnTo>
                <a:lnTo>
                  <a:pt x="0" y="2284181"/>
                </a:lnTo>
                <a:close/>
              </a:path>
            </a:pathLst>
          </a:custGeom>
          <a:blipFill dpi="0" rotWithShape="1">
            <a:blip r:embed="rId4"/>
            <a:srcRect/>
            <a:tile tx="0" ty="0" sx="100000" sy="100000" flip="none" algn="t"/>
          </a:blipFill>
          <a:ln w="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1" name="iSHEJI-6">
            <a:extLst>
              <a:ext uri="{FF2B5EF4-FFF2-40B4-BE49-F238E27FC236}">
                <a16:creationId xmlns:a16="http://schemas.microsoft.com/office/drawing/2014/main" id="{E4CFA49B-9E6A-3D93-2573-CE6661C4DCDE}"/>
              </a:ext>
            </a:extLst>
          </p:cNvPr>
          <p:cNvSpPr/>
          <p:nvPr/>
        </p:nvSpPr>
        <p:spPr>
          <a:xfrm>
            <a:off x="8326840" y="1739784"/>
            <a:ext cx="2761706" cy="2284181"/>
          </a:xfrm>
          <a:prstGeom prst="rect">
            <a:avLst/>
          </a:pr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5" name="iSHEJI-7">
            <a:extLst>
              <a:ext uri="{FF2B5EF4-FFF2-40B4-BE49-F238E27FC236}">
                <a16:creationId xmlns:a16="http://schemas.microsoft.com/office/drawing/2014/main" id="{56D8E6EC-2485-1831-D958-9025AFDEC451}"/>
              </a:ext>
            </a:extLst>
          </p:cNvPr>
          <p:cNvSpPr txBox="1"/>
          <p:nvPr/>
        </p:nvSpPr>
        <p:spPr>
          <a:xfrm>
            <a:off x="639656" y="1750425"/>
            <a:ext cx="2154012"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accent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品牌塑造传播</a:t>
            </a:r>
          </a:p>
        </p:txBody>
      </p:sp>
      <p:sp>
        <p:nvSpPr>
          <p:cNvPr id="16" name="iSHEJI-8">
            <a:extLst>
              <a:ext uri="{FF2B5EF4-FFF2-40B4-BE49-F238E27FC236}">
                <a16:creationId xmlns:a16="http://schemas.microsoft.com/office/drawing/2014/main" id="{2670F151-F73B-36C9-1B40-647B1FB2AECF}"/>
              </a:ext>
            </a:extLst>
          </p:cNvPr>
          <p:cNvSpPr txBox="1"/>
          <p:nvPr/>
        </p:nvSpPr>
        <p:spPr>
          <a:xfrm>
            <a:off x="639656" y="2169778"/>
            <a:ext cx="4382286" cy="296081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20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在“内容为王”的数字化时代</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技术正在全面改变内容行业，企业面临多样化的内容创意问题，爱设计以内容 </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Content + </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科技 </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Technology </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为基础，提出 </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Contecht </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创意云概念，以内容</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科技的方式生产内容。</a:t>
            </a:r>
          </a:p>
          <a:p>
            <a:pPr marL="0" marR="0" lvl="0" indent="0" defTabSz="914400" rtl="0" eaLnBrk="1" fontAlgn="auto" latinLnBrk="0" hangingPunct="1">
              <a:lnSpc>
                <a:spcPct val="20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整合内容创意供应链自研”</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AI</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图像处理引撃”、“智能数据引”，形成多端应用和服务，提供企业级一站式内容创意全链路解决方案。</a:t>
            </a:r>
          </a:p>
        </p:txBody>
      </p:sp>
      <p:sp>
        <p:nvSpPr>
          <p:cNvPr id="17" name="iSHEJI-9">
            <a:extLst>
              <a:ext uri="{FF2B5EF4-FFF2-40B4-BE49-F238E27FC236}">
                <a16:creationId xmlns:a16="http://schemas.microsoft.com/office/drawing/2014/main" id="{9A0DF1D1-2F34-9686-A6CD-451CB8E75323}"/>
              </a:ext>
            </a:extLst>
          </p:cNvPr>
          <p:cNvSpPr/>
          <p:nvPr/>
        </p:nvSpPr>
        <p:spPr>
          <a:xfrm>
            <a:off x="9448787" y="2462742"/>
            <a:ext cx="517812" cy="469456"/>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rgbClr val="FFFFFF"/>
          </a:solidFill>
          <a:ln w="38296"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0" name="iSHEJI-10">
            <a:extLst>
              <a:ext uri="{FF2B5EF4-FFF2-40B4-BE49-F238E27FC236}">
                <a16:creationId xmlns:a16="http://schemas.microsoft.com/office/drawing/2014/main" id="{BE36C5FD-657A-F1B6-611F-558760F4457C}"/>
              </a:ext>
            </a:extLst>
          </p:cNvPr>
          <p:cNvSpPr txBox="1"/>
          <p:nvPr/>
        </p:nvSpPr>
        <p:spPr>
          <a:xfrm>
            <a:off x="8630687" y="3059668"/>
            <a:ext cx="2154012" cy="276999"/>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内容智能流转</a:t>
            </a:r>
          </a:p>
        </p:txBody>
      </p:sp>
      <p:sp>
        <p:nvSpPr>
          <p:cNvPr id="26" name="iSHEJI-11">
            <a:extLst>
              <a:ext uri="{FF2B5EF4-FFF2-40B4-BE49-F238E27FC236}">
                <a16:creationId xmlns:a16="http://schemas.microsoft.com/office/drawing/2014/main" id="{E5E01721-9540-3BD7-76F9-AC93E387F82D}"/>
              </a:ext>
            </a:extLst>
          </p:cNvPr>
          <p:cNvSpPr txBox="1"/>
          <p:nvPr>
            <p:custDataLst>
              <p:tags r:id="rId2"/>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2" name="iSHEJI-2">
            <a:extLst>
              <a:ext uri="{FF2B5EF4-FFF2-40B4-BE49-F238E27FC236}">
                <a16:creationId xmlns:a16="http://schemas.microsoft.com/office/drawing/2014/main" id="{E9EBEFA4-64F9-3379-EC5E-6E4C6F3B3492}"/>
              </a:ext>
            </a:extLst>
          </p:cNvPr>
          <p:cNvSpPr txBox="1"/>
          <p:nvPr/>
        </p:nvSpPr>
        <p:spPr>
          <a:xfrm>
            <a:off x="1153025" y="558828"/>
            <a:ext cx="2446121"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spc="0" dirty="0">
                <a:solidFill>
                  <a:schemeClr val="tx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未来规划</a:t>
            </a:r>
          </a:p>
        </p:txBody>
      </p:sp>
      <p:sp>
        <p:nvSpPr>
          <p:cNvPr id="3" name="iSHEJI-3">
            <a:extLst>
              <a:ext uri="{FF2B5EF4-FFF2-40B4-BE49-F238E27FC236}">
                <a16:creationId xmlns:a16="http://schemas.microsoft.com/office/drawing/2014/main" id="{9FD9568E-3454-0D3D-1443-799894ADE301}"/>
              </a:ext>
            </a:extLst>
          </p:cNvPr>
          <p:cNvSpPr txBox="1"/>
          <p:nvPr/>
        </p:nvSpPr>
        <p:spPr>
          <a:xfrm>
            <a:off x="1153025" y="989715"/>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Future plan</a:t>
            </a:r>
          </a:p>
        </p:txBody>
      </p:sp>
    </p:spTree>
    <p:custDataLst>
      <p:tags r:id="rId1"/>
    </p:custDataLst>
    <p:extLst>
      <p:ext uri="{BB962C8B-B14F-4D97-AF65-F5344CB8AC3E}">
        <p14:creationId xmlns:p14="http://schemas.microsoft.com/office/powerpoint/2010/main" val="10670152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HEJI-1">
            <a:extLst>
              <a:ext uri="{FF2B5EF4-FFF2-40B4-BE49-F238E27FC236}">
                <a16:creationId xmlns:a16="http://schemas.microsoft.com/office/drawing/2014/main" id="{720AA4C9-6202-B73E-9FFD-6303DD9CB5E7}"/>
              </a:ext>
            </a:extLst>
          </p:cNvPr>
          <p:cNvSpPr/>
          <p:nvPr/>
        </p:nvSpPr>
        <p:spPr>
          <a:xfrm>
            <a:off x="430512" y="582300"/>
            <a:ext cx="590568" cy="59056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2" name="iSHEJI-4">
            <a:extLst>
              <a:ext uri="{FF2B5EF4-FFF2-40B4-BE49-F238E27FC236}">
                <a16:creationId xmlns:a16="http://schemas.microsoft.com/office/drawing/2014/main" id="{0B6DA8F1-B8F2-1684-9970-A02DBE638DBE}"/>
              </a:ext>
            </a:extLst>
          </p:cNvPr>
          <p:cNvSpPr/>
          <p:nvPr/>
        </p:nvSpPr>
        <p:spPr>
          <a:xfrm>
            <a:off x="575292" y="735732"/>
            <a:ext cx="301008" cy="28370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7" name="iSHEJI-5">
            <a:extLst>
              <a:ext uri="{FF2B5EF4-FFF2-40B4-BE49-F238E27FC236}">
                <a16:creationId xmlns:a16="http://schemas.microsoft.com/office/drawing/2014/main" id="{B4E1A236-004B-F817-6F98-82B813318419}"/>
              </a:ext>
            </a:extLst>
          </p:cNvPr>
          <p:cNvSpPr/>
          <p:nvPr/>
        </p:nvSpPr>
        <p:spPr>
          <a:xfrm>
            <a:off x="6229570" y="2174497"/>
            <a:ext cx="3149329" cy="1696416"/>
          </a:xfrm>
          <a:custGeom>
            <a:avLst/>
            <a:gdLst>
              <a:gd name="connsiteX0" fmla="*/ 1100695 w 2201390"/>
              <a:gd name="connsiteY0" fmla="*/ 0 h 1185800"/>
              <a:gd name="connsiteX1" fmla="*/ 0 w 2201390"/>
              <a:gd name="connsiteY1" fmla="*/ 1185801 h 1185800"/>
              <a:gd name="connsiteX2" fmla="*/ 2201391 w 2201390"/>
              <a:gd name="connsiteY2" fmla="*/ 1185801 h 1185800"/>
              <a:gd name="connsiteX3" fmla="*/ 1100695 w 2201390"/>
              <a:gd name="connsiteY3" fmla="*/ 0 h 1185800"/>
            </a:gdLst>
            <a:ahLst/>
            <a:cxnLst>
              <a:cxn ang="0">
                <a:pos x="connsiteX0" y="connsiteY0"/>
              </a:cxn>
              <a:cxn ang="0">
                <a:pos x="connsiteX1" y="connsiteY1"/>
              </a:cxn>
              <a:cxn ang="0">
                <a:pos x="connsiteX2" y="connsiteY2"/>
              </a:cxn>
              <a:cxn ang="0">
                <a:pos x="connsiteX3" y="connsiteY3"/>
              </a:cxn>
            </a:cxnLst>
            <a:rect l="l" t="t" r="r" b="b"/>
            <a:pathLst>
              <a:path w="2201390" h="1185800">
                <a:moveTo>
                  <a:pt x="1100695" y="0"/>
                </a:moveTo>
                <a:cubicBezTo>
                  <a:pt x="999514" y="579189"/>
                  <a:pt x="564059" y="1015117"/>
                  <a:pt x="0" y="1185801"/>
                </a:cubicBezTo>
                <a:lnTo>
                  <a:pt x="2201391" y="1185801"/>
                </a:lnTo>
                <a:cubicBezTo>
                  <a:pt x="1637331" y="1015117"/>
                  <a:pt x="1203767" y="579189"/>
                  <a:pt x="1100695" y="0"/>
                </a:cubicBezTo>
                <a:close/>
              </a:path>
            </a:pathLst>
          </a:custGeom>
          <a:solidFill>
            <a:srgbClr val="3A3E44">
              <a:alpha val="50000"/>
            </a:srgbClr>
          </a:solidFill>
          <a:ln w="47281"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1" name="iSHEJI-6">
            <a:extLst>
              <a:ext uri="{FF2B5EF4-FFF2-40B4-BE49-F238E27FC236}">
                <a16:creationId xmlns:a16="http://schemas.microsoft.com/office/drawing/2014/main" id="{B0A4253F-E086-C2C9-B622-6073C37DA02A}"/>
              </a:ext>
            </a:extLst>
          </p:cNvPr>
          <p:cNvSpPr/>
          <p:nvPr/>
        </p:nvSpPr>
        <p:spPr>
          <a:xfrm>
            <a:off x="8111999" y="2535021"/>
            <a:ext cx="2477661" cy="1335894"/>
          </a:xfrm>
          <a:custGeom>
            <a:avLst/>
            <a:gdLst>
              <a:gd name="connsiteX0" fmla="*/ 866655 w 1731892"/>
              <a:gd name="connsiteY0" fmla="*/ 0 h 933794"/>
              <a:gd name="connsiteX1" fmla="*/ 0 w 1731892"/>
              <a:gd name="connsiteY1" fmla="*/ 933794 h 933794"/>
              <a:gd name="connsiteX2" fmla="*/ 1731893 w 1731892"/>
              <a:gd name="connsiteY2" fmla="*/ 933794 h 933794"/>
              <a:gd name="connsiteX3" fmla="*/ 866655 w 1731892"/>
              <a:gd name="connsiteY3" fmla="*/ 0 h 933794"/>
            </a:gdLst>
            <a:ahLst/>
            <a:cxnLst>
              <a:cxn ang="0">
                <a:pos x="connsiteX0" y="connsiteY0"/>
              </a:cxn>
              <a:cxn ang="0">
                <a:pos x="connsiteX1" y="connsiteY1"/>
              </a:cxn>
              <a:cxn ang="0">
                <a:pos x="connsiteX2" y="connsiteY2"/>
              </a:cxn>
              <a:cxn ang="0">
                <a:pos x="connsiteX3" y="connsiteY3"/>
              </a:cxn>
            </a:cxnLst>
            <a:rect l="l" t="t" r="r" b="b"/>
            <a:pathLst>
              <a:path w="1731892" h="933794">
                <a:moveTo>
                  <a:pt x="866655" y="0"/>
                </a:moveTo>
                <a:cubicBezTo>
                  <a:pt x="786751" y="455786"/>
                  <a:pt x="443966" y="799517"/>
                  <a:pt x="0" y="933794"/>
                </a:cubicBezTo>
                <a:lnTo>
                  <a:pt x="1731893" y="933794"/>
                </a:lnTo>
                <a:cubicBezTo>
                  <a:pt x="1289345" y="799517"/>
                  <a:pt x="946087" y="455786"/>
                  <a:pt x="866655" y="0"/>
                </a:cubicBezTo>
                <a:close/>
              </a:path>
            </a:pathLst>
          </a:custGeom>
          <a:solidFill>
            <a:srgbClr val="3A3E44">
              <a:alpha val="30000"/>
            </a:srgbClr>
          </a:solidFill>
          <a:ln w="47281"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3" name="iSHEJI-7">
            <a:extLst>
              <a:ext uri="{FF2B5EF4-FFF2-40B4-BE49-F238E27FC236}">
                <a16:creationId xmlns:a16="http://schemas.microsoft.com/office/drawing/2014/main" id="{26FF5ADF-9789-F9F1-984D-F77F2467DC92}"/>
              </a:ext>
            </a:extLst>
          </p:cNvPr>
          <p:cNvSpPr/>
          <p:nvPr/>
        </p:nvSpPr>
        <p:spPr>
          <a:xfrm>
            <a:off x="5348894" y="2827902"/>
            <a:ext cx="1935187" cy="1043011"/>
          </a:xfrm>
          <a:custGeom>
            <a:avLst/>
            <a:gdLst>
              <a:gd name="connsiteX0" fmla="*/ 676115 w 1352701"/>
              <a:gd name="connsiteY0" fmla="*/ 0 h 729068"/>
              <a:gd name="connsiteX1" fmla="*/ 0 w 1352701"/>
              <a:gd name="connsiteY1" fmla="*/ 729069 h 729068"/>
              <a:gd name="connsiteX2" fmla="*/ 1352702 w 1352701"/>
              <a:gd name="connsiteY2" fmla="*/ 729069 h 729068"/>
              <a:gd name="connsiteX3" fmla="*/ 676115 w 1352701"/>
              <a:gd name="connsiteY3" fmla="*/ 0 h 729068"/>
            </a:gdLst>
            <a:ahLst/>
            <a:cxnLst>
              <a:cxn ang="0">
                <a:pos x="connsiteX0" y="connsiteY0"/>
              </a:cxn>
              <a:cxn ang="0">
                <a:pos x="connsiteX1" y="connsiteY1"/>
              </a:cxn>
              <a:cxn ang="0">
                <a:pos x="connsiteX2" y="connsiteY2"/>
              </a:cxn>
              <a:cxn ang="0">
                <a:pos x="connsiteX3" y="connsiteY3"/>
              </a:cxn>
            </a:cxnLst>
            <a:rect l="l" t="t" r="r" b="b"/>
            <a:pathLst>
              <a:path w="1352701" h="729068">
                <a:moveTo>
                  <a:pt x="676115" y="0"/>
                </a:moveTo>
                <a:cubicBezTo>
                  <a:pt x="613704" y="356024"/>
                  <a:pt x="345149" y="624106"/>
                  <a:pt x="0" y="729069"/>
                </a:cubicBezTo>
                <a:lnTo>
                  <a:pt x="1352702" y="729069"/>
                </a:lnTo>
                <a:cubicBezTo>
                  <a:pt x="1006134" y="624106"/>
                  <a:pt x="738525" y="356024"/>
                  <a:pt x="676115" y="0"/>
                </a:cubicBezTo>
                <a:close/>
              </a:path>
            </a:pathLst>
          </a:custGeom>
          <a:solidFill>
            <a:srgbClr val="3A3E44">
              <a:alpha val="30000"/>
            </a:srgbClr>
          </a:solidFill>
          <a:ln w="47281"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4" name="iSHEJI-8">
            <a:extLst>
              <a:ext uri="{FF2B5EF4-FFF2-40B4-BE49-F238E27FC236}">
                <a16:creationId xmlns:a16="http://schemas.microsoft.com/office/drawing/2014/main" id="{3F2F6B55-1A9B-DAAE-005E-BCAA20B63D5B}"/>
              </a:ext>
            </a:extLst>
          </p:cNvPr>
          <p:cNvSpPr/>
          <p:nvPr/>
        </p:nvSpPr>
        <p:spPr>
          <a:xfrm>
            <a:off x="4387050" y="3030823"/>
            <a:ext cx="1555725" cy="840091"/>
          </a:xfrm>
          <a:custGeom>
            <a:avLst/>
            <a:gdLst>
              <a:gd name="connsiteX0" fmla="*/ 544674 w 1087456"/>
              <a:gd name="connsiteY0" fmla="*/ 0 h 587226"/>
              <a:gd name="connsiteX1" fmla="*/ 0 w 1087456"/>
              <a:gd name="connsiteY1" fmla="*/ 587227 h 587226"/>
              <a:gd name="connsiteX2" fmla="*/ 1087457 w 1087456"/>
              <a:gd name="connsiteY2" fmla="*/ 587227 h 587226"/>
              <a:gd name="connsiteX3" fmla="*/ 544674 w 1087456"/>
              <a:gd name="connsiteY3" fmla="*/ 0 h 587226"/>
            </a:gdLst>
            <a:ahLst/>
            <a:cxnLst>
              <a:cxn ang="0">
                <a:pos x="connsiteX0" y="connsiteY0"/>
              </a:cxn>
              <a:cxn ang="0">
                <a:pos x="connsiteX1" y="connsiteY1"/>
              </a:cxn>
              <a:cxn ang="0">
                <a:pos x="connsiteX2" y="connsiteY2"/>
              </a:cxn>
              <a:cxn ang="0">
                <a:pos x="connsiteX3" y="connsiteY3"/>
              </a:cxn>
            </a:cxnLst>
            <a:rect l="l" t="t" r="r" b="b"/>
            <a:pathLst>
              <a:path w="1087456" h="587226">
                <a:moveTo>
                  <a:pt x="544674" y="0"/>
                </a:moveTo>
                <a:cubicBezTo>
                  <a:pt x="494557" y="287467"/>
                  <a:pt x="278956" y="502594"/>
                  <a:pt x="0" y="587227"/>
                </a:cubicBezTo>
                <a:lnTo>
                  <a:pt x="1087457" y="587227"/>
                </a:lnTo>
                <a:cubicBezTo>
                  <a:pt x="810392" y="502594"/>
                  <a:pt x="594791" y="287467"/>
                  <a:pt x="544674" y="0"/>
                </a:cubicBezTo>
                <a:close/>
              </a:path>
            </a:pathLst>
          </a:custGeom>
          <a:solidFill>
            <a:srgbClr val="3A3E44">
              <a:alpha val="20000"/>
            </a:srgbClr>
          </a:solidFill>
          <a:ln w="47281"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5" name="iSHEJI-9">
            <a:extLst>
              <a:ext uri="{FF2B5EF4-FFF2-40B4-BE49-F238E27FC236}">
                <a16:creationId xmlns:a16="http://schemas.microsoft.com/office/drawing/2014/main" id="{A180BCFD-B78B-8D48-B951-4073EC4A376A}"/>
              </a:ext>
            </a:extLst>
          </p:cNvPr>
          <p:cNvSpPr/>
          <p:nvPr/>
        </p:nvSpPr>
        <p:spPr>
          <a:xfrm>
            <a:off x="1952001" y="3030823"/>
            <a:ext cx="1555725" cy="840091"/>
          </a:xfrm>
          <a:custGeom>
            <a:avLst/>
            <a:gdLst>
              <a:gd name="connsiteX0" fmla="*/ 544674 w 1087456"/>
              <a:gd name="connsiteY0" fmla="*/ 0 h 587226"/>
              <a:gd name="connsiteX1" fmla="*/ 0 w 1087456"/>
              <a:gd name="connsiteY1" fmla="*/ 587227 h 587226"/>
              <a:gd name="connsiteX2" fmla="*/ 1087457 w 1087456"/>
              <a:gd name="connsiteY2" fmla="*/ 587227 h 587226"/>
              <a:gd name="connsiteX3" fmla="*/ 544674 w 1087456"/>
              <a:gd name="connsiteY3" fmla="*/ 0 h 587226"/>
            </a:gdLst>
            <a:ahLst/>
            <a:cxnLst>
              <a:cxn ang="0">
                <a:pos x="connsiteX0" y="connsiteY0"/>
              </a:cxn>
              <a:cxn ang="0">
                <a:pos x="connsiteX1" y="connsiteY1"/>
              </a:cxn>
              <a:cxn ang="0">
                <a:pos x="connsiteX2" y="connsiteY2"/>
              </a:cxn>
              <a:cxn ang="0">
                <a:pos x="connsiteX3" y="connsiteY3"/>
              </a:cxn>
            </a:cxnLst>
            <a:rect l="l" t="t" r="r" b="b"/>
            <a:pathLst>
              <a:path w="1087456" h="587226">
                <a:moveTo>
                  <a:pt x="544674" y="0"/>
                </a:moveTo>
                <a:cubicBezTo>
                  <a:pt x="494556" y="287467"/>
                  <a:pt x="278956" y="502594"/>
                  <a:pt x="0" y="587227"/>
                </a:cubicBezTo>
                <a:lnTo>
                  <a:pt x="1087457" y="587227"/>
                </a:lnTo>
                <a:cubicBezTo>
                  <a:pt x="810392" y="502594"/>
                  <a:pt x="594792" y="287467"/>
                  <a:pt x="544674" y="0"/>
                </a:cubicBezTo>
                <a:close/>
              </a:path>
            </a:pathLst>
          </a:custGeom>
          <a:solidFill>
            <a:srgbClr val="3A3E44">
              <a:alpha val="20000"/>
            </a:srgbClr>
          </a:solidFill>
          <a:ln w="47281"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6" name="iSHEJI-10">
            <a:extLst>
              <a:ext uri="{FF2B5EF4-FFF2-40B4-BE49-F238E27FC236}">
                <a16:creationId xmlns:a16="http://schemas.microsoft.com/office/drawing/2014/main" id="{4D0E169C-4AB3-BD0E-F438-40CFCCB083AD}"/>
              </a:ext>
            </a:extLst>
          </p:cNvPr>
          <p:cNvSpPr/>
          <p:nvPr/>
        </p:nvSpPr>
        <p:spPr>
          <a:xfrm>
            <a:off x="2792770" y="2624982"/>
            <a:ext cx="2311943" cy="1245933"/>
          </a:xfrm>
          <a:custGeom>
            <a:avLst/>
            <a:gdLst>
              <a:gd name="connsiteX0" fmla="*/ 808028 w 1616055"/>
              <a:gd name="connsiteY0" fmla="*/ 0 h 870911"/>
              <a:gd name="connsiteX1" fmla="*/ 0 w 1616055"/>
              <a:gd name="connsiteY1" fmla="*/ 870911 h 870911"/>
              <a:gd name="connsiteX2" fmla="*/ 1616055 w 1616055"/>
              <a:gd name="connsiteY2" fmla="*/ 870911 h 870911"/>
              <a:gd name="connsiteX3" fmla="*/ 808028 w 1616055"/>
              <a:gd name="connsiteY3" fmla="*/ 0 h 870911"/>
            </a:gdLst>
            <a:ahLst/>
            <a:cxnLst>
              <a:cxn ang="0">
                <a:pos x="connsiteX0" y="connsiteY0"/>
              </a:cxn>
              <a:cxn ang="0">
                <a:pos x="connsiteX1" y="connsiteY1"/>
              </a:cxn>
              <a:cxn ang="0">
                <a:pos x="connsiteX2" y="connsiteY2"/>
              </a:cxn>
              <a:cxn ang="0">
                <a:pos x="connsiteX3" y="connsiteY3"/>
              </a:cxn>
            </a:cxnLst>
            <a:rect l="l" t="t" r="r" b="b"/>
            <a:pathLst>
              <a:path w="1616055" h="870911">
                <a:moveTo>
                  <a:pt x="808028" y="0"/>
                </a:moveTo>
                <a:cubicBezTo>
                  <a:pt x="733797" y="425527"/>
                  <a:pt x="414179" y="745617"/>
                  <a:pt x="0" y="870911"/>
                </a:cubicBezTo>
                <a:lnTo>
                  <a:pt x="1616055" y="870911"/>
                </a:lnTo>
                <a:cubicBezTo>
                  <a:pt x="1201876" y="745617"/>
                  <a:pt x="882258" y="425527"/>
                  <a:pt x="808028" y="0"/>
                </a:cubicBezTo>
                <a:close/>
              </a:path>
            </a:pathLst>
          </a:custGeom>
          <a:solidFill>
            <a:srgbClr val="3A3E44">
              <a:alpha val="30000"/>
            </a:srgbClr>
          </a:solidFill>
          <a:ln w="47281"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7" name="iSHEJI-11">
            <a:extLst>
              <a:ext uri="{FF2B5EF4-FFF2-40B4-BE49-F238E27FC236}">
                <a16:creationId xmlns:a16="http://schemas.microsoft.com/office/drawing/2014/main" id="{B05A45F7-8D0A-46FA-DFCB-2264E10597C1}"/>
              </a:ext>
            </a:extLst>
          </p:cNvPr>
          <p:cNvSpPr txBox="1"/>
          <p:nvPr/>
        </p:nvSpPr>
        <p:spPr>
          <a:xfrm>
            <a:off x="1288854" y="4875768"/>
            <a:ext cx="2154012"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accent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品牌塑造传播</a:t>
            </a:r>
          </a:p>
        </p:txBody>
      </p:sp>
      <p:sp>
        <p:nvSpPr>
          <p:cNvPr id="18" name="iSHEJI-12">
            <a:extLst>
              <a:ext uri="{FF2B5EF4-FFF2-40B4-BE49-F238E27FC236}">
                <a16:creationId xmlns:a16="http://schemas.microsoft.com/office/drawing/2014/main" id="{A28809D8-EB55-189D-B092-C127B6899FA0}"/>
              </a:ext>
            </a:extLst>
          </p:cNvPr>
          <p:cNvSpPr txBox="1"/>
          <p:nvPr/>
        </p:nvSpPr>
        <p:spPr>
          <a:xfrm>
            <a:off x="1193038" y="5282946"/>
            <a:ext cx="9784920" cy="634789"/>
          </a:xfrm>
          <a:prstGeom prst="rect">
            <a:avLst/>
          </a:prstGeom>
          <a:noFill/>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爱设计是一家智能创意科技公司，是国内领先的内容创意全链路服务公司，致力于构建“创意资源</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智能创作</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内容管理</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投放分发</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数据监测的内容创意全链路平台。</a:t>
            </a:r>
          </a:p>
        </p:txBody>
      </p:sp>
      <p:sp>
        <p:nvSpPr>
          <p:cNvPr id="19" name="iSHEJI-13">
            <a:extLst>
              <a:ext uri="{FF2B5EF4-FFF2-40B4-BE49-F238E27FC236}">
                <a16:creationId xmlns:a16="http://schemas.microsoft.com/office/drawing/2014/main" id="{333D5567-64D4-7C4C-608E-D0184FCA9C28}"/>
              </a:ext>
            </a:extLst>
          </p:cNvPr>
          <p:cNvSpPr txBox="1"/>
          <p:nvPr/>
        </p:nvSpPr>
        <p:spPr>
          <a:xfrm>
            <a:off x="3326750" y="4703519"/>
            <a:ext cx="2154012" cy="61555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40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+ 23250k</a:t>
            </a:r>
            <a:endParaRPr kumimoji="0" lang="zh-CN" altLang="en-US" sz="40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20" name="iSHEJI-14">
            <a:extLst>
              <a:ext uri="{FF2B5EF4-FFF2-40B4-BE49-F238E27FC236}">
                <a16:creationId xmlns:a16="http://schemas.microsoft.com/office/drawing/2014/main" id="{5F7BD293-EA4E-C6E4-0739-80C86AACC0E7}"/>
              </a:ext>
            </a:extLst>
          </p:cNvPr>
          <p:cNvSpPr txBox="1"/>
          <p:nvPr/>
        </p:nvSpPr>
        <p:spPr>
          <a:xfrm>
            <a:off x="2217881" y="2613485"/>
            <a:ext cx="1093720"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25%</a:t>
            </a:r>
            <a:endParaRPr kumimoji="0" lang="zh-CN" altLang="en-US" sz="24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21" name="iSHEJI-15">
            <a:extLst>
              <a:ext uri="{FF2B5EF4-FFF2-40B4-BE49-F238E27FC236}">
                <a16:creationId xmlns:a16="http://schemas.microsoft.com/office/drawing/2014/main" id="{A15F9E96-CE1E-6364-3FE6-EB08EB5B51CC}"/>
              </a:ext>
            </a:extLst>
          </p:cNvPr>
          <p:cNvSpPr txBox="1"/>
          <p:nvPr/>
        </p:nvSpPr>
        <p:spPr>
          <a:xfrm>
            <a:off x="3406955" y="2234604"/>
            <a:ext cx="1093720"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40%</a:t>
            </a:r>
            <a:endParaRPr kumimoji="0" lang="zh-CN" altLang="en-US" sz="24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22" name="iSHEJI-16">
            <a:extLst>
              <a:ext uri="{FF2B5EF4-FFF2-40B4-BE49-F238E27FC236}">
                <a16:creationId xmlns:a16="http://schemas.microsoft.com/office/drawing/2014/main" id="{BFD065EA-1CAB-C9F3-075E-D919D1BB6A11}"/>
              </a:ext>
            </a:extLst>
          </p:cNvPr>
          <p:cNvSpPr txBox="1"/>
          <p:nvPr/>
        </p:nvSpPr>
        <p:spPr>
          <a:xfrm>
            <a:off x="4596029" y="2650968"/>
            <a:ext cx="1093720"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20%</a:t>
            </a:r>
            <a:endParaRPr kumimoji="0" lang="zh-CN" altLang="en-US" sz="24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23" name="iSHEJI-17">
            <a:extLst>
              <a:ext uri="{FF2B5EF4-FFF2-40B4-BE49-F238E27FC236}">
                <a16:creationId xmlns:a16="http://schemas.microsoft.com/office/drawing/2014/main" id="{69F3DEA7-ACA6-B1C1-1204-6440AFE92B79}"/>
              </a:ext>
            </a:extLst>
          </p:cNvPr>
          <p:cNvSpPr txBox="1"/>
          <p:nvPr/>
        </p:nvSpPr>
        <p:spPr>
          <a:xfrm>
            <a:off x="5785103" y="2435598"/>
            <a:ext cx="1093720"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30%</a:t>
            </a:r>
            <a:endParaRPr kumimoji="0" lang="zh-CN" altLang="en-US" sz="24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24" name="iSHEJI-18">
            <a:extLst>
              <a:ext uri="{FF2B5EF4-FFF2-40B4-BE49-F238E27FC236}">
                <a16:creationId xmlns:a16="http://schemas.microsoft.com/office/drawing/2014/main" id="{9FE57A20-D74E-F977-FA5D-35B6404286F1}"/>
              </a:ext>
            </a:extLst>
          </p:cNvPr>
          <p:cNvSpPr txBox="1"/>
          <p:nvPr/>
        </p:nvSpPr>
        <p:spPr>
          <a:xfrm>
            <a:off x="7217805" y="1739463"/>
            <a:ext cx="1093720"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55%</a:t>
            </a:r>
            <a:endParaRPr kumimoji="0" lang="zh-CN" altLang="en-US" sz="24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25" name="iSHEJI-19">
            <a:extLst>
              <a:ext uri="{FF2B5EF4-FFF2-40B4-BE49-F238E27FC236}">
                <a16:creationId xmlns:a16="http://schemas.microsoft.com/office/drawing/2014/main" id="{953C3411-1878-B89D-E165-CBD86C60DE0E}"/>
              </a:ext>
            </a:extLst>
          </p:cNvPr>
          <p:cNvSpPr txBox="1"/>
          <p:nvPr/>
        </p:nvSpPr>
        <p:spPr>
          <a:xfrm>
            <a:off x="8825000" y="2139813"/>
            <a:ext cx="1093720"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spc="0" dirty="0">
                <a:solidFill>
                  <a:schemeClr val="tx1">
                    <a:lumMod val="85000"/>
                    <a:lumOff val="15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45</a:t>
            </a:r>
            <a:r>
              <a:rPr kumimoji="0" lang="en-US" altLang="zh-CN" sz="24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endParaRPr kumimoji="0" lang="zh-CN" altLang="en-US" sz="24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26" name="iSHEJI-20">
            <a:extLst>
              <a:ext uri="{FF2B5EF4-FFF2-40B4-BE49-F238E27FC236}">
                <a16:creationId xmlns:a16="http://schemas.microsoft.com/office/drawing/2014/main" id="{7303B472-5EE7-38B3-8622-93AAF65BE4FA}"/>
              </a:ext>
            </a:extLst>
          </p:cNvPr>
          <p:cNvSpPr txBox="1"/>
          <p:nvPr/>
        </p:nvSpPr>
        <p:spPr>
          <a:xfrm>
            <a:off x="2002292" y="3950098"/>
            <a:ext cx="1093720" cy="24622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Jan</a:t>
            </a:r>
            <a:endParaRPr kumimoji="0" lang="zh-CN" altLang="en-US" sz="16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27" name="iSHEJI-21">
            <a:extLst>
              <a:ext uri="{FF2B5EF4-FFF2-40B4-BE49-F238E27FC236}">
                <a16:creationId xmlns:a16="http://schemas.microsoft.com/office/drawing/2014/main" id="{E76F79A8-A7E9-57D1-795F-75BF954D85E1}"/>
              </a:ext>
            </a:extLst>
          </p:cNvPr>
          <p:cNvSpPr txBox="1"/>
          <p:nvPr/>
        </p:nvSpPr>
        <p:spPr>
          <a:xfrm>
            <a:off x="3401881" y="3950098"/>
            <a:ext cx="1093720" cy="24622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Feb</a:t>
            </a:r>
          </a:p>
        </p:txBody>
      </p:sp>
      <p:sp>
        <p:nvSpPr>
          <p:cNvPr id="29" name="iSHEJI-22">
            <a:extLst>
              <a:ext uri="{FF2B5EF4-FFF2-40B4-BE49-F238E27FC236}">
                <a16:creationId xmlns:a16="http://schemas.microsoft.com/office/drawing/2014/main" id="{17843088-465F-B412-1A2F-2C5F40718943}"/>
              </a:ext>
            </a:extLst>
          </p:cNvPr>
          <p:cNvSpPr txBox="1"/>
          <p:nvPr/>
        </p:nvSpPr>
        <p:spPr>
          <a:xfrm>
            <a:off x="4643081" y="3950098"/>
            <a:ext cx="1093720" cy="24622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Mar</a:t>
            </a:r>
          </a:p>
        </p:txBody>
      </p:sp>
      <p:sp>
        <p:nvSpPr>
          <p:cNvPr id="30" name="iSHEJI-23">
            <a:extLst>
              <a:ext uri="{FF2B5EF4-FFF2-40B4-BE49-F238E27FC236}">
                <a16:creationId xmlns:a16="http://schemas.microsoft.com/office/drawing/2014/main" id="{46701276-D25B-0F56-69C2-7F55E68D4D6E}"/>
              </a:ext>
            </a:extLst>
          </p:cNvPr>
          <p:cNvSpPr txBox="1"/>
          <p:nvPr/>
        </p:nvSpPr>
        <p:spPr>
          <a:xfrm>
            <a:off x="5785103" y="3950098"/>
            <a:ext cx="1093720" cy="24622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May</a:t>
            </a:r>
          </a:p>
        </p:txBody>
      </p:sp>
      <p:sp>
        <p:nvSpPr>
          <p:cNvPr id="31" name="iSHEJI-24">
            <a:extLst>
              <a:ext uri="{FF2B5EF4-FFF2-40B4-BE49-F238E27FC236}">
                <a16:creationId xmlns:a16="http://schemas.microsoft.com/office/drawing/2014/main" id="{2EB4EE3D-5B44-36A4-D8D4-8F0ECECB783F}"/>
              </a:ext>
            </a:extLst>
          </p:cNvPr>
          <p:cNvSpPr txBox="1"/>
          <p:nvPr/>
        </p:nvSpPr>
        <p:spPr>
          <a:xfrm>
            <a:off x="7217805" y="3950098"/>
            <a:ext cx="1093720" cy="24622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Jun</a:t>
            </a:r>
          </a:p>
        </p:txBody>
      </p:sp>
      <p:sp>
        <p:nvSpPr>
          <p:cNvPr id="32" name="iSHEJI-25">
            <a:extLst>
              <a:ext uri="{FF2B5EF4-FFF2-40B4-BE49-F238E27FC236}">
                <a16:creationId xmlns:a16="http://schemas.microsoft.com/office/drawing/2014/main" id="{8E4F6D1F-BF85-8642-521B-6D3657A545AB}"/>
              </a:ext>
            </a:extLst>
          </p:cNvPr>
          <p:cNvSpPr txBox="1"/>
          <p:nvPr/>
        </p:nvSpPr>
        <p:spPr>
          <a:xfrm>
            <a:off x="8847745" y="3950098"/>
            <a:ext cx="1093720" cy="24622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i="0" u="none" strike="noStrike" kern="1200" cap="none" spc="0" normalizeH="0" baseline="0" noProof="0" dirty="0">
                <a:ln>
                  <a:noFill/>
                </a:ln>
                <a:solidFill>
                  <a:schemeClr val="tx1">
                    <a:lumMod val="85000"/>
                    <a:lumOff val="15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Jul</a:t>
            </a:r>
          </a:p>
        </p:txBody>
      </p:sp>
      <p:sp>
        <p:nvSpPr>
          <p:cNvPr id="33" name="iSHEJI-26">
            <a:extLst>
              <a:ext uri="{FF2B5EF4-FFF2-40B4-BE49-F238E27FC236}">
                <a16:creationId xmlns:a16="http://schemas.microsoft.com/office/drawing/2014/main" id="{C59E8A1F-1DEC-3501-4A15-E15B9242F7B2}"/>
              </a:ext>
            </a:extLst>
          </p:cNvPr>
          <p:cNvSpPr txBox="1"/>
          <p:nvPr>
            <p:custDataLst>
              <p:tags r:id="rId2"/>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2" name="iSHEJI-2">
            <a:extLst>
              <a:ext uri="{FF2B5EF4-FFF2-40B4-BE49-F238E27FC236}">
                <a16:creationId xmlns:a16="http://schemas.microsoft.com/office/drawing/2014/main" id="{55296DC3-5B72-1D0F-6B8D-868D818F890F}"/>
              </a:ext>
            </a:extLst>
          </p:cNvPr>
          <p:cNvSpPr txBox="1"/>
          <p:nvPr/>
        </p:nvSpPr>
        <p:spPr>
          <a:xfrm>
            <a:off x="1153025" y="558828"/>
            <a:ext cx="2446121"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spc="0" dirty="0">
                <a:solidFill>
                  <a:schemeClr val="tx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未来规划</a:t>
            </a:r>
          </a:p>
        </p:txBody>
      </p:sp>
      <p:sp>
        <p:nvSpPr>
          <p:cNvPr id="3" name="iSHEJI-3">
            <a:extLst>
              <a:ext uri="{FF2B5EF4-FFF2-40B4-BE49-F238E27FC236}">
                <a16:creationId xmlns:a16="http://schemas.microsoft.com/office/drawing/2014/main" id="{26C72182-DB2F-B373-B5B7-4BEA48F47A42}"/>
              </a:ext>
            </a:extLst>
          </p:cNvPr>
          <p:cNvSpPr txBox="1"/>
          <p:nvPr/>
        </p:nvSpPr>
        <p:spPr>
          <a:xfrm>
            <a:off x="1153025" y="989715"/>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Future plan</a:t>
            </a:r>
          </a:p>
        </p:txBody>
      </p:sp>
    </p:spTree>
    <p:custDataLst>
      <p:tags r:id="rId1"/>
    </p:custDataLst>
    <p:extLst>
      <p:ext uri="{BB962C8B-B14F-4D97-AF65-F5344CB8AC3E}">
        <p14:creationId xmlns:p14="http://schemas.microsoft.com/office/powerpoint/2010/main" val="810738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SHEJI-1">
            <a:extLst>
              <a:ext uri="{FF2B5EF4-FFF2-40B4-BE49-F238E27FC236}">
                <a16:creationId xmlns:a16="http://schemas.microsoft.com/office/drawing/2014/main" id="{C203C3E9-D7B9-DC1A-52B4-F4375A6FBA91}"/>
              </a:ext>
            </a:extLst>
          </p:cNvPr>
          <p:cNvSpPr/>
          <p:nvPr/>
        </p:nvSpPr>
        <p:spPr>
          <a:xfrm>
            <a:off x="1683657" y="1637112"/>
            <a:ext cx="3570514" cy="1645732"/>
          </a:xfrm>
          <a:prstGeom prst="rect">
            <a:avLst/>
          </a:pr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阿里巴巴普惠体 2.0 35 Thin" panose="00020600040101010101" pitchFamily="18" charset="-122"/>
              <a:ea typeface="阿里巴巴普惠体 2.0 35 Thin" panose="00020600040101010101" pitchFamily="18" charset="-122"/>
            </a:endParaRPr>
          </a:p>
        </p:txBody>
      </p:sp>
      <p:sp>
        <p:nvSpPr>
          <p:cNvPr id="7" name="iSHEJI-2">
            <a:extLst>
              <a:ext uri="{FF2B5EF4-FFF2-40B4-BE49-F238E27FC236}">
                <a16:creationId xmlns:a16="http://schemas.microsoft.com/office/drawing/2014/main" id="{24D9486D-7731-A652-C4D8-31EFF454FC81}"/>
              </a:ext>
            </a:extLst>
          </p:cNvPr>
          <p:cNvSpPr/>
          <p:nvPr/>
        </p:nvSpPr>
        <p:spPr>
          <a:xfrm>
            <a:off x="2671802" y="1773559"/>
            <a:ext cx="2042752"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altLang="zh-CN" sz="28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Catalogue</a:t>
            </a:r>
            <a:endParaRPr lang="zh-CN" altLang="en-US" sz="28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cxnSp>
        <p:nvCxnSpPr>
          <p:cNvPr id="8" name="iSHEJI-3">
            <a:extLst>
              <a:ext uri="{FF2B5EF4-FFF2-40B4-BE49-F238E27FC236}">
                <a16:creationId xmlns:a16="http://schemas.microsoft.com/office/drawing/2014/main" id="{AEC8801D-55D3-BA14-B930-2569D93F163E}"/>
              </a:ext>
            </a:extLst>
          </p:cNvPr>
          <p:cNvCxnSpPr>
            <a:cxnSpLocks/>
          </p:cNvCxnSpPr>
          <p:nvPr/>
        </p:nvCxnSpPr>
        <p:spPr>
          <a:xfrm flipV="1">
            <a:off x="5588356" y="1637112"/>
            <a:ext cx="0" cy="4273335"/>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iSHEJI-4">
            <a:extLst>
              <a:ext uri="{FF2B5EF4-FFF2-40B4-BE49-F238E27FC236}">
                <a16:creationId xmlns:a16="http://schemas.microsoft.com/office/drawing/2014/main" id="{20791D3D-F461-D8DE-B747-F740EE80EFD9}"/>
              </a:ext>
            </a:extLst>
          </p:cNvPr>
          <p:cNvSpPr/>
          <p:nvPr/>
        </p:nvSpPr>
        <p:spPr>
          <a:xfrm>
            <a:off x="6667206" y="1758094"/>
            <a:ext cx="382699"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altLang="zh-CN" sz="2800" dirty="0">
                <a:solidFill>
                  <a:schemeClr val="accent2">
                    <a:lumMod val="7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1.</a:t>
            </a:r>
            <a:endParaRPr lang="zh-CN" altLang="en-US" sz="2800" dirty="0">
              <a:solidFill>
                <a:schemeClr val="accent2">
                  <a:lumMod val="7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10" name="iSHEJI-5">
            <a:extLst>
              <a:ext uri="{FF2B5EF4-FFF2-40B4-BE49-F238E27FC236}">
                <a16:creationId xmlns:a16="http://schemas.microsoft.com/office/drawing/2014/main" id="{A145B675-A0EF-DA42-91F5-87766C6121BE}"/>
              </a:ext>
            </a:extLst>
          </p:cNvPr>
          <p:cNvSpPr txBox="1"/>
          <p:nvPr/>
        </p:nvSpPr>
        <p:spPr>
          <a:xfrm>
            <a:off x="7035261" y="1835840"/>
            <a:ext cx="1980030" cy="33855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工作概述</a:t>
            </a:r>
          </a:p>
        </p:txBody>
      </p:sp>
      <p:sp>
        <p:nvSpPr>
          <p:cNvPr id="11" name="iSHEJI-6">
            <a:extLst>
              <a:ext uri="{FF2B5EF4-FFF2-40B4-BE49-F238E27FC236}">
                <a16:creationId xmlns:a16="http://schemas.microsoft.com/office/drawing/2014/main" id="{0CD4E693-FCF5-3431-3F72-75BA48C3F965}"/>
              </a:ext>
            </a:extLst>
          </p:cNvPr>
          <p:cNvSpPr txBox="1"/>
          <p:nvPr/>
        </p:nvSpPr>
        <p:spPr>
          <a:xfrm>
            <a:off x="7056120" y="2244534"/>
            <a:ext cx="2547980" cy="21544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Summary of work</a:t>
            </a:r>
          </a:p>
        </p:txBody>
      </p:sp>
      <p:sp>
        <p:nvSpPr>
          <p:cNvPr id="12" name="iSHEJI-7">
            <a:extLst>
              <a:ext uri="{FF2B5EF4-FFF2-40B4-BE49-F238E27FC236}">
                <a16:creationId xmlns:a16="http://schemas.microsoft.com/office/drawing/2014/main" id="{C2515411-3C82-9B0C-F561-66F2EC677D42}"/>
              </a:ext>
            </a:extLst>
          </p:cNvPr>
          <p:cNvSpPr txBox="1"/>
          <p:nvPr/>
        </p:nvSpPr>
        <p:spPr>
          <a:xfrm>
            <a:off x="7053792" y="2977097"/>
            <a:ext cx="1980030" cy="33855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工作总结</a:t>
            </a:r>
          </a:p>
        </p:txBody>
      </p:sp>
      <p:sp>
        <p:nvSpPr>
          <p:cNvPr id="13" name="iSHEJI-8">
            <a:extLst>
              <a:ext uri="{FF2B5EF4-FFF2-40B4-BE49-F238E27FC236}">
                <a16:creationId xmlns:a16="http://schemas.microsoft.com/office/drawing/2014/main" id="{4B7BE603-4B1C-85A6-D1F4-DC3175B8B357}"/>
              </a:ext>
            </a:extLst>
          </p:cNvPr>
          <p:cNvSpPr txBox="1"/>
          <p:nvPr/>
        </p:nvSpPr>
        <p:spPr>
          <a:xfrm>
            <a:off x="7063740" y="3385791"/>
            <a:ext cx="2293620" cy="21544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Work summary</a:t>
            </a:r>
          </a:p>
        </p:txBody>
      </p:sp>
      <p:sp>
        <p:nvSpPr>
          <p:cNvPr id="14" name="iSHEJI-9">
            <a:extLst>
              <a:ext uri="{FF2B5EF4-FFF2-40B4-BE49-F238E27FC236}">
                <a16:creationId xmlns:a16="http://schemas.microsoft.com/office/drawing/2014/main" id="{7FDAD414-86D0-875E-05C6-18BEB5C3E28F}"/>
              </a:ext>
            </a:extLst>
          </p:cNvPr>
          <p:cNvSpPr/>
          <p:nvPr/>
        </p:nvSpPr>
        <p:spPr>
          <a:xfrm>
            <a:off x="6650971" y="2899351"/>
            <a:ext cx="382699"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altLang="zh-CN" sz="2800" dirty="0">
                <a:solidFill>
                  <a:schemeClr val="accent2">
                    <a:lumMod val="7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a:t>
            </a:r>
            <a:endParaRPr lang="zh-CN" altLang="en-US" sz="2800" dirty="0">
              <a:solidFill>
                <a:schemeClr val="accent2">
                  <a:lumMod val="7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15" name="iSHEJI-10">
            <a:extLst>
              <a:ext uri="{FF2B5EF4-FFF2-40B4-BE49-F238E27FC236}">
                <a16:creationId xmlns:a16="http://schemas.microsoft.com/office/drawing/2014/main" id="{AEAB09D9-2C78-1136-D0E7-1BABAED1E9EF}"/>
              </a:ext>
            </a:extLst>
          </p:cNvPr>
          <p:cNvSpPr txBox="1"/>
          <p:nvPr/>
        </p:nvSpPr>
        <p:spPr>
          <a:xfrm>
            <a:off x="7027641" y="4131703"/>
            <a:ext cx="1980030" cy="33855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200" b="1" spc="0" dirty="0">
                <a:solidFill>
                  <a:schemeClr val="tx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工作不足</a:t>
            </a:r>
          </a:p>
        </p:txBody>
      </p:sp>
      <p:sp>
        <p:nvSpPr>
          <p:cNvPr id="16" name="iSHEJI-11">
            <a:extLst>
              <a:ext uri="{FF2B5EF4-FFF2-40B4-BE49-F238E27FC236}">
                <a16:creationId xmlns:a16="http://schemas.microsoft.com/office/drawing/2014/main" id="{97C78BFB-7A1E-DE8D-D8A8-51673E6DE063}"/>
              </a:ext>
            </a:extLst>
          </p:cNvPr>
          <p:cNvSpPr txBox="1"/>
          <p:nvPr/>
        </p:nvSpPr>
        <p:spPr>
          <a:xfrm>
            <a:off x="7034990" y="4540397"/>
            <a:ext cx="3003449" cy="21544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1400" spc="0" dirty="0">
                <a:solidFill>
                  <a:schemeClr val="tx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Lack of work</a:t>
            </a:r>
          </a:p>
        </p:txBody>
      </p:sp>
      <p:sp>
        <p:nvSpPr>
          <p:cNvPr id="17" name="iSHEJI-12">
            <a:extLst>
              <a:ext uri="{FF2B5EF4-FFF2-40B4-BE49-F238E27FC236}">
                <a16:creationId xmlns:a16="http://schemas.microsoft.com/office/drawing/2014/main" id="{363C69F6-43A4-584C-8578-47D50AA16E29}"/>
              </a:ext>
            </a:extLst>
          </p:cNvPr>
          <p:cNvSpPr/>
          <p:nvPr/>
        </p:nvSpPr>
        <p:spPr>
          <a:xfrm>
            <a:off x="6636670" y="4040608"/>
            <a:ext cx="382699"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altLang="zh-CN" sz="2800" dirty="0">
                <a:solidFill>
                  <a:schemeClr val="accent2">
                    <a:lumMod val="7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3.</a:t>
            </a:r>
            <a:endParaRPr lang="zh-CN" altLang="en-US" sz="2800" dirty="0">
              <a:solidFill>
                <a:schemeClr val="accent2">
                  <a:lumMod val="7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18" name="iSHEJI-13">
            <a:extLst>
              <a:ext uri="{FF2B5EF4-FFF2-40B4-BE49-F238E27FC236}">
                <a16:creationId xmlns:a16="http://schemas.microsoft.com/office/drawing/2014/main" id="{0781AB4F-F0B8-0FE4-1BC9-0E78A9E49429}"/>
              </a:ext>
            </a:extLst>
          </p:cNvPr>
          <p:cNvSpPr txBox="1"/>
          <p:nvPr/>
        </p:nvSpPr>
        <p:spPr>
          <a:xfrm>
            <a:off x="7035261" y="5286309"/>
            <a:ext cx="1980030" cy="33855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200" b="1" spc="0" dirty="0">
                <a:solidFill>
                  <a:schemeClr val="tx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未来规划</a:t>
            </a:r>
          </a:p>
        </p:txBody>
      </p:sp>
      <p:sp>
        <p:nvSpPr>
          <p:cNvPr id="19" name="iSHEJI-14">
            <a:extLst>
              <a:ext uri="{FF2B5EF4-FFF2-40B4-BE49-F238E27FC236}">
                <a16:creationId xmlns:a16="http://schemas.microsoft.com/office/drawing/2014/main" id="{DDE45179-B91A-8EAF-26F7-C035978D8794}"/>
              </a:ext>
            </a:extLst>
          </p:cNvPr>
          <p:cNvSpPr txBox="1"/>
          <p:nvPr/>
        </p:nvSpPr>
        <p:spPr>
          <a:xfrm>
            <a:off x="7065470" y="5695003"/>
            <a:ext cx="3003449" cy="21544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1400" spc="0" dirty="0">
                <a:solidFill>
                  <a:schemeClr val="tx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Future plan</a:t>
            </a:r>
          </a:p>
        </p:txBody>
      </p:sp>
      <p:sp>
        <p:nvSpPr>
          <p:cNvPr id="20" name="iSHEJI-15">
            <a:extLst>
              <a:ext uri="{FF2B5EF4-FFF2-40B4-BE49-F238E27FC236}">
                <a16:creationId xmlns:a16="http://schemas.microsoft.com/office/drawing/2014/main" id="{A3F9770E-6279-E452-2442-BED4667E20BC}"/>
              </a:ext>
            </a:extLst>
          </p:cNvPr>
          <p:cNvSpPr/>
          <p:nvPr/>
        </p:nvSpPr>
        <p:spPr>
          <a:xfrm>
            <a:off x="6662920" y="5195214"/>
            <a:ext cx="382699"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altLang="zh-CN" sz="2800" dirty="0">
                <a:solidFill>
                  <a:schemeClr val="accent2">
                    <a:lumMod val="7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4.</a:t>
            </a:r>
            <a:endParaRPr lang="zh-CN" altLang="en-US" sz="2800" dirty="0">
              <a:solidFill>
                <a:schemeClr val="accent2">
                  <a:lumMod val="7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21" name="iSHEJI-16">
            <a:extLst>
              <a:ext uri="{FF2B5EF4-FFF2-40B4-BE49-F238E27FC236}">
                <a16:creationId xmlns:a16="http://schemas.microsoft.com/office/drawing/2014/main" id="{0C322921-35F3-B233-F700-8721138376B5}"/>
              </a:ext>
            </a:extLst>
          </p:cNvPr>
          <p:cNvSpPr/>
          <p:nvPr/>
        </p:nvSpPr>
        <p:spPr>
          <a:xfrm>
            <a:off x="4046220" y="2313822"/>
            <a:ext cx="510540"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zh-CN" altLang="en-US" sz="20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目录</a:t>
            </a:r>
          </a:p>
        </p:txBody>
      </p:sp>
      <p:sp>
        <p:nvSpPr>
          <p:cNvPr id="22" name="iSHEJI-17">
            <a:extLst>
              <a:ext uri="{FF2B5EF4-FFF2-40B4-BE49-F238E27FC236}">
                <a16:creationId xmlns:a16="http://schemas.microsoft.com/office/drawing/2014/main" id="{4AA01FA2-60F8-FBA1-1822-684E287750E0}"/>
              </a:ext>
            </a:extLst>
          </p:cNvPr>
          <p:cNvSpPr txBox="1"/>
          <p:nvPr>
            <p:custDataLst>
              <p:tags r:id="rId1"/>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Tree>
    <p:extLst>
      <p:ext uri="{BB962C8B-B14F-4D97-AF65-F5344CB8AC3E}">
        <p14:creationId xmlns:p14="http://schemas.microsoft.com/office/powerpoint/2010/main" val="9280733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iSHEJI-1">
            <a:extLst>
              <a:ext uri="{FF2B5EF4-FFF2-40B4-BE49-F238E27FC236}">
                <a16:creationId xmlns:a16="http://schemas.microsoft.com/office/drawing/2014/main" id="{E88F3427-5A33-C5D2-F3E1-168662BB8841}"/>
              </a:ext>
            </a:extLst>
          </p:cNvPr>
          <p:cNvSpPr/>
          <p:nvPr/>
        </p:nvSpPr>
        <p:spPr>
          <a:xfrm rot="18900000">
            <a:off x="2601785" y="1646004"/>
            <a:ext cx="11663587" cy="7431338"/>
          </a:xfrm>
          <a:custGeom>
            <a:avLst/>
            <a:gdLst>
              <a:gd name="connsiteX0" fmla="*/ 7923368 w 11663587"/>
              <a:gd name="connsiteY0" fmla="*/ 6939308 h 7431338"/>
              <a:gd name="connsiteX1" fmla="*/ 7431338 w 11663587"/>
              <a:gd name="connsiteY1" fmla="*/ 7431338 h 7431338"/>
              <a:gd name="connsiteX2" fmla="*/ 6939308 w 11663587"/>
              <a:gd name="connsiteY2" fmla="*/ 6939308 h 7431338"/>
              <a:gd name="connsiteX3" fmla="*/ 8617300 w 11663587"/>
              <a:gd name="connsiteY3" fmla="*/ 6245376 h 7431338"/>
              <a:gd name="connsiteX4" fmla="*/ 8023292 w 11663587"/>
              <a:gd name="connsiteY4" fmla="*/ 6839384 h 7431338"/>
              <a:gd name="connsiteX5" fmla="*/ 6839384 w 11663587"/>
              <a:gd name="connsiteY5" fmla="*/ 6839384 h 7431338"/>
              <a:gd name="connsiteX6" fmla="*/ 6245376 w 11663587"/>
              <a:gd name="connsiteY6" fmla="*/ 6245376 h 7431338"/>
              <a:gd name="connsiteX7" fmla="*/ 9311230 w 11663587"/>
              <a:gd name="connsiteY7" fmla="*/ 5551446 h 7431338"/>
              <a:gd name="connsiteX8" fmla="*/ 8717222 w 11663587"/>
              <a:gd name="connsiteY8" fmla="*/ 6145454 h 7431338"/>
              <a:gd name="connsiteX9" fmla="*/ 6145454 w 11663587"/>
              <a:gd name="connsiteY9" fmla="*/ 6145454 h 7431338"/>
              <a:gd name="connsiteX10" fmla="*/ 5551446 w 11663587"/>
              <a:gd name="connsiteY10" fmla="*/ 5551447 h 7431338"/>
              <a:gd name="connsiteX11" fmla="*/ 5190308 w 11663587"/>
              <a:gd name="connsiteY11" fmla="*/ 780922 h 7431338"/>
              <a:gd name="connsiteX12" fmla="*/ 5277300 w 11663587"/>
              <a:gd name="connsiteY12" fmla="*/ 990935 h 7431338"/>
              <a:gd name="connsiteX13" fmla="*/ 4980294 w 11663587"/>
              <a:gd name="connsiteY13" fmla="*/ 1287941 h 7431338"/>
              <a:gd name="connsiteX14" fmla="*/ 1287941 w 11663587"/>
              <a:gd name="connsiteY14" fmla="*/ 1287941 h 7431338"/>
              <a:gd name="connsiteX15" fmla="*/ 693931 w 11663587"/>
              <a:gd name="connsiteY15" fmla="*/ 693931 h 7431338"/>
              <a:gd name="connsiteX16" fmla="*/ 4980296 w 11663587"/>
              <a:gd name="connsiteY16" fmla="*/ 693931 h 7431338"/>
              <a:gd name="connsiteX17" fmla="*/ 5190308 w 11663587"/>
              <a:gd name="connsiteY17" fmla="*/ 780922 h 7431338"/>
              <a:gd name="connsiteX18" fmla="*/ 8783158 w 11663587"/>
              <a:gd name="connsiteY18" fmla="*/ 4250575 h 7431338"/>
              <a:gd name="connsiteX19" fmla="*/ 8870148 w 11663587"/>
              <a:gd name="connsiteY19" fmla="*/ 4460588 h 7431338"/>
              <a:gd name="connsiteX20" fmla="*/ 8573144 w 11663587"/>
              <a:gd name="connsiteY20" fmla="*/ 4757593 h 7431338"/>
              <a:gd name="connsiteX21" fmla="*/ 4757593 w 11663587"/>
              <a:gd name="connsiteY21" fmla="*/ 4757593 h 7431338"/>
              <a:gd name="connsiteX22" fmla="*/ 4163584 w 11663587"/>
              <a:gd name="connsiteY22" fmla="*/ 4163584 h 7431338"/>
              <a:gd name="connsiteX23" fmla="*/ 8573144 w 11663587"/>
              <a:gd name="connsiteY23" fmla="*/ 4163584 h 7431338"/>
              <a:gd name="connsiteX24" fmla="*/ 8783158 w 11663587"/>
              <a:gd name="connsiteY24" fmla="*/ 4250575 h 7431338"/>
              <a:gd name="connsiteX25" fmla="*/ 10005160 w 11663587"/>
              <a:gd name="connsiteY25" fmla="*/ 4857516 h 7431338"/>
              <a:gd name="connsiteX26" fmla="*/ 9411152 w 11663587"/>
              <a:gd name="connsiteY26" fmla="*/ 5451524 h 7431338"/>
              <a:gd name="connsiteX27" fmla="*/ 5451524 w 11663587"/>
              <a:gd name="connsiteY27" fmla="*/ 5451525 h 7431338"/>
              <a:gd name="connsiteX28" fmla="*/ 4857516 w 11663587"/>
              <a:gd name="connsiteY28" fmla="*/ 4857516 h 7431338"/>
              <a:gd name="connsiteX29" fmla="*/ 7817396 w 11663587"/>
              <a:gd name="connsiteY29" fmla="*/ 1474851 h 7431338"/>
              <a:gd name="connsiteX30" fmla="*/ 7904388 w 11663587"/>
              <a:gd name="connsiteY30" fmla="*/ 1684866 h 7431338"/>
              <a:gd name="connsiteX31" fmla="*/ 7607384 w 11663587"/>
              <a:gd name="connsiteY31" fmla="*/ 1981870 h 7431338"/>
              <a:gd name="connsiteX32" fmla="*/ 1981869 w 11663587"/>
              <a:gd name="connsiteY32" fmla="*/ 1981871 h 7431338"/>
              <a:gd name="connsiteX33" fmla="*/ 1387862 w 11663587"/>
              <a:gd name="connsiteY33" fmla="*/ 1387862 h 7431338"/>
              <a:gd name="connsiteX34" fmla="*/ 7607384 w 11663587"/>
              <a:gd name="connsiteY34" fmla="*/ 1387861 h 7431338"/>
              <a:gd name="connsiteX35" fmla="*/ 7817396 w 11663587"/>
              <a:gd name="connsiteY35" fmla="*/ 1474851 h 7431338"/>
              <a:gd name="connsiteX36" fmla="*/ 7817398 w 11663587"/>
              <a:gd name="connsiteY36" fmla="*/ 86990 h 7431338"/>
              <a:gd name="connsiteX37" fmla="*/ 7904388 w 11663587"/>
              <a:gd name="connsiteY37" fmla="*/ 297003 h 7431338"/>
              <a:gd name="connsiteX38" fmla="*/ 7607384 w 11663587"/>
              <a:gd name="connsiteY38" fmla="*/ 594008 h 7431338"/>
              <a:gd name="connsiteX39" fmla="*/ 594009 w 11663587"/>
              <a:gd name="connsiteY39" fmla="*/ 594009 h 7431338"/>
              <a:gd name="connsiteX40" fmla="*/ 0 w 11663587"/>
              <a:gd name="connsiteY40" fmla="*/ 1 h 7431338"/>
              <a:gd name="connsiteX41" fmla="*/ 7607384 w 11663587"/>
              <a:gd name="connsiteY41" fmla="*/ 0 h 7431338"/>
              <a:gd name="connsiteX42" fmla="*/ 7817398 w 11663587"/>
              <a:gd name="connsiteY42" fmla="*/ 86990 h 7431338"/>
              <a:gd name="connsiteX43" fmla="*/ 10664864 w 11663587"/>
              <a:gd name="connsiteY43" fmla="*/ 2862714 h 7431338"/>
              <a:gd name="connsiteX44" fmla="*/ 10751855 w 11663587"/>
              <a:gd name="connsiteY44" fmla="*/ 3072727 h 7431338"/>
              <a:gd name="connsiteX45" fmla="*/ 10454852 w 11663587"/>
              <a:gd name="connsiteY45" fmla="*/ 3369731 h 7431338"/>
              <a:gd name="connsiteX46" fmla="*/ 3369731 w 11663587"/>
              <a:gd name="connsiteY46" fmla="*/ 3369731 h 7431338"/>
              <a:gd name="connsiteX47" fmla="*/ 2775723 w 11663587"/>
              <a:gd name="connsiteY47" fmla="*/ 2775724 h 7431338"/>
              <a:gd name="connsiteX48" fmla="*/ 10454851 w 11663587"/>
              <a:gd name="connsiteY48" fmla="*/ 2775723 h 7431338"/>
              <a:gd name="connsiteX49" fmla="*/ 10664864 w 11663587"/>
              <a:gd name="connsiteY49" fmla="*/ 2862714 h 7431338"/>
              <a:gd name="connsiteX50" fmla="*/ 11390602 w 11663587"/>
              <a:gd name="connsiteY50" fmla="*/ 3472074 h 7431338"/>
              <a:gd name="connsiteX51" fmla="*/ 10799015 w 11663587"/>
              <a:gd name="connsiteY51" fmla="*/ 4063661 h 7431338"/>
              <a:gd name="connsiteX52" fmla="*/ 4063662 w 11663587"/>
              <a:gd name="connsiteY52" fmla="*/ 4063662 h 7431338"/>
              <a:gd name="connsiteX53" fmla="*/ 3469654 w 11663587"/>
              <a:gd name="connsiteY53" fmla="*/ 3469654 h 7431338"/>
              <a:gd name="connsiteX54" fmla="*/ 11366584 w 11663587"/>
              <a:gd name="connsiteY54" fmla="*/ 3469653 h 7431338"/>
              <a:gd name="connsiteX55" fmla="*/ 11576596 w 11663587"/>
              <a:gd name="connsiteY55" fmla="*/ 2168782 h 7431338"/>
              <a:gd name="connsiteX56" fmla="*/ 11663587 w 11663587"/>
              <a:gd name="connsiteY56" fmla="*/ 2378795 h 7431338"/>
              <a:gd name="connsiteX57" fmla="*/ 11366584 w 11663587"/>
              <a:gd name="connsiteY57" fmla="*/ 2675799 h 7431338"/>
              <a:gd name="connsiteX58" fmla="*/ 2675799 w 11663587"/>
              <a:gd name="connsiteY58" fmla="*/ 2675800 h 7431338"/>
              <a:gd name="connsiteX59" fmla="*/ 2081792 w 11663587"/>
              <a:gd name="connsiteY59" fmla="*/ 2081792 h 7431338"/>
              <a:gd name="connsiteX60" fmla="*/ 11366584 w 11663587"/>
              <a:gd name="connsiteY60" fmla="*/ 2081791 h 7431338"/>
              <a:gd name="connsiteX61" fmla="*/ 11576596 w 11663587"/>
              <a:gd name="connsiteY61" fmla="*/ 2168782 h 743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1663587" h="7431338">
                <a:moveTo>
                  <a:pt x="7923368" y="6939308"/>
                </a:moveTo>
                <a:lnTo>
                  <a:pt x="7431338" y="7431338"/>
                </a:lnTo>
                <a:lnTo>
                  <a:pt x="6939308" y="6939308"/>
                </a:lnTo>
                <a:close/>
                <a:moveTo>
                  <a:pt x="8617300" y="6245376"/>
                </a:moveTo>
                <a:lnTo>
                  <a:pt x="8023292" y="6839384"/>
                </a:lnTo>
                <a:lnTo>
                  <a:pt x="6839384" y="6839384"/>
                </a:lnTo>
                <a:lnTo>
                  <a:pt x="6245376" y="6245376"/>
                </a:lnTo>
                <a:close/>
                <a:moveTo>
                  <a:pt x="9311230" y="5551446"/>
                </a:moveTo>
                <a:lnTo>
                  <a:pt x="8717222" y="6145454"/>
                </a:lnTo>
                <a:lnTo>
                  <a:pt x="6145454" y="6145454"/>
                </a:lnTo>
                <a:lnTo>
                  <a:pt x="5551446" y="5551447"/>
                </a:lnTo>
                <a:close/>
                <a:moveTo>
                  <a:pt x="5190308" y="780922"/>
                </a:moveTo>
                <a:cubicBezTo>
                  <a:pt x="5244056" y="834669"/>
                  <a:pt x="5277300" y="908919"/>
                  <a:pt x="5277300" y="990935"/>
                </a:cubicBezTo>
                <a:cubicBezTo>
                  <a:pt x="5277300" y="1154966"/>
                  <a:pt x="5144326" y="1287939"/>
                  <a:pt x="4980294" y="1287941"/>
                </a:cubicBezTo>
                <a:lnTo>
                  <a:pt x="1287941" y="1287941"/>
                </a:lnTo>
                <a:lnTo>
                  <a:pt x="693931" y="693931"/>
                </a:lnTo>
                <a:lnTo>
                  <a:pt x="4980296" y="693931"/>
                </a:lnTo>
                <a:cubicBezTo>
                  <a:pt x="5062312" y="693931"/>
                  <a:pt x="5136562" y="727175"/>
                  <a:pt x="5190308" y="780922"/>
                </a:cubicBezTo>
                <a:close/>
                <a:moveTo>
                  <a:pt x="8783158" y="4250575"/>
                </a:moveTo>
                <a:cubicBezTo>
                  <a:pt x="8836904" y="4304322"/>
                  <a:pt x="8870148" y="4378574"/>
                  <a:pt x="8870148" y="4460588"/>
                </a:cubicBezTo>
                <a:cubicBezTo>
                  <a:pt x="8870148" y="4624620"/>
                  <a:pt x="8737172" y="4757593"/>
                  <a:pt x="8573144" y="4757593"/>
                </a:cubicBezTo>
                <a:lnTo>
                  <a:pt x="4757593" y="4757593"/>
                </a:lnTo>
                <a:lnTo>
                  <a:pt x="4163584" y="4163584"/>
                </a:lnTo>
                <a:lnTo>
                  <a:pt x="8573144" y="4163584"/>
                </a:lnTo>
                <a:cubicBezTo>
                  <a:pt x="8655160" y="4163586"/>
                  <a:pt x="8729412" y="4196828"/>
                  <a:pt x="8783158" y="4250575"/>
                </a:cubicBezTo>
                <a:close/>
                <a:moveTo>
                  <a:pt x="10005160" y="4857516"/>
                </a:moveTo>
                <a:lnTo>
                  <a:pt x="9411152" y="5451524"/>
                </a:lnTo>
                <a:lnTo>
                  <a:pt x="5451524" y="5451525"/>
                </a:lnTo>
                <a:lnTo>
                  <a:pt x="4857516" y="4857516"/>
                </a:lnTo>
                <a:close/>
                <a:moveTo>
                  <a:pt x="7817396" y="1474851"/>
                </a:moveTo>
                <a:cubicBezTo>
                  <a:pt x="7871144" y="1528599"/>
                  <a:pt x="7904388" y="1602849"/>
                  <a:pt x="7904388" y="1684866"/>
                </a:cubicBezTo>
                <a:cubicBezTo>
                  <a:pt x="7904388" y="1848896"/>
                  <a:pt x="7771412" y="1981869"/>
                  <a:pt x="7607384" y="1981870"/>
                </a:cubicBezTo>
                <a:lnTo>
                  <a:pt x="1981869" y="1981871"/>
                </a:lnTo>
                <a:lnTo>
                  <a:pt x="1387862" y="1387862"/>
                </a:lnTo>
                <a:lnTo>
                  <a:pt x="7607384" y="1387861"/>
                </a:lnTo>
                <a:cubicBezTo>
                  <a:pt x="7689400" y="1387861"/>
                  <a:pt x="7763650" y="1421104"/>
                  <a:pt x="7817396" y="1474851"/>
                </a:cubicBezTo>
                <a:close/>
                <a:moveTo>
                  <a:pt x="7817398" y="86990"/>
                </a:moveTo>
                <a:cubicBezTo>
                  <a:pt x="7871144" y="140737"/>
                  <a:pt x="7904388" y="214988"/>
                  <a:pt x="7904388" y="297003"/>
                </a:cubicBezTo>
                <a:cubicBezTo>
                  <a:pt x="7904388" y="461035"/>
                  <a:pt x="7771412" y="594008"/>
                  <a:pt x="7607384" y="594008"/>
                </a:cubicBezTo>
                <a:lnTo>
                  <a:pt x="594009" y="594009"/>
                </a:lnTo>
                <a:lnTo>
                  <a:pt x="0" y="1"/>
                </a:lnTo>
                <a:lnTo>
                  <a:pt x="7607384" y="0"/>
                </a:lnTo>
                <a:cubicBezTo>
                  <a:pt x="7689400" y="0"/>
                  <a:pt x="7763652" y="33243"/>
                  <a:pt x="7817398" y="86990"/>
                </a:cubicBezTo>
                <a:close/>
                <a:moveTo>
                  <a:pt x="10664864" y="2862714"/>
                </a:moveTo>
                <a:cubicBezTo>
                  <a:pt x="10718612" y="2916461"/>
                  <a:pt x="10751856" y="2990712"/>
                  <a:pt x="10751855" y="3072727"/>
                </a:cubicBezTo>
                <a:cubicBezTo>
                  <a:pt x="10751856" y="3236758"/>
                  <a:pt x="10618880" y="3369731"/>
                  <a:pt x="10454852" y="3369731"/>
                </a:cubicBezTo>
                <a:lnTo>
                  <a:pt x="3369731" y="3369731"/>
                </a:lnTo>
                <a:lnTo>
                  <a:pt x="2775723" y="2775724"/>
                </a:lnTo>
                <a:lnTo>
                  <a:pt x="10454851" y="2775723"/>
                </a:lnTo>
                <a:cubicBezTo>
                  <a:pt x="10536867" y="2775723"/>
                  <a:pt x="10611117" y="2808966"/>
                  <a:pt x="10664864" y="2862714"/>
                </a:cubicBezTo>
                <a:close/>
                <a:moveTo>
                  <a:pt x="11390602" y="3472074"/>
                </a:moveTo>
                <a:lnTo>
                  <a:pt x="10799015" y="4063661"/>
                </a:lnTo>
                <a:lnTo>
                  <a:pt x="4063662" y="4063662"/>
                </a:lnTo>
                <a:lnTo>
                  <a:pt x="3469654" y="3469654"/>
                </a:lnTo>
                <a:lnTo>
                  <a:pt x="11366584" y="3469653"/>
                </a:lnTo>
                <a:close/>
                <a:moveTo>
                  <a:pt x="11576596" y="2168782"/>
                </a:moveTo>
                <a:cubicBezTo>
                  <a:pt x="11630344" y="2222530"/>
                  <a:pt x="11663588" y="2296780"/>
                  <a:pt x="11663587" y="2378795"/>
                </a:cubicBezTo>
                <a:cubicBezTo>
                  <a:pt x="11663588" y="2542827"/>
                  <a:pt x="11530612" y="2675800"/>
                  <a:pt x="11366584" y="2675799"/>
                </a:cubicBezTo>
                <a:lnTo>
                  <a:pt x="2675799" y="2675800"/>
                </a:lnTo>
                <a:lnTo>
                  <a:pt x="2081792" y="2081792"/>
                </a:lnTo>
                <a:lnTo>
                  <a:pt x="11366584" y="2081791"/>
                </a:lnTo>
                <a:cubicBezTo>
                  <a:pt x="11448600" y="2081791"/>
                  <a:pt x="11522850" y="2115035"/>
                  <a:pt x="11576596" y="2168782"/>
                </a:cubicBezTo>
                <a:close/>
              </a:path>
            </a:pathLst>
          </a:custGeom>
          <a:blipFill dpi="0" rotWithShape="0">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2" name="iSHEJI-2">
            <a:extLst>
              <a:ext uri="{FF2B5EF4-FFF2-40B4-BE49-F238E27FC236}">
                <a16:creationId xmlns:a16="http://schemas.microsoft.com/office/drawing/2014/main" id="{0D4D2A95-CA89-1A9E-72B2-90CC7DF84418}"/>
              </a:ext>
            </a:extLst>
          </p:cNvPr>
          <p:cNvSpPr txBox="1"/>
          <p:nvPr/>
        </p:nvSpPr>
        <p:spPr>
          <a:xfrm>
            <a:off x="524465" y="1787718"/>
            <a:ext cx="6295025" cy="1477328"/>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9600" i="0" u="none" strike="noStrike" kern="1200" cap="none" spc="0" normalizeH="0" baseline="0" noProof="0" dirty="0">
                <a:ln>
                  <a:noFill/>
                </a:ln>
                <a:solidFill>
                  <a:schemeClr val="accent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谢谢大家</a:t>
            </a:r>
          </a:p>
        </p:txBody>
      </p:sp>
      <p:sp>
        <p:nvSpPr>
          <p:cNvPr id="34" name="iSHEJI-3">
            <a:extLst>
              <a:ext uri="{FF2B5EF4-FFF2-40B4-BE49-F238E27FC236}">
                <a16:creationId xmlns:a16="http://schemas.microsoft.com/office/drawing/2014/main" id="{2659D675-02C4-3AE6-19EE-97EC7CA3ED4B}"/>
              </a:ext>
            </a:extLst>
          </p:cNvPr>
          <p:cNvSpPr txBox="1"/>
          <p:nvPr/>
        </p:nvSpPr>
        <p:spPr>
          <a:xfrm>
            <a:off x="623281" y="3516632"/>
            <a:ext cx="5472719" cy="24622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1600" spc="0" dirty="0">
                <a:solidFill>
                  <a:schemeClr val="tx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Thank you very much for your attention</a:t>
            </a:r>
          </a:p>
        </p:txBody>
      </p:sp>
      <p:cxnSp>
        <p:nvCxnSpPr>
          <p:cNvPr id="35" name="iSHEJI-4">
            <a:extLst>
              <a:ext uri="{FF2B5EF4-FFF2-40B4-BE49-F238E27FC236}">
                <a16:creationId xmlns:a16="http://schemas.microsoft.com/office/drawing/2014/main" id="{216DDCFF-0A28-3885-DEA6-4B0ED9B26C15}"/>
              </a:ext>
            </a:extLst>
          </p:cNvPr>
          <p:cNvCxnSpPr/>
          <p:nvPr/>
        </p:nvCxnSpPr>
        <p:spPr>
          <a:xfrm>
            <a:off x="623281" y="3265046"/>
            <a:ext cx="290273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7" name="iSHEJI-5">
            <a:extLst>
              <a:ext uri="{FF2B5EF4-FFF2-40B4-BE49-F238E27FC236}">
                <a16:creationId xmlns:a16="http://schemas.microsoft.com/office/drawing/2014/main" id="{C62AB72E-2A29-1673-90A5-D0136EF866F6}"/>
              </a:ext>
            </a:extLst>
          </p:cNvPr>
          <p:cNvSpPr txBox="1"/>
          <p:nvPr>
            <p:custDataLst>
              <p:tags r:id="rId1"/>
            </p:custDataLst>
          </p:nvPr>
        </p:nvSpPr>
        <p:spPr>
          <a:xfrm>
            <a:off x="755728" y="782233"/>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Tree>
    <p:extLst>
      <p:ext uri="{BB962C8B-B14F-4D97-AF65-F5344CB8AC3E}">
        <p14:creationId xmlns:p14="http://schemas.microsoft.com/office/powerpoint/2010/main" val="19608069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45F29F7-02DE-2621-63F5-9E9E487BD5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24544786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1DEBFDA-43DB-3440-E9DF-B6AC1FB7297A}"/>
              </a:ext>
            </a:extLst>
          </p:cNvPr>
          <p:cNvSpPr txBox="1"/>
          <p:nvPr/>
        </p:nvSpPr>
        <p:spPr>
          <a:xfrm>
            <a:off x="660400" y="5035371"/>
            <a:ext cx="5312673" cy="1200329"/>
          </a:xfrm>
          <a:prstGeom prst="rect">
            <a:avLst/>
          </a:prstGeom>
          <a:noFill/>
        </p:spPr>
        <p:txBody>
          <a:bodyPr wrap="none" rtlCol="0">
            <a:spAutoFit/>
          </a:bodyPr>
          <a:lstStyle/>
          <a:p>
            <a:r>
              <a:rPr lang="zh-CN" altLang="en-US" dirty="0">
                <a:solidFill>
                  <a:srgbClr val="FFC14A"/>
                </a:solidFill>
              </a:rPr>
              <a:t>爱设计</a:t>
            </a:r>
            <a:r>
              <a:rPr lang="en-US" altLang="zh-CN" dirty="0">
                <a:solidFill>
                  <a:srgbClr val="FFC14A"/>
                </a:solidFill>
              </a:rPr>
              <a:t>PPT  </a:t>
            </a:r>
            <a:r>
              <a:rPr lang="zh-CN" altLang="en-US" dirty="0">
                <a:solidFill>
                  <a:srgbClr val="FFC14A"/>
                </a:solidFill>
              </a:rPr>
              <a:t>出品</a:t>
            </a:r>
            <a:endParaRPr lang="en-US" altLang="zh-CN" dirty="0">
              <a:solidFill>
                <a:srgbClr val="FFC14A"/>
              </a:solidFill>
            </a:endParaRPr>
          </a:p>
          <a:p>
            <a:endParaRPr lang="en-US" altLang="zh-CN" dirty="0">
              <a:solidFill>
                <a:srgbClr val="FFC14A"/>
              </a:solidFill>
            </a:endParaRPr>
          </a:p>
          <a:p>
            <a:endParaRPr lang="en-US" altLang="zh-CN" dirty="0">
              <a:solidFill>
                <a:srgbClr val="FFC14A"/>
              </a:solidFill>
            </a:endParaRPr>
          </a:p>
          <a:p>
            <a:r>
              <a:rPr lang="en-US" altLang="zh-CN" dirty="0">
                <a:solidFill>
                  <a:srgbClr val="FFC14A"/>
                </a:solidFill>
              </a:rPr>
              <a:t>51PPT</a:t>
            </a:r>
            <a:r>
              <a:rPr lang="zh-CN" altLang="en-US" dirty="0">
                <a:solidFill>
                  <a:srgbClr val="FFC14A"/>
                </a:solidFill>
              </a:rPr>
              <a:t>模板网    </a:t>
            </a:r>
            <a:r>
              <a:rPr lang="en-US" altLang="zh-CN" dirty="0">
                <a:solidFill>
                  <a:srgbClr val="FFC14A"/>
                </a:solidFill>
                <a:hlinkClick r:id="rId2">
                  <a:extLst>
                    <a:ext uri="{A12FA001-AC4F-418D-AE19-62706E023703}">
                      <ahyp:hlinkClr xmlns:ahyp="http://schemas.microsoft.com/office/drawing/2018/hyperlinkcolor" val="tx"/>
                    </a:ext>
                  </a:extLst>
                </a:hlinkClick>
              </a:rPr>
              <a:t>www.51pptmoban.com</a:t>
            </a:r>
            <a:r>
              <a:rPr lang="en-US" altLang="zh-CN" dirty="0">
                <a:solidFill>
                  <a:srgbClr val="FFC14A"/>
                </a:solidFill>
              </a:rPr>
              <a:t>   </a:t>
            </a:r>
            <a:r>
              <a:rPr lang="zh-CN" altLang="en-US" dirty="0">
                <a:solidFill>
                  <a:srgbClr val="FFC14A"/>
                </a:solidFill>
              </a:rPr>
              <a:t>授权发布</a:t>
            </a:r>
          </a:p>
        </p:txBody>
      </p:sp>
    </p:spTree>
    <p:extLst>
      <p:ext uri="{BB962C8B-B14F-4D97-AF65-F5344CB8AC3E}">
        <p14:creationId xmlns:p14="http://schemas.microsoft.com/office/powerpoint/2010/main" val="3344796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iSHEJI-1">
            <a:extLst>
              <a:ext uri="{FF2B5EF4-FFF2-40B4-BE49-F238E27FC236}">
                <a16:creationId xmlns:a16="http://schemas.microsoft.com/office/drawing/2014/main" id="{9154F132-5480-ABBE-987D-7117A7FDC134}"/>
              </a:ext>
            </a:extLst>
          </p:cNvPr>
          <p:cNvSpPr>
            <a:spLocks noChangeArrowheads="1"/>
          </p:cNvSpPr>
          <p:nvPr/>
        </p:nvSpPr>
        <p:spPr bwMode="auto">
          <a:xfrm>
            <a:off x="8585229" y="1518753"/>
            <a:ext cx="3169137" cy="320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ysClr val="windowText" lastClr="000000"/>
                </a:solidFill>
                <a:latin typeface="Arial" panose="020B0604020202020204" pitchFamily="34" charset="0"/>
              </a:defRPr>
            </a:lvl1pPr>
            <a:lvl2pPr marL="457200" eaLnBrk="0" fontAlgn="base" hangingPunct="0">
              <a:spcBef>
                <a:spcPct val="0"/>
              </a:spcBef>
              <a:spcAft>
                <a:spcPct val="0"/>
              </a:spcAft>
              <a:defRPr>
                <a:solidFill>
                  <a:sysClr val="windowText" lastClr="000000"/>
                </a:solidFill>
                <a:latin typeface="Arial" panose="020B0604020202020204" pitchFamily="34" charset="0"/>
              </a:defRPr>
            </a:lvl2pPr>
            <a:lvl3pPr marL="914400" eaLnBrk="0" fontAlgn="base" hangingPunct="0">
              <a:spcBef>
                <a:spcPct val="0"/>
              </a:spcBef>
              <a:spcAft>
                <a:spcPct val="0"/>
              </a:spcAft>
              <a:defRPr>
                <a:solidFill>
                  <a:sysClr val="windowText" lastClr="000000"/>
                </a:solidFill>
                <a:latin typeface="Arial" panose="020B0604020202020204" pitchFamily="34" charset="0"/>
              </a:defRPr>
            </a:lvl3pPr>
            <a:lvl4pPr marL="1371600" eaLnBrk="0" fontAlgn="base" hangingPunct="0">
              <a:spcBef>
                <a:spcPct val="0"/>
              </a:spcBef>
              <a:spcAft>
                <a:spcPct val="0"/>
              </a:spcAft>
              <a:defRPr>
                <a:solidFill>
                  <a:sysClr val="windowText" lastClr="000000"/>
                </a:solidFill>
                <a:latin typeface="Arial" panose="020B0604020202020204" pitchFamily="34" charset="0"/>
              </a:defRPr>
            </a:lvl4pPr>
            <a:lvl5pPr marL="1828800" eaLnBrk="0" fontAlgn="base" hangingPunct="0">
              <a:spcBef>
                <a:spcPct val="0"/>
              </a:spcBef>
              <a:spcAft>
                <a:spcPct val="0"/>
              </a:spcAft>
              <a:defRPr>
                <a:solidFill>
                  <a:sysClr val="windowText" lastClr="000000"/>
                </a:solidFill>
                <a:latin typeface="Arial" panose="020B0604020202020204" pitchFamily="34" charset="0"/>
              </a:defRPr>
            </a:lvl5pPr>
            <a:lvl6pPr marL="2286000" eaLnBrk="0" fontAlgn="base" hangingPunct="0">
              <a:spcBef>
                <a:spcPct val="0"/>
              </a:spcBef>
              <a:spcAft>
                <a:spcPct val="0"/>
              </a:spcAft>
              <a:defRPr>
                <a:solidFill>
                  <a:sysClr val="windowText" lastClr="000000"/>
                </a:solidFill>
                <a:latin typeface="Arial" panose="020B0604020202020204" pitchFamily="34" charset="0"/>
              </a:defRPr>
            </a:lvl6pPr>
            <a:lvl7pPr marL="2743200" eaLnBrk="0" fontAlgn="base" hangingPunct="0">
              <a:spcBef>
                <a:spcPct val="0"/>
              </a:spcBef>
              <a:spcAft>
                <a:spcPct val="0"/>
              </a:spcAft>
              <a:defRPr>
                <a:solidFill>
                  <a:sysClr val="windowText" lastClr="000000"/>
                </a:solidFill>
                <a:latin typeface="Arial" panose="020B0604020202020204" pitchFamily="34" charset="0"/>
              </a:defRPr>
            </a:lvl7pPr>
            <a:lvl8pPr marL="3200400" eaLnBrk="0" fontAlgn="base" hangingPunct="0">
              <a:spcBef>
                <a:spcPct val="0"/>
              </a:spcBef>
              <a:spcAft>
                <a:spcPct val="0"/>
              </a:spcAft>
              <a:defRPr>
                <a:solidFill>
                  <a:sysClr val="windowText" lastClr="000000"/>
                </a:solidFill>
                <a:latin typeface="Arial" panose="020B0604020202020204" pitchFamily="34" charset="0"/>
              </a:defRPr>
            </a:lvl8pPr>
            <a:lvl9pPr marL="3657600" eaLnBrk="0" fontAlgn="base" hangingPunct="0">
              <a:spcBef>
                <a:spcPct val="0"/>
              </a:spcBef>
              <a:spcAft>
                <a:spcPct val="0"/>
              </a:spcAft>
              <a:defRPr>
                <a:solidFill>
                  <a:sysClr val="windowText" lastClr="000000"/>
                </a:solidFill>
                <a:latin typeface="Arial" panose="020B0604020202020204" pitchFamily="34" charset="0"/>
              </a:defRPr>
            </a:lvl9pPr>
          </a:lstStyle>
          <a:p>
            <a:pPr defTabSz="609600"/>
            <a:r>
              <a:rPr lang="en-US" altLang="en-US" sz="20800" dirty="0">
                <a:ln w="9525">
                  <a:solidFill>
                    <a:schemeClr val="accent1"/>
                  </a:solidFill>
                </a:ln>
                <a:no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字魂59号-创粗黑" panose="00000500000000000000" pitchFamily="2" charset="-122"/>
              </a:rPr>
              <a:t>01</a:t>
            </a:r>
          </a:p>
        </p:txBody>
      </p:sp>
      <p:sp>
        <p:nvSpPr>
          <p:cNvPr id="24" name="iSHEJI-2">
            <a:extLst>
              <a:ext uri="{FF2B5EF4-FFF2-40B4-BE49-F238E27FC236}">
                <a16:creationId xmlns:a16="http://schemas.microsoft.com/office/drawing/2014/main" id="{029AE5B2-A48B-E68D-6096-8FB5A0E2F3B7}"/>
              </a:ext>
            </a:extLst>
          </p:cNvPr>
          <p:cNvSpPr txBox="1"/>
          <p:nvPr/>
        </p:nvSpPr>
        <p:spPr>
          <a:xfrm>
            <a:off x="6640963" y="4611064"/>
            <a:ext cx="4877937" cy="677108"/>
          </a:xfrm>
          <a:prstGeom prst="rect">
            <a:avLst/>
          </a:prstGeom>
          <a:noFill/>
        </p:spPr>
        <p:txBody>
          <a:bodyPr wrap="none" lIns="0" tIns="0" rIns="0" bIns="0">
            <a:spAutoFit/>
          </a:bodyPr>
          <a:lstStyle/>
          <a:p>
            <a:pPr algn="r"/>
            <a:r>
              <a:rPr lang="en-US" altLang="zh-CN" sz="4400" dirty="0">
                <a:solidFill>
                  <a:schemeClr val="tx1">
                    <a:lumMod val="85000"/>
                    <a:lumOff val="1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Summary of work</a:t>
            </a:r>
          </a:p>
        </p:txBody>
      </p:sp>
      <p:sp>
        <p:nvSpPr>
          <p:cNvPr id="25" name="iSHEJI-3">
            <a:extLst>
              <a:ext uri="{FF2B5EF4-FFF2-40B4-BE49-F238E27FC236}">
                <a16:creationId xmlns:a16="http://schemas.microsoft.com/office/drawing/2014/main" id="{FAA93B9D-53A5-873B-9BA0-339F36A59BB7}"/>
              </a:ext>
            </a:extLst>
          </p:cNvPr>
          <p:cNvSpPr txBox="1"/>
          <p:nvPr/>
        </p:nvSpPr>
        <p:spPr>
          <a:xfrm>
            <a:off x="10153142" y="5407510"/>
            <a:ext cx="1365758" cy="369332"/>
          </a:xfrm>
          <a:prstGeom prst="rect">
            <a:avLst/>
          </a:prstGeom>
          <a:noFill/>
        </p:spPr>
        <p:txBody>
          <a:bodyPr wrap="none" lIns="0" tIns="0" rIns="0" bIns="0">
            <a:spAutoFit/>
          </a:bodyPr>
          <a:lstStyle/>
          <a:p>
            <a:pPr algn="r"/>
            <a:r>
              <a:rPr lang="zh-CN" altLang="en-US" sz="2400" spc="300" dirty="0">
                <a:solidFill>
                  <a:schemeClr val="tx1">
                    <a:lumMod val="85000"/>
                    <a:lumOff val="15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工作概述</a:t>
            </a:r>
          </a:p>
        </p:txBody>
      </p:sp>
      <p:sp>
        <p:nvSpPr>
          <p:cNvPr id="26" name="iSHEJI-4">
            <a:extLst>
              <a:ext uri="{FF2B5EF4-FFF2-40B4-BE49-F238E27FC236}">
                <a16:creationId xmlns:a16="http://schemas.microsoft.com/office/drawing/2014/main" id="{CFFAC717-3C4E-813F-DCE4-FBDA83C22EEE}"/>
              </a:ext>
            </a:extLst>
          </p:cNvPr>
          <p:cNvSpPr/>
          <p:nvPr/>
        </p:nvSpPr>
        <p:spPr>
          <a:xfrm>
            <a:off x="9877137" y="5496763"/>
            <a:ext cx="190825" cy="190827"/>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7" name="iSHEJI-5">
            <a:extLst>
              <a:ext uri="{FF2B5EF4-FFF2-40B4-BE49-F238E27FC236}">
                <a16:creationId xmlns:a16="http://schemas.microsoft.com/office/drawing/2014/main" id="{F67E5F93-8C64-2765-E898-42830FD8E120}"/>
              </a:ext>
            </a:extLst>
          </p:cNvPr>
          <p:cNvSpPr/>
          <p:nvPr/>
        </p:nvSpPr>
        <p:spPr>
          <a:xfrm rot="2700000" flipV="1">
            <a:off x="-458369" y="-762077"/>
            <a:ext cx="5060448" cy="4063660"/>
          </a:xfrm>
          <a:custGeom>
            <a:avLst/>
            <a:gdLst>
              <a:gd name="connsiteX0" fmla="*/ 3436746 w 5060448"/>
              <a:gd name="connsiteY0" fmla="*/ 3556642 h 4063660"/>
              <a:gd name="connsiteX1" fmla="*/ 3523736 w 5060448"/>
              <a:gd name="connsiteY1" fmla="*/ 3766656 h 4063660"/>
              <a:gd name="connsiteX2" fmla="*/ 3226732 w 5060448"/>
              <a:gd name="connsiteY2" fmla="*/ 4063660 h 4063660"/>
              <a:gd name="connsiteX3" fmla="*/ 2675799 w 5060448"/>
              <a:gd name="connsiteY3" fmla="*/ 4063660 h 4063660"/>
              <a:gd name="connsiteX4" fmla="*/ 2081791 w 5060448"/>
              <a:gd name="connsiteY4" fmla="*/ 3469652 h 4063660"/>
              <a:gd name="connsiteX5" fmla="*/ 3226732 w 5060448"/>
              <a:gd name="connsiteY5" fmla="*/ 3469652 h 4063660"/>
              <a:gd name="connsiteX6" fmla="*/ 3436746 w 5060448"/>
              <a:gd name="connsiteY6" fmla="*/ 3556642 h 4063660"/>
              <a:gd name="connsiteX7" fmla="*/ 2525014 w 5060448"/>
              <a:gd name="connsiteY7" fmla="*/ 2168783 h 4063660"/>
              <a:gd name="connsiteX8" fmla="*/ 2612004 w 5060448"/>
              <a:gd name="connsiteY8" fmla="*/ 2378797 h 4063660"/>
              <a:gd name="connsiteX9" fmla="*/ 2314998 w 5060448"/>
              <a:gd name="connsiteY9" fmla="*/ 2675801 h 4063660"/>
              <a:gd name="connsiteX10" fmla="*/ 1287940 w 5060448"/>
              <a:gd name="connsiteY10" fmla="*/ 2675801 h 4063660"/>
              <a:gd name="connsiteX11" fmla="*/ 693932 w 5060448"/>
              <a:gd name="connsiteY11" fmla="*/ 2081793 h 4063660"/>
              <a:gd name="connsiteX12" fmla="*/ 2315000 w 5060448"/>
              <a:gd name="connsiteY12" fmla="*/ 2081793 h 4063660"/>
              <a:gd name="connsiteX13" fmla="*/ 2525014 w 5060448"/>
              <a:gd name="connsiteY13" fmla="*/ 2168783 h 4063660"/>
              <a:gd name="connsiteX14" fmla="*/ 4354026 w 5060448"/>
              <a:gd name="connsiteY14" fmla="*/ 2862713 h 4063660"/>
              <a:gd name="connsiteX15" fmla="*/ 4441014 w 5060448"/>
              <a:gd name="connsiteY15" fmla="*/ 3072727 h 4063660"/>
              <a:gd name="connsiteX16" fmla="*/ 4144010 w 5060448"/>
              <a:gd name="connsiteY16" fmla="*/ 3369731 h 4063660"/>
              <a:gd name="connsiteX17" fmla="*/ 1981870 w 5060448"/>
              <a:gd name="connsiteY17" fmla="*/ 3369731 h 4063660"/>
              <a:gd name="connsiteX18" fmla="*/ 1387862 w 5060448"/>
              <a:gd name="connsiteY18" fmla="*/ 2775724 h 4063660"/>
              <a:gd name="connsiteX19" fmla="*/ 4144010 w 5060448"/>
              <a:gd name="connsiteY19" fmla="*/ 2775724 h 4063660"/>
              <a:gd name="connsiteX20" fmla="*/ 4354026 w 5060448"/>
              <a:gd name="connsiteY20" fmla="*/ 2862713 h 4063660"/>
              <a:gd name="connsiteX21" fmla="*/ 2055300 w 5060448"/>
              <a:gd name="connsiteY21" fmla="*/ 86990 h 4063660"/>
              <a:gd name="connsiteX22" fmla="*/ 2142290 w 5060448"/>
              <a:gd name="connsiteY22" fmla="*/ 297004 h 4063660"/>
              <a:gd name="connsiteX23" fmla="*/ 1845286 w 5060448"/>
              <a:gd name="connsiteY23" fmla="*/ 594007 h 4063660"/>
              <a:gd name="connsiteX24" fmla="*/ 759241 w 5060448"/>
              <a:gd name="connsiteY24" fmla="*/ 594007 h 4063660"/>
              <a:gd name="connsiteX25" fmla="*/ 1353248 w 5060448"/>
              <a:gd name="connsiteY25" fmla="*/ 0 h 4063660"/>
              <a:gd name="connsiteX26" fmla="*/ 1845286 w 5060448"/>
              <a:gd name="connsiteY26" fmla="*/ 0 h 4063660"/>
              <a:gd name="connsiteX27" fmla="*/ 2055300 w 5060448"/>
              <a:gd name="connsiteY27" fmla="*/ 86990 h 4063660"/>
              <a:gd name="connsiteX28" fmla="*/ 3376568 w 5060448"/>
              <a:gd name="connsiteY28" fmla="*/ 780921 h 4063660"/>
              <a:gd name="connsiteX29" fmla="*/ 3463558 w 5060448"/>
              <a:gd name="connsiteY29" fmla="*/ 990934 h 4063660"/>
              <a:gd name="connsiteX30" fmla="*/ 3166554 w 5060448"/>
              <a:gd name="connsiteY30" fmla="*/ 1287939 h 4063660"/>
              <a:gd name="connsiteX31" fmla="*/ 65309 w 5060448"/>
              <a:gd name="connsiteY31" fmla="*/ 1287939 h 4063660"/>
              <a:gd name="connsiteX32" fmla="*/ 659318 w 5060448"/>
              <a:gd name="connsiteY32" fmla="*/ 693930 h 4063660"/>
              <a:gd name="connsiteX33" fmla="*/ 3166554 w 5060448"/>
              <a:gd name="connsiteY33" fmla="*/ 693930 h 4063660"/>
              <a:gd name="connsiteX34" fmla="*/ 3376568 w 5060448"/>
              <a:gd name="connsiteY34" fmla="*/ 780921 h 4063660"/>
              <a:gd name="connsiteX35" fmla="*/ 4973458 w 5060448"/>
              <a:gd name="connsiteY35" fmla="*/ 1474852 h 4063660"/>
              <a:gd name="connsiteX36" fmla="*/ 5060448 w 5060448"/>
              <a:gd name="connsiteY36" fmla="*/ 1684866 h 4063660"/>
              <a:gd name="connsiteX37" fmla="*/ 4763444 w 5060448"/>
              <a:gd name="connsiteY37" fmla="*/ 1981870 h 4063660"/>
              <a:gd name="connsiteX38" fmla="*/ 594008 w 5060448"/>
              <a:gd name="connsiteY38" fmla="*/ 1981870 h 4063660"/>
              <a:gd name="connsiteX39" fmla="*/ 0 w 5060448"/>
              <a:gd name="connsiteY39" fmla="*/ 1387861 h 4063660"/>
              <a:gd name="connsiteX40" fmla="*/ 4763444 w 5060448"/>
              <a:gd name="connsiteY40" fmla="*/ 1387861 h 4063660"/>
              <a:gd name="connsiteX41" fmla="*/ 4973458 w 5060448"/>
              <a:gd name="connsiteY41" fmla="*/ 1474852 h 406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060448" h="4063660">
                <a:moveTo>
                  <a:pt x="3436746" y="3556642"/>
                </a:moveTo>
                <a:cubicBezTo>
                  <a:pt x="3490494" y="3610390"/>
                  <a:pt x="3523736" y="3684641"/>
                  <a:pt x="3523736" y="3766656"/>
                </a:cubicBezTo>
                <a:cubicBezTo>
                  <a:pt x="3523736" y="3930687"/>
                  <a:pt x="3390762" y="4063660"/>
                  <a:pt x="3226732" y="4063660"/>
                </a:cubicBezTo>
                <a:lnTo>
                  <a:pt x="2675799" y="4063660"/>
                </a:lnTo>
                <a:lnTo>
                  <a:pt x="2081791" y="3469652"/>
                </a:lnTo>
                <a:lnTo>
                  <a:pt x="3226732" y="3469652"/>
                </a:lnTo>
                <a:cubicBezTo>
                  <a:pt x="3308748" y="3469652"/>
                  <a:pt x="3382998" y="3502896"/>
                  <a:pt x="3436746" y="3556642"/>
                </a:cubicBezTo>
                <a:close/>
                <a:moveTo>
                  <a:pt x="2525014" y="2168783"/>
                </a:moveTo>
                <a:cubicBezTo>
                  <a:pt x="2578760" y="2222530"/>
                  <a:pt x="2612004" y="2296781"/>
                  <a:pt x="2612004" y="2378797"/>
                </a:cubicBezTo>
                <a:cubicBezTo>
                  <a:pt x="2612002" y="2542828"/>
                  <a:pt x="2479030" y="2675801"/>
                  <a:pt x="2314998" y="2675801"/>
                </a:cubicBezTo>
                <a:lnTo>
                  <a:pt x="1287940" y="2675801"/>
                </a:lnTo>
                <a:lnTo>
                  <a:pt x="693932" y="2081793"/>
                </a:lnTo>
                <a:lnTo>
                  <a:pt x="2315000" y="2081793"/>
                </a:lnTo>
                <a:cubicBezTo>
                  <a:pt x="2397016" y="2081793"/>
                  <a:pt x="2471266" y="2115036"/>
                  <a:pt x="2525014" y="2168783"/>
                </a:cubicBezTo>
                <a:close/>
                <a:moveTo>
                  <a:pt x="4354026" y="2862713"/>
                </a:moveTo>
                <a:cubicBezTo>
                  <a:pt x="4407772" y="2916460"/>
                  <a:pt x="4441014" y="2990712"/>
                  <a:pt x="4441014" y="3072727"/>
                </a:cubicBezTo>
                <a:cubicBezTo>
                  <a:pt x="4441014" y="3236759"/>
                  <a:pt x="4308041" y="3369731"/>
                  <a:pt x="4144010" y="3369731"/>
                </a:cubicBezTo>
                <a:lnTo>
                  <a:pt x="1981870" y="3369731"/>
                </a:lnTo>
                <a:lnTo>
                  <a:pt x="1387862" y="2775724"/>
                </a:lnTo>
                <a:lnTo>
                  <a:pt x="4144010" y="2775724"/>
                </a:lnTo>
                <a:cubicBezTo>
                  <a:pt x="4226025" y="2775724"/>
                  <a:pt x="4300278" y="2808966"/>
                  <a:pt x="4354026" y="2862713"/>
                </a:cubicBezTo>
                <a:close/>
                <a:moveTo>
                  <a:pt x="2055300" y="86990"/>
                </a:moveTo>
                <a:cubicBezTo>
                  <a:pt x="2109045" y="140738"/>
                  <a:pt x="2142290" y="214989"/>
                  <a:pt x="2142290" y="297004"/>
                </a:cubicBezTo>
                <a:cubicBezTo>
                  <a:pt x="2142290" y="461035"/>
                  <a:pt x="2009316" y="594008"/>
                  <a:pt x="1845286" y="594007"/>
                </a:cubicBezTo>
                <a:lnTo>
                  <a:pt x="759241" y="594007"/>
                </a:lnTo>
                <a:lnTo>
                  <a:pt x="1353248" y="0"/>
                </a:lnTo>
                <a:lnTo>
                  <a:pt x="1845286" y="0"/>
                </a:lnTo>
                <a:cubicBezTo>
                  <a:pt x="1927302" y="0"/>
                  <a:pt x="2001553" y="33243"/>
                  <a:pt x="2055300" y="86990"/>
                </a:cubicBezTo>
                <a:close/>
                <a:moveTo>
                  <a:pt x="3376568" y="780921"/>
                </a:moveTo>
                <a:cubicBezTo>
                  <a:pt x="3430314" y="834668"/>
                  <a:pt x="3463558" y="908919"/>
                  <a:pt x="3463558" y="990934"/>
                </a:cubicBezTo>
                <a:cubicBezTo>
                  <a:pt x="3463558" y="1154965"/>
                  <a:pt x="3330584" y="1287938"/>
                  <a:pt x="3166554" y="1287939"/>
                </a:cubicBezTo>
                <a:lnTo>
                  <a:pt x="65309" y="1287939"/>
                </a:lnTo>
                <a:lnTo>
                  <a:pt x="659318" y="693930"/>
                </a:lnTo>
                <a:lnTo>
                  <a:pt x="3166554" y="693930"/>
                </a:lnTo>
                <a:cubicBezTo>
                  <a:pt x="3248570" y="693930"/>
                  <a:pt x="3322822" y="727174"/>
                  <a:pt x="3376568" y="780921"/>
                </a:cubicBezTo>
                <a:close/>
                <a:moveTo>
                  <a:pt x="4973458" y="1474852"/>
                </a:moveTo>
                <a:cubicBezTo>
                  <a:pt x="5027204" y="1528599"/>
                  <a:pt x="5060448" y="1602850"/>
                  <a:pt x="5060448" y="1684866"/>
                </a:cubicBezTo>
                <a:cubicBezTo>
                  <a:pt x="5060448" y="1848896"/>
                  <a:pt x="4927474" y="1981869"/>
                  <a:pt x="4763444" y="1981870"/>
                </a:cubicBezTo>
                <a:lnTo>
                  <a:pt x="594008" y="1981870"/>
                </a:lnTo>
                <a:lnTo>
                  <a:pt x="0" y="1387861"/>
                </a:lnTo>
                <a:lnTo>
                  <a:pt x="4763444" y="1387861"/>
                </a:lnTo>
                <a:cubicBezTo>
                  <a:pt x="4845458" y="1387861"/>
                  <a:pt x="4919710" y="1421105"/>
                  <a:pt x="4973458" y="1474852"/>
                </a:cubicBezTo>
                <a:close/>
              </a:path>
            </a:pathLst>
          </a:custGeom>
          <a:blipFill dpi="0" rotWithShape="0">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8" name="iSHEJI-6">
            <a:extLst>
              <a:ext uri="{FF2B5EF4-FFF2-40B4-BE49-F238E27FC236}">
                <a16:creationId xmlns:a16="http://schemas.microsoft.com/office/drawing/2014/main" id="{D104F305-2542-4BCB-57C7-04D885F38D4A}"/>
              </a:ext>
            </a:extLst>
          </p:cNvPr>
          <p:cNvSpPr txBox="1"/>
          <p:nvPr>
            <p:custDataLst>
              <p:tags r:id="rId1"/>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Tree>
    <p:extLst>
      <p:ext uri="{BB962C8B-B14F-4D97-AF65-F5344CB8AC3E}">
        <p14:creationId xmlns:p14="http://schemas.microsoft.com/office/powerpoint/2010/main" val="5125129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HEJI-1">
            <a:extLst>
              <a:ext uri="{FF2B5EF4-FFF2-40B4-BE49-F238E27FC236}">
                <a16:creationId xmlns:a16="http://schemas.microsoft.com/office/drawing/2014/main" id="{720AA4C9-6202-B73E-9FFD-6303DD9CB5E7}"/>
              </a:ext>
            </a:extLst>
          </p:cNvPr>
          <p:cNvSpPr/>
          <p:nvPr/>
        </p:nvSpPr>
        <p:spPr>
          <a:xfrm>
            <a:off x="430512" y="582300"/>
            <a:ext cx="590568" cy="59056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 name="iSHEJI-2">
            <a:extLst>
              <a:ext uri="{FF2B5EF4-FFF2-40B4-BE49-F238E27FC236}">
                <a16:creationId xmlns:a16="http://schemas.microsoft.com/office/drawing/2014/main" id="{69809067-D20E-271B-C7DE-8852C27D0CAE}"/>
              </a:ext>
            </a:extLst>
          </p:cNvPr>
          <p:cNvSpPr txBox="1"/>
          <p:nvPr/>
        </p:nvSpPr>
        <p:spPr>
          <a:xfrm>
            <a:off x="1153025" y="558828"/>
            <a:ext cx="2446121"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spc="0" dirty="0">
                <a:solidFill>
                  <a:schemeClr val="tx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工作概述</a:t>
            </a:r>
          </a:p>
        </p:txBody>
      </p:sp>
      <p:sp>
        <p:nvSpPr>
          <p:cNvPr id="10" name="iSHEJI-3">
            <a:extLst>
              <a:ext uri="{FF2B5EF4-FFF2-40B4-BE49-F238E27FC236}">
                <a16:creationId xmlns:a16="http://schemas.microsoft.com/office/drawing/2014/main" id="{DA329098-4B2F-0B5C-B8F3-1D3DBE2F0C43}"/>
              </a:ext>
            </a:extLst>
          </p:cNvPr>
          <p:cNvSpPr txBox="1"/>
          <p:nvPr/>
        </p:nvSpPr>
        <p:spPr>
          <a:xfrm>
            <a:off x="1153025" y="989715"/>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Summary of work</a:t>
            </a:r>
          </a:p>
        </p:txBody>
      </p:sp>
      <p:sp>
        <p:nvSpPr>
          <p:cNvPr id="12" name="iSHEJI-4">
            <a:extLst>
              <a:ext uri="{FF2B5EF4-FFF2-40B4-BE49-F238E27FC236}">
                <a16:creationId xmlns:a16="http://schemas.microsoft.com/office/drawing/2014/main" id="{0B6DA8F1-B8F2-1684-9970-A02DBE638DBE}"/>
              </a:ext>
            </a:extLst>
          </p:cNvPr>
          <p:cNvSpPr/>
          <p:nvPr/>
        </p:nvSpPr>
        <p:spPr>
          <a:xfrm>
            <a:off x="575292" y="735732"/>
            <a:ext cx="301008" cy="28370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8" name="iSHEJI-5">
            <a:extLst>
              <a:ext uri="{FF2B5EF4-FFF2-40B4-BE49-F238E27FC236}">
                <a16:creationId xmlns:a16="http://schemas.microsoft.com/office/drawing/2014/main" id="{129C3218-1F95-4170-8E88-DE9392FEF3EA}"/>
              </a:ext>
            </a:extLst>
          </p:cNvPr>
          <p:cNvSpPr/>
          <p:nvPr/>
        </p:nvSpPr>
        <p:spPr>
          <a:xfrm>
            <a:off x="5333999" y="-1"/>
            <a:ext cx="6858000" cy="6858000"/>
          </a:xfrm>
          <a:custGeom>
            <a:avLst/>
            <a:gdLst>
              <a:gd name="connsiteX0" fmla="*/ 3459753 w 6858000"/>
              <a:gd name="connsiteY0" fmla="*/ 3459753 h 6858000"/>
              <a:gd name="connsiteX1" fmla="*/ 6858000 w 6858000"/>
              <a:gd name="connsiteY1" fmla="*/ 3459753 h 6858000"/>
              <a:gd name="connsiteX2" fmla="*/ 6858000 w 6858000"/>
              <a:gd name="connsiteY2" fmla="*/ 6858000 h 6858000"/>
              <a:gd name="connsiteX3" fmla="*/ 3459753 w 6858000"/>
              <a:gd name="connsiteY3" fmla="*/ 6858000 h 6858000"/>
              <a:gd name="connsiteX4" fmla="*/ 3398247 w 6858000"/>
              <a:gd name="connsiteY4" fmla="*/ 3459753 h 6858000"/>
              <a:gd name="connsiteX5" fmla="*/ 3398247 w 6858000"/>
              <a:gd name="connsiteY5" fmla="*/ 6858000 h 6858000"/>
              <a:gd name="connsiteX6" fmla="*/ 0 w 6858000"/>
              <a:gd name="connsiteY6" fmla="*/ 6858000 h 6858000"/>
              <a:gd name="connsiteX7" fmla="*/ 6858000 w 6858000"/>
              <a:gd name="connsiteY7" fmla="*/ 0 h 6858000"/>
              <a:gd name="connsiteX8" fmla="*/ 6858000 w 6858000"/>
              <a:gd name="connsiteY8" fmla="*/ 3398247 h 6858000"/>
              <a:gd name="connsiteX9" fmla="*/ 3459753 w 6858000"/>
              <a:gd name="connsiteY9" fmla="*/ 339824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58000" h="6858000">
                <a:moveTo>
                  <a:pt x="3459753" y="3459753"/>
                </a:moveTo>
                <a:lnTo>
                  <a:pt x="6858000" y="3459753"/>
                </a:lnTo>
                <a:lnTo>
                  <a:pt x="6858000" y="6858000"/>
                </a:lnTo>
                <a:lnTo>
                  <a:pt x="3459753" y="6858000"/>
                </a:lnTo>
                <a:close/>
                <a:moveTo>
                  <a:pt x="3398247" y="3459753"/>
                </a:moveTo>
                <a:lnTo>
                  <a:pt x="3398247" y="6858000"/>
                </a:lnTo>
                <a:lnTo>
                  <a:pt x="0" y="6858000"/>
                </a:lnTo>
                <a:close/>
                <a:moveTo>
                  <a:pt x="6858000" y="0"/>
                </a:moveTo>
                <a:lnTo>
                  <a:pt x="6858000" y="3398247"/>
                </a:lnTo>
                <a:lnTo>
                  <a:pt x="3459753" y="3398247"/>
                </a:lnTo>
                <a:close/>
              </a:path>
            </a:pathLst>
          </a:custGeom>
          <a:blipFill dpi="0" rotWithShape="0">
            <a:blip r:embed="rId4"/>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8" name="iSHEJI-6">
            <a:extLst>
              <a:ext uri="{FF2B5EF4-FFF2-40B4-BE49-F238E27FC236}">
                <a16:creationId xmlns:a16="http://schemas.microsoft.com/office/drawing/2014/main" id="{D104F305-2542-4BCB-57C7-04D885F38D4A}"/>
              </a:ext>
            </a:extLst>
          </p:cNvPr>
          <p:cNvSpPr txBox="1"/>
          <p:nvPr>
            <p:custDataLst>
              <p:tags r:id="rId2"/>
            </p:custDataLst>
          </p:nvPr>
        </p:nvSpPr>
        <p:spPr>
          <a:xfrm>
            <a:off x="1038740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36" name="iSHEJI-7">
            <a:extLst>
              <a:ext uri="{FF2B5EF4-FFF2-40B4-BE49-F238E27FC236}">
                <a16:creationId xmlns:a16="http://schemas.microsoft.com/office/drawing/2014/main" id="{994ABFA2-34C1-B481-71C7-B2CD98507DAB}"/>
              </a:ext>
            </a:extLst>
          </p:cNvPr>
          <p:cNvSpPr txBox="1"/>
          <p:nvPr/>
        </p:nvSpPr>
        <p:spPr>
          <a:xfrm>
            <a:off x="532657" y="1603755"/>
            <a:ext cx="2154012"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accent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品牌塑造传播</a:t>
            </a:r>
          </a:p>
        </p:txBody>
      </p:sp>
      <p:sp>
        <p:nvSpPr>
          <p:cNvPr id="37" name="iSHEJI-8">
            <a:extLst>
              <a:ext uri="{FF2B5EF4-FFF2-40B4-BE49-F238E27FC236}">
                <a16:creationId xmlns:a16="http://schemas.microsoft.com/office/drawing/2014/main" id="{F9599E25-A191-002A-BB40-A571CE611851}"/>
              </a:ext>
            </a:extLst>
          </p:cNvPr>
          <p:cNvSpPr txBox="1"/>
          <p:nvPr/>
        </p:nvSpPr>
        <p:spPr>
          <a:xfrm>
            <a:off x="532658" y="2040194"/>
            <a:ext cx="6173686" cy="3203185"/>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爱设计</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isheji.com</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是国内领先的在线设计与协作平台，并为众多先进企业提供内容中台解决方案。</a:t>
            </a:r>
          </a:p>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爱设计个人版是一款多端在线拖拽式作图</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视频工具，同时具备创意资产云端存储，管理和多终端分发的功能。平台接入了战略投资方</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股上市公司「视觉中国」亿级图片模版素材，确保创意内容随取随用、安全合规、降本增效。</a:t>
            </a:r>
            <a:endPar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endParaRPr>
          </a:p>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爱设计企业版整合创意供应链和设计服务流程，建立了以企业内容中台为核心，集“创意供给、内容存储、在线编辑、营销协作、品牌资产管理云”五大功能于一体的服务体系，为企业提供设计</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营销</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管理的一站式解决方案。</a:t>
            </a:r>
          </a:p>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爱设计开放平台可以以</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API</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的方式输出作图能力和素材模版给到</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SaaS</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类合作伙伴，低成本帮助合作伙伴丰富产品功能和服务生态。</a:t>
            </a:r>
          </a:p>
        </p:txBody>
      </p:sp>
      <p:sp>
        <p:nvSpPr>
          <p:cNvPr id="38" name="iSHEJI-9">
            <a:extLst>
              <a:ext uri="{FF2B5EF4-FFF2-40B4-BE49-F238E27FC236}">
                <a16:creationId xmlns:a16="http://schemas.microsoft.com/office/drawing/2014/main" id="{7E8761BD-69F7-2117-C0C6-FEFD0423D34F}"/>
              </a:ext>
            </a:extLst>
          </p:cNvPr>
          <p:cNvSpPr/>
          <p:nvPr/>
        </p:nvSpPr>
        <p:spPr>
          <a:xfrm>
            <a:off x="2646365" y="5442780"/>
            <a:ext cx="692023" cy="692024"/>
          </a:xfrm>
          <a:custGeom>
            <a:avLst/>
            <a:gdLst>
              <a:gd name="connsiteX0" fmla="*/ 1500075 w 1500074"/>
              <a:gd name="connsiteY0" fmla="*/ 750039 h 1500076"/>
              <a:gd name="connsiteX1" fmla="*/ 750037 w 1500074"/>
              <a:gd name="connsiteY1" fmla="*/ 1500077 h 1500076"/>
              <a:gd name="connsiteX2" fmla="*/ 0 w 1500074"/>
              <a:gd name="connsiteY2" fmla="*/ 750035 h 1500076"/>
              <a:gd name="connsiteX3" fmla="*/ 750037 w 1500074"/>
              <a:gd name="connsiteY3" fmla="*/ 0 h 1500076"/>
              <a:gd name="connsiteX4" fmla="*/ 751809 w 1500074"/>
              <a:gd name="connsiteY4" fmla="*/ 2 h 1500076"/>
              <a:gd name="connsiteX5" fmla="*/ 1500075 w 1500074"/>
              <a:gd name="connsiteY5" fmla="*/ 750039 h 150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074" h="1500076">
                <a:moveTo>
                  <a:pt x="1500075" y="750039"/>
                </a:moveTo>
                <a:cubicBezTo>
                  <a:pt x="1500075" y="1164274"/>
                  <a:pt x="1164263" y="1500077"/>
                  <a:pt x="750037" y="1500077"/>
                </a:cubicBezTo>
                <a:cubicBezTo>
                  <a:pt x="335802" y="1500072"/>
                  <a:pt x="0" y="1164270"/>
                  <a:pt x="0" y="750035"/>
                </a:cubicBezTo>
                <a:cubicBezTo>
                  <a:pt x="0" y="335801"/>
                  <a:pt x="335807" y="-1"/>
                  <a:pt x="750037" y="0"/>
                </a:cubicBezTo>
                <a:cubicBezTo>
                  <a:pt x="750631" y="0"/>
                  <a:pt x="751220" y="1"/>
                  <a:pt x="751809" y="2"/>
                </a:cubicBezTo>
                <a:cubicBezTo>
                  <a:pt x="1165371" y="979"/>
                  <a:pt x="1500075" y="336496"/>
                  <a:pt x="1500075" y="750039"/>
                </a:cubicBezTo>
                <a:close/>
              </a:path>
            </a:pathLst>
          </a:custGeom>
          <a:solidFill>
            <a:schemeClr val="accent2">
              <a:lumMod val="75000"/>
            </a:schemeClr>
          </a:solidFill>
          <a:ln w="4427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9" name="iSHEJI-10">
            <a:extLst>
              <a:ext uri="{FF2B5EF4-FFF2-40B4-BE49-F238E27FC236}">
                <a16:creationId xmlns:a16="http://schemas.microsoft.com/office/drawing/2014/main" id="{1343D9BF-FA07-C6B4-4C33-3DC09B709599}"/>
              </a:ext>
            </a:extLst>
          </p:cNvPr>
          <p:cNvSpPr/>
          <p:nvPr/>
        </p:nvSpPr>
        <p:spPr>
          <a:xfrm>
            <a:off x="1589511" y="5442778"/>
            <a:ext cx="692023" cy="692024"/>
          </a:xfrm>
          <a:custGeom>
            <a:avLst/>
            <a:gdLst>
              <a:gd name="connsiteX0" fmla="*/ 1500075 w 1500074"/>
              <a:gd name="connsiteY0" fmla="*/ 750044 h 1500076"/>
              <a:gd name="connsiteX1" fmla="*/ 750033 w 1500074"/>
              <a:gd name="connsiteY1" fmla="*/ 1500077 h 1500076"/>
              <a:gd name="connsiteX2" fmla="*/ 0 w 1500074"/>
              <a:gd name="connsiteY2" fmla="*/ 750031 h 1500076"/>
              <a:gd name="connsiteX3" fmla="*/ 746936 w 1500074"/>
              <a:gd name="connsiteY3" fmla="*/ 7 h 1500076"/>
              <a:gd name="connsiteX4" fmla="*/ 1500070 w 1500074"/>
              <a:gd name="connsiteY4" fmla="*/ 746938 h 1500076"/>
              <a:gd name="connsiteX5" fmla="*/ 1500075 w 1500074"/>
              <a:gd name="connsiteY5" fmla="*/ 750044 h 150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074" h="1500076">
                <a:moveTo>
                  <a:pt x="1500075" y="750044"/>
                </a:moveTo>
                <a:cubicBezTo>
                  <a:pt x="1500070" y="1164279"/>
                  <a:pt x="1164263" y="1500077"/>
                  <a:pt x="750033" y="1500077"/>
                </a:cubicBezTo>
                <a:cubicBezTo>
                  <a:pt x="335798" y="1500072"/>
                  <a:pt x="-4" y="1164266"/>
                  <a:pt x="0" y="750031"/>
                </a:cubicBezTo>
                <a:cubicBezTo>
                  <a:pt x="4" y="337010"/>
                  <a:pt x="333919" y="1714"/>
                  <a:pt x="746936" y="7"/>
                </a:cubicBezTo>
                <a:cubicBezTo>
                  <a:pt x="1161167" y="-1706"/>
                  <a:pt x="1498356" y="332706"/>
                  <a:pt x="1500070" y="746938"/>
                </a:cubicBezTo>
                <a:cubicBezTo>
                  <a:pt x="1500075" y="747971"/>
                  <a:pt x="1500075" y="749007"/>
                  <a:pt x="1500075" y="750044"/>
                </a:cubicBezTo>
                <a:close/>
              </a:path>
            </a:pathLst>
          </a:custGeom>
          <a:solidFill>
            <a:schemeClr val="accent2"/>
          </a:solidFill>
          <a:ln w="4427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0" name="iSHEJI-11">
            <a:extLst>
              <a:ext uri="{FF2B5EF4-FFF2-40B4-BE49-F238E27FC236}">
                <a16:creationId xmlns:a16="http://schemas.microsoft.com/office/drawing/2014/main" id="{E86FDF3E-EAD8-F879-2DD8-836C8D44BCD1}"/>
              </a:ext>
            </a:extLst>
          </p:cNvPr>
          <p:cNvSpPr/>
          <p:nvPr/>
        </p:nvSpPr>
        <p:spPr>
          <a:xfrm>
            <a:off x="532658" y="5442781"/>
            <a:ext cx="692023" cy="692023"/>
          </a:xfrm>
          <a:custGeom>
            <a:avLst/>
            <a:gdLst>
              <a:gd name="connsiteX0" fmla="*/ 1500075 w 1500074"/>
              <a:gd name="connsiteY0" fmla="*/ 750037 h 1500074"/>
              <a:gd name="connsiteX1" fmla="*/ 750037 w 1500074"/>
              <a:gd name="connsiteY1" fmla="*/ 1500075 h 1500074"/>
              <a:gd name="connsiteX2" fmla="*/ 0 w 1500074"/>
              <a:gd name="connsiteY2" fmla="*/ 750037 h 1500074"/>
              <a:gd name="connsiteX3" fmla="*/ 750037 w 1500074"/>
              <a:gd name="connsiteY3" fmla="*/ 0 h 1500074"/>
              <a:gd name="connsiteX4" fmla="*/ 1500075 w 1500074"/>
              <a:gd name="connsiteY4" fmla="*/ 750037 h 1500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0074" h="1500074">
                <a:moveTo>
                  <a:pt x="1500075" y="750037"/>
                </a:moveTo>
                <a:cubicBezTo>
                  <a:pt x="1500075" y="1164272"/>
                  <a:pt x="1164272" y="1500075"/>
                  <a:pt x="750037" y="1500075"/>
                </a:cubicBezTo>
                <a:cubicBezTo>
                  <a:pt x="335803" y="1500075"/>
                  <a:pt x="0" y="1164272"/>
                  <a:pt x="0" y="750037"/>
                </a:cubicBezTo>
                <a:cubicBezTo>
                  <a:pt x="0" y="335803"/>
                  <a:pt x="335803" y="0"/>
                  <a:pt x="750037" y="0"/>
                </a:cubicBezTo>
                <a:cubicBezTo>
                  <a:pt x="1164272" y="0"/>
                  <a:pt x="1500075" y="335803"/>
                  <a:pt x="1500075" y="750037"/>
                </a:cubicBezTo>
                <a:close/>
              </a:path>
            </a:pathLst>
          </a:custGeom>
          <a:solidFill>
            <a:schemeClr val="accent1"/>
          </a:solidFill>
          <a:ln w="4427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1" name="iSHEJI-12">
            <a:extLst>
              <a:ext uri="{FF2B5EF4-FFF2-40B4-BE49-F238E27FC236}">
                <a16:creationId xmlns:a16="http://schemas.microsoft.com/office/drawing/2014/main" id="{EEFA219E-08F0-1F3D-EF2A-BF63802AB051}"/>
              </a:ext>
            </a:extLst>
          </p:cNvPr>
          <p:cNvSpPr/>
          <p:nvPr/>
        </p:nvSpPr>
        <p:spPr>
          <a:xfrm>
            <a:off x="762187" y="5683188"/>
            <a:ext cx="232965" cy="211210"/>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rgbClr val="FFFFFF"/>
          </a:solidFill>
          <a:ln w="38296"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2" name="iSHEJI-13">
            <a:extLst>
              <a:ext uri="{FF2B5EF4-FFF2-40B4-BE49-F238E27FC236}">
                <a16:creationId xmlns:a16="http://schemas.microsoft.com/office/drawing/2014/main" id="{8A96B982-E99B-DC14-AEDA-A599515FA1DD}"/>
              </a:ext>
            </a:extLst>
          </p:cNvPr>
          <p:cNvSpPr/>
          <p:nvPr/>
        </p:nvSpPr>
        <p:spPr>
          <a:xfrm>
            <a:off x="1819040" y="5672310"/>
            <a:ext cx="232965" cy="232965"/>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solidFill>
          <a:ln w="38296"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3" name="iSHEJI-14">
            <a:extLst>
              <a:ext uri="{FF2B5EF4-FFF2-40B4-BE49-F238E27FC236}">
                <a16:creationId xmlns:a16="http://schemas.microsoft.com/office/drawing/2014/main" id="{4ED6F51D-6ACD-43B3-4729-3FDFC7AB8CCF}"/>
              </a:ext>
            </a:extLst>
          </p:cNvPr>
          <p:cNvSpPr/>
          <p:nvPr/>
        </p:nvSpPr>
        <p:spPr>
          <a:xfrm>
            <a:off x="2875894" y="5679005"/>
            <a:ext cx="232965" cy="219574"/>
          </a:xfrm>
          <a:custGeom>
            <a:avLst/>
            <a:gdLst>
              <a:gd name="connsiteX0" fmla="*/ 565749 w 763907"/>
              <a:gd name="connsiteY0" fmla="*/ 529546 h 720000"/>
              <a:gd name="connsiteX1" fmla="*/ 585849 w 763907"/>
              <a:gd name="connsiteY1" fmla="*/ 537865 h 720000"/>
              <a:gd name="connsiteX2" fmla="*/ 698960 w 763907"/>
              <a:gd name="connsiteY2" fmla="*/ 650977 h 720000"/>
              <a:gd name="connsiteX3" fmla="*/ 698960 w 763907"/>
              <a:gd name="connsiteY3" fmla="*/ 691178 h 720000"/>
              <a:gd name="connsiteX4" fmla="*/ 678860 w 763907"/>
              <a:gd name="connsiteY4" fmla="*/ 699521 h 720000"/>
              <a:gd name="connsiteX5" fmla="*/ 658760 w 763907"/>
              <a:gd name="connsiteY5" fmla="*/ 691178 h 720000"/>
              <a:gd name="connsiteX6" fmla="*/ 545648 w 763907"/>
              <a:gd name="connsiteY6" fmla="*/ 578066 h 720000"/>
              <a:gd name="connsiteX7" fmla="*/ 545648 w 763907"/>
              <a:gd name="connsiteY7" fmla="*/ 537865 h 720000"/>
              <a:gd name="connsiteX8" fmla="*/ 565749 w 763907"/>
              <a:gd name="connsiteY8" fmla="*/ 529546 h 720000"/>
              <a:gd name="connsiteX9" fmla="*/ 565749 w 763907"/>
              <a:gd name="connsiteY9" fmla="*/ 359807 h 720000"/>
              <a:gd name="connsiteX10" fmla="*/ 735464 w 763907"/>
              <a:gd name="connsiteY10" fmla="*/ 359807 h 720000"/>
              <a:gd name="connsiteX11" fmla="*/ 763907 w 763907"/>
              <a:gd name="connsiteY11" fmla="*/ 388251 h 720000"/>
              <a:gd name="connsiteX12" fmla="*/ 735464 w 763907"/>
              <a:gd name="connsiteY12" fmla="*/ 416695 h 720000"/>
              <a:gd name="connsiteX13" fmla="*/ 565749 w 763907"/>
              <a:gd name="connsiteY13" fmla="*/ 416695 h 720000"/>
              <a:gd name="connsiteX14" fmla="*/ 537305 w 763907"/>
              <a:gd name="connsiteY14" fmla="*/ 388251 h 720000"/>
              <a:gd name="connsiteX15" fmla="*/ 565749 w 763907"/>
              <a:gd name="connsiteY15" fmla="*/ 359807 h 720000"/>
              <a:gd name="connsiteX16" fmla="*/ 678860 w 763907"/>
              <a:gd name="connsiteY16" fmla="*/ 77005 h 720000"/>
              <a:gd name="connsiteX17" fmla="*/ 698960 w 763907"/>
              <a:gd name="connsiteY17" fmla="*/ 85325 h 720000"/>
              <a:gd name="connsiteX18" fmla="*/ 698960 w 763907"/>
              <a:gd name="connsiteY18" fmla="*/ 125525 h 720000"/>
              <a:gd name="connsiteX19" fmla="*/ 585849 w 763907"/>
              <a:gd name="connsiteY19" fmla="*/ 238636 h 720000"/>
              <a:gd name="connsiteX20" fmla="*/ 565749 w 763907"/>
              <a:gd name="connsiteY20" fmla="*/ 246980 h 720000"/>
              <a:gd name="connsiteX21" fmla="*/ 545648 w 763907"/>
              <a:gd name="connsiteY21" fmla="*/ 238636 h 720000"/>
              <a:gd name="connsiteX22" fmla="*/ 545648 w 763907"/>
              <a:gd name="connsiteY22" fmla="*/ 198436 h 720000"/>
              <a:gd name="connsiteX23" fmla="*/ 658760 w 763907"/>
              <a:gd name="connsiteY23" fmla="*/ 85325 h 720000"/>
              <a:gd name="connsiteX24" fmla="*/ 678860 w 763907"/>
              <a:gd name="connsiteY24" fmla="*/ 77005 h 720000"/>
              <a:gd name="connsiteX25" fmla="*/ 362802 w 763907"/>
              <a:gd name="connsiteY25" fmla="*/ 5 h 720000"/>
              <a:gd name="connsiteX26" fmla="*/ 422012 w 763907"/>
              <a:gd name="connsiteY26" fmla="*/ 16490 h 720000"/>
              <a:gd name="connsiteX27" fmla="*/ 481080 w 763907"/>
              <a:gd name="connsiteY27" fmla="*/ 119457 h 720000"/>
              <a:gd name="connsiteX28" fmla="*/ 481080 w 763907"/>
              <a:gd name="connsiteY28" fmla="*/ 600631 h 720000"/>
              <a:gd name="connsiteX29" fmla="*/ 422012 w 763907"/>
              <a:gd name="connsiteY29" fmla="*/ 703598 h 720000"/>
              <a:gd name="connsiteX30" fmla="*/ 361806 w 763907"/>
              <a:gd name="connsiteY30" fmla="*/ 720000 h 720000"/>
              <a:gd name="connsiteX31" fmla="*/ 303306 w 763907"/>
              <a:gd name="connsiteY31" fmla="*/ 704546 h 720000"/>
              <a:gd name="connsiteX32" fmla="*/ 60870 w 763907"/>
              <a:gd name="connsiteY32" fmla="*/ 568300 h 720000"/>
              <a:gd name="connsiteX33" fmla="*/ 0 w 763907"/>
              <a:gd name="connsiteY33" fmla="*/ 464291 h 720000"/>
              <a:gd name="connsiteX34" fmla="*/ 0 w 763907"/>
              <a:gd name="connsiteY34" fmla="*/ 255702 h 720000"/>
              <a:gd name="connsiteX35" fmla="*/ 60870 w 763907"/>
              <a:gd name="connsiteY35" fmla="*/ 151693 h 720000"/>
              <a:gd name="connsiteX36" fmla="*/ 303306 w 763907"/>
              <a:gd name="connsiteY36" fmla="*/ 15447 h 720000"/>
              <a:gd name="connsiteX37" fmla="*/ 362802 w 763907"/>
              <a:gd name="connsiteY37" fmla="*/ 5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63907" h="720000">
                <a:moveTo>
                  <a:pt x="565749" y="529546"/>
                </a:moveTo>
                <a:cubicBezTo>
                  <a:pt x="573025" y="529546"/>
                  <a:pt x="580302" y="532319"/>
                  <a:pt x="585849" y="537865"/>
                </a:cubicBezTo>
                <a:lnTo>
                  <a:pt x="698960" y="650977"/>
                </a:lnTo>
                <a:cubicBezTo>
                  <a:pt x="710054" y="662070"/>
                  <a:pt x="710054" y="680084"/>
                  <a:pt x="698960" y="691178"/>
                </a:cubicBezTo>
                <a:cubicBezTo>
                  <a:pt x="693461" y="696677"/>
                  <a:pt x="686161" y="699521"/>
                  <a:pt x="678860" y="699521"/>
                </a:cubicBezTo>
                <a:cubicBezTo>
                  <a:pt x="671560" y="699521"/>
                  <a:pt x="664259" y="696771"/>
                  <a:pt x="658760" y="691178"/>
                </a:cubicBezTo>
                <a:lnTo>
                  <a:pt x="545648" y="578066"/>
                </a:lnTo>
                <a:cubicBezTo>
                  <a:pt x="534555" y="566973"/>
                  <a:pt x="534555" y="548959"/>
                  <a:pt x="545648" y="537865"/>
                </a:cubicBezTo>
                <a:cubicBezTo>
                  <a:pt x="551195" y="532319"/>
                  <a:pt x="558471" y="529546"/>
                  <a:pt x="565749" y="529546"/>
                </a:cubicBezTo>
                <a:close/>
                <a:moveTo>
                  <a:pt x="565749" y="359807"/>
                </a:moveTo>
                <a:lnTo>
                  <a:pt x="735464" y="359807"/>
                </a:lnTo>
                <a:cubicBezTo>
                  <a:pt x="751202" y="359807"/>
                  <a:pt x="763907" y="372512"/>
                  <a:pt x="763907" y="388251"/>
                </a:cubicBezTo>
                <a:cubicBezTo>
                  <a:pt x="763907" y="403990"/>
                  <a:pt x="751107" y="416695"/>
                  <a:pt x="735464" y="416695"/>
                </a:cubicBezTo>
                <a:lnTo>
                  <a:pt x="565749" y="416695"/>
                </a:lnTo>
                <a:cubicBezTo>
                  <a:pt x="550010" y="416695"/>
                  <a:pt x="537305" y="403990"/>
                  <a:pt x="537305" y="388251"/>
                </a:cubicBezTo>
                <a:cubicBezTo>
                  <a:pt x="537305" y="372512"/>
                  <a:pt x="550010" y="359807"/>
                  <a:pt x="565749" y="359807"/>
                </a:cubicBezTo>
                <a:close/>
                <a:moveTo>
                  <a:pt x="678860" y="77005"/>
                </a:moveTo>
                <a:cubicBezTo>
                  <a:pt x="686137" y="77005"/>
                  <a:pt x="693414" y="79778"/>
                  <a:pt x="698960" y="85325"/>
                </a:cubicBezTo>
                <a:cubicBezTo>
                  <a:pt x="710054" y="96418"/>
                  <a:pt x="710054" y="114432"/>
                  <a:pt x="698960" y="125525"/>
                </a:cubicBezTo>
                <a:lnTo>
                  <a:pt x="585849" y="238636"/>
                </a:lnTo>
                <a:cubicBezTo>
                  <a:pt x="580350" y="244231"/>
                  <a:pt x="573049" y="246980"/>
                  <a:pt x="565749" y="246980"/>
                </a:cubicBezTo>
                <a:cubicBezTo>
                  <a:pt x="558448" y="246980"/>
                  <a:pt x="551147" y="244231"/>
                  <a:pt x="545648" y="238636"/>
                </a:cubicBezTo>
                <a:cubicBezTo>
                  <a:pt x="534555" y="227543"/>
                  <a:pt x="534555" y="209529"/>
                  <a:pt x="545648" y="198436"/>
                </a:cubicBezTo>
                <a:lnTo>
                  <a:pt x="658760" y="85325"/>
                </a:lnTo>
                <a:cubicBezTo>
                  <a:pt x="664306" y="79778"/>
                  <a:pt x="671583" y="77005"/>
                  <a:pt x="678860" y="77005"/>
                </a:cubicBezTo>
                <a:close/>
                <a:moveTo>
                  <a:pt x="362802" y="5"/>
                </a:moveTo>
                <a:cubicBezTo>
                  <a:pt x="383186" y="183"/>
                  <a:pt x="403524" y="5682"/>
                  <a:pt x="422012" y="16490"/>
                </a:cubicBezTo>
                <a:cubicBezTo>
                  <a:pt x="458989" y="38108"/>
                  <a:pt x="481080" y="76601"/>
                  <a:pt x="481080" y="119457"/>
                </a:cubicBezTo>
                <a:lnTo>
                  <a:pt x="481080" y="600631"/>
                </a:lnTo>
                <a:cubicBezTo>
                  <a:pt x="481080" y="643486"/>
                  <a:pt x="458989" y="681980"/>
                  <a:pt x="422012" y="703598"/>
                </a:cubicBezTo>
                <a:cubicBezTo>
                  <a:pt x="403240" y="714501"/>
                  <a:pt x="382475" y="720000"/>
                  <a:pt x="361806" y="720000"/>
                </a:cubicBezTo>
                <a:cubicBezTo>
                  <a:pt x="341706" y="720000"/>
                  <a:pt x="321700" y="714881"/>
                  <a:pt x="303306" y="704546"/>
                </a:cubicBezTo>
                <a:lnTo>
                  <a:pt x="60870" y="568300"/>
                </a:lnTo>
                <a:cubicBezTo>
                  <a:pt x="23324" y="547157"/>
                  <a:pt x="0" y="507336"/>
                  <a:pt x="0" y="464291"/>
                </a:cubicBezTo>
                <a:lnTo>
                  <a:pt x="0" y="255702"/>
                </a:lnTo>
                <a:cubicBezTo>
                  <a:pt x="0" y="212657"/>
                  <a:pt x="23324" y="172742"/>
                  <a:pt x="60870" y="151693"/>
                </a:cubicBezTo>
                <a:lnTo>
                  <a:pt x="303306" y="15447"/>
                </a:lnTo>
                <a:cubicBezTo>
                  <a:pt x="321984" y="4970"/>
                  <a:pt x="342417" y="-173"/>
                  <a:pt x="362802" y="5"/>
                </a:cubicBezTo>
                <a:close/>
              </a:path>
            </a:pathLst>
          </a:custGeom>
          <a:solidFill>
            <a:srgbClr val="FFFFFF"/>
          </a:solidFill>
          <a:ln w="38296"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Tree>
    <p:custDataLst>
      <p:tags r:id="rId1"/>
    </p:custDataLst>
    <p:extLst>
      <p:ext uri="{BB962C8B-B14F-4D97-AF65-F5344CB8AC3E}">
        <p14:creationId xmlns:p14="http://schemas.microsoft.com/office/powerpoint/2010/main" val="28320769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iSHEJI-1">
            <a:extLst>
              <a:ext uri="{FF2B5EF4-FFF2-40B4-BE49-F238E27FC236}">
                <a16:creationId xmlns:a16="http://schemas.microsoft.com/office/drawing/2014/main" id="{D104F305-2542-4BCB-57C7-04D885F38D4A}"/>
              </a:ext>
            </a:extLst>
          </p:cNvPr>
          <p:cNvSpPr txBox="1"/>
          <p:nvPr>
            <p:custDataLst>
              <p:tags r:id="rId2"/>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8" name="iSHEJI-2">
            <a:extLst>
              <a:ext uri="{FF2B5EF4-FFF2-40B4-BE49-F238E27FC236}">
                <a16:creationId xmlns:a16="http://schemas.microsoft.com/office/drawing/2014/main" id="{720AA4C9-6202-B73E-9FFD-6303DD9CB5E7}"/>
              </a:ext>
            </a:extLst>
          </p:cNvPr>
          <p:cNvSpPr/>
          <p:nvPr/>
        </p:nvSpPr>
        <p:spPr>
          <a:xfrm>
            <a:off x="430512" y="582300"/>
            <a:ext cx="590568" cy="59056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2" name="iSHEJI-5">
            <a:extLst>
              <a:ext uri="{FF2B5EF4-FFF2-40B4-BE49-F238E27FC236}">
                <a16:creationId xmlns:a16="http://schemas.microsoft.com/office/drawing/2014/main" id="{0B6DA8F1-B8F2-1684-9970-A02DBE638DBE}"/>
              </a:ext>
            </a:extLst>
          </p:cNvPr>
          <p:cNvSpPr/>
          <p:nvPr/>
        </p:nvSpPr>
        <p:spPr>
          <a:xfrm>
            <a:off x="575292" y="735732"/>
            <a:ext cx="301008" cy="28370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3" name="iSHEJI-6">
            <a:extLst>
              <a:ext uri="{FF2B5EF4-FFF2-40B4-BE49-F238E27FC236}">
                <a16:creationId xmlns:a16="http://schemas.microsoft.com/office/drawing/2014/main" id="{1A693D2D-CF82-E027-2EE4-C99759C83E7A}"/>
              </a:ext>
            </a:extLst>
          </p:cNvPr>
          <p:cNvSpPr/>
          <p:nvPr/>
        </p:nvSpPr>
        <p:spPr>
          <a:xfrm>
            <a:off x="1016756" y="3046097"/>
            <a:ext cx="2576188" cy="1437090"/>
          </a:xfrm>
          <a:custGeom>
            <a:avLst/>
            <a:gdLst>
              <a:gd name="connsiteX0" fmla="*/ 1221220 w 1221219"/>
              <a:gd name="connsiteY0" fmla="*/ 209477 h 681241"/>
              <a:gd name="connsiteX1" fmla="*/ 0 w 1221219"/>
              <a:gd name="connsiteY1" fmla="*/ 681242 h 681241"/>
              <a:gd name="connsiteX2" fmla="*/ 0 w 1221219"/>
              <a:gd name="connsiteY2" fmla="*/ 471764 h 681241"/>
              <a:gd name="connsiteX3" fmla="*/ 1221220 w 1221219"/>
              <a:gd name="connsiteY3" fmla="*/ 0 h 681241"/>
              <a:gd name="connsiteX4" fmla="*/ 1221220 w 1221219"/>
              <a:gd name="connsiteY4" fmla="*/ 209477 h 681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19" h="681241">
                <a:moveTo>
                  <a:pt x="1221220" y="209477"/>
                </a:moveTo>
                <a:lnTo>
                  <a:pt x="0" y="681242"/>
                </a:lnTo>
                <a:lnTo>
                  <a:pt x="0" y="471764"/>
                </a:lnTo>
                <a:lnTo>
                  <a:pt x="1221220" y="0"/>
                </a:lnTo>
                <a:lnTo>
                  <a:pt x="1221220" y="209477"/>
                </a:lnTo>
                <a:close/>
              </a:path>
            </a:pathLst>
          </a:custGeom>
          <a:solidFill>
            <a:schemeClr val="accent1"/>
          </a:solidFill>
          <a:ln w="44008" cap="flat">
            <a:noFill/>
            <a:prstDash val="solid"/>
            <a:miter/>
          </a:ln>
        </p:spPr>
        <p:txBody>
          <a:bodyPr rtlCol="0" anchor="ctr"/>
          <a:lstStyle/>
          <a:p>
            <a:endParaRPr lang="zh-CN" altLang="en-US" sz="2160" dirty="0">
              <a:latin typeface="阿里巴巴普惠体 2.0 35 Thin" panose="00020600040101010101" pitchFamily="18" charset="-122"/>
              <a:ea typeface="阿里巴巴普惠体 2.0 35 Thin" panose="00020600040101010101" pitchFamily="18" charset="-122"/>
            </a:endParaRPr>
          </a:p>
        </p:txBody>
      </p:sp>
      <p:sp>
        <p:nvSpPr>
          <p:cNvPr id="14" name="iSHEJI-7">
            <a:extLst>
              <a:ext uri="{FF2B5EF4-FFF2-40B4-BE49-F238E27FC236}">
                <a16:creationId xmlns:a16="http://schemas.microsoft.com/office/drawing/2014/main" id="{C405651D-3F4B-3872-5479-1091B1A9902D}"/>
              </a:ext>
            </a:extLst>
          </p:cNvPr>
          <p:cNvSpPr/>
          <p:nvPr/>
        </p:nvSpPr>
        <p:spPr>
          <a:xfrm>
            <a:off x="-1667120" y="3046097"/>
            <a:ext cx="5260067" cy="441895"/>
          </a:xfrm>
          <a:custGeom>
            <a:avLst/>
            <a:gdLst>
              <a:gd name="connsiteX0" fmla="*/ 0 w 2493488"/>
              <a:gd name="connsiteY0" fmla="*/ 0 h 209477"/>
              <a:gd name="connsiteX1" fmla="*/ 2493488 w 2493488"/>
              <a:gd name="connsiteY1" fmla="*/ 0 h 209477"/>
              <a:gd name="connsiteX2" fmla="*/ 2493488 w 2493488"/>
              <a:gd name="connsiteY2" fmla="*/ 209477 h 209477"/>
              <a:gd name="connsiteX3" fmla="*/ 0 w 2493488"/>
              <a:gd name="connsiteY3" fmla="*/ 209477 h 209477"/>
            </a:gdLst>
            <a:ahLst/>
            <a:cxnLst>
              <a:cxn ang="0">
                <a:pos x="connsiteX0" y="connsiteY0"/>
              </a:cxn>
              <a:cxn ang="0">
                <a:pos x="connsiteX1" y="connsiteY1"/>
              </a:cxn>
              <a:cxn ang="0">
                <a:pos x="connsiteX2" y="connsiteY2"/>
              </a:cxn>
              <a:cxn ang="0">
                <a:pos x="connsiteX3" y="connsiteY3"/>
              </a:cxn>
            </a:cxnLst>
            <a:rect l="l" t="t" r="r" b="b"/>
            <a:pathLst>
              <a:path w="2493488" h="209477">
                <a:moveTo>
                  <a:pt x="0" y="0"/>
                </a:moveTo>
                <a:lnTo>
                  <a:pt x="2493488" y="0"/>
                </a:lnTo>
                <a:lnTo>
                  <a:pt x="2493488" y="209477"/>
                </a:lnTo>
                <a:lnTo>
                  <a:pt x="0" y="209477"/>
                </a:lnTo>
                <a:close/>
              </a:path>
            </a:pathLst>
          </a:custGeom>
          <a:solidFill>
            <a:schemeClr val="accent1">
              <a:lumMod val="65000"/>
              <a:lumOff val="35000"/>
            </a:schemeClr>
          </a:solidFill>
          <a:ln w="44008" cap="flat">
            <a:noFill/>
            <a:prstDash val="solid"/>
            <a:miter/>
          </a:ln>
        </p:spPr>
        <p:txBody>
          <a:bodyPr rtlCol="0" anchor="ctr"/>
          <a:lstStyle/>
          <a:p>
            <a:endParaRPr lang="zh-CN" altLang="en-US" sz="2160" dirty="0">
              <a:latin typeface="阿里巴巴普惠体 2.0 35 Thin" panose="00020600040101010101" pitchFamily="18" charset="-122"/>
              <a:ea typeface="阿里巴巴普惠体 2.0 35 Thin" panose="00020600040101010101" pitchFamily="18" charset="-122"/>
            </a:endParaRPr>
          </a:p>
        </p:txBody>
      </p:sp>
      <p:sp>
        <p:nvSpPr>
          <p:cNvPr id="15" name="iSHEJI-8">
            <a:extLst>
              <a:ext uri="{FF2B5EF4-FFF2-40B4-BE49-F238E27FC236}">
                <a16:creationId xmlns:a16="http://schemas.microsoft.com/office/drawing/2014/main" id="{23B99CB2-7EA2-4760-74A0-1D95164E62D3}"/>
              </a:ext>
            </a:extLst>
          </p:cNvPr>
          <p:cNvSpPr/>
          <p:nvPr/>
        </p:nvSpPr>
        <p:spPr>
          <a:xfrm>
            <a:off x="4408970" y="3046097"/>
            <a:ext cx="2575258" cy="1437090"/>
          </a:xfrm>
          <a:custGeom>
            <a:avLst/>
            <a:gdLst>
              <a:gd name="connsiteX0" fmla="*/ 1220780 w 1220779"/>
              <a:gd name="connsiteY0" fmla="*/ 209477 h 681241"/>
              <a:gd name="connsiteX1" fmla="*/ 0 w 1220779"/>
              <a:gd name="connsiteY1" fmla="*/ 681242 h 681241"/>
              <a:gd name="connsiteX2" fmla="*/ 0 w 1220779"/>
              <a:gd name="connsiteY2" fmla="*/ 471764 h 681241"/>
              <a:gd name="connsiteX3" fmla="*/ 1220780 w 1220779"/>
              <a:gd name="connsiteY3" fmla="*/ 0 h 681241"/>
              <a:gd name="connsiteX4" fmla="*/ 1220780 w 1220779"/>
              <a:gd name="connsiteY4" fmla="*/ 209477 h 681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779" h="681241">
                <a:moveTo>
                  <a:pt x="1220780" y="209477"/>
                </a:moveTo>
                <a:lnTo>
                  <a:pt x="0" y="681242"/>
                </a:lnTo>
                <a:lnTo>
                  <a:pt x="0" y="471764"/>
                </a:lnTo>
                <a:lnTo>
                  <a:pt x="1220780" y="0"/>
                </a:lnTo>
                <a:lnTo>
                  <a:pt x="1220780" y="209477"/>
                </a:lnTo>
                <a:close/>
              </a:path>
            </a:pathLst>
          </a:custGeom>
          <a:solidFill>
            <a:schemeClr val="accent2">
              <a:lumMod val="50000"/>
            </a:schemeClr>
          </a:solidFill>
          <a:ln w="44008" cap="flat">
            <a:noFill/>
            <a:prstDash val="solid"/>
            <a:miter/>
          </a:ln>
        </p:spPr>
        <p:txBody>
          <a:bodyPr rtlCol="0" anchor="ctr"/>
          <a:lstStyle/>
          <a:p>
            <a:endParaRPr lang="zh-CN" altLang="en-US" sz="2160" dirty="0">
              <a:latin typeface="阿里巴巴普惠体 2.0 35 Thin" panose="00020600040101010101" pitchFamily="18" charset="-122"/>
              <a:ea typeface="阿里巴巴普惠体 2.0 35 Thin" panose="00020600040101010101" pitchFamily="18" charset="-122"/>
            </a:endParaRPr>
          </a:p>
        </p:txBody>
      </p:sp>
      <p:sp>
        <p:nvSpPr>
          <p:cNvPr id="16" name="iSHEJI-9">
            <a:extLst>
              <a:ext uri="{FF2B5EF4-FFF2-40B4-BE49-F238E27FC236}">
                <a16:creationId xmlns:a16="http://schemas.microsoft.com/office/drawing/2014/main" id="{802D73FC-DA4A-39C1-82C1-63580DF3D580}"/>
              </a:ext>
            </a:extLst>
          </p:cNvPr>
          <p:cNvSpPr/>
          <p:nvPr/>
        </p:nvSpPr>
        <p:spPr>
          <a:xfrm>
            <a:off x="7969219" y="3046097"/>
            <a:ext cx="2576188" cy="1437090"/>
          </a:xfrm>
          <a:custGeom>
            <a:avLst/>
            <a:gdLst>
              <a:gd name="connsiteX0" fmla="*/ 1221220 w 1221219"/>
              <a:gd name="connsiteY0" fmla="*/ 209477 h 681241"/>
              <a:gd name="connsiteX1" fmla="*/ 0 w 1221219"/>
              <a:gd name="connsiteY1" fmla="*/ 681242 h 681241"/>
              <a:gd name="connsiteX2" fmla="*/ 0 w 1221219"/>
              <a:gd name="connsiteY2" fmla="*/ 471764 h 681241"/>
              <a:gd name="connsiteX3" fmla="*/ 1221220 w 1221219"/>
              <a:gd name="connsiteY3" fmla="*/ 0 h 681241"/>
              <a:gd name="connsiteX4" fmla="*/ 1221220 w 1221219"/>
              <a:gd name="connsiteY4" fmla="*/ 209477 h 681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19" h="681241">
                <a:moveTo>
                  <a:pt x="1221220" y="209477"/>
                </a:moveTo>
                <a:lnTo>
                  <a:pt x="0" y="681242"/>
                </a:lnTo>
                <a:lnTo>
                  <a:pt x="0" y="471764"/>
                </a:lnTo>
                <a:lnTo>
                  <a:pt x="1221220" y="0"/>
                </a:lnTo>
                <a:lnTo>
                  <a:pt x="1221220" y="209477"/>
                </a:lnTo>
                <a:close/>
              </a:path>
            </a:pathLst>
          </a:custGeom>
          <a:solidFill>
            <a:schemeClr val="accent1"/>
          </a:solidFill>
          <a:ln w="44008" cap="flat">
            <a:noFill/>
            <a:prstDash val="solid"/>
            <a:miter/>
          </a:ln>
        </p:spPr>
        <p:txBody>
          <a:bodyPr rtlCol="0" anchor="ctr"/>
          <a:lstStyle/>
          <a:p>
            <a:endParaRPr lang="zh-CN" altLang="en-US" sz="2160" dirty="0">
              <a:latin typeface="阿里巴巴普惠体 2.0 35 Thin" panose="00020600040101010101" pitchFamily="18" charset="-122"/>
              <a:ea typeface="阿里巴巴普惠体 2.0 35 Thin" panose="00020600040101010101" pitchFamily="18" charset="-122"/>
            </a:endParaRPr>
          </a:p>
        </p:txBody>
      </p:sp>
      <p:sp>
        <p:nvSpPr>
          <p:cNvPr id="17" name="iSHEJI-10">
            <a:extLst>
              <a:ext uri="{FF2B5EF4-FFF2-40B4-BE49-F238E27FC236}">
                <a16:creationId xmlns:a16="http://schemas.microsoft.com/office/drawing/2014/main" id="{FAFC63AF-64D0-0A7C-4C8E-73D595BCDBA0}"/>
              </a:ext>
            </a:extLst>
          </p:cNvPr>
          <p:cNvSpPr/>
          <p:nvPr/>
        </p:nvSpPr>
        <p:spPr>
          <a:xfrm>
            <a:off x="1016756" y="4042218"/>
            <a:ext cx="2576188" cy="442824"/>
          </a:xfrm>
          <a:custGeom>
            <a:avLst/>
            <a:gdLst>
              <a:gd name="connsiteX0" fmla="*/ 1116481 w 1221219"/>
              <a:gd name="connsiteY0" fmla="*/ 209918 h 209917"/>
              <a:gd name="connsiteX1" fmla="*/ 0 w 1221219"/>
              <a:gd name="connsiteY1" fmla="*/ 209918 h 209917"/>
              <a:gd name="connsiteX2" fmla="*/ 0 w 1221219"/>
              <a:gd name="connsiteY2" fmla="*/ 0 h 209917"/>
              <a:gd name="connsiteX3" fmla="*/ 1116481 w 1221219"/>
              <a:gd name="connsiteY3" fmla="*/ 0 h 209917"/>
              <a:gd name="connsiteX4" fmla="*/ 1221220 w 1221219"/>
              <a:gd name="connsiteY4" fmla="*/ 105179 h 209917"/>
              <a:gd name="connsiteX5" fmla="*/ 1221220 w 1221219"/>
              <a:gd name="connsiteY5" fmla="*/ 105179 h 209917"/>
              <a:gd name="connsiteX6" fmla="*/ 1116481 w 1221219"/>
              <a:gd name="connsiteY6" fmla="*/ 209918 h 209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219" h="209917">
                <a:moveTo>
                  <a:pt x="1116481" y="209918"/>
                </a:moveTo>
                <a:lnTo>
                  <a:pt x="0" y="209918"/>
                </a:lnTo>
                <a:lnTo>
                  <a:pt x="0" y="0"/>
                </a:lnTo>
                <a:lnTo>
                  <a:pt x="1116481" y="0"/>
                </a:lnTo>
                <a:cubicBezTo>
                  <a:pt x="1174400" y="242"/>
                  <a:pt x="1221220" y="47260"/>
                  <a:pt x="1221220" y="105179"/>
                </a:cubicBezTo>
                <a:lnTo>
                  <a:pt x="1221220" y="105179"/>
                </a:lnTo>
                <a:cubicBezTo>
                  <a:pt x="1220978" y="162926"/>
                  <a:pt x="1174228" y="209675"/>
                  <a:pt x="1116481" y="209918"/>
                </a:cubicBezTo>
                <a:close/>
              </a:path>
            </a:pathLst>
          </a:custGeom>
          <a:solidFill>
            <a:schemeClr val="accent1">
              <a:lumMod val="65000"/>
              <a:lumOff val="35000"/>
            </a:schemeClr>
          </a:solidFill>
          <a:ln w="4400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2160" dirty="0">
              <a:latin typeface="阿里巴巴普惠体 2.0 35 Thin" panose="00020600040101010101" pitchFamily="18" charset="-122"/>
              <a:ea typeface="阿里巴巴普惠体 2.0 35 Thin" panose="00020600040101010101" pitchFamily="18" charset="-122"/>
            </a:endParaRPr>
          </a:p>
        </p:txBody>
      </p:sp>
      <p:sp>
        <p:nvSpPr>
          <p:cNvPr id="18" name="iSHEJI-11">
            <a:extLst>
              <a:ext uri="{FF2B5EF4-FFF2-40B4-BE49-F238E27FC236}">
                <a16:creationId xmlns:a16="http://schemas.microsoft.com/office/drawing/2014/main" id="{5981E1AD-2065-766E-4119-08945715597A}"/>
              </a:ext>
            </a:extLst>
          </p:cNvPr>
          <p:cNvSpPr/>
          <p:nvPr/>
        </p:nvSpPr>
        <p:spPr>
          <a:xfrm>
            <a:off x="4406184" y="3046097"/>
            <a:ext cx="2576188" cy="441895"/>
          </a:xfrm>
          <a:custGeom>
            <a:avLst/>
            <a:gdLst>
              <a:gd name="connsiteX0" fmla="*/ 1221220 w 1221219"/>
              <a:gd name="connsiteY0" fmla="*/ 209477 h 209477"/>
              <a:gd name="connsiteX1" fmla="*/ 104739 w 1221219"/>
              <a:gd name="connsiteY1" fmla="*/ 209477 h 209477"/>
              <a:gd name="connsiteX2" fmla="*/ 0 w 1221219"/>
              <a:gd name="connsiteY2" fmla="*/ 104739 h 209477"/>
              <a:gd name="connsiteX3" fmla="*/ 0 w 1221219"/>
              <a:gd name="connsiteY3" fmla="*/ 104739 h 209477"/>
              <a:gd name="connsiteX4" fmla="*/ 104739 w 1221219"/>
              <a:gd name="connsiteY4" fmla="*/ 0 h 209477"/>
              <a:gd name="connsiteX5" fmla="*/ 1221220 w 1221219"/>
              <a:gd name="connsiteY5" fmla="*/ 0 h 209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219" h="209477">
                <a:moveTo>
                  <a:pt x="1221220" y="209477"/>
                </a:moveTo>
                <a:lnTo>
                  <a:pt x="104739" y="209477"/>
                </a:lnTo>
                <a:cubicBezTo>
                  <a:pt x="46895" y="209477"/>
                  <a:pt x="0" y="162583"/>
                  <a:pt x="0" y="104739"/>
                </a:cubicBezTo>
                <a:lnTo>
                  <a:pt x="0" y="104739"/>
                </a:lnTo>
                <a:cubicBezTo>
                  <a:pt x="242" y="46992"/>
                  <a:pt x="46992" y="242"/>
                  <a:pt x="104739" y="0"/>
                </a:cubicBezTo>
                <a:lnTo>
                  <a:pt x="1221220" y="0"/>
                </a:lnTo>
                <a:close/>
              </a:path>
            </a:pathLst>
          </a:custGeom>
          <a:solidFill>
            <a:schemeClr val="accent2"/>
          </a:solidFill>
          <a:ln w="44008" cap="flat">
            <a:noFill/>
            <a:prstDash val="solid"/>
            <a:miter/>
          </a:ln>
        </p:spPr>
        <p:txBody>
          <a:bodyPr rtlCol="0" anchor="ctr"/>
          <a:lstStyle/>
          <a:p>
            <a:endParaRPr lang="zh-CN" altLang="en-US" sz="2160" dirty="0">
              <a:latin typeface="阿里巴巴普惠体 2.0 35 Thin" panose="00020600040101010101" pitchFamily="18" charset="-122"/>
              <a:ea typeface="阿里巴巴普惠体 2.0 35 Thin" panose="00020600040101010101" pitchFamily="18" charset="-122"/>
            </a:endParaRPr>
          </a:p>
        </p:txBody>
      </p:sp>
      <p:sp>
        <p:nvSpPr>
          <p:cNvPr id="19" name="iSHEJI-12">
            <a:extLst>
              <a:ext uri="{FF2B5EF4-FFF2-40B4-BE49-F238E27FC236}">
                <a16:creationId xmlns:a16="http://schemas.microsoft.com/office/drawing/2014/main" id="{C7D33F1C-8D3F-02BF-59E4-5FF3C739488E}"/>
              </a:ext>
            </a:extLst>
          </p:cNvPr>
          <p:cNvSpPr/>
          <p:nvPr/>
        </p:nvSpPr>
        <p:spPr>
          <a:xfrm>
            <a:off x="4406184" y="4042218"/>
            <a:ext cx="2576188" cy="442824"/>
          </a:xfrm>
          <a:custGeom>
            <a:avLst/>
            <a:gdLst>
              <a:gd name="connsiteX0" fmla="*/ 1116481 w 1221219"/>
              <a:gd name="connsiteY0" fmla="*/ 209918 h 209917"/>
              <a:gd name="connsiteX1" fmla="*/ 0 w 1221219"/>
              <a:gd name="connsiteY1" fmla="*/ 209918 h 209917"/>
              <a:gd name="connsiteX2" fmla="*/ 0 w 1221219"/>
              <a:gd name="connsiteY2" fmla="*/ 0 h 209917"/>
              <a:gd name="connsiteX3" fmla="*/ 1116481 w 1221219"/>
              <a:gd name="connsiteY3" fmla="*/ 0 h 209917"/>
              <a:gd name="connsiteX4" fmla="*/ 1221220 w 1221219"/>
              <a:gd name="connsiteY4" fmla="*/ 105179 h 209917"/>
              <a:gd name="connsiteX5" fmla="*/ 1221220 w 1221219"/>
              <a:gd name="connsiteY5" fmla="*/ 105179 h 209917"/>
              <a:gd name="connsiteX6" fmla="*/ 1116481 w 1221219"/>
              <a:gd name="connsiteY6" fmla="*/ 209918 h 209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219" h="209917">
                <a:moveTo>
                  <a:pt x="1116481" y="209918"/>
                </a:moveTo>
                <a:lnTo>
                  <a:pt x="0" y="209918"/>
                </a:lnTo>
                <a:lnTo>
                  <a:pt x="0" y="0"/>
                </a:lnTo>
                <a:lnTo>
                  <a:pt x="1116481" y="0"/>
                </a:lnTo>
                <a:cubicBezTo>
                  <a:pt x="1174400" y="242"/>
                  <a:pt x="1221220" y="47260"/>
                  <a:pt x="1221220" y="105179"/>
                </a:cubicBezTo>
                <a:lnTo>
                  <a:pt x="1221220" y="105179"/>
                </a:lnTo>
                <a:cubicBezTo>
                  <a:pt x="1220978" y="162926"/>
                  <a:pt x="1174228" y="209675"/>
                  <a:pt x="1116481" y="209918"/>
                </a:cubicBezTo>
                <a:close/>
              </a:path>
            </a:pathLst>
          </a:custGeom>
          <a:solidFill>
            <a:schemeClr val="accent2"/>
          </a:solidFill>
          <a:ln w="44008" cap="flat">
            <a:noFill/>
            <a:prstDash val="solid"/>
            <a:miter/>
          </a:ln>
        </p:spPr>
        <p:txBody>
          <a:bodyPr rtlCol="0" anchor="ctr"/>
          <a:lstStyle/>
          <a:p>
            <a:endParaRPr lang="zh-CN" altLang="en-US" sz="2160" dirty="0">
              <a:latin typeface="阿里巴巴普惠体 2.0 35 Thin" panose="00020600040101010101" pitchFamily="18" charset="-122"/>
              <a:ea typeface="阿里巴巴普惠体 2.0 35 Thin" panose="00020600040101010101" pitchFamily="18" charset="-122"/>
            </a:endParaRPr>
          </a:p>
        </p:txBody>
      </p:sp>
      <p:sp>
        <p:nvSpPr>
          <p:cNvPr id="20" name="iSHEJI-13">
            <a:extLst>
              <a:ext uri="{FF2B5EF4-FFF2-40B4-BE49-F238E27FC236}">
                <a16:creationId xmlns:a16="http://schemas.microsoft.com/office/drawing/2014/main" id="{B468CBAF-4A4C-2D6B-88EE-8F7D217A2E19}"/>
              </a:ext>
            </a:extLst>
          </p:cNvPr>
          <p:cNvSpPr/>
          <p:nvPr/>
        </p:nvSpPr>
        <p:spPr>
          <a:xfrm>
            <a:off x="7965503" y="3046097"/>
            <a:ext cx="2576188" cy="441897"/>
          </a:xfrm>
          <a:custGeom>
            <a:avLst/>
            <a:gdLst>
              <a:gd name="connsiteX0" fmla="*/ 1221219 w 1221219"/>
              <a:gd name="connsiteY0" fmla="*/ 209477 h 209478"/>
              <a:gd name="connsiteX1" fmla="*/ 104739 w 1221219"/>
              <a:gd name="connsiteY1" fmla="*/ 209477 h 209478"/>
              <a:gd name="connsiteX2" fmla="*/ 0 w 1221219"/>
              <a:gd name="connsiteY2" fmla="*/ 105619 h 209478"/>
              <a:gd name="connsiteX3" fmla="*/ 0 w 1221219"/>
              <a:gd name="connsiteY3" fmla="*/ 104739 h 209478"/>
              <a:gd name="connsiteX4" fmla="*/ 0 w 1221219"/>
              <a:gd name="connsiteY4" fmla="*/ 104739 h 209478"/>
              <a:gd name="connsiteX5" fmla="*/ 104739 w 1221219"/>
              <a:gd name="connsiteY5" fmla="*/ 0 h 209478"/>
              <a:gd name="connsiteX6" fmla="*/ 1221219 w 1221219"/>
              <a:gd name="connsiteY6" fmla="*/ 0 h 209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219" h="209478">
                <a:moveTo>
                  <a:pt x="1221219" y="209477"/>
                </a:moveTo>
                <a:lnTo>
                  <a:pt x="104739" y="209477"/>
                </a:lnTo>
                <a:cubicBezTo>
                  <a:pt x="47132" y="209719"/>
                  <a:pt x="264" y="163221"/>
                  <a:pt x="0" y="105619"/>
                </a:cubicBezTo>
                <a:cubicBezTo>
                  <a:pt x="0" y="105328"/>
                  <a:pt x="0" y="105034"/>
                  <a:pt x="0" y="104739"/>
                </a:cubicBezTo>
                <a:lnTo>
                  <a:pt x="0" y="104739"/>
                </a:lnTo>
                <a:cubicBezTo>
                  <a:pt x="0" y="46895"/>
                  <a:pt x="46912" y="0"/>
                  <a:pt x="104739" y="0"/>
                </a:cubicBezTo>
                <a:lnTo>
                  <a:pt x="1221219" y="0"/>
                </a:lnTo>
                <a:close/>
              </a:path>
            </a:pathLst>
          </a:custGeom>
          <a:solidFill>
            <a:schemeClr val="accent1">
              <a:lumMod val="65000"/>
              <a:lumOff val="35000"/>
            </a:schemeClr>
          </a:solidFill>
          <a:ln w="4400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2160" dirty="0">
              <a:latin typeface="阿里巴巴普惠体 2.0 35 Thin" panose="00020600040101010101" pitchFamily="18" charset="-122"/>
              <a:ea typeface="阿里巴巴普惠体 2.0 35 Thin" panose="00020600040101010101" pitchFamily="18" charset="-122"/>
            </a:endParaRPr>
          </a:p>
        </p:txBody>
      </p:sp>
      <p:sp>
        <p:nvSpPr>
          <p:cNvPr id="21" name="iSHEJI-14">
            <a:extLst>
              <a:ext uri="{FF2B5EF4-FFF2-40B4-BE49-F238E27FC236}">
                <a16:creationId xmlns:a16="http://schemas.microsoft.com/office/drawing/2014/main" id="{1D942CA3-8F79-2DC7-8054-96506D8D83DA}"/>
              </a:ext>
            </a:extLst>
          </p:cNvPr>
          <p:cNvSpPr/>
          <p:nvPr/>
        </p:nvSpPr>
        <p:spPr>
          <a:xfrm>
            <a:off x="7965503" y="4042218"/>
            <a:ext cx="4998267" cy="441895"/>
          </a:xfrm>
          <a:custGeom>
            <a:avLst/>
            <a:gdLst>
              <a:gd name="connsiteX0" fmla="*/ 0 w 2369385"/>
              <a:gd name="connsiteY0" fmla="*/ 0 h 209477"/>
              <a:gd name="connsiteX1" fmla="*/ 2369386 w 2369385"/>
              <a:gd name="connsiteY1" fmla="*/ 0 h 209477"/>
              <a:gd name="connsiteX2" fmla="*/ 2369386 w 2369385"/>
              <a:gd name="connsiteY2" fmla="*/ 209477 h 209477"/>
              <a:gd name="connsiteX3" fmla="*/ 0 w 2369385"/>
              <a:gd name="connsiteY3" fmla="*/ 209477 h 209477"/>
            </a:gdLst>
            <a:ahLst/>
            <a:cxnLst>
              <a:cxn ang="0">
                <a:pos x="connsiteX0" y="connsiteY0"/>
              </a:cxn>
              <a:cxn ang="0">
                <a:pos x="connsiteX1" y="connsiteY1"/>
              </a:cxn>
              <a:cxn ang="0">
                <a:pos x="connsiteX2" y="connsiteY2"/>
              </a:cxn>
              <a:cxn ang="0">
                <a:pos x="connsiteX3" y="connsiteY3"/>
              </a:cxn>
            </a:cxnLst>
            <a:rect l="l" t="t" r="r" b="b"/>
            <a:pathLst>
              <a:path w="2369385" h="209477">
                <a:moveTo>
                  <a:pt x="0" y="0"/>
                </a:moveTo>
                <a:lnTo>
                  <a:pt x="2369386" y="0"/>
                </a:lnTo>
                <a:lnTo>
                  <a:pt x="2369386" y="209477"/>
                </a:lnTo>
                <a:lnTo>
                  <a:pt x="0" y="209477"/>
                </a:lnTo>
                <a:close/>
              </a:path>
            </a:pathLst>
          </a:custGeom>
          <a:solidFill>
            <a:schemeClr val="accent1">
              <a:lumMod val="65000"/>
              <a:lumOff val="35000"/>
            </a:schemeClr>
          </a:solidFill>
          <a:ln w="4400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2160" dirty="0">
              <a:latin typeface="阿里巴巴普惠体 2.0 35 Thin" panose="00020600040101010101" pitchFamily="18" charset="-122"/>
              <a:ea typeface="阿里巴巴普惠体 2.0 35 Thin" panose="00020600040101010101" pitchFamily="18" charset="-122"/>
            </a:endParaRPr>
          </a:p>
        </p:txBody>
      </p:sp>
      <p:sp>
        <p:nvSpPr>
          <p:cNvPr id="22" name="iSHEJI-15">
            <a:extLst>
              <a:ext uri="{FF2B5EF4-FFF2-40B4-BE49-F238E27FC236}">
                <a16:creationId xmlns:a16="http://schemas.microsoft.com/office/drawing/2014/main" id="{64F292B8-BF39-7FA6-3A91-AD202B2F89A3}"/>
              </a:ext>
            </a:extLst>
          </p:cNvPr>
          <p:cNvSpPr txBox="1"/>
          <p:nvPr/>
        </p:nvSpPr>
        <p:spPr>
          <a:xfrm>
            <a:off x="962913" y="3053031"/>
            <a:ext cx="1451908"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201X</a:t>
            </a:r>
            <a:endParaRPr kumimoji="0" lang="zh-CN" altLang="en-US"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29" name="iSHEJI-16">
            <a:extLst>
              <a:ext uri="{FF2B5EF4-FFF2-40B4-BE49-F238E27FC236}">
                <a16:creationId xmlns:a16="http://schemas.microsoft.com/office/drawing/2014/main" id="{168A9A18-3F1C-DD4E-3D92-F03AA1EB1C40}"/>
              </a:ext>
            </a:extLst>
          </p:cNvPr>
          <p:cNvSpPr txBox="1"/>
          <p:nvPr/>
        </p:nvSpPr>
        <p:spPr>
          <a:xfrm>
            <a:off x="2141036" y="4064265"/>
            <a:ext cx="1451908"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201X</a:t>
            </a:r>
            <a:endParaRPr kumimoji="0" lang="zh-CN" altLang="en-US"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30" name="iSHEJI-17">
            <a:extLst>
              <a:ext uri="{FF2B5EF4-FFF2-40B4-BE49-F238E27FC236}">
                <a16:creationId xmlns:a16="http://schemas.microsoft.com/office/drawing/2014/main" id="{BC5685F8-D60B-9A42-E0EF-C3B383F49962}"/>
              </a:ext>
            </a:extLst>
          </p:cNvPr>
          <p:cNvSpPr txBox="1"/>
          <p:nvPr/>
        </p:nvSpPr>
        <p:spPr>
          <a:xfrm>
            <a:off x="4318903" y="3053031"/>
            <a:ext cx="1451908"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201X</a:t>
            </a:r>
            <a:endParaRPr kumimoji="0" lang="zh-CN" altLang="en-US"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31" name="iSHEJI-18">
            <a:extLst>
              <a:ext uri="{FF2B5EF4-FFF2-40B4-BE49-F238E27FC236}">
                <a16:creationId xmlns:a16="http://schemas.microsoft.com/office/drawing/2014/main" id="{C65A264E-FB93-A7B2-2D30-AF0B0583377B}"/>
              </a:ext>
            </a:extLst>
          </p:cNvPr>
          <p:cNvSpPr txBox="1"/>
          <p:nvPr/>
        </p:nvSpPr>
        <p:spPr>
          <a:xfrm>
            <a:off x="5620531" y="4064265"/>
            <a:ext cx="1451908"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202X</a:t>
            </a:r>
            <a:endParaRPr kumimoji="0" lang="zh-CN" altLang="en-US"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32" name="iSHEJI-19">
            <a:extLst>
              <a:ext uri="{FF2B5EF4-FFF2-40B4-BE49-F238E27FC236}">
                <a16:creationId xmlns:a16="http://schemas.microsoft.com/office/drawing/2014/main" id="{181EF68C-60FA-D989-CD51-296C3D4539B6}"/>
              </a:ext>
            </a:extLst>
          </p:cNvPr>
          <p:cNvSpPr txBox="1"/>
          <p:nvPr/>
        </p:nvSpPr>
        <p:spPr>
          <a:xfrm>
            <a:off x="7843212" y="3053031"/>
            <a:ext cx="1451908"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202X</a:t>
            </a:r>
            <a:endParaRPr kumimoji="0" lang="zh-CN" altLang="en-US"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33" name="iSHEJI-20">
            <a:extLst>
              <a:ext uri="{FF2B5EF4-FFF2-40B4-BE49-F238E27FC236}">
                <a16:creationId xmlns:a16="http://schemas.microsoft.com/office/drawing/2014/main" id="{9E4B3BEF-5FD3-3CCE-BC73-FF1DC71DEDAB}"/>
              </a:ext>
            </a:extLst>
          </p:cNvPr>
          <p:cNvSpPr txBox="1"/>
          <p:nvPr/>
        </p:nvSpPr>
        <p:spPr>
          <a:xfrm>
            <a:off x="9012728" y="4064265"/>
            <a:ext cx="1451908"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202X</a:t>
            </a:r>
            <a:endParaRPr kumimoji="0" lang="zh-CN" altLang="en-US"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34" name="iSHEJI-21">
            <a:extLst>
              <a:ext uri="{FF2B5EF4-FFF2-40B4-BE49-F238E27FC236}">
                <a16:creationId xmlns:a16="http://schemas.microsoft.com/office/drawing/2014/main" id="{3DE775B6-1190-77F9-F8C4-0512A3EDB79F}"/>
              </a:ext>
            </a:extLst>
          </p:cNvPr>
          <p:cNvSpPr txBox="1"/>
          <p:nvPr/>
        </p:nvSpPr>
        <p:spPr>
          <a:xfrm>
            <a:off x="1232646" y="2223800"/>
            <a:ext cx="2380845" cy="61786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通过海报、文章、视频、音频、直播等形式创造优质内容</a:t>
            </a:r>
          </a:p>
        </p:txBody>
      </p:sp>
      <p:sp>
        <p:nvSpPr>
          <p:cNvPr id="35" name="iSHEJI-22">
            <a:extLst>
              <a:ext uri="{FF2B5EF4-FFF2-40B4-BE49-F238E27FC236}">
                <a16:creationId xmlns:a16="http://schemas.microsoft.com/office/drawing/2014/main" id="{E2501050-A62A-F776-D4D9-2B42C28CB589}"/>
              </a:ext>
            </a:extLst>
          </p:cNvPr>
          <p:cNvSpPr txBox="1"/>
          <p:nvPr/>
        </p:nvSpPr>
        <p:spPr>
          <a:xfrm>
            <a:off x="2402521" y="4664366"/>
            <a:ext cx="2380845" cy="61786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以优质内容作为营销输出核心，承载品牌内核</a:t>
            </a:r>
          </a:p>
        </p:txBody>
      </p:sp>
      <p:sp>
        <p:nvSpPr>
          <p:cNvPr id="36" name="iSHEJI-23">
            <a:extLst>
              <a:ext uri="{FF2B5EF4-FFF2-40B4-BE49-F238E27FC236}">
                <a16:creationId xmlns:a16="http://schemas.microsoft.com/office/drawing/2014/main" id="{A1A1FCE4-26C6-2BA5-CF65-B3C5EBEE7278}"/>
              </a:ext>
            </a:extLst>
          </p:cNvPr>
          <p:cNvSpPr txBox="1"/>
          <p:nvPr/>
        </p:nvSpPr>
        <p:spPr>
          <a:xfrm>
            <a:off x="4601527" y="2223800"/>
            <a:ext cx="2380845" cy="61786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基于全社交媒体平台进行全域流量整合营销</a:t>
            </a:r>
          </a:p>
        </p:txBody>
      </p:sp>
      <p:sp>
        <p:nvSpPr>
          <p:cNvPr id="37" name="iSHEJI-24">
            <a:extLst>
              <a:ext uri="{FF2B5EF4-FFF2-40B4-BE49-F238E27FC236}">
                <a16:creationId xmlns:a16="http://schemas.microsoft.com/office/drawing/2014/main" id="{CD6FFBB3-8C33-CF3A-2307-6424F2AB6920}"/>
              </a:ext>
            </a:extLst>
          </p:cNvPr>
          <p:cNvSpPr txBox="1"/>
          <p:nvPr/>
        </p:nvSpPr>
        <p:spPr>
          <a:xfrm>
            <a:off x="5882016" y="4664366"/>
            <a:ext cx="2380845" cy="61786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通过海报、文章、视频、音频、直播等形式创造优质内容</a:t>
            </a:r>
          </a:p>
        </p:txBody>
      </p:sp>
      <p:sp>
        <p:nvSpPr>
          <p:cNvPr id="38" name="iSHEJI-25">
            <a:extLst>
              <a:ext uri="{FF2B5EF4-FFF2-40B4-BE49-F238E27FC236}">
                <a16:creationId xmlns:a16="http://schemas.microsoft.com/office/drawing/2014/main" id="{B0BCCEF7-766E-D89E-2BAE-F74BA1DD99FB}"/>
              </a:ext>
            </a:extLst>
          </p:cNvPr>
          <p:cNvSpPr txBox="1"/>
          <p:nvPr/>
        </p:nvSpPr>
        <p:spPr>
          <a:xfrm>
            <a:off x="7965503" y="2223800"/>
            <a:ext cx="2380845" cy="61786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以优质内容作为营销输出核心，承载品牌内核</a:t>
            </a:r>
          </a:p>
        </p:txBody>
      </p:sp>
      <p:sp>
        <p:nvSpPr>
          <p:cNvPr id="39" name="iSHEJI-26">
            <a:extLst>
              <a:ext uri="{FF2B5EF4-FFF2-40B4-BE49-F238E27FC236}">
                <a16:creationId xmlns:a16="http://schemas.microsoft.com/office/drawing/2014/main" id="{044AAE09-11A5-698F-8285-95AF079BA30C}"/>
              </a:ext>
            </a:extLst>
          </p:cNvPr>
          <p:cNvSpPr txBox="1"/>
          <p:nvPr/>
        </p:nvSpPr>
        <p:spPr>
          <a:xfrm>
            <a:off x="9295120" y="4664366"/>
            <a:ext cx="2380845" cy="61786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在不同流量平台开设个人账户，传递品牌声量</a:t>
            </a:r>
          </a:p>
        </p:txBody>
      </p:sp>
      <p:sp>
        <p:nvSpPr>
          <p:cNvPr id="2" name="iSHEJI-2">
            <a:extLst>
              <a:ext uri="{FF2B5EF4-FFF2-40B4-BE49-F238E27FC236}">
                <a16:creationId xmlns:a16="http://schemas.microsoft.com/office/drawing/2014/main" id="{A0030C1A-F0E5-75BD-C8B1-610A7E9B2C07}"/>
              </a:ext>
            </a:extLst>
          </p:cNvPr>
          <p:cNvSpPr txBox="1"/>
          <p:nvPr/>
        </p:nvSpPr>
        <p:spPr>
          <a:xfrm>
            <a:off x="1153025" y="558828"/>
            <a:ext cx="2446121"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spc="0" dirty="0">
                <a:solidFill>
                  <a:schemeClr val="tx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工作概述</a:t>
            </a:r>
          </a:p>
        </p:txBody>
      </p:sp>
      <p:sp>
        <p:nvSpPr>
          <p:cNvPr id="3" name="iSHEJI-3">
            <a:extLst>
              <a:ext uri="{FF2B5EF4-FFF2-40B4-BE49-F238E27FC236}">
                <a16:creationId xmlns:a16="http://schemas.microsoft.com/office/drawing/2014/main" id="{0B2C8B68-F235-03B2-DDB2-0AF2C88A67D4}"/>
              </a:ext>
            </a:extLst>
          </p:cNvPr>
          <p:cNvSpPr txBox="1"/>
          <p:nvPr/>
        </p:nvSpPr>
        <p:spPr>
          <a:xfrm>
            <a:off x="1153025" y="989715"/>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Summary of work</a:t>
            </a:r>
          </a:p>
        </p:txBody>
      </p:sp>
    </p:spTree>
    <p:custDataLst>
      <p:tags r:id="rId1"/>
    </p:custDataLst>
    <p:extLst>
      <p:ext uri="{BB962C8B-B14F-4D97-AF65-F5344CB8AC3E}">
        <p14:creationId xmlns:p14="http://schemas.microsoft.com/office/powerpoint/2010/main" val="2136225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iSHEJI-1">
            <a:extLst>
              <a:ext uri="{FF2B5EF4-FFF2-40B4-BE49-F238E27FC236}">
                <a16:creationId xmlns:a16="http://schemas.microsoft.com/office/drawing/2014/main" id="{D104F305-2542-4BCB-57C7-04D885F38D4A}"/>
              </a:ext>
            </a:extLst>
          </p:cNvPr>
          <p:cNvSpPr txBox="1"/>
          <p:nvPr>
            <p:custDataLst>
              <p:tags r:id="rId2"/>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8" name="iSHEJI-2">
            <a:extLst>
              <a:ext uri="{FF2B5EF4-FFF2-40B4-BE49-F238E27FC236}">
                <a16:creationId xmlns:a16="http://schemas.microsoft.com/office/drawing/2014/main" id="{720AA4C9-6202-B73E-9FFD-6303DD9CB5E7}"/>
              </a:ext>
            </a:extLst>
          </p:cNvPr>
          <p:cNvSpPr/>
          <p:nvPr/>
        </p:nvSpPr>
        <p:spPr>
          <a:xfrm>
            <a:off x="430512" y="582300"/>
            <a:ext cx="590568" cy="59056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2" name="iSHEJI-5">
            <a:extLst>
              <a:ext uri="{FF2B5EF4-FFF2-40B4-BE49-F238E27FC236}">
                <a16:creationId xmlns:a16="http://schemas.microsoft.com/office/drawing/2014/main" id="{0B6DA8F1-B8F2-1684-9970-A02DBE638DBE}"/>
              </a:ext>
            </a:extLst>
          </p:cNvPr>
          <p:cNvSpPr/>
          <p:nvPr/>
        </p:nvSpPr>
        <p:spPr>
          <a:xfrm>
            <a:off x="575292" y="735732"/>
            <a:ext cx="301008" cy="28370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10" name="iSHEJI-6">
            <a:extLst>
              <a:ext uri="{FF2B5EF4-FFF2-40B4-BE49-F238E27FC236}">
                <a16:creationId xmlns:a16="http://schemas.microsoft.com/office/drawing/2014/main" id="{88CA1696-73B2-B70D-F18F-8F2D1E517DBF}"/>
              </a:ext>
            </a:extLst>
          </p:cNvPr>
          <p:cNvSpPr/>
          <p:nvPr/>
        </p:nvSpPr>
        <p:spPr>
          <a:xfrm>
            <a:off x="4650129" y="3513893"/>
            <a:ext cx="1260364" cy="1260725"/>
          </a:xfrm>
          <a:custGeom>
            <a:avLst/>
            <a:gdLst>
              <a:gd name="connsiteX0" fmla="*/ 1156911 w 1156911"/>
              <a:gd name="connsiteY0" fmla="*/ 209530 h 1157242"/>
              <a:gd name="connsiteX1" fmla="*/ 253354 w 1156911"/>
              <a:gd name="connsiteY1" fmla="*/ 1113747 h 1157242"/>
              <a:gd name="connsiteX2" fmla="*/ 43164 w 1156911"/>
              <a:gd name="connsiteY2" fmla="*/ 1113747 h 1157242"/>
              <a:gd name="connsiteX3" fmla="*/ 43164 w 1156911"/>
              <a:gd name="connsiteY3" fmla="*/ 1113747 h 1157242"/>
              <a:gd name="connsiteX4" fmla="*/ 43164 w 1156911"/>
              <a:gd name="connsiteY4" fmla="*/ 904217 h 1157242"/>
              <a:gd name="connsiteX5" fmla="*/ 947381 w 1156911"/>
              <a:gd name="connsiteY5" fmla="*/ 0 h 115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6911" h="1157242">
                <a:moveTo>
                  <a:pt x="1156911" y="209530"/>
                </a:moveTo>
                <a:lnTo>
                  <a:pt x="253354" y="1113747"/>
                </a:lnTo>
                <a:cubicBezTo>
                  <a:pt x="195287" y="1171741"/>
                  <a:pt x="101230" y="1171741"/>
                  <a:pt x="43164" y="1113747"/>
                </a:cubicBezTo>
                <a:lnTo>
                  <a:pt x="43164" y="1113747"/>
                </a:lnTo>
                <a:cubicBezTo>
                  <a:pt x="-14388" y="1055759"/>
                  <a:pt x="-14388" y="962205"/>
                  <a:pt x="43164" y="904217"/>
                </a:cubicBezTo>
                <a:lnTo>
                  <a:pt x="947381" y="0"/>
                </a:lnTo>
                <a:close/>
              </a:path>
            </a:pathLst>
          </a:custGeom>
          <a:solidFill>
            <a:schemeClr val="accent1"/>
          </a:solidFill>
          <a:ln w="66067"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11" name="iSHEJI-7">
            <a:extLst>
              <a:ext uri="{FF2B5EF4-FFF2-40B4-BE49-F238E27FC236}">
                <a16:creationId xmlns:a16="http://schemas.microsoft.com/office/drawing/2014/main" id="{5E87F891-C3F8-D10D-376E-AAD23C78C67D}"/>
              </a:ext>
            </a:extLst>
          </p:cNvPr>
          <p:cNvSpPr/>
          <p:nvPr/>
        </p:nvSpPr>
        <p:spPr>
          <a:xfrm>
            <a:off x="4650129" y="2708982"/>
            <a:ext cx="1260364" cy="1260723"/>
          </a:xfrm>
          <a:custGeom>
            <a:avLst/>
            <a:gdLst>
              <a:gd name="connsiteX0" fmla="*/ 1156911 w 1156911"/>
              <a:gd name="connsiteY0" fmla="*/ 947711 h 1157240"/>
              <a:gd name="connsiteX1" fmla="*/ 253354 w 1156911"/>
              <a:gd name="connsiteY1" fmla="*/ 43494 h 1157240"/>
              <a:gd name="connsiteX2" fmla="*/ 43164 w 1156911"/>
              <a:gd name="connsiteY2" fmla="*/ 43494 h 1157240"/>
              <a:gd name="connsiteX3" fmla="*/ 43164 w 1156911"/>
              <a:gd name="connsiteY3" fmla="*/ 43494 h 1157240"/>
              <a:gd name="connsiteX4" fmla="*/ 43164 w 1156911"/>
              <a:gd name="connsiteY4" fmla="*/ 253023 h 1157240"/>
              <a:gd name="connsiteX5" fmla="*/ 947381 w 1156911"/>
              <a:gd name="connsiteY5" fmla="*/ 1157240 h 115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6911" h="1157240">
                <a:moveTo>
                  <a:pt x="1156911" y="947711"/>
                </a:moveTo>
                <a:lnTo>
                  <a:pt x="253354" y="43494"/>
                </a:lnTo>
                <a:cubicBezTo>
                  <a:pt x="195287" y="-14498"/>
                  <a:pt x="101230" y="-14498"/>
                  <a:pt x="43164" y="43494"/>
                </a:cubicBezTo>
                <a:lnTo>
                  <a:pt x="43164" y="43494"/>
                </a:lnTo>
                <a:cubicBezTo>
                  <a:pt x="-14388" y="101481"/>
                  <a:pt x="-14388" y="195036"/>
                  <a:pt x="43164" y="253023"/>
                </a:cubicBezTo>
                <a:lnTo>
                  <a:pt x="947381" y="1157240"/>
                </a:lnTo>
                <a:close/>
              </a:path>
            </a:pathLst>
          </a:custGeom>
          <a:solidFill>
            <a:schemeClr val="accent1">
              <a:lumMod val="75000"/>
            </a:schemeClr>
          </a:solidFill>
          <a:ln w="66067"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13" name="iSHEJI-8">
            <a:extLst>
              <a:ext uri="{FF2B5EF4-FFF2-40B4-BE49-F238E27FC236}">
                <a16:creationId xmlns:a16="http://schemas.microsoft.com/office/drawing/2014/main" id="{B30C55AD-3437-F365-BC8E-C39646BA0389}"/>
              </a:ext>
            </a:extLst>
          </p:cNvPr>
          <p:cNvSpPr/>
          <p:nvPr/>
        </p:nvSpPr>
        <p:spPr>
          <a:xfrm>
            <a:off x="6194206" y="2708743"/>
            <a:ext cx="1260965" cy="1260962"/>
          </a:xfrm>
          <a:custGeom>
            <a:avLst/>
            <a:gdLst>
              <a:gd name="connsiteX0" fmla="*/ 0 w 1157462"/>
              <a:gd name="connsiteY0" fmla="*/ 947930 h 1157459"/>
              <a:gd name="connsiteX1" fmla="*/ 904218 w 1157462"/>
              <a:gd name="connsiteY1" fmla="*/ 43713 h 1157459"/>
              <a:gd name="connsiteX2" fmla="*/ 1112670 w 1157462"/>
              <a:gd name="connsiteY2" fmla="*/ 42636 h 1157459"/>
              <a:gd name="connsiteX3" fmla="*/ 1113748 w 1157462"/>
              <a:gd name="connsiteY3" fmla="*/ 43713 h 1157459"/>
              <a:gd name="connsiteX4" fmla="*/ 1113748 w 1157462"/>
              <a:gd name="connsiteY4" fmla="*/ 43713 h 1157459"/>
              <a:gd name="connsiteX5" fmla="*/ 1114832 w 1157462"/>
              <a:gd name="connsiteY5" fmla="*/ 252165 h 1157459"/>
              <a:gd name="connsiteX6" fmla="*/ 1113748 w 1157462"/>
              <a:gd name="connsiteY6" fmla="*/ 253243 h 1157459"/>
              <a:gd name="connsiteX7" fmla="*/ 210852 w 1157462"/>
              <a:gd name="connsiteY7" fmla="*/ 1157460 h 115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462" h="1157459">
                <a:moveTo>
                  <a:pt x="0" y="947930"/>
                </a:moveTo>
                <a:lnTo>
                  <a:pt x="904218" y="43713"/>
                </a:lnTo>
                <a:cubicBezTo>
                  <a:pt x="961478" y="-14147"/>
                  <a:pt x="1054809" y="-14631"/>
                  <a:pt x="1112670" y="42636"/>
                </a:cubicBezTo>
                <a:cubicBezTo>
                  <a:pt x="1113027" y="42993"/>
                  <a:pt x="1113391" y="43350"/>
                  <a:pt x="1113748" y="43713"/>
                </a:cubicBezTo>
                <a:lnTo>
                  <a:pt x="1113748" y="43713"/>
                </a:lnTo>
                <a:cubicBezTo>
                  <a:pt x="1171610" y="100974"/>
                  <a:pt x="1172092" y="194304"/>
                  <a:pt x="1114832" y="252165"/>
                </a:cubicBezTo>
                <a:cubicBezTo>
                  <a:pt x="1114468" y="252522"/>
                  <a:pt x="1114111" y="252886"/>
                  <a:pt x="1113748" y="253243"/>
                </a:cubicBezTo>
                <a:lnTo>
                  <a:pt x="210852" y="1157460"/>
                </a:lnTo>
                <a:close/>
              </a:path>
            </a:pathLst>
          </a:custGeom>
          <a:solidFill>
            <a:schemeClr val="accent1"/>
          </a:solidFill>
          <a:ln w="66067"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14" name="iSHEJI-9">
            <a:extLst>
              <a:ext uri="{FF2B5EF4-FFF2-40B4-BE49-F238E27FC236}">
                <a16:creationId xmlns:a16="http://schemas.microsoft.com/office/drawing/2014/main" id="{BE5D04D1-B068-0EA5-F88E-70E9C9056FA4}"/>
              </a:ext>
            </a:extLst>
          </p:cNvPr>
          <p:cNvSpPr/>
          <p:nvPr/>
        </p:nvSpPr>
        <p:spPr>
          <a:xfrm>
            <a:off x="6194206" y="3513893"/>
            <a:ext cx="1260965" cy="1260963"/>
          </a:xfrm>
          <a:custGeom>
            <a:avLst/>
            <a:gdLst>
              <a:gd name="connsiteX0" fmla="*/ 0 w 1157462"/>
              <a:gd name="connsiteY0" fmla="*/ 209530 h 1157460"/>
              <a:gd name="connsiteX1" fmla="*/ 904218 w 1157462"/>
              <a:gd name="connsiteY1" fmla="*/ 1113747 h 1157460"/>
              <a:gd name="connsiteX2" fmla="*/ 1112670 w 1157462"/>
              <a:gd name="connsiteY2" fmla="*/ 1114824 h 1157460"/>
              <a:gd name="connsiteX3" fmla="*/ 1113748 w 1157462"/>
              <a:gd name="connsiteY3" fmla="*/ 1113747 h 1157460"/>
              <a:gd name="connsiteX4" fmla="*/ 1113748 w 1157462"/>
              <a:gd name="connsiteY4" fmla="*/ 1113747 h 1157460"/>
              <a:gd name="connsiteX5" fmla="*/ 1114832 w 1157462"/>
              <a:gd name="connsiteY5" fmla="*/ 905294 h 1157460"/>
              <a:gd name="connsiteX6" fmla="*/ 1113748 w 1157462"/>
              <a:gd name="connsiteY6" fmla="*/ 904217 h 1157460"/>
              <a:gd name="connsiteX7" fmla="*/ 210852 w 1157462"/>
              <a:gd name="connsiteY7" fmla="*/ 0 h 1157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462" h="1157460">
                <a:moveTo>
                  <a:pt x="0" y="209530"/>
                </a:moveTo>
                <a:lnTo>
                  <a:pt x="904218" y="1113747"/>
                </a:lnTo>
                <a:cubicBezTo>
                  <a:pt x="961478" y="1171609"/>
                  <a:pt x="1054809" y="1172091"/>
                  <a:pt x="1112670" y="1114824"/>
                </a:cubicBezTo>
                <a:cubicBezTo>
                  <a:pt x="1113027" y="1114467"/>
                  <a:pt x="1113391" y="1114110"/>
                  <a:pt x="1113748" y="1113747"/>
                </a:cubicBezTo>
                <a:lnTo>
                  <a:pt x="1113748" y="1113747"/>
                </a:lnTo>
                <a:cubicBezTo>
                  <a:pt x="1171610" y="1056486"/>
                  <a:pt x="1172092" y="963156"/>
                  <a:pt x="1114832" y="905294"/>
                </a:cubicBezTo>
                <a:cubicBezTo>
                  <a:pt x="1114468" y="904937"/>
                  <a:pt x="1114111" y="904574"/>
                  <a:pt x="1113748" y="904217"/>
                </a:cubicBezTo>
                <a:lnTo>
                  <a:pt x="210852" y="0"/>
                </a:lnTo>
                <a:close/>
              </a:path>
            </a:pathLst>
          </a:custGeom>
          <a:solidFill>
            <a:schemeClr val="accent1">
              <a:lumMod val="75000"/>
            </a:schemeClr>
          </a:solidFill>
          <a:ln w="66067"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16" name="iSHEJI-10">
            <a:extLst>
              <a:ext uri="{FF2B5EF4-FFF2-40B4-BE49-F238E27FC236}">
                <a16:creationId xmlns:a16="http://schemas.microsoft.com/office/drawing/2014/main" id="{DAD283EA-0DD5-157B-025A-220EB0842C73}"/>
              </a:ext>
            </a:extLst>
          </p:cNvPr>
          <p:cNvSpPr/>
          <p:nvPr/>
        </p:nvSpPr>
        <p:spPr>
          <a:xfrm>
            <a:off x="5019652" y="2339340"/>
            <a:ext cx="1260244" cy="1260963"/>
          </a:xfrm>
          <a:custGeom>
            <a:avLst/>
            <a:gdLst>
              <a:gd name="connsiteX0" fmla="*/ 947271 w 1156800"/>
              <a:gd name="connsiteY0" fmla="*/ 1157460 h 1157460"/>
              <a:gd name="connsiteX1" fmla="*/ 43714 w 1156800"/>
              <a:gd name="connsiteY1" fmla="*/ 253243 h 1157460"/>
              <a:gd name="connsiteX2" fmla="*/ 42637 w 1156800"/>
              <a:gd name="connsiteY2" fmla="*/ 44794 h 1157460"/>
              <a:gd name="connsiteX3" fmla="*/ 43714 w 1156800"/>
              <a:gd name="connsiteY3" fmla="*/ 43713 h 1157460"/>
              <a:gd name="connsiteX4" fmla="*/ 43714 w 1156800"/>
              <a:gd name="connsiteY4" fmla="*/ 43713 h 1157460"/>
              <a:gd name="connsiteX5" fmla="*/ 252167 w 1156800"/>
              <a:gd name="connsiteY5" fmla="*/ 42633 h 1157460"/>
              <a:gd name="connsiteX6" fmla="*/ 253244 w 1156800"/>
              <a:gd name="connsiteY6" fmla="*/ 43713 h 1157460"/>
              <a:gd name="connsiteX7" fmla="*/ 1156801 w 1156800"/>
              <a:gd name="connsiteY7" fmla="*/ 947269 h 1157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6800" h="1157460">
                <a:moveTo>
                  <a:pt x="947271" y="1157460"/>
                </a:moveTo>
                <a:lnTo>
                  <a:pt x="43714" y="253243"/>
                </a:lnTo>
                <a:cubicBezTo>
                  <a:pt x="-14148" y="195980"/>
                  <a:pt x="-14630" y="102654"/>
                  <a:pt x="42637" y="44794"/>
                </a:cubicBezTo>
                <a:cubicBezTo>
                  <a:pt x="42994" y="44432"/>
                  <a:pt x="43350" y="44072"/>
                  <a:pt x="43714" y="43713"/>
                </a:cubicBezTo>
                <a:lnTo>
                  <a:pt x="43714" y="43713"/>
                </a:lnTo>
                <a:cubicBezTo>
                  <a:pt x="100974" y="-14146"/>
                  <a:pt x="194305" y="-14630"/>
                  <a:pt x="252167" y="42633"/>
                </a:cubicBezTo>
                <a:cubicBezTo>
                  <a:pt x="252524" y="42991"/>
                  <a:pt x="252887" y="43351"/>
                  <a:pt x="253244" y="43713"/>
                </a:cubicBezTo>
                <a:lnTo>
                  <a:pt x="1156801" y="947269"/>
                </a:lnTo>
                <a:close/>
              </a:path>
            </a:pathLst>
          </a:custGeom>
          <a:solidFill>
            <a:srgbClr val="AEAEAE"/>
          </a:solidFill>
          <a:ln w="66067"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17" name="iSHEJI-11">
            <a:extLst>
              <a:ext uri="{FF2B5EF4-FFF2-40B4-BE49-F238E27FC236}">
                <a16:creationId xmlns:a16="http://schemas.microsoft.com/office/drawing/2014/main" id="{E4BB91E6-71AF-4546-5D3A-4E3F7A4A4DD5}"/>
              </a:ext>
            </a:extLst>
          </p:cNvPr>
          <p:cNvSpPr/>
          <p:nvPr/>
        </p:nvSpPr>
        <p:spPr>
          <a:xfrm>
            <a:off x="5824804" y="2339340"/>
            <a:ext cx="1260964" cy="1260963"/>
          </a:xfrm>
          <a:custGeom>
            <a:avLst/>
            <a:gdLst>
              <a:gd name="connsiteX0" fmla="*/ 209530 w 1157461"/>
              <a:gd name="connsiteY0" fmla="*/ 1157460 h 1157460"/>
              <a:gd name="connsiteX1" fmla="*/ 1113747 w 1157461"/>
              <a:gd name="connsiteY1" fmla="*/ 253243 h 1157460"/>
              <a:gd name="connsiteX2" fmla="*/ 1114825 w 1157461"/>
              <a:gd name="connsiteY2" fmla="*/ 44794 h 1157460"/>
              <a:gd name="connsiteX3" fmla="*/ 1113747 w 1157461"/>
              <a:gd name="connsiteY3" fmla="*/ 43713 h 1157460"/>
              <a:gd name="connsiteX4" fmla="*/ 1113747 w 1157461"/>
              <a:gd name="connsiteY4" fmla="*/ 43713 h 1157460"/>
              <a:gd name="connsiteX5" fmla="*/ 905295 w 1157461"/>
              <a:gd name="connsiteY5" fmla="*/ 42633 h 1157460"/>
              <a:gd name="connsiteX6" fmla="*/ 904218 w 1157461"/>
              <a:gd name="connsiteY6" fmla="*/ 43713 h 1157460"/>
              <a:gd name="connsiteX7" fmla="*/ 0 w 1157461"/>
              <a:gd name="connsiteY7" fmla="*/ 947269 h 1157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461" h="1157460">
                <a:moveTo>
                  <a:pt x="209530" y="1157460"/>
                </a:moveTo>
                <a:lnTo>
                  <a:pt x="1113747" y="253243"/>
                </a:lnTo>
                <a:cubicBezTo>
                  <a:pt x="1171610" y="195980"/>
                  <a:pt x="1172092" y="102654"/>
                  <a:pt x="1114825" y="44794"/>
                </a:cubicBezTo>
                <a:cubicBezTo>
                  <a:pt x="1114468" y="44432"/>
                  <a:pt x="1114111" y="44072"/>
                  <a:pt x="1113747" y="43713"/>
                </a:cubicBezTo>
                <a:lnTo>
                  <a:pt x="1113747" y="43713"/>
                </a:lnTo>
                <a:cubicBezTo>
                  <a:pt x="1056487" y="-14146"/>
                  <a:pt x="963157" y="-14630"/>
                  <a:pt x="905295" y="42633"/>
                </a:cubicBezTo>
                <a:cubicBezTo>
                  <a:pt x="904938" y="42991"/>
                  <a:pt x="904575" y="43351"/>
                  <a:pt x="904218" y="43713"/>
                </a:cubicBezTo>
                <a:lnTo>
                  <a:pt x="0" y="947269"/>
                </a:lnTo>
                <a:close/>
              </a:path>
            </a:pathLst>
          </a:custGeom>
          <a:solidFill>
            <a:srgbClr val="7A7A7A"/>
          </a:solidFill>
          <a:ln w="66067"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19" name="iSHEJI-12">
            <a:extLst>
              <a:ext uri="{FF2B5EF4-FFF2-40B4-BE49-F238E27FC236}">
                <a16:creationId xmlns:a16="http://schemas.microsoft.com/office/drawing/2014/main" id="{251B80E9-D7F8-5E07-F8A5-AB5098595364}"/>
              </a:ext>
            </a:extLst>
          </p:cNvPr>
          <p:cNvSpPr/>
          <p:nvPr/>
        </p:nvSpPr>
        <p:spPr>
          <a:xfrm>
            <a:off x="5824804" y="3883295"/>
            <a:ext cx="1260964" cy="1260963"/>
          </a:xfrm>
          <a:custGeom>
            <a:avLst/>
            <a:gdLst>
              <a:gd name="connsiteX0" fmla="*/ 209530 w 1157461"/>
              <a:gd name="connsiteY0" fmla="*/ 0 h 1157460"/>
              <a:gd name="connsiteX1" fmla="*/ 1113747 w 1157461"/>
              <a:gd name="connsiteY1" fmla="*/ 904217 h 1157460"/>
              <a:gd name="connsiteX2" fmla="*/ 1114825 w 1157461"/>
              <a:gd name="connsiteY2" fmla="*/ 1112669 h 1157460"/>
              <a:gd name="connsiteX3" fmla="*/ 1113747 w 1157461"/>
              <a:gd name="connsiteY3" fmla="*/ 1113747 h 1157460"/>
              <a:gd name="connsiteX4" fmla="*/ 1113747 w 1157461"/>
              <a:gd name="connsiteY4" fmla="*/ 1113747 h 1157460"/>
              <a:gd name="connsiteX5" fmla="*/ 905295 w 1157461"/>
              <a:gd name="connsiteY5" fmla="*/ 1114824 h 1157460"/>
              <a:gd name="connsiteX6" fmla="*/ 904218 w 1157461"/>
              <a:gd name="connsiteY6" fmla="*/ 1113747 h 1157460"/>
              <a:gd name="connsiteX7" fmla="*/ 0 w 1157461"/>
              <a:gd name="connsiteY7" fmla="*/ 210191 h 1157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461" h="1157460">
                <a:moveTo>
                  <a:pt x="209530" y="0"/>
                </a:moveTo>
                <a:lnTo>
                  <a:pt x="1113747" y="904217"/>
                </a:lnTo>
                <a:cubicBezTo>
                  <a:pt x="1171610" y="961477"/>
                  <a:pt x="1172092" y="1054807"/>
                  <a:pt x="1114825" y="1112669"/>
                </a:cubicBezTo>
                <a:cubicBezTo>
                  <a:pt x="1114468" y="1113026"/>
                  <a:pt x="1114111" y="1113390"/>
                  <a:pt x="1113747" y="1113747"/>
                </a:cubicBezTo>
                <a:lnTo>
                  <a:pt x="1113747" y="1113747"/>
                </a:lnTo>
                <a:cubicBezTo>
                  <a:pt x="1056487" y="1171609"/>
                  <a:pt x="963157" y="1172091"/>
                  <a:pt x="905295" y="1114824"/>
                </a:cubicBezTo>
                <a:cubicBezTo>
                  <a:pt x="904938" y="1114467"/>
                  <a:pt x="904575" y="1114110"/>
                  <a:pt x="904218" y="1113747"/>
                </a:cubicBezTo>
                <a:lnTo>
                  <a:pt x="0" y="210191"/>
                </a:lnTo>
                <a:close/>
              </a:path>
            </a:pathLst>
          </a:custGeom>
          <a:solidFill>
            <a:srgbClr val="AEAEAE"/>
          </a:solidFill>
          <a:ln w="66067"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20" name="iSHEJI-13">
            <a:extLst>
              <a:ext uri="{FF2B5EF4-FFF2-40B4-BE49-F238E27FC236}">
                <a16:creationId xmlns:a16="http://schemas.microsoft.com/office/drawing/2014/main" id="{408787D8-3F4C-F227-364E-D901E987B582}"/>
              </a:ext>
            </a:extLst>
          </p:cNvPr>
          <p:cNvSpPr/>
          <p:nvPr/>
        </p:nvSpPr>
        <p:spPr>
          <a:xfrm>
            <a:off x="5019652" y="3883295"/>
            <a:ext cx="1260244" cy="1260963"/>
          </a:xfrm>
          <a:custGeom>
            <a:avLst/>
            <a:gdLst>
              <a:gd name="connsiteX0" fmla="*/ 947271 w 1156800"/>
              <a:gd name="connsiteY0" fmla="*/ 0 h 1157460"/>
              <a:gd name="connsiteX1" fmla="*/ 43714 w 1156800"/>
              <a:gd name="connsiteY1" fmla="*/ 904217 h 1157460"/>
              <a:gd name="connsiteX2" fmla="*/ 42637 w 1156800"/>
              <a:gd name="connsiteY2" fmla="*/ 1112669 h 1157460"/>
              <a:gd name="connsiteX3" fmla="*/ 43714 w 1156800"/>
              <a:gd name="connsiteY3" fmla="*/ 1113747 h 1157460"/>
              <a:gd name="connsiteX4" fmla="*/ 43714 w 1156800"/>
              <a:gd name="connsiteY4" fmla="*/ 1113747 h 1157460"/>
              <a:gd name="connsiteX5" fmla="*/ 252167 w 1156800"/>
              <a:gd name="connsiteY5" fmla="*/ 1114824 h 1157460"/>
              <a:gd name="connsiteX6" fmla="*/ 253244 w 1156800"/>
              <a:gd name="connsiteY6" fmla="*/ 1113747 h 1157460"/>
              <a:gd name="connsiteX7" fmla="*/ 1156801 w 1156800"/>
              <a:gd name="connsiteY7" fmla="*/ 210191 h 1157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6800" h="1157460">
                <a:moveTo>
                  <a:pt x="947271" y="0"/>
                </a:moveTo>
                <a:lnTo>
                  <a:pt x="43714" y="904217"/>
                </a:lnTo>
                <a:cubicBezTo>
                  <a:pt x="-14148" y="961477"/>
                  <a:pt x="-14630" y="1054807"/>
                  <a:pt x="42637" y="1112669"/>
                </a:cubicBezTo>
                <a:cubicBezTo>
                  <a:pt x="42994" y="1113026"/>
                  <a:pt x="43350" y="1113390"/>
                  <a:pt x="43714" y="1113747"/>
                </a:cubicBezTo>
                <a:lnTo>
                  <a:pt x="43714" y="1113747"/>
                </a:lnTo>
                <a:cubicBezTo>
                  <a:pt x="100974" y="1171609"/>
                  <a:pt x="194305" y="1172091"/>
                  <a:pt x="252167" y="1114824"/>
                </a:cubicBezTo>
                <a:cubicBezTo>
                  <a:pt x="252524" y="1114467"/>
                  <a:pt x="252887" y="1114110"/>
                  <a:pt x="253244" y="1113747"/>
                </a:cubicBezTo>
                <a:lnTo>
                  <a:pt x="1156801" y="210191"/>
                </a:lnTo>
                <a:close/>
              </a:path>
            </a:pathLst>
          </a:custGeom>
          <a:solidFill>
            <a:srgbClr val="7A7A7A"/>
          </a:solidFill>
          <a:ln w="66067"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24" name="iSHEJI-14">
            <a:extLst>
              <a:ext uri="{FF2B5EF4-FFF2-40B4-BE49-F238E27FC236}">
                <a16:creationId xmlns:a16="http://schemas.microsoft.com/office/drawing/2014/main" id="{F3D707FF-E6EB-1C3A-54BA-05E41BC5D0C0}"/>
              </a:ext>
            </a:extLst>
          </p:cNvPr>
          <p:cNvSpPr txBox="1"/>
          <p:nvPr/>
        </p:nvSpPr>
        <p:spPr>
          <a:xfrm>
            <a:off x="729626" y="2247899"/>
            <a:ext cx="2168628"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tx1">
                    <a:lumMod val="75000"/>
                    <a:lumOff val="25000"/>
                  </a:schemeClr>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内容智能流转</a:t>
            </a:r>
          </a:p>
        </p:txBody>
      </p:sp>
      <p:sp>
        <p:nvSpPr>
          <p:cNvPr id="525" name="iSHEJI-15">
            <a:extLst>
              <a:ext uri="{FF2B5EF4-FFF2-40B4-BE49-F238E27FC236}">
                <a16:creationId xmlns:a16="http://schemas.microsoft.com/office/drawing/2014/main" id="{785BF885-073B-6B9E-C3CF-71C343B70CED}"/>
              </a:ext>
            </a:extLst>
          </p:cNvPr>
          <p:cNvSpPr txBox="1"/>
          <p:nvPr/>
        </p:nvSpPr>
        <p:spPr>
          <a:xfrm>
            <a:off x="729626" y="2695618"/>
            <a:ext cx="3321792" cy="872355"/>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通过海报、文章、视频、音频、直播等形式创造优质内容，经由内容智能中台分发到各个渠道，触达用户</a:t>
            </a:r>
          </a:p>
        </p:txBody>
      </p:sp>
      <p:sp>
        <p:nvSpPr>
          <p:cNvPr id="526" name="iSHEJI-16">
            <a:extLst>
              <a:ext uri="{FF2B5EF4-FFF2-40B4-BE49-F238E27FC236}">
                <a16:creationId xmlns:a16="http://schemas.microsoft.com/office/drawing/2014/main" id="{9282F722-132F-6813-4717-68BDA656F128}"/>
              </a:ext>
            </a:extLst>
          </p:cNvPr>
          <p:cNvSpPr txBox="1"/>
          <p:nvPr/>
        </p:nvSpPr>
        <p:spPr>
          <a:xfrm>
            <a:off x="729626" y="4209332"/>
            <a:ext cx="2168628"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a:defRPr/>
            </a:pPr>
            <a:r>
              <a:rPr lang="zh-CN" altLang="en-US" sz="2400" spc="0" dirty="0">
                <a:solidFill>
                  <a:schemeClr val="tx1">
                    <a:lumMod val="75000"/>
                    <a:lumOff val="2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数字资产管理</a:t>
            </a:r>
          </a:p>
        </p:txBody>
      </p:sp>
      <p:sp>
        <p:nvSpPr>
          <p:cNvPr id="527" name="iSHEJI-17">
            <a:extLst>
              <a:ext uri="{FF2B5EF4-FFF2-40B4-BE49-F238E27FC236}">
                <a16:creationId xmlns:a16="http://schemas.microsoft.com/office/drawing/2014/main" id="{EBDC67AC-FDBC-BFF0-9663-C9C3D206868A}"/>
              </a:ext>
            </a:extLst>
          </p:cNvPr>
          <p:cNvSpPr txBox="1"/>
          <p:nvPr/>
        </p:nvSpPr>
        <p:spPr>
          <a:xfrm>
            <a:off x="729626" y="4667022"/>
            <a:ext cx="3321792" cy="872355"/>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基于全社交媒体平台进行全域流量整合营销，借助数据中台</a:t>
            </a:r>
            <a:r>
              <a:rPr kumimoji="0" lang="en-US" altLang="zh-CN" sz="16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KolRank</a:t>
            </a:r>
            <a:r>
              <a:rPr kumimoji="0" lang="zh-CN" altLang="en-US" sz="16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提供标准化产品及服务</a:t>
            </a:r>
          </a:p>
        </p:txBody>
      </p:sp>
      <p:sp>
        <p:nvSpPr>
          <p:cNvPr id="528" name="iSHEJI-18">
            <a:extLst>
              <a:ext uri="{FF2B5EF4-FFF2-40B4-BE49-F238E27FC236}">
                <a16:creationId xmlns:a16="http://schemas.microsoft.com/office/drawing/2014/main" id="{71749873-1981-EB87-1715-2C6809CD93B5}"/>
              </a:ext>
            </a:extLst>
          </p:cNvPr>
          <p:cNvSpPr txBox="1"/>
          <p:nvPr/>
        </p:nvSpPr>
        <p:spPr>
          <a:xfrm>
            <a:off x="9142791" y="2247899"/>
            <a:ext cx="2168628"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algn="r">
              <a:defRPr/>
            </a:pPr>
            <a:r>
              <a:rPr lang="zh-CN" altLang="en-US" sz="2400" spc="0" dirty="0">
                <a:solidFill>
                  <a:schemeClr val="tx1">
                    <a:lumMod val="75000"/>
                    <a:lumOff val="2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品牌塑造传播</a:t>
            </a:r>
          </a:p>
        </p:txBody>
      </p:sp>
      <p:sp>
        <p:nvSpPr>
          <p:cNvPr id="529" name="iSHEJI-19">
            <a:extLst>
              <a:ext uri="{FF2B5EF4-FFF2-40B4-BE49-F238E27FC236}">
                <a16:creationId xmlns:a16="http://schemas.microsoft.com/office/drawing/2014/main" id="{81E696D8-9B80-A657-BDDF-C7F03E885FA8}"/>
              </a:ext>
            </a:extLst>
          </p:cNvPr>
          <p:cNvSpPr txBox="1"/>
          <p:nvPr/>
        </p:nvSpPr>
        <p:spPr>
          <a:xfrm>
            <a:off x="7989627" y="2695618"/>
            <a:ext cx="3321792" cy="872355"/>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以优质内容作为营销输出核心，承载品牌内核，引发用户的情感共鸣和价值观认同</a:t>
            </a:r>
          </a:p>
        </p:txBody>
      </p:sp>
      <p:sp>
        <p:nvSpPr>
          <p:cNvPr id="530" name="iSHEJI-20">
            <a:extLst>
              <a:ext uri="{FF2B5EF4-FFF2-40B4-BE49-F238E27FC236}">
                <a16:creationId xmlns:a16="http://schemas.microsoft.com/office/drawing/2014/main" id="{1F77D7E0-3269-D68C-671E-D1EB60EC0D22}"/>
              </a:ext>
            </a:extLst>
          </p:cNvPr>
          <p:cNvSpPr txBox="1"/>
          <p:nvPr/>
        </p:nvSpPr>
        <p:spPr>
          <a:xfrm>
            <a:off x="9142791" y="4209332"/>
            <a:ext cx="2168628"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algn="r">
              <a:defRPr/>
            </a:pPr>
            <a:r>
              <a:rPr lang="zh-CN" altLang="en-US" sz="2400" spc="0" dirty="0">
                <a:solidFill>
                  <a:schemeClr val="tx1">
                    <a:lumMod val="75000"/>
                    <a:lumOff val="2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全员营销获客</a:t>
            </a:r>
          </a:p>
        </p:txBody>
      </p:sp>
      <p:sp>
        <p:nvSpPr>
          <p:cNvPr id="531" name="iSHEJI-21">
            <a:extLst>
              <a:ext uri="{FF2B5EF4-FFF2-40B4-BE49-F238E27FC236}">
                <a16:creationId xmlns:a16="http://schemas.microsoft.com/office/drawing/2014/main" id="{71E98761-D5D4-2A70-53E0-8C3ADC76C17C}"/>
              </a:ext>
            </a:extLst>
          </p:cNvPr>
          <p:cNvSpPr txBox="1"/>
          <p:nvPr/>
        </p:nvSpPr>
        <p:spPr>
          <a:xfrm>
            <a:off x="7989627" y="4667022"/>
            <a:ext cx="3321792" cy="872355"/>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在不同流量平台开设个人账户，传递品牌声量，对平台用户种草、拉新以建立企业私域流量池</a:t>
            </a:r>
          </a:p>
        </p:txBody>
      </p:sp>
      <p:sp>
        <p:nvSpPr>
          <p:cNvPr id="536" name="iSHEJI-22">
            <a:extLst>
              <a:ext uri="{FF2B5EF4-FFF2-40B4-BE49-F238E27FC236}">
                <a16:creationId xmlns:a16="http://schemas.microsoft.com/office/drawing/2014/main" id="{2CBE93C6-E8D9-530C-C15D-23F0B48D244E}"/>
              </a:ext>
            </a:extLst>
          </p:cNvPr>
          <p:cNvSpPr/>
          <p:nvPr/>
        </p:nvSpPr>
        <p:spPr>
          <a:xfrm>
            <a:off x="2964922" y="1971361"/>
            <a:ext cx="555477" cy="555559"/>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tx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33" name="iSHEJI-23">
            <a:extLst>
              <a:ext uri="{FF2B5EF4-FFF2-40B4-BE49-F238E27FC236}">
                <a16:creationId xmlns:a16="http://schemas.microsoft.com/office/drawing/2014/main" id="{6E7A5598-F86F-6D9A-E7CB-EEF1AE3D7AA6}"/>
              </a:ext>
            </a:extLst>
          </p:cNvPr>
          <p:cNvSpPr/>
          <p:nvPr/>
        </p:nvSpPr>
        <p:spPr>
          <a:xfrm>
            <a:off x="2964881" y="3958961"/>
            <a:ext cx="555559" cy="523622"/>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37" name="iSHEJI-24">
            <a:extLst>
              <a:ext uri="{FF2B5EF4-FFF2-40B4-BE49-F238E27FC236}">
                <a16:creationId xmlns:a16="http://schemas.microsoft.com/office/drawing/2014/main" id="{1660C182-6298-54C5-FDDB-157F259802DC}"/>
              </a:ext>
            </a:extLst>
          </p:cNvPr>
          <p:cNvSpPr/>
          <p:nvPr/>
        </p:nvSpPr>
        <p:spPr>
          <a:xfrm>
            <a:off x="8499443" y="1971361"/>
            <a:ext cx="534275" cy="555559"/>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38" name="iSHEJI-25">
            <a:extLst>
              <a:ext uri="{FF2B5EF4-FFF2-40B4-BE49-F238E27FC236}">
                <a16:creationId xmlns:a16="http://schemas.microsoft.com/office/drawing/2014/main" id="{B56CF566-CA54-0F7A-11FC-AC3261F9B798}"/>
              </a:ext>
            </a:extLst>
          </p:cNvPr>
          <p:cNvSpPr/>
          <p:nvPr/>
        </p:nvSpPr>
        <p:spPr>
          <a:xfrm>
            <a:off x="8523348" y="3942993"/>
            <a:ext cx="486465" cy="555559"/>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tx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 name="iSHEJI-2">
            <a:extLst>
              <a:ext uri="{FF2B5EF4-FFF2-40B4-BE49-F238E27FC236}">
                <a16:creationId xmlns:a16="http://schemas.microsoft.com/office/drawing/2014/main" id="{ACBFB73B-D905-7472-E784-53AEFD6389B9}"/>
              </a:ext>
            </a:extLst>
          </p:cNvPr>
          <p:cNvSpPr txBox="1"/>
          <p:nvPr/>
        </p:nvSpPr>
        <p:spPr>
          <a:xfrm>
            <a:off x="1153025" y="558828"/>
            <a:ext cx="2446121"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spc="0" dirty="0">
                <a:solidFill>
                  <a:schemeClr val="tx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工作概述</a:t>
            </a:r>
          </a:p>
        </p:txBody>
      </p:sp>
      <p:sp>
        <p:nvSpPr>
          <p:cNvPr id="3" name="iSHEJI-3">
            <a:extLst>
              <a:ext uri="{FF2B5EF4-FFF2-40B4-BE49-F238E27FC236}">
                <a16:creationId xmlns:a16="http://schemas.microsoft.com/office/drawing/2014/main" id="{493250DA-FA73-E815-3E43-5A920D7A525F}"/>
              </a:ext>
            </a:extLst>
          </p:cNvPr>
          <p:cNvSpPr txBox="1"/>
          <p:nvPr/>
        </p:nvSpPr>
        <p:spPr>
          <a:xfrm>
            <a:off x="1153025" y="989715"/>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Summary of work</a:t>
            </a:r>
          </a:p>
        </p:txBody>
      </p:sp>
    </p:spTree>
    <p:custDataLst>
      <p:tags r:id="rId1"/>
    </p:custDataLst>
    <p:extLst>
      <p:ext uri="{BB962C8B-B14F-4D97-AF65-F5344CB8AC3E}">
        <p14:creationId xmlns:p14="http://schemas.microsoft.com/office/powerpoint/2010/main" val="3555472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iSHEJI-1">
            <a:extLst>
              <a:ext uri="{FF2B5EF4-FFF2-40B4-BE49-F238E27FC236}">
                <a16:creationId xmlns:a16="http://schemas.microsoft.com/office/drawing/2014/main" id="{9154F132-5480-ABBE-987D-7117A7FDC134}"/>
              </a:ext>
            </a:extLst>
          </p:cNvPr>
          <p:cNvSpPr>
            <a:spLocks noChangeArrowheads="1"/>
          </p:cNvSpPr>
          <p:nvPr/>
        </p:nvSpPr>
        <p:spPr bwMode="auto">
          <a:xfrm>
            <a:off x="7947688" y="1518753"/>
            <a:ext cx="3148298" cy="320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ysClr val="windowText" lastClr="000000"/>
                </a:solidFill>
                <a:latin typeface="Arial" panose="020B0604020202020204" pitchFamily="34" charset="0"/>
              </a:defRPr>
            </a:lvl1pPr>
            <a:lvl2pPr marL="457200" eaLnBrk="0" fontAlgn="base" hangingPunct="0">
              <a:spcBef>
                <a:spcPct val="0"/>
              </a:spcBef>
              <a:spcAft>
                <a:spcPct val="0"/>
              </a:spcAft>
              <a:defRPr>
                <a:solidFill>
                  <a:sysClr val="windowText" lastClr="000000"/>
                </a:solidFill>
                <a:latin typeface="Arial" panose="020B0604020202020204" pitchFamily="34" charset="0"/>
              </a:defRPr>
            </a:lvl2pPr>
            <a:lvl3pPr marL="914400" eaLnBrk="0" fontAlgn="base" hangingPunct="0">
              <a:spcBef>
                <a:spcPct val="0"/>
              </a:spcBef>
              <a:spcAft>
                <a:spcPct val="0"/>
              </a:spcAft>
              <a:defRPr>
                <a:solidFill>
                  <a:sysClr val="windowText" lastClr="000000"/>
                </a:solidFill>
                <a:latin typeface="Arial" panose="020B0604020202020204" pitchFamily="34" charset="0"/>
              </a:defRPr>
            </a:lvl3pPr>
            <a:lvl4pPr marL="1371600" eaLnBrk="0" fontAlgn="base" hangingPunct="0">
              <a:spcBef>
                <a:spcPct val="0"/>
              </a:spcBef>
              <a:spcAft>
                <a:spcPct val="0"/>
              </a:spcAft>
              <a:defRPr>
                <a:solidFill>
                  <a:sysClr val="windowText" lastClr="000000"/>
                </a:solidFill>
                <a:latin typeface="Arial" panose="020B0604020202020204" pitchFamily="34" charset="0"/>
              </a:defRPr>
            </a:lvl4pPr>
            <a:lvl5pPr marL="1828800" eaLnBrk="0" fontAlgn="base" hangingPunct="0">
              <a:spcBef>
                <a:spcPct val="0"/>
              </a:spcBef>
              <a:spcAft>
                <a:spcPct val="0"/>
              </a:spcAft>
              <a:defRPr>
                <a:solidFill>
                  <a:sysClr val="windowText" lastClr="000000"/>
                </a:solidFill>
                <a:latin typeface="Arial" panose="020B0604020202020204" pitchFamily="34" charset="0"/>
              </a:defRPr>
            </a:lvl5pPr>
            <a:lvl6pPr marL="2286000" eaLnBrk="0" fontAlgn="base" hangingPunct="0">
              <a:spcBef>
                <a:spcPct val="0"/>
              </a:spcBef>
              <a:spcAft>
                <a:spcPct val="0"/>
              </a:spcAft>
              <a:defRPr>
                <a:solidFill>
                  <a:sysClr val="windowText" lastClr="000000"/>
                </a:solidFill>
                <a:latin typeface="Arial" panose="020B0604020202020204" pitchFamily="34" charset="0"/>
              </a:defRPr>
            </a:lvl6pPr>
            <a:lvl7pPr marL="2743200" eaLnBrk="0" fontAlgn="base" hangingPunct="0">
              <a:spcBef>
                <a:spcPct val="0"/>
              </a:spcBef>
              <a:spcAft>
                <a:spcPct val="0"/>
              </a:spcAft>
              <a:defRPr>
                <a:solidFill>
                  <a:sysClr val="windowText" lastClr="000000"/>
                </a:solidFill>
                <a:latin typeface="Arial" panose="020B0604020202020204" pitchFamily="34" charset="0"/>
              </a:defRPr>
            </a:lvl7pPr>
            <a:lvl8pPr marL="3200400" eaLnBrk="0" fontAlgn="base" hangingPunct="0">
              <a:spcBef>
                <a:spcPct val="0"/>
              </a:spcBef>
              <a:spcAft>
                <a:spcPct val="0"/>
              </a:spcAft>
              <a:defRPr>
                <a:solidFill>
                  <a:sysClr val="windowText" lastClr="000000"/>
                </a:solidFill>
                <a:latin typeface="Arial" panose="020B0604020202020204" pitchFamily="34" charset="0"/>
              </a:defRPr>
            </a:lvl8pPr>
            <a:lvl9pPr marL="3657600" eaLnBrk="0" fontAlgn="base" hangingPunct="0">
              <a:spcBef>
                <a:spcPct val="0"/>
              </a:spcBef>
              <a:spcAft>
                <a:spcPct val="0"/>
              </a:spcAft>
              <a:defRPr>
                <a:solidFill>
                  <a:sysClr val="windowText" lastClr="000000"/>
                </a:solidFill>
                <a:latin typeface="Arial" panose="020B0604020202020204" pitchFamily="34" charset="0"/>
              </a:defRPr>
            </a:lvl9pPr>
          </a:lstStyle>
          <a:p>
            <a:pPr defTabSz="609600"/>
            <a:r>
              <a:rPr lang="en-US" altLang="en-US" sz="20800" dirty="0">
                <a:ln w="9525">
                  <a:solidFill>
                    <a:schemeClr val="accent1"/>
                  </a:solidFill>
                </a:ln>
                <a:no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字魂59号-创粗黑" panose="00000500000000000000" pitchFamily="2" charset="-122"/>
              </a:rPr>
              <a:t>02</a:t>
            </a:r>
          </a:p>
        </p:txBody>
      </p:sp>
      <p:sp>
        <p:nvSpPr>
          <p:cNvPr id="24" name="iSHEJI-2">
            <a:extLst>
              <a:ext uri="{FF2B5EF4-FFF2-40B4-BE49-F238E27FC236}">
                <a16:creationId xmlns:a16="http://schemas.microsoft.com/office/drawing/2014/main" id="{029AE5B2-A48B-E68D-6096-8FB5A0E2F3B7}"/>
              </a:ext>
            </a:extLst>
          </p:cNvPr>
          <p:cNvSpPr txBox="1"/>
          <p:nvPr/>
        </p:nvSpPr>
        <p:spPr>
          <a:xfrm>
            <a:off x="7344680" y="4611064"/>
            <a:ext cx="4174220" cy="677108"/>
          </a:xfrm>
          <a:prstGeom prst="rect">
            <a:avLst/>
          </a:prstGeom>
          <a:noFill/>
        </p:spPr>
        <p:txBody>
          <a:bodyPr wrap="none" lIns="0" tIns="0" rIns="0" bIns="0">
            <a:spAutoFit/>
          </a:bodyPr>
          <a:lstStyle/>
          <a:p>
            <a:pPr algn="r"/>
            <a:r>
              <a:rPr lang="en-US" altLang="zh-CN" sz="4400" dirty="0">
                <a:solidFill>
                  <a:schemeClr val="tx1">
                    <a:lumMod val="85000"/>
                    <a:lumOff val="1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Work summary</a:t>
            </a:r>
          </a:p>
        </p:txBody>
      </p:sp>
      <p:sp>
        <p:nvSpPr>
          <p:cNvPr id="25" name="iSHEJI-3">
            <a:extLst>
              <a:ext uri="{FF2B5EF4-FFF2-40B4-BE49-F238E27FC236}">
                <a16:creationId xmlns:a16="http://schemas.microsoft.com/office/drawing/2014/main" id="{FAA93B9D-53A5-873B-9BA0-339F36A59BB7}"/>
              </a:ext>
            </a:extLst>
          </p:cNvPr>
          <p:cNvSpPr txBox="1"/>
          <p:nvPr/>
        </p:nvSpPr>
        <p:spPr>
          <a:xfrm>
            <a:off x="10153142" y="5407510"/>
            <a:ext cx="1365758" cy="369332"/>
          </a:xfrm>
          <a:prstGeom prst="rect">
            <a:avLst/>
          </a:prstGeom>
          <a:noFill/>
        </p:spPr>
        <p:txBody>
          <a:bodyPr wrap="none" lIns="0" tIns="0" rIns="0" bIns="0">
            <a:spAutoFit/>
          </a:bodyPr>
          <a:lstStyle/>
          <a:p>
            <a:pPr algn="r"/>
            <a:r>
              <a:rPr lang="zh-CN" altLang="en-US" sz="2400" spc="300" dirty="0">
                <a:solidFill>
                  <a:schemeClr val="tx1">
                    <a:lumMod val="85000"/>
                    <a:lumOff val="15000"/>
                  </a:schemeClr>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工作总结</a:t>
            </a:r>
          </a:p>
        </p:txBody>
      </p:sp>
      <p:sp>
        <p:nvSpPr>
          <p:cNvPr id="26" name="iSHEJI-4">
            <a:extLst>
              <a:ext uri="{FF2B5EF4-FFF2-40B4-BE49-F238E27FC236}">
                <a16:creationId xmlns:a16="http://schemas.microsoft.com/office/drawing/2014/main" id="{CFFAC717-3C4E-813F-DCE4-FBDA83C22EEE}"/>
              </a:ext>
            </a:extLst>
          </p:cNvPr>
          <p:cNvSpPr/>
          <p:nvPr/>
        </p:nvSpPr>
        <p:spPr>
          <a:xfrm>
            <a:off x="9846657" y="5496763"/>
            <a:ext cx="190825" cy="190827"/>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7" name="iSHEJI-5">
            <a:extLst>
              <a:ext uri="{FF2B5EF4-FFF2-40B4-BE49-F238E27FC236}">
                <a16:creationId xmlns:a16="http://schemas.microsoft.com/office/drawing/2014/main" id="{F67E5F93-8C64-2765-E898-42830FD8E120}"/>
              </a:ext>
            </a:extLst>
          </p:cNvPr>
          <p:cNvSpPr/>
          <p:nvPr/>
        </p:nvSpPr>
        <p:spPr>
          <a:xfrm rot="2700000" flipV="1">
            <a:off x="-458369" y="-762077"/>
            <a:ext cx="5060448" cy="4063660"/>
          </a:xfrm>
          <a:custGeom>
            <a:avLst/>
            <a:gdLst>
              <a:gd name="connsiteX0" fmla="*/ 3436746 w 5060448"/>
              <a:gd name="connsiteY0" fmla="*/ 3556642 h 4063660"/>
              <a:gd name="connsiteX1" fmla="*/ 3523736 w 5060448"/>
              <a:gd name="connsiteY1" fmla="*/ 3766656 h 4063660"/>
              <a:gd name="connsiteX2" fmla="*/ 3226732 w 5060448"/>
              <a:gd name="connsiteY2" fmla="*/ 4063660 h 4063660"/>
              <a:gd name="connsiteX3" fmla="*/ 2675799 w 5060448"/>
              <a:gd name="connsiteY3" fmla="*/ 4063660 h 4063660"/>
              <a:gd name="connsiteX4" fmla="*/ 2081791 w 5060448"/>
              <a:gd name="connsiteY4" fmla="*/ 3469652 h 4063660"/>
              <a:gd name="connsiteX5" fmla="*/ 3226732 w 5060448"/>
              <a:gd name="connsiteY5" fmla="*/ 3469652 h 4063660"/>
              <a:gd name="connsiteX6" fmla="*/ 3436746 w 5060448"/>
              <a:gd name="connsiteY6" fmla="*/ 3556642 h 4063660"/>
              <a:gd name="connsiteX7" fmla="*/ 2525014 w 5060448"/>
              <a:gd name="connsiteY7" fmla="*/ 2168783 h 4063660"/>
              <a:gd name="connsiteX8" fmla="*/ 2612004 w 5060448"/>
              <a:gd name="connsiteY8" fmla="*/ 2378797 h 4063660"/>
              <a:gd name="connsiteX9" fmla="*/ 2314998 w 5060448"/>
              <a:gd name="connsiteY9" fmla="*/ 2675801 h 4063660"/>
              <a:gd name="connsiteX10" fmla="*/ 1287940 w 5060448"/>
              <a:gd name="connsiteY10" fmla="*/ 2675801 h 4063660"/>
              <a:gd name="connsiteX11" fmla="*/ 693932 w 5060448"/>
              <a:gd name="connsiteY11" fmla="*/ 2081793 h 4063660"/>
              <a:gd name="connsiteX12" fmla="*/ 2315000 w 5060448"/>
              <a:gd name="connsiteY12" fmla="*/ 2081793 h 4063660"/>
              <a:gd name="connsiteX13" fmla="*/ 2525014 w 5060448"/>
              <a:gd name="connsiteY13" fmla="*/ 2168783 h 4063660"/>
              <a:gd name="connsiteX14" fmla="*/ 4354026 w 5060448"/>
              <a:gd name="connsiteY14" fmla="*/ 2862713 h 4063660"/>
              <a:gd name="connsiteX15" fmla="*/ 4441014 w 5060448"/>
              <a:gd name="connsiteY15" fmla="*/ 3072727 h 4063660"/>
              <a:gd name="connsiteX16" fmla="*/ 4144010 w 5060448"/>
              <a:gd name="connsiteY16" fmla="*/ 3369731 h 4063660"/>
              <a:gd name="connsiteX17" fmla="*/ 1981870 w 5060448"/>
              <a:gd name="connsiteY17" fmla="*/ 3369731 h 4063660"/>
              <a:gd name="connsiteX18" fmla="*/ 1387862 w 5060448"/>
              <a:gd name="connsiteY18" fmla="*/ 2775724 h 4063660"/>
              <a:gd name="connsiteX19" fmla="*/ 4144010 w 5060448"/>
              <a:gd name="connsiteY19" fmla="*/ 2775724 h 4063660"/>
              <a:gd name="connsiteX20" fmla="*/ 4354026 w 5060448"/>
              <a:gd name="connsiteY20" fmla="*/ 2862713 h 4063660"/>
              <a:gd name="connsiteX21" fmla="*/ 2055300 w 5060448"/>
              <a:gd name="connsiteY21" fmla="*/ 86990 h 4063660"/>
              <a:gd name="connsiteX22" fmla="*/ 2142290 w 5060448"/>
              <a:gd name="connsiteY22" fmla="*/ 297004 h 4063660"/>
              <a:gd name="connsiteX23" fmla="*/ 1845286 w 5060448"/>
              <a:gd name="connsiteY23" fmla="*/ 594007 h 4063660"/>
              <a:gd name="connsiteX24" fmla="*/ 759241 w 5060448"/>
              <a:gd name="connsiteY24" fmla="*/ 594007 h 4063660"/>
              <a:gd name="connsiteX25" fmla="*/ 1353248 w 5060448"/>
              <a:gd name="connsiteY25" fmla="*/ 0 h 4063660"/>
              <a:gd name="connsiteX26" fmla="*/ 1845286 w 5060448"/>
              <a:gd name="connsiteY26" fmla="*/ 0 h 4063660"/>
              <a:gd name="connsiteX27" fmla="*/ 2055300 w 5060448"/>
              <a:gd name="connsiteY27" fmla="*/ 86990 h 4063660"/>
              <a:gd name="connsiteX28" fmla="*/ 3376568 w 5060448"/>
              <a:gd name="connsiteY28" fmla="*/ 780921 h 4063660"/>
              <a:gd name="connsiteX29" fmla="*/ 3463558 w 5060448"/>
              <a:gd name="connsiteY29" fmla="*/ 990934 h 4063660"/>
              <a:gd name="connsiteX30" fmla="*/ 3166554 w 5060448"/>
              <a:gd name="connsiteY30" fmla="*/ 1287939 h 4063660"/>
              <a:gd name="connsiteX31" fmla="*/ 65309 w 5060448"/>
              <a:gd name="connsiteY31" fmla="*/ 1287939 h 4063660"/>
              <a:gd name="connsiteX32" fmla="*/ 659318 w 5060448"/>
              <a:gd name="connsiteY32" fmla="*/ 693930 h 4063660"/>
              <a:gd name="connsiteX33" fmla="*/ 3166554 w 5060448"/>
              <a:gd name="connsiteY33" fmla="*/ 693930 h 4063660"/>
              <a:gd name="connsiteX34" fmla="*/ 3376568 w 5060448"/>
              <a:gd name="connsiteY34" fmla="*/ 780921 h 4063660"/>
              <a:gd name="connsiteX35" fmla="*/ 4973458 w 5060448"/>
              <a:gd name="connsiteY35" fmla="*/ 1474852 h 4063660"/>
              <a:gd name="connsiteX36" fmla="*/ 5060448 w 5060448"/>
              <a:gd name="connsiteY36" fmla="*/ 1684866 h 4063660"/>
              <a:gd name="connsiteX37" fmla="*/ 4763444 w 5060448"/>
              <a:gd name="connsiteY37" fmla="*/ 1981870 h 4063660"/>
              <a:gd name="connsiteX38" fmla="*/ 594008 w 5060448"/>
              <a:gd name="connsiteY38" fmla="*/ 1981870 h 4063660"/>
              <a:gd name="connsiteX39" fmla="*/ 0 w 5060448"/>
              <a:gd name="connsiteY39" fmla="*/ 1387861 h 4063660"/>
              <a:gd name="connsiteX40" fmla="*/ 4763444 w 5060448"/>
              <a:gd name="connsiteY40" fmla="*/ 1387861 h 4063660"/>
              <a:gd name="connsiteX41" fmla="*/ 4973458 w 5060448"/>
              <a:gd name="connsiteY41" fmla="*/ 1474852 h 406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060448" h="4063660">
                <a:moveTo>
                  <a:pt x="3436746" y="3556642"/>
                </a:moveTo>
                <a:cubicBezTo>
                  <a:pt x="3490494" y="3610390"/>
                  <a:pt x="3523736" y="3684641"/>
                  <a:pt x="3523736" y="3766656"/>
                </a:cubicBezTo>
                <a:cubicBezTo>
                  <a:pt x="3523736" y="3930687"/>
                  <a:pt x="3390762" y="4063660"/>
                  <a:pt x="3226732" y="4063660"/>
                </a:cubicBezTo>
                <a:lnTo>
                  <a:pt x="2675799" y="4063660"/>
                </a:lnTo>
                <a:lnTo>
                  <a:pt x="2081791" y="3469652"/>
                </a:lnTo>
                <a:lnTo>
                  <a:pt x="3226732" y="3469652"/>
                </a:lnTo>
                <a:cubicBezTo>
                  <a:pt x="3308748" y="3469652"/>
                  <a:pt x="3382998" y="3502896"/>
                  <a:pt x="3436746" y="3556642"/>
                </a:cubicBezTo>
                <a:close/>
                <a:moveTo>
                  <a:pt x="2525014" y="2168783"/>
                </a:moveTo>
                <a:cubicBezTo>
                  <a:pt x="2578760" y="2222530"/>
                  <a:pt x="2612004" y="2296781"/>
                  <a:pt x="2612004" y="2378797"/>
                </a:cubicBezTo>
                <a:cubicBezTo>
                  <a:pt x="2612002" y="2542828"/>
                  <a:pt x="2479030" y="2675801"/>
                  <a:pt x="2314998" y="2675801"/>
                </a:cubicBezTo>
                <a:lnTo>
                  <a:pt x="1287940" y="2675801"/>
                </a:lnTo>
                <a:lnTo>
                  <a:pt x="693932" y="2081793"/>
                </a:lnTo>
                <a:lnTo>
                  <a:pt x="2315000" y="2081793"/>
                </a:lnTo>
                <a:cubicBezTo>
                  <a:pt x="2397016" y="2081793"/>
                  <a:pt x="2471266" y="2115036"/>
                  <a:pt x="2525014" y="2168783"/>
                </a:cubicBezTo>
                <a:close/>
                <a:moveTo>
                  <a:pt x="4354026" y="2862713"/>
                </a:moveTo>
                <a:cubicBezTo>
                  <a:pt x="4407772" y="2916460"/>
                  <a:pt x="4441014" y="2990712"/>
                  <a:pt x="4441014" y="3072727"/>
                </a:cubicBezTo>
                <a:cubicBezTo>
                  <a:pt x="4441014" y="3236759"/>
                  <a:pt x="4308041" y="3369731"/>
                  <a:pt x="4144010" y="3369731"/>
                </a:cubicBezTo>
                <a:lnTo>
                  <a:pt x="1981870" y="3369731"/>
                </a:lnTo>
                <a:lnTo>
                  <a:pt x="1387862" y="2775724"/>
                </a:lnTo>
                <a:lnTo>
                  <a:pt x="4144010" y="2775724"/>
                </a:lnTo>
                <a:cubicBezTo>
                  <a:pt x="4226025" y="2775724"/>
                  <a:pt x="4300278" y="2808966"/>
                  <a:pt x="4354026" y="2862713"/>
                </a:cubicBezTo>
                <a:close/>
                <a:moveTo>
                  <a:pt x="2055300" y="86990"/>
                </a:moveTo>
                <a:cubicBezTo>
                  <a:pt x="2109045" y="140738"/>
                  <a:pt x="2142290" y="214989"/>
                  <a:pt x="2142290" y="297004"/>
                </a:cubicBezTo>
                <a:cubicBezTo>
                  <a:pt x="2142290" y="461035"/>
                  <a:pt x="2009316" y="594008"/>
                  <a:pt x="1845286" y="594007"/>
                </a:cubicBezTo>
                <a:lnTo>
                  <a:pt x="759241" y="594007"/>
                </a:lnTo>
                <a:lnTo>
                  <a:pt x="1353248" y="0"/>
                </a:lnTo>
                <a:lnTo>
                  <a:pt x="1845286" y="0"/>
                </a:lnTo>
                <a:cubicBezTo>
                  <a:pt x="1927302" y="0"/>
                  <a:pt x="2001553" y="33243"/>
                  <a:pt x="2055300" y="86990"/>
                </a:cubicBezTo>
                <a:close/>
                <a:moveTo>
                  <a:pt x="3376568" y="780921"/>
                </a:moveTo>
                <a:cubicBezTo>
                  <a:pt x="3430314" y="834668"/>
                  <a:pt x="3463558" y="908919"/>
                  <a:pt x="3463558" y="990934"/>
                </a:cubicBezTo>
                <a:cubicBezTo>
                  <a:pt x="3463558" y="1154965"/>
                  <a:pt x="3330584" y="1287938"/>
                  <a:pt x="3166554" y="1287939"/>
                </a:cubicBezTo>
                <a:lnTo>
                  <a:pt x="65309" y="1287939"/>
                </a:lnTo>
                <a:lnTo>
                  <a:pt x="659318" y="693930"/>
                </a:lnTo>
                <a:lnTo>
                  <a:pt x="3166554" y="693930"/>
                </a:lnTo>
                <a:cubicBezTo>
                  <a:pt x="3248570" y="693930"/>
                  <a:pt x="3322822" y="727174"/>
                  <a:pt x="3376568" y="780921"/>
                </a:cubicBezTo>
                <a:close/>
                <a:moveTo>
                  <a:pt x="4973458" y="1474852"/>
                </a:moveTo>
                <a:cubicBezTo>
                  <a:pt x="5027204" y="1528599"/>
                  <a:pt x="5060448" y="1602850"/>
                  <a:pt x="5060448" y="1684866"/>
                </a:cubicBezTo>
                <a:cubicBezTo>
                  <a:pt x="5060448" y="1848896"/>
                  <a:pt x="4927474" y="1981869"/>
                  <a:pt x="4763444" y="1981870"/>
                </a:cubicBezTo>
                <a:lnTo>
                  <a:pt x="594008" y="1981870"/>
                </a:lnTo>
                <a:lnTo>
                  <a:pt x="0" y="1387861"/>
                </a:lnTo>
                <a:lnTo>
                  <a:pt x="4763444" y="1387861"/>
                </a:lnTo>
                <a:cubicBezTo>
                  <a:pt x="4845458" y="1387861"/>
                  <a:pt x="4919710" y="1421105"/>
                  <a:pt x="4973458" y="1474852"/>
                </a:cubicBezTo>
                <a:close/>
              </a:path>
            </a:pathLst>
          </a:custGeom>
          <a:blipFill dpi="0" rotWithShape="0">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8" name="iSHEJI-6">
            <a:extLst>
              <a:ext uri="{FF2B5EF4-FFF2-40B4-BE49-F238E27FC236}">
                <a16:creationId xmlns:a16="http://schemas.microsoft.com/office/drawing/2014/main" id="{D104F305-2542-4BCB-57C7-04D885F38D4A}"/>
              </a:ext>
            </a:extLst>
          </p:cNvPr>
          <p:cNvSpPr txBox="1"/>
          <p:nvPr>
            <p:custDataLst>
              <p:tags r:id="rId1"/>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Tree>
    <p:extLst>
      <p:ext uri="{BB962C8B-B14F-4D97-AF65-F5344CB8AC3E}">
        <p14:creationId xmlns:p14="http://schemas.microsoft.com/office/powerpoint/2010/main" val="3013939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HEJI-1">
            <a:extLst>
              <a:ext uri="{FF2B5EF4-FFF2-40B4-BE49-F238E27FC236}">
                <a16:creationId xmlns:a16="http://schemas.microsoft.com/office/drawing/2014/main" id="{720AA4C9-6202-B73E-9FFD-6303DD9CB5E7}"/>
              </a:ext>
            </a:extLst>
          </p:cNvPr>
          <p:cNvSpPr/>
          <p:nvPr/>
        </p:nvSpPr>
        <p:spPr>
          <a:xfrm>
            <a:off x="430512" y="582300"/>
            <a:ext cx="590568" cy="59056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 name="iSHEJI-2">
            <a:extLst>
              <a:ext uri="{FF2B5EF4-FFF2-40B4-BE49-F238E27FC236}">
                <a16:creationId xmlns:a16="http://schemas.microsoft.com/office/drawing/2014/main" id="{69809067-D20E-271B-C7DE-8852C27D0CAE}"/>
              </a:ext>
            </a:extLst>
          </p:cNvPr>
          <p:cNvSpPr txBox="1"/>
          <p:nvPr/>
        </p:nvSpPr>
        <p:spPr>
          <a:xfrm>
            <a:off x="1153025" y="558828"/>
            <a:ext cx="2446121"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spc="0" dirty="0">
                <a:solidFill>
                  <a:schemeClr val="tx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工作总结</a:t>
            </a:r>
          </a:p>
        </p:txBody>
      </p:sp>
      <p:sp>
        <p:nvSpPr>
          <p:cNvPr id="10" name="iSHEJI-3">
            <a:extLst>
              <a:ext uri="{FF2B5EF4-FFF2-40B4-BE49-F238E27FC236}">
                <a16:creationId xmlns:a16="http://schemas.microsoft.com/office/drawing/2014/main" id="{DA329098-4B2F-0B5C-B8F3-1D3DBE2F0C43}"/>
              </a:ext>
            </a:extLst>
          </p:cNvPr>
          <p:cNvSpPr txBox="1"/>
          <p:nvPr/>
        </p:nvSpPr>
        <p:spPr>
          <a:xfrm>
            <a:off x="1153025" y="989715"/>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Work summary</a:t>
            </a:r>
          </a:p>
        </p:txBody>
      </p:sp>
      <p:sp>
        <p:nvSpPr>
          <p:cNvPr id="12" name="iSHEJI-4">
            <a:extLst>
              <a:ext uri="{FF2B5EF4-FFF2-40B4-BE49-F238E27FC236}">
                <a16:creationId xmlns:a16="http://schemas.microsoft.com/office/drawing/2014/main" id="{0B6DA8F1-B8F2-1684-9970-A02DBE638DBE}"/>
              </a:ext>
            </a:extLst>
          </p:cNvPr>
          <p:cNvSpPr/>
          <p:nvPr/>
        </p:nvSpPr>
        <p:spPr>
          <a:xfrm>
            <a:off x="575292" y="735732"/>
            <a:ext cx="301008" cy="28370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8" name="iSHEJI-5">
            <a:extLst>
              <a:ext uri="{FF2B5EF4-FFF2-40B4-BE49-F238E27FC236}">
                <a16:creationId xmlns:a16="http://schemas.microsoft.com/office/drawing/2014/main" id="{E7655AD1-E8C0-C309-A20D-67F7E103CFD7}"/>
              </a:ext>
            </a:extLst>
          </p:cNvPr>
          <p:cNvSpPr/>
          <p:nvPr/>
        </p:nvSpPr>
        <p:spPr>
          <a:xfrm>
            <a:off x="4333964" y="1945463"/>
            <a:ext cx="3465548" cy="2978465"/>
          </a:xfrm>
          <a:custGeom>
            <a:avLst/>
            <a:gdLst>
              <a:gd name="connsiteX0" fmla="*/ 0 w 2045990"/>
              <a:gd name="connsiteY0" fmla="*/ 1757998 h 1758427"/>
              <a:gd name="connsiteX1" fmla="*/ 2045991 w 2045990"/>
              <a:gd name="connsiteY1" fmla="*/ 1758427 h 1758427"/>
              <a:gd name="connsiteX2" fmla="*/ 1015055 w 2045990"/>
              <a:gd name="connsiteY2" fmla="*/ 0 h 1758427"/>
              <a:gd name="connsiteX3" fmla="*/ 0 w 2045990"/>
              <a:gd name="connsiteY3" fmla="*/ 1757998 h 1758427"/>
            </a:gdLst>
            <a:ahLst/>
            <a:cxnLst>
              <a:cxn ang="0">
                <a:pos x="connsiteX0" y="connsiteY0"/>
              </a:cxn>
              <a:cxn ang="0">
                <a:pos x="connsiteX1" y="connsiteY1"/>
              </a:cxn>
              <a:cxn ang="0">
                <a:pos x="connsiteX2" y="connsiteY2"/>
              </a:cxn>
              <a:cxn ang="0">
                <a:pos x="connsiteX3" y="connsiteY3"/>
              </a:cxn>
            </a:cxnLst>
            <a:rect l="l" t="t" r="r" b="b"/>
            <a:pathLst>
              <a:path w="2045990" h="1758427">
                <a:moveTo>
                  <a:pt x="0" y="1757998"/>
                </a:moveTo>
                <a:lnTo>
                  <a:pt x="2045991" y="1758427"/>
                </a:lnTo>
                <a:lnTo>
                  <a:pt x="1015055" y="0"/>
                </a:lnTo>
                <a:lnTo>
                  <a:pt x="0" y="1757998"/>
                </a:lnTo>
                <a:close/>
              </a:path>
            </a:pathLst>
          </a:custGeom>
          <a:solidFill>
            <a:schemeClr val="tx1">
              <a:alpha val="35000"/>
            </a:schemeClr>
          </a:solidFill>
          <a:ln w="4292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9" name="iSHEJI-6">
            <a:extLst>
              <a:ext uri="{FF2B5EF4-FFF2-40B4-BE49-F238E27FC236}">
                <a16:creationId xmlns:a16="http://schemas.microsoft.com/office/drawing/2014/main" id="{791EAB52-8742-B84A-A8A2-F87C31DE3312}"/>
              </a:ext>
            </a:extLst>
          </p:cNvPr>
          <p:cNvSpPr/>
          <p:nvPr/>
        </p:nvSpPr>
        <p:spPr>
          <a:xfrm>
            <a:off x="4314334" y="1932378"/>
            <a:ext cx="3504806" cy="1991943"/>
          </a:xfrm>
          <a:custGeom>
            <a:avLst/>
            <a:gdLst>
              <a:gd name="connsiteX0" fmla="*/ 1045958 w 2069167"/>
              <a:gd name="connsiteY0" fmla="*/ 1176005 h 1176004"/>
              <a:gd name="connsiteX1" fmla="*/ 1043382 w 2069167"/>
              <a:gd name="connsiteY1" fmla="*/ 1176005 h 1176004"/>
              <a:gd name="connsiteX2" fmla="*/ 0 w 2069167"/>
              <a:gd name="connsiteY2" fmla="*/ 591865 h 1176004"/>
              <a:gd name="connsiteX3" fmla="*/ 9013 w 2069167"/>
              <a:gd name="connsiteY3" fmla="*/ 587573 h 1176004"/>
              <a:gd name="connsiteX4" fmla="*/ 1028790 w 2069167"/>
              <a:gd name="connsiteY4" fmla="*/ 0 h 1176004"/>
              <a:gd name="connsiteX5" fmla="*/ 1031365 w 2069167"/>
              <a:gd name="connsiteY5" fmla="*/ 0 h 1176004"/>
              <a:gd name="connsiteX6" fmla="*/ 2069167 w 2069167"/>
              <a:gd name="connsiteY6" fmla="*/ 591865 h 1176004"/>
              <a:gd name="connsiteX7" fmla="*/ 21460 w 2069167"/>
              <a:gd name="connsiteY7" fmla="*/ 591865 h 1176004"/>
              <a:gd name="connsiteX8" fmla="*/ 1045958 w 2069167"/>
              <a:gd name="connsiteY8" fmla="*/ 1163558 h 1176004"/>
              <a:gd name="connsiteX9" fmla="*/ 2048566 w 2069167"/>
              <a:gd name="connsiteY9" fmla="*/ 591865 h 1176004"/>
              <a:gd name="connsiteX10" fmla="*/ 1028790 w 2069167"/>
              <a:gd name="connsiteY10" fmla="*/ 12447 h 11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9167" h="1176004">
                <a:moveTo>
                  <a:pt x="1045958" y="1176005"/>
                </a:moveTo>
                <a:lnTo>
                  <a:pt x="1043382" y="1176005"/>
                </a:lnTo>
                <a:lnTo>
                  <a:pt x="0" y="591865"/>
                </a:lnTo>
                <a:lnTo>
                  <a:pt x="9013" y="587573"/>
                </a:lnTo>
                <a:lnTo>
                  <a:pt x="1028790" y="0"/>
                </a:lnTo>
                <a:lnTo>
                  <a:pt x="1031365" y="0"/>
                </a:lnTo>
                <a:lnTo>
                  <a:pt x="2069167" y="591865"/>
                </a:lnTo>
                <a:close/>
                <a:moveTo>
                  <a:pt x="21460" y="591865"/>
                </a:moveTo>
                <a:lnTo>
                  <a:pt x="1045958" y="1163558"/>
                </a:lnTo>
                <a:lnTo>
                  <a:pt x="2048566" y="591865"/>
                </a:lnTo>
                <a:lnTo>
                  <a:pt x="1028790" y="12447"/>
                </a:lnTo>
                <a:close/>
              </a:path>
            </a:pathLst>
          </a:custGeom>
          <a:solidFill>
            <a:srgbClr val="808080"/>
          </a:solidFill>
          <a:ln w="4292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0" name="iSHEJI-7">
            <a:extLst>
              <a:ext uri="{FF2B5EF4-FFF2-40B4-BE49-F238E27FC236}">
                <a16:creationId xmlns:a16="http://schemas.microsoft.com/office/drawing/2014/main" id="{04083237-0F77-E1EC-CECE-7EDF0CA6B92A}"/>
              </a:ext>
            </a:extLst>
          </p:cNvPr>
          <p:cNvSpPr/>
          <p:nvPr/>
        </p:nvSpPr>
        <p:spPr>
          <a:xfrm>
            <a:off x="6074372" y="2920353"/>
            <a:ext cx="1736772" cy="3010451"/>
          </a:xfrm>
          <a:custGeom>
            <a:avLst/>
            <a:gdLst>
              <a:gd name="connsiteX0" fmla="*/ 0 w 1025355"/>
              <a:gd name="connsiteY0" fmla="*/ 1777312 h 1777311"/>
              <a:gd name="connsiteX1" fmla="*/ 0 w 1025355"/>
              <a:gd name="connsiteY1" fmla="*/ 583281 h 1777311"/>
              <a:gd name="connsiteX2" fmla="*/ 2575 w 1025355"/>
              <a:gd name="connsiteY2" fmla="*/ 583281 h 1777311"/>
              <a:gd name="connsiteX3" fmla="*/ 1025356 w 1025355"/>
              <a:gd name="connsiteY3" fmla="*/ 0 h 1777311"/>
              <a:gd name="connsiteX4" fmla="*/ 1025356 w 1025355"/>
              <a:gd name="connsiteY4" fmla="*/ 1184589 h 1777311"/>
              <a:gd name="connsiteX5" fmla="*/ 10730 w 1025355"/>
              <a:gd name="connsiteY5" fmla="*/ 589719 h 1777311"/>
              <a:gd name="connsiteX6" fmla="*/ 10730 w 1025355"/>
              <a:gd name="connsiteY6" fmla="*/ 1758427 h 1777311"/>
              <a:gd name="connsiteX7" fmla="*/ 1012909 w 1025355"/>
              <a:gd name="connsiteY7" fmla="*/ 1178580 h 1777311"/>
              <a:gd name="connsiteX8" fmla="*/ 1012909 w 1025355"/>
              <a:gd name="connsiteY8" fmla="*/ 19743 h 1777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5355" h="1777311">
                <a:moveTo>
                  <a:pt x="0" y="1777312"/>
                </a:moveTo>
                <a:lnTo>
                  <a:pt x="0" y="583281"/>
                </a:lnTo>
                <a:lnTo>
                  <a:pt x="2575" y="583281"/>
                </a:lnTo>
                <a:lnTo>
                  <a:pt x="1025356" y="0"/>
                </a:lnTo>
                <a:lnTo>
                  <a:pt x="1025356" y="1184589"/>
                </a:lnTo>
                <a:close/>
                <a:moveTo>
                  <a:pt x="10730" y="589719"/>
                </a:moveTo>
                <a:lnTo>
                  <a:pt x="10730" y="1758427"/>
                </a:lnTo>
                <a:lnTo>
                  <a:pt x="1012909" y="1178580"/>
                </a:lnTo>
                <a:lnTo>
                  <a:pt x="1012909" y="19743"/>
                </a:lnTo>
                <a:close/>
              </a:path>
            </a:pathLst>
          </a:custGeom>
          <a:solidFill>
            <a:srgbClr val="808080"/>
          </a:solidFill>
          <a:ln w="4292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1" name="iSHEJI-8">
            <a:extLst>
              <a:ext uri="{FF2B5EF4-FFF2-40B4-BE49-F238E27FC236}">
                <a16:creationId xmlns:a16="http://schemas.microsoft.com/office/drawing/2014/main" id="{F54A8ED0-FF93-5821-ABF1-17FCC707FCF0}"/>
              </a:ext>
            </a:extLst>
          </p:cNvPr>
          <p:cNvSpPr/>
          <p:nvPr/>
        </p:nvSpPr>
        <p:spPr>
          <a:xfrm>
            <a:off x="4324512" y="2920353"/>
            <a:ext cx="1770941" cy="3009724"/>
          </a:xfrm>
          <a:custGeom>
            <a:avLst/>
            <a:gdLst>
              <a:gd name="connsiteX0" fmla="*/ 1045528 w 1045528"/>
              <a:gd name="connsiteY0" fmla="*/ 1776883 h 1776882"/>
              <a:gd name="connsiteX1" fmla="*/ 1037373 w 1045528"/>
              <a:gd name="connsiteY1" fmla="*/ 1772591 h 1776882"/>
              <a:gd name="connsiteX2" fmla="*/ 0 w 1045528"/>
              <a:gd name="connsiteY2" fmla="*/ 1185447 h 1776882"/>
              <a:gd name="connsiteX3" fmla="*/ 0 w 1045528"/>
              <a:gd name="connsiteY3" fmla="*/ 1182443 h 1776882"/>
              <a:gd name="connsiteX4" fmla="*/ 0 w 1045528"/>
              <a:gd name="connsiteY4" fmla="*/ 0 h 1776882"/>
              <a:gd name="connsiteX5" fmla="*/ 8155 w 1045528"/>
              <a:gd name="connsiteY5" fmla="*/ 4292 h 1776882"/>
              <a:gd name="connsiteX6" fmla="*/ 1045528 w 1045528"/>
              <a:gd name="connsiteY6" fmla="*/ 583281 h 1776882"/>
              <a:gd name="connsiteX7" fmla="*/ 10730 w 1045528"/>
              <a:gd name="connsiteY7" fmla="*/ 1179438 h 1776882"/>
              <a:gd name="connsiteX8" fmla="*/ 1033082 w 1045528"/>
              <a:gd name="connsiteY8" fmla="*/ 1758856 h 1776882"/>
              <a:gd name="connsiteX9" fmla="*/ 1033082 w 1045528"/>
              <a:gd name="connsiteY9" fmla="*/ 589719 h 1776882"/>
              <a:gd name="connsiteX10" fmla="*/ 9872 w 1045528"/>
              <a:gd name="connsiteY10" fmla="*/ 18456 h 1776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5528" h="1776882">
                <a:moveTo>
                  <a:pt x="1045528" y="1776883"/>
                </a:moveTo>
                <a:lnTo>
                  <a:pt x="1037373" y="1772591"/>
                </a:lnTo>
                <a:lnTo>
                  <a:pt x="0" y="1185447"/>
                </a:lnTo>
                <a:lnTo>
                  <a:pt x="0" y="1182443"/>
                </a:lnTo>
                <a:lnTo>
                  <a:pt x="0" y="0"/>
                </a:lnTo>
                <a:lnTo>
                  <a:pt x="8155" y="4292"/>
                </a:lnTo>
                <a:lnTo>
                  <a:pt x="1045528" y="583281"/>
                </a:lnTo>
                <a:close/>
                <a:moveTo>
                  <a:pt x="10730" y="1179438"/>
                </a:moveTo>
                <a:lnTo>
                  <a:pt x="1033082" y="1758856"/>
                </a:lnTo>
                <a:lnTo>
                  <a:pt x="1033082" y="589719"/>
                </a:lnTo>
                <a:lnTo>
                  <a:pt x="9872" y="18456"/>
                </a:lnTo>
                <a:close/>
              </a:path>
            </a:pathLst>
          </a:custGeom>
          <a:solidFill>
            <a:srgbClr val="808080"/>
          </a:solidFill>
          <a:ln w="4292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2" name="iSHEJI-9">
            <a:extLst>
              <a:ext uri="{FF2B5EF4-FFF2-40B4-BE49-F238E27FC236}">
                <a16:creationId xmlns:a16="http://schemas.microsoft.com/office/drawing/2014/main" id="{C18999E0-7479-D372-5A78-006627E582B4}"/>
              </a:ext>
            </a:extLst>
          </p:cNvPr>
          <p:cNvSpPr/>
          <p:nvPr/>
        </p:nvSpPr>
        <p:spPr>
          <a:xfrm>
            <a:off x="5819530" y="2915967"/>
            <a:ext cx="510317" cy="400865"/>
          </a:xfrm>
          <a:custGeom>
            <a:avLst/>
            <a:gdLst>
              <a:gd name="connsiteX0" fmla="*/ 151608 w 510317"/>
              <a:gd name="connsiteY0" fmla="*/ 246472 h 400865"/>
              <a:gd name="connsiteX1" fmla="*/ 150859 w 510317"/>
              <a:gd name="connsiteY1" fmla="*/ 246488 h 400865"/>
              <a:gd name="connsiteX2" fmla="*/ 137068 w 510317"/>
              <a:gd name="connsiteY2" fmla="*/ 261739 h 400865"/>
              <a:gd name="connsiteX3" fmla="*/ 137068 w 510317"/>
              <a:gd name="connsiteY3" fmla="*/ 267635 h 400865"/>
              <a:gd name="connsiteX4" fmla="*/ 155287 w 510317"/>
              <a:gd name="connsiteY4" fmla="*/ 279231 h 400865"/>
              <a:gd name="connsiteX5" fmla="*/ 166874 w 510317"/>
              <a:gd name="connsiteY5" fmla="*/ 261012 h 400865"/>
              <a:gd name="connsiteX6" fmla="*/ 166854 w 510317"/>
              <a:gd name="connsiteY6" fmla="*/ 260263 h 400865"/>
              <a:gd name="connsiteX7" fmla="*/ 151608 w 510317"/>
              <a:gd name="connsiteY7" fmla="*/ 246472 h 400865"/>
              <a:gd name="connsiteX8" fmla="*/ 420594 w 510317"/>
              <a:gd name="connsiteY8" fmla="*/ 226845 h 400865"/>
              <a:gd name="connsiteX9" fmla="*/ 321724 w 510317"/>
              <a:gd name="connsiteY9" fmla="*/ 305358 h 400865"/>
              <a:gd name="connsiteX10" fmla="*/ 286829 w 510317"/>
              <a:gd name="connsiteY10" fmla="*/ 327168 h 400865"/>
              <a:gd name="connsiteX11" fmla="*/ 284648 w 510317"/>
              <a:gd name="connsiteY11" fmla="*/ 327168 h 400865"/>
              <a:gd name="connsiteX12" fmla="*/ 482388 w 510317"/>
              <a:gd name="connsiteY12" fmla="*/ 354794 h 400865"/>
              <a:gd name="connsiteX13" fmla="*/ 420594 w 510317"/>
              <a:gd name="connsiteY13" fmla="*/ 226845 h 400865"/>
              <a:gd name="connsiteX14" fmla="*/ 151637 w 510317"/>
              <a:gd name="connsiteY14" fmla="*/ 218826 h 400865"/>
              <a:gd name="connsiteX15" fmla="*/ 193774 w 510317"/>
              <a:gd name="connsiteY15" fmla="*/ 259559 h 400865"/>
              <a:gd name="connsiteX16" fmla="*/ 193774 w 510317"/>
              <a:gd name="connsiteY16" fmla="*/ 259610 h 400865"/>
              <a:gd name="connsiteX17" fmla="*/ 153063 w 510317"/>
              <a:gd name="connsiteY17" fmla="*/ 303178 h 400865"/>
              <a:gd name="connsiteX18" fmla="*/ 109444 w 510317"/>
              <a:gd name="connsiteY18" fmla="*/ 261739 h 400865"/>
              <a:gd name="connsiteX19" fmla="*/ 109444 w 510317"/>
              <a:gd name="connsiteY19" fmla="*/ 261725 h 400865"/>
              <a:gd name="connsiteX20" fmla="*/ 150881 w 510317"/>
              <a:gd name="connsiteY20" fmla="*/ 218846 h 400865"/>
              <a:gd name="connsiteX21" fmla="*/ 151637 w 510317"/>
              <a:gd name="connsiteY21" fmla="*/ 218826 h 400865"/>
              <a:gd name="connsiteX22" fmla="*/ 257021 w 510317"/>
              <a:gd name="connsiteY22" fmla="*/ 106891 h 400865"/>
              <a:gd name="connsiteX23" fmla="*/ 209042 w 510317"/>
              <a:gd name="connsiteY23" fmla="*/ 136698 h 400865"/>
              <a:gd name="connsiteX24" fmla="*/ 114533 w 510317"/>
              <a:gd name="connsiteY24" fmla="*/ 209396 h 400865"/>
              <a:gd name="connsiteX25" fmla="*/ 95630 w 510317"/>
              <a:gd name="connsiteY25" fmla="*/ 229024 h 400865"/>
              <a:gd name="connsiteX26" fmla="*/ 93450 w 510317"/>
              <a:gd name="connsiteY26" fmla="*/ 229024 h 400865"/>
              <a:gd name="connsiteX27" fmla="*/ 35291 w 510317"/>
              <a:gd name="connsiteY27" fmla="*/ 355521 h 400865"/>
              <a:gd name="connsiteX28" fmla="*/ 129072 w 510317"/>
              <a:gd name="connsiteY28" fmla="*/ 364244 h 400865"/>
              <a:gd name="connsiteX29" fmla="*/ 230123 w 510317"/>
              <a:gd name="connsiteY29" fmla="*/ 325715 h 400865"/>
              <a:gd name="connsiteX30" fmla="*/ 203225 w 510317"/>
              <a:gd name="connsiteY30" fmla="*/ 309720 h 400865"/>
              <a:gd name="connsiteX31" fmla="*/ 218492 w 510317"/>
              <a:gd name="connsiteY31" fmla="*/ 287184 h 400865"/>
              <a:gd name="connsiteX32" fmla="*/ 258476 w 510317"/>
              <a:gd name="connsiteY32" fmla="*/ 311175 h 400865"/>
              <a:gd name="connsiteX33" fmla="*/ 307184 w 510317"/>
              <a:gd name="connsiteY33" fmla="*/ 281369 h 400865"/>
              <a:gd name="connsiteX34" fmla="*/ 400966 w 510317"/>
              <a:gd name="connsiteY34" fmla="*/ 208670 h 400865"/>
              <a:gd name="connsiteX35" fmla="*/ 306457 w 510317"/>
              <a:gd name="connsiteY35" fmla="*/ 135971 h 400865"/>
              <a:gd name="connsiteX36" fmla="*/ 257021 w 510317"/>
              <a:gd name="connsiteY36" fmla="*/ 106891 h 400865"/>
              <a:gd name="connsiteX37" fmla="*/ 75276 w 510317"/>
              <a:gd name="connsiteY37" fmla="*/ 46552 h 400865"/>
              <a:gd name="connsiteX38" fmla="*/ 33836 w 510317"/>
              <a:gd name="connsiteY38" fmla="*/ 63272 h 400865"/>
              <a:gd name="connsiteX39" fmla="*/ 95630 w 510317"/>
              <a:gd name="connsiteY39" fmla="*/ 191222 h 400865"/>
              <a:gd name="connsiteX40" fmla="*/ 193774 w 510317"/>
              <a:gd name="connsiteY40" fmla="*/ 112708 h 400865"/>
              <a:gd name="connsiteX41" fmla="*/ 228670 w 510317"/>
              <a:gd name="connsiteY41" fmla="*/ 90898 h 400865"/>
              <a:gd name="connsiteX42" fmla="*/ 226488 w 510317"/>
              <a:gd name="connsiteY42" fmla="*/ 91625 h 400865"/>
              <a:gd name="connsiteX43" fmla="*/ 75276 w 510317"/>
              <a:gd name="connsiteY43" fmla="*/ 46552 h 400865"/>
              <a:gd name="connsiteX44" fmla="*/ 368979 w 510317"/>
              <a:gd name="connsiteY44" fmla="*/ 26196 h 400865"/>
              <a:gd name="connsiteX45" fmla="*/ 368237 w 510317"/>
              <a:gd name="connsiteY45" fmla="*/ 26218 h 400865"/>
              <a:gd name="connsiteX46" fmla="*/ 354439 w 510317"/>
              <a:gd name="connsiteY46" fmla="*/ 41462 h 400865"/>
              <a:gd name="connsiteX47" fmla="*/ 369706 w 510317"/>
              <a:gd name="connsiteY47" fmla="*/ 56729 h 400865"/>
              <a:gd name="connsiteX48" fmla="*/ 369741 w 510317"/>
              <a:gd name="connsiteY48" fmla="*/ 56729 h 400865"/>
              <a:gd name="connsiteX49" fmla="*/ 380303 w 510317"/>
              <a:gd name="connsiteY49" fmla="*/ 51734 h 400865"/>
              <a:gd name="connsiteX50" fmla="*/ 384106 w 510317"/>
              <a:gd name="connsiteY50" fmla="*/ 41125 h 400865"/>
              <a:gd name="connsiteX51" fmla="*/ 384246 w 510317"/>
              <a:gd name="connsiteY51" fmla="*/ 41462 h 400865"/>
              <a:gd name="connsiteX52" fmla="*/ 384246 w 510317"/>
              <a:gd name="connsiteY52" fmla="*/ 40736 h 400865"/>
              <a:gd name="connsiteX53" fmla="*/ 384106 w 510317"/>
              <a:gd name="connsiteY53" fmla="*/ 41125 h 400865"/>
              <a:gd name="connsiteX54" fmla="*/ 379774 w 510317"/>
              <a:gd name="connsiteY54" fmla="*/ 30666 h 400865"/>
              <a:gd name="connsiteX55" fmla="*/ 368979 w 510317"/>
              <a:gd name="connsiteY55" fmla="*/ 26196 h 400865"/>
              <a:gd name="connsiteX56" fmla="*/ 447494 w 510317"/>
              <a:gd name="connsiteY56" fmla="*/ 18926 h 400865"/>
              <a:gd name="connsiteX57" fmla="*/ 499837 w 510317"/>
              <a:gd name="connsiteY57" fmla="*/ 45824 h 400865"/>
              <a:gd name="connsiteX58" fmla="*/ 470757 w 510317"/>
              <a:gd name="connsiteY58" fmla="*/ 167232 h 400865"/>
              <a:gd name="connsiteX59" fmla="*/ 435861 w 510317"/>
              <a:gd name="connsiteY59" fmla="*/ 207943 h 400865"/>
              <a:gd name="connsiteX60" fmla="*/ 501290 w 510317"/>
              <a:gd name="connsiteY60" fmla="*/ 369334 h 400865"/>
              <a:gd name="connsiteX61" fmla="*/ 438042 w 510317"/>
              <a:gd name="connsiteY61" fmla="*/ 398413 h 400865"/>
              <a:gd name="connsiteX62" fmla="*/ 254841 w 510317"/>
              <a:gd name="connsiteY62" fmla="*/ 343163 h 400865"/>
              <a:gd name="connsiteX63" fmla="*/ 134888 w 510317"/>
              <a:gd name="connsiteY63" fmla="*/ 392597 h 400865"/>
              <a:gd name="connsiteX64" fmla="*/ 83272 w 510317"/>
              <a:gd name="connsiteY64" fmla="*/ 399867 h 400865"/>
              <a:gd name="connsiteX65" fmla="*/ 10573 w 510317"/>
              <a:gd name="connsiteY65" fmla="*/ 372242 h 400865"/>
              <a:gd name="connsiteX66" fmla="*/ 74547 w 510317"/>
              <a:gd name="connsiteY66" fmla="*/ 210850 h 400865"/>
              <a:gd name="connsiteX67" fmla="*/ 9120 w 510317"/>
              <a:gd name="connsiteY67" fmla="*/ 49459 h 400865"/>
              <a:gd name="connsiteX68" fmla="*/ 254841 w 510317"/>
              <a:gd name="connsiteY68" fmla="*/ 75630 h 400865"/>
              <a:gd name="connsiteX69" fmla="*/ 301369 w 510317"/>
              <a:gd name="connsiteY69" fmla="*/ 53094 h 400865"/>
              <a:gd name="connsiteX70" fmla="*/ 312274 w 510317"/>
              <a:gd name="connsiteY70" fmla="*/ 77812 h 400865"/>
              <a:gd name="connsiteX71" fmla="*/ 283921 w 510317"/>
              <a:gd name="connsiteY71" fmla="*/ 91625 h 400865"/>
              <a:gd name="connsiteX72" fmla="*/ 318089 w 510317"/>
              <a:gd name="connsiteY72" fmla="*/ 111980 h 400865"/>
              <a:gd name="connsiteX73" fmla="*/ 417686 w 510317"/>
              <a:gd name="connsiteY73" fmla="*/ 189042 h 400865"/>
              <a:gd name="connsiteX74" fmla="*/ 449674 w 510317"/>
              <a:gd name="connsiteY74" fmla="*/ 151237 h 400865"/>
              <a:gd name="connsiteX75" fmla="*/ 478027 w 510317"/>
              <a:gd name="connsiteY75" fmla="*/ 61092 h 400865"/>
              <a:gd name="connsiteX76" fmla="*/ 447494 w 510317"/>
              <a:gd name="connsiteY76" fmla="*/ 45824 h 400865"/>
              <a:gd name="connsiteX77" fmla="*/ 368251 w 510317"/>
              <a:gd name="connsiteY77" fmla="*/ 25 h 400865"/>
              <a:gd name="connsiteX78" fmla="*/ 368302 w 510317"/>
              <a:gd name="connsiteY78" fmla="*/ 25 h 400865"/>
              <a:gd name="connsiteX79" fmla="*/ 411870 w 510317"/>
              <a:gd name="connsiteY79" fmla="*/ 40736 h 400865"/>
              <a:gd name="connsiteX80" fmla="*/ 368251 w 510317"/>
              <a:gd name="connsiteY80" fmla="*/ 84355 h 400865"/>
              <a:gd name="connsiteX81" fmla="*/ 326086 w 510317"/>
              <a:gd name="connsiteY81" fmla="*/ 42189 h 400865"/>
              <a:gd name="connsiteX82" fmla="*/ 368251 w 510317"/>
              <a:gd name="connsiteY82" fmla="*/ 25 h 400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0317" h="400865">
                <a:moveTo>
                  <a:pt x="151608" y="246472"/>
                </a:moveTo>
                <a:cubicBezTo>
                  <a:pt x="151361" y="246472"/>
                  <a:pt x="151113" y="246479"/>
                  <a:pt x="150859" y="246488"/>
                </a:cubicBezTo>
                <a:cubicBezTo>
                  <a:pt x="142841" y="246894"/>
                  <a:pt x="136668" y="253720"/>
                  <a:pt x="137068" y="261739"/>
                </a:cubicBezTo>
                <a:lnTo>
                  <a:pt x="137068" y="267635"/>
                </a:lnTo>
                <a:cubicBezTo>
                  <a:pt x="138901" y="275865"/>
                  <a:pt x="147050" y="281055"/>
                  <a:pt x="155287" y="279231"/>
                </a:cubicBezTo>
                <a:cubicBezTo>
                  <a:pt x="163516" y="277398"/>
                  <a:pt x="168707" y="269241"/>
                  <a:pt x="166874" y="261012"/>
                </a:cubicBezTo>
                <a:cubicBezTo>
                  <a:pt x="166874" y="260765"/>
                  <a:pt x="166868" y="260517"/>
                  <a:pt x="166854" y="260263"/>
                </a:cubicBezTo>
                <a:cubicBezTo>
                  <a:pt x="166454" y="252245"/>
                  <a:pt x="159627" y="246073"/>
                  <a:pt x="151608" y="246472"/>
                </a:cubicBezTo>
                <a:close/>
                <a:moveTo>
                  <a:pt x="420594" y="226845"/>
                </a:moveTo>
                <a:cubicBezTo>
                  <a:pt x="390106" y="255982"/>
                  <a:pt x="357013" y="282263"/>
                  <a:pt x="321724" y="305358"/>
                </a:cubicBezTo>
                <a:lnTo>
                  <a:pt x="286829" y="327168"/>
                </a:lnTo>
                <a:lnTo>
                  <a:pt x="284648" y="327168"/>
                </a:lnTo>
                <a:cubicBezTo>
                  <a:pt x="382792" y="375149"/>
                  <a:pt x="471484" y="377330"/>
                  <a:pt x="482388" y="354794"/>
                </a:cubicBezTo>
                <a:cubicBezTo>
                  <a:pt x="493293" y="332258"/>
                  <a:pt x="474392" y="282822"/>
                  <a:pt x="420594" y="226845"/>
                </a:cubicBezTo>
                <a:close/>
                <a:moveTo>
                  <a:pt x="151637" y="218826"/>
                </a:moveTo>
                <a:cubicBezTo>
                  <a:pt x="174524" y="218440"/>
                  <a:pt x="193388" y="236672"/>
                  <a:pt x="193774" y="259559"/>
                </a:cubicBezTo>
                <a:cubicBezTo>
                  <a:pt x="193774" y="259572"/>
                  <a:pt x="193774" y="259594"/>
                  <a:pt x="193774" y="259610"/>
                </a:cubicBezTo>
                <a:cubicBezTo>
                  <a:pt x="194567" y="282879"/>
                  <a:pt x="176333" y="302392"/>
                  <a:pt x="153063" y="303178"/>
                </a:cubicBezTo>
                <a:cubicBezTo>
                  <a:pt x="129798" y="303207"/>
                  <a:pt x="110605" y="284973"/>
                  <a:pt x="109444" y="261739"/>
                </a:cubicBezTo>
                <a:cubicBezTo>
                  <a:pt x="109444" y="261732"/>
                  <a:pt x="109444" y="261732"/>
                  <a:pt x="109444" y="261725"/>
                </a:cubicBezTo>
                <a:cubicBezTo>
                  <a:pt x="109044" y="238439"/>
                  <a:pt x="127596" y="219248"/>
                  <a:pt x="150881" y="218846"/>
                </a:cubicBezTo>
                <a:cubicBezTo>
                  <a:pt x="151135" y="218839"/>
                  <a:pt x="151391" y="218833"/>
                  <a:pt x="151637" y="218826"/>
                </a:cubicBezTo>
                <a:close/>
                <a:moveTo>
                  <a:pt x="257021" y="106891"/>
                </a:moveTo>
                <a:cubicBezTo>
                  <a:pt x="241028" y="116343"/>
                  <a:pt x="225035" y="125793"/>
                  <a:pt x="209042" y="136698"/>
                </a:cubicBezTo>
                <a:cubicBezTo>
                  <a:pt x="175564" y="158253"/>
                  <a:pt x="143953" y="182571"/>
                  <a:pt x="114533" y="209396"/>
                </a:cubicBezTo>
                <a:lnTo>
                  <a:pt x="95630" y="229024"/>
                </a:lnTo>
                <a:lnTo>
                  <a:pt x="93450" y="229024"/>
                </a:lnTo>
                <a:cubicBezTo>
                  <a:pt x="40380" y="285004"/>
                  <a:pt x="24386" y="338073"/>
                  <a:pt x="35291" y="355521"/>
                </a:cubicBezTo>
                <a:cubicBezTo>
                  <a:pt x="46196" y="372969"/>
                  <a:pt x="81819" y="375877"/>
                  <a:pt x="129072" y="364244"/>
                </a:cubicBezTo>
                <a:cubicBezTo>
                  <a:pt x="164078" y="355172"/>
                  <a:pt x="197961" y="342246"/>
                  <a:pt x="230123" y="325715"/>
                </a:cubicBezTo>
                <a:lnTo>
                  <a:pt x="203225" y="309720"/>
                </a:lnTo>
                <a:lnTo>
                  <a:pt x="218492" y="287184"/>
                </a:lnTo>
                <a:lnTo>
                  <a:pt x="258476" y="311175"/>
                </a:lnTo>
                <a:cubicBezTo>
                  <a:pt x="274469" y="301723"/>
                  <a:pt x="291191" y="292273"/>
                  <a:pt x="307184" y="281369"/>
                </a:cubicBezTo>
                <a:cubicBezTo>
                  <a:pt x="340561" y="259994"/>
                  <a:pt x="371944" y="235663"/>
                  <a:pt x="400966" y="208670"/>
                </a:cubicBezTo>
                <a:cubicBezTo>
                  <a:pt x="371551" y="181836"/>
                  <a:pt x="339936" y="157518"/>
                  <a:pt x="306457" y="135971"/>
                </a:cubicBezTo>
                <a:cubicBezTo>
                  <a:pt x="289738" y="125066"/>
                  <a:pt x="273016" y="115616"/>
                  <a:pt x="257021" y="106891"/>
                </a:cubicBezTo>
                <a:close/>
                <a:moveTo>
                  <a:pt x="75276" y="46552"/>
                </a:moveTo>
                <a:cubicBezTo>
                  <a:pt x="59587" y="45207"/>
                  <a:pt x="44197" y="51415"/>
                  <a:pt x="33836" y="63272"/>
                </a:cubicBezTo>
                <a:cubicBezTo>
                  <a:pt x="18570" y="85808"/>
                  <a:pt x="41835" y="135244"/>
                  <a:pt x="95630" y="191222"/>
                </a:cubicBezTo>
                <a:cubicBezTo>
                  <a:pt x="125902" y="162135"/>
                  <a:pt x="158747" y="135854"/>
                  <a:pt x="193774" y="112708"/>
                </a:cubicBezTo>
                <a:lnTo>
                  <a:pt x="228670" y="90898"/>
                </a:lnTo>
                <a:lnTo>
                  <a:pt x="226488" y="91625"/>
                </a:lnTo>
                <a:cubicBezTo>
                  <a:pt x="179932" y="65860"/>
                  <a:pt x="128345" y="50485"/>
                  <a:pt x="75276" y="46552"/>
                </a:cubicBezTo>
                <a:close/>
                <a:moveTo>
                  <a:pt x="368979" y="26196"/>
                </a:moveTo>
                <a:cubicBezTo>
                  <a:pt x="368732" y="26196"/>
                  <a:pt x="368484" y="26203"/>
                  <a:pt x="368237" y="26218"/>
                </a:cubicBezTo>
                <a:cubicBezTo>
                  <a:pt x="360212" y="26618"/>
                  <a:pt x="354040" y="33444"/>
                  <a:pt x="354439" y="41462"/>
                </a:cubicBezTo>
                <a:cubicBezTo>
                  <a:pt x="354439" y="49896"/>
                  <a:pt x="361272" y="56729"/>
                  <a:pt x="369706" y="56729"/>
                </a:cubicBezTo>
                <a:cubicBezTo>
                  <a:pt x="369719" y="56729"/>
                  <a:pt x="369728" y="56729"/>
                  <a:pt x="369741" y="56729"/>
                </a:cubicBezTo>
                <a:cubicBezTo>
                  <a:pt x="373950" y="56522"/>
                  <a:pt x="377678" y="54628"/>
                  <a:pt x="380303" y="51734"/>
                </a:cubicBezTo>
                <a:lnTo>
                  <a:pt x="384106" y="41125"/>
                </a:lnTo>
                <a:lnTo>
                  <a:pt x="384246" y="41462"/>
                </a:lnTo>
                <a:lnTo>
                  <a:pt x="384246" y="40736"/>
                </a:lnTo>
                <a:lnTo>
                  <a:pt x="384106" y="41125"/>
                </a:lnTo>
                <a:lnTo>
                  <a:pt x="379774" y="30666"/>
                </a:lnTo>
                <a:cubicBezTo>
                  <a:pt x="377012" y="27904"/>
                  <a:pt x="373195" y="26196"/>
                  <a:pt x="368979" y="26196"/>
                </a:cubicBezTo>
                <a:close/>
                <a:moveTo>
                  <a:pt x="447494" y="18926"/>
                </a:moveTo>
                <a:cubicBezTo>
                  <a:pt x="467950" y="20112"/>
                  <a:pt x="486962" y="29882"/>
                  <a:pt x="499837" y="45824"/>
                </a:cubicBezTo>
                <a:cubicBezTo>
                  <a:pt x="518011" y="73450"/>
                  <a:pt x="507833" y="117070"/>
                  <a:pt x="470757" y="167232"/>
                </a:cubicBezTo>
                <a:cubicBezTo>
                  <a:pt x="460579" y="180317"/>
                  <a:pt x="448947" y="194130"/>
                  <a:pt x="435861" y="207943"/>
                </a:cubicBezTo>
                <a:cubicBezTo>
                  <a:pt x="494020" y="267556"/>
                  <a:pt x="527461" y="329350"/>
                  <a:pt x="501290" y="369334"/>
                </a:cubicBezTo>
                <a:cubicBezTo>
                  <a:pt x="486518" y="389143"/>
                  <a:pt x="462694" y="400099"/>
                  <a:pt x="438042" y="398413"/>
                </a:cubicBezTo>
                <a:cubicBezTo>
                  <a:pt x="373523" y="394408"/>
                  <a:pt x="310812" y="375498"/>
                  <a:pt x="254841" y="343163"/>
                </a:cubicBezTo>
                <a:cubicBezTo>
                  <a:pt x="216864" y="364142"/>
                  <a:pt x="176617" y="380725"/>
                  <a:pt x="134888" y="392597"/>
                </a:cubicBezTo>
                <a:cubicBezTo>
                  <a:pt x="117935" y="396559"/>
                  <a:pt x="100663" y="398994"/>
                  <a:pt x="83272" y="399867"/>
                </a:cubicBezTo>
                <a:cubicBezTo>
                  <a:pt x="55842" y="404301"/>
                  <a:pt x="28130" y="393774"/>
                  <a:pt x="10573" y="372242"/>
                </a:cubicBezTo>
                <a:cubicBezTo>
                  <a:pt x="-16325" y="332258"/>
                  <a:pt x="16390" y="270464"/>
                  <a:pt x="74547" y="210850"/>
                </a:cubicBezTo>
                <a:cubicBezTo>
                  <a:pt x="15662" y="151237"/>
                  <a:pt x="-17051" y="89443"/>
                  <a:pt x="9120" y="49459"/>
                </a:cubicBezTo>
                <a:cubicBezTo>
                  <a:pt x="42561" y="-2884"/>
                  <a:pt x="150881" y="21834"/>
                  <a:pt x="254841" y="75630"/>
                </a:cubicBezTo>
                <a:lnTo>
                  <a:pt x="301369" y="53094"/>
                </a:lnTo>
                <a:lnTo>
                  <a:pt x="312274" y="77812"/>
                </a:lnTo>
                <a:lnTo>
                  <a:pt x="283921" y="91625"/>
                </a:lnTo>
                <a:lnTo>
                  <a:pt x="318089" y="111980"/>
                </a:lnTo>
                <a:cubicBezTo>
                  <a:pt x="353378" y="134851"/>
                  <a:pt x="386687" y="160630"/>
                  <a:pt x="417686" y="189042"/>
                </a:cubicBezTo>
                <a:cubicBezTo>
                  <a:pt x="428977" y="176987"/>
                  <a:pt x="439657" y="164366"/>
                  <a:pt x="449674" y="151237"/>
                </a:cubicBezTo>
                <a:cubicBezTo>
                  <a:pt x="478027" y="111980"/>
                  <a:pt x="489658" y="77812"/>
                  <a:pt x="478027" y="61092"/>
                </a:cubicBezTo>
                <a:cubicBezTo>
                  <a:pt x="470459" y="51923"/>
                  <a:pt x="459364" y="46385"/>
                  <a:pt x="447494" y="45824"/>
                </a:cubicBezTo>
                <a:close/>
                <a:moveTo>
                  <a:pt x="368251" y="25"/>
                </a:moveTo>
                <a:cubicBezTo>
                  <a:pt x="368266" y="25"/>
                  <a:pt x="368288" y="25"/>
                  <a:pt x="368302" y="25"/>
                </a:cubicBezTo>
                <a:cubicBezTo>
                  <a:pt x="391573" y="-768"/>
                  <a:pt x="411086" y="17464"/>
                  <a:pt x="411870" y="40736"/>
                </a:cubicBezTo>
                <a:cubicBezTo>
                  <a:pt x="411870" y="64827"/>
                  <a:pt x="392344" y="84355"/>
                  <a:pt x="368251" y="84355"/>
                </a:cubicBezTo>
                <a:cubicBezTo>
                  <a:pt x="344966" y="84355"/>
                  <a:pt x="326086" y="65474"/>
                  <a:pt x="326086" y="42189"/>
                </a:cubicBezTo>
                <a:cubicBezTo>
                  <a:pt x="326086" y="18904"/>
                  <a:pt x="344966" y="25"/>
                  <a:pt x="368251" y="25"/>
                </a:cubicBezTo>
                <a:close/>
              </a:path>
            </a:pathLst>
          </a:custGeom>
          <a:solidFill>
            <a:srgbClr val="FFFFFF"/>
          </a:solidFill>
          <a:ln w="4292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3" name="iSHEJI-10">
            <a:extLst>
              <a:ext uri="{FF2B5EF4-FFF2-40B4-BE49-F238E27FC236}">
                <a16:creationId xmlns:a16="http://schemas.microsoft.com/office/drawing/2014/main" id="{7A552B20-9AA6-4A5D-2E0B-F61BEB8F21B3}"/>
              </a:ext>
            </a:extLst>
          </p:cNvPr>
          <p:cNvSpPr/>
          <p:nvPr/>
        </p:nvSpPr>
        <p:spPr>
          <a:xfrm>
            <a:off x="6531647" y="4125052"/>
            <a:ext cx="467453" cy="437388"/>
          </a:xfrm>
          <a:custGeom>
            <a:avLst/>
            <a:gdLst>
              <a:gd name="connsiteX0" fmla="*/ 51617 w 467453"/>
              <a:gd name="connsiteY0" fmla="*/ 257999 h 437388"/>
              <a:gd name="connsiteX1" fmla="*/ 239907 w 467453"/>
              <a:gd name="connsiteY1" fmla="*/ 409212 h 437388"/>
              <a:gd name="connsiteX2" fmla="*/ 380168 w 467453"/>
              <a:gd name="connsiteY2" fmla="*/ 347024 h 437388"/>
              <a:gd name="connsiteX3" fmla="*/ 400120 w 467453"/>
              <a:gd name="connsiteY3" fmla="*/ 317648 h 437388"/>
              <a:gd name="connsiteX4" fmla="*/ 346773 w 467453"/>
              <a:gd name="connsiteY4" fmla="*/ 332151 h 437388"/>
              <a:gd name="connsiteX5" fmla="*/ 340230 w 467453"/>
              <a:gd name="connsiteY5" fmla="*/ 305978 h 437388"/>
              <a:gd name="connsiteX6" fmla="*/ 441282 w 467453"/>
              <a:gd name="connsiteY6" fmla="*/ 279080 h 437388"/>
              <a:gd name="connsiteX7" fmla="*/ 467453 w 467453"/>
              <a:gd name="connsiteY7" fmla="*/ 378677 h 437388"/>
              <a:gd name="connsiteX8" fmla="*/ 441282 w 467453"/>
              <a:gd name="connsiteY8" fmla="*/ 385947 h 437388"/>
              <a:gd name="connsiteX9" fmla="*/ 426098 w 467453"/>
              <a:gd name="connsiteY9" fmla="*/ 328587 h 437388"/>
              <a:gd name="connsiteX10" fmla="*/ 406586 w 467453"/>
              <a:gd name="connsiteY10" fmla="*/ 358381 h 437388"/>
              <a:gd name="connsiteX11" fmla="*/ 284653 w 467453"/>
              <a:gd name="connsiteY11" fmla="*/ 432433 h 437388"/>
              <a:gd name="connsiteX12" fmla="*/ 25445 w 467453"/>
              <a:gd name="connsiteY12" fmla="*/ 265269 h 437388"/>
              <a:gd name="connsiteX13" fmla="*/ 245114 w 467453"/>
              <a:gd name="connsiteY13" fmla="*/ 60 h 437388"/>
              <a:gd name="connsiteX14" fmla="*/ 454365 w 467453"/>
              <a:gd name="connsiteY14" fmla="*/ 179484 h 437388"/>
              <a:gd name="connsiteX15" fmla="*/ 427467 w 467453"/>
              <a:gd name="connsiteY15" fmla="*/ 186027 h 437388"/>
              <a:gd name="connsiteX16" fmla="*/ 239905 w 467453"/>
              <a:gd name="connsiteY16" fmla="*/ 27544 h 437388"/>
              <a:gd name="connsiteX17" fmla="*/ 91850 w 467453"/>
              <a:gd name="connsiteY17" fmla="*/ 97256 h 437388"/>
              <a:gd name="connsiteX18" fmla="*/ 71413 w 467453"/>
              <a:gd name="connsiteY18" fmla="*/ 131249 h 437388"/>
              <a:gd name="connsiteX19" fmla="*/ 124315 w 467453"/>
              <a:gd name="connsiteY19" fmla="*/ 111146 h 437388"/>
              <a:gd name="connsiteX20" fmla="*/ 133765 w 467453"/>
              <a:gd name="connsiteY20" fmla="*/ 136590 h 437388"/>
              <a:gd name="connsiteX21" fmla="*/ 35623 w 467453"/>
              <a:gd name="connsiteY21" fmla="*/ 172939 h 437388"/>
              <a:gd name="connsiteX22" fmla="*/ 0 w 467453"/>
              <a:gd name="connsiteY22" fmla="*/ 76250 h 437388"/>
              <a:gd name="connsiteX23" fmla="*/ 25444 w 467453"/>
              <a:gd name="connsiteY23" fmla="*/ 66800 h 437388"/>
              <a:gd name="connsiteX24" fmla="*/ 45410 w 467453"/>
              <a:gd name="connsiteY24" fmla="*/ 121706 h 437388"/>
              <a:gd name="connsiteX25" fmla="*/ 66576 w 467453"/>
              <a:gd name="connsiteY25" fmla="*/ 85513 h 437388"/>
              <a:gd name="connsiteX26" fmla="*/ 201069 w 467453"/>
              <a:gd name="connsiteY26" fmla="*/ 3488 h 437388"/>
              <a:gd name="connsiteX27" fmla="*/ 245114 w 467453"/>
              <a:gd name="connsiteY27" fmla="*/ 60 h 437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7453" h="437388">
                <a:moveTo>
                  <a:pt x="51617" y="257999"/>
                </a:moveTo>
                <a:cubicBezTo>
                  <a:pt x="70831" y="346525"/>
                  <a:pt x="149325" y="409561"/>
                  <a:pt x="239907" y="409212"/>
                </a:cubicBezTo>
                <a:cubicBezTo>
                  <a:pt x="294125" y="409153"/>
                  <a:pt x="344786" y="385984"/>
                  <a:pt x="380168" y="347024"/>
                </a:cubicBezTo>
                <a:lnTo>
                  <a:pt x="400120" y="317648"/>
                </a:lnTo>
                <a:lnTo>
                  <a:pt x="346773" y="332151"/>
                </a:lnTo>
                <a:lnTo>
                  <a:pt x="340230" y="305978"/>
                </a:lnTo>
                <a:lnTo>
                  <a:pt x="441282" y="279080"/>
                </a:lnTo>
                <a:lnTo>
                  <a:pt x="467453" y="378677"/>
                </a:lnTo>
                <a:lnTo>
                  <a:pt x="441282" y="385947"/>
                </a:lnTo>
                <a:lnTo>
                  <a:pt x="426098" y="328587"/>
                </a:lnTo>
                <a:lnTo>
                  <a:pt x="406586" y="358381"/>
                </a:lnTo>
                <a:cubicBezTo>
                  <a:pt x="375686" y="395680"/>
                  <a:pt x="332901" y="422018"/>
                  <a:pt x="284653" y="432433"/>
                </a:cubicBezTo>
                <a:cubicBezTo>
                  <a:pt x="166910" y="457849"/>
                  <a:pt x="50861" y="383005"/>
                  <a:pt x="25445" y="265269"/>
                </a:cubicBezTo>
                <a:close/>
                <a:moveTo>
                  <a:pt x="245114" y="60"/>
                </a:moveTo>
                <a:cubicBezTo>
                  <a:pt x="346531" y="2463"/>
                  <a:pt x="435689" y="75759"/>
                  <a:pt x="454365" y="179484"/>
                </a:cubicBezTo>
                <a:lnTo>
                  <a:pt x="427467" y="186027"/>
                </a:lnTo>
                <a:cubicBezTo>
                  <a:pt x="411889" y="94572"/>
                  <a:pt x="332676" y="27646"/>
                  <a:pt x="239905" y="27544"/>
                </a:cubicBezTo>
                <a:cubicBezTo>
                  <a:pt x="181663" y="27527"/>
                  <a:pt x="127718" y="53834"/>
                  <a:pt x="91850" y="97256"/>
                </a:cubicBezTo>
                <a:lnTo>
                  <a:pt x="71413" y="131249"/>
                </a:lnTo>
                <a:lnTo>
                  <a:pt x="124315" y="111146"/>
                </a:lnTo>
                <a:lnTo>
                  <a:pt x="133765" y="136590"/>
                </a:lnTo>
                <a:lnTo>
                  <a:pt x="35623" y="172939"/>
                </a:lnTo>
                <a:lnTo>
                  <a:pt x="0" y="76250"/>
                </a:lnTo>
                <a:lnTo>
                  <a:pt x="25444" y="66800"/>
                </a:lnTo>
                <a:lnTo>
                  <a:pt x="45410" y="121706"/>
                </a:lnTo>
                <a:lnTo>
                  <a:pt x="66576" y="85513"/>
                </a:lnTo>
                <a:cubicBezTo>
                  <a:pt x="99237" y="42873"/>
                  <a:pt x="146959" y="13232"/>
                  <a:pt x="201069" y="3488"/>
                </a:cubicBezTo>
                <a:cubicBezTo>
                  <a:pt x="215888" y="820"/>
                  <a:pt x="230626" y="-283"/>
                  <a:pt x="245114" y="60"/>
                </a:cubicBezTo>
                <a:close/>
              </a:path>
            </a:pathLst>
          </a:custGeom>
          <a:solidFill>
            <a:srgbClr val="FFFFFF"/>
          </a:solidFill>
          <a:ln w="4292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4" name="iSHEJI-11">
            <a:extLst>
              <a:ext uri="{FF2B5EF4-FFF2-40B4-BE49-F238E27FC236}">
                <a16:creationId xmlns:a16="http://schemas.microsoft.com/office/drawing/2014/main" id="{AB671446-25DD-0FDD-4F47-53CE44E97704}"/>
              </a:ext>
            </a:extLst>
          </p:cNvPr>
          <p:cNvSpPr/>
          <p:nvPr/>
        </p:nvSpPr>
        <p:spPr>
          <a:xfrm>
            <a:off x="5139465" y="4128605"/>
            <a:ext cx="458002" cy="415109"/>
          </a:xfrm>
          <a:custGeom>
            <a:avLst/>
            <a:gdLst>
              <a:gd name="connsiteX0" fmla="*/ 340231 w 458002"/>
              <a:gd name="connsiteY0" fmla="*/ 269712 h 415109"/>
              <a:gd name="connsiteX1" fmla="*/ 367130 w 458002"/>
              <a:gd name="connsiteY1" fmla="*/ 269712 h 415109"/>
              <a:gd name="connsiteX2" fmla="*/ 367130 w 458002"/>
              <a:gd name="connsiteY2" fmla="*/ 296610 h 415109"/>
              <a:gd name="connsiteX3" fmla="*/ 394028 w 458002"/>
              <a:gd name="connsiteY3" fmla="*/ 296610 h 415109"/>
              <a:gd name="connsiteX4" fmla="*/ 394028 w 458002"/>
              <a:gd name="connsiteY4" fmla="*/ 324236 h 415109"/>
              <a:gd name="connsiteX5" fmla="*/ 367130 w 458002"/>
              <a:gd name="connsiteY5" fmla="*/ 324236 h 415109"/>
              <a:gd name="connsiteX6" fmla="*/ 367130 w 458002"/>
              <a:gd name="connsiteY6" fmla="*/ 351134 h 415109"/>
              <a:gd name="connsiteX7" fmla="*/ 340231 w 458002"/>
              <a:gd name="connsiteY7" fmla="*/ 351134 h 415109"/>
              <a:gd name="connsiteX8" fmla="*/ 340231 w 458002"/>
              <a:gd name="connsiteY8" fmla="*/ 324236 h 415109"/>
              <a:gd name="connsiteX9" fmla="*/ 313333 w 458002"/>
              <a:gd name="connsiteY9" fmla="*/ 324236 h 415109"/>
              <a:gd name="connsiteX10" fmla="*/ 313333 w 458002"/>
              <a:gd name="connsiteY10" fmla="*/ 296610 h 415109"/>
              <a:gd name="connsiteX11" fmla="*/ 340231 w 458002"/>
              <a:gd name="connsiteY11" fmla="*/ 296610 h 415109"/>
              <a:gd name="connsiteX12" fmla="*/ 351862 w 458002"/>
              <a:gd name="connsiteY12" fmla="*/ 232644 h 415109"/>
              <a:gd name="connsiteX13" fmla="*/ 274802 w 458002"/>
              <a:gd name="connsiteY13" fmla="*/ 311158 h 415109"/>
              <a:gd name="connsiteX14" fmla="*/ 353317 w 458002"/>
              <a:gd name="connsiteY14" fmla="*/ 388211 h 415109"/>
              <a:gd name="connsiteX15" fmla="*/ 430378 w 458002"/>
              <a:gd name="connsiteY15" fmla="*/ 310424 h 415109"/>
              <a:gd name="connsiteX16" fmla="*/ 430378 w 458002"/>
              <a:gd name="connsiteY16" fmla="*/ 309696 h 415109"/>
              <a:gd name="connsiteX17" fmla="*/ 351862 w 458002"/>
              <a:gd name="connsiteY17" fmla="*/ 232644 h 415109"/>
              <a:gd name="connsiteX18" fmla="*/ 353317 w 458002"/>
              <a:gd name="connsiteY18" fmla="*/ 205737 h 415109"/>
              <a:gd name="connsiteX19" fmla="*/ 458002 w 458002"/>
              <a:gd name="connsiteY19" fmla="*/ 310424 h 415109"/>
              <a:gd name="connsiteX20" fmla="*/ 353317 w 458002"/>
              <a:gd name="connsiteY20" fmla="*/ 415109 h 415109"/>
              <a:gd name="connsiteX21" fmla="*/ 248630 w 458002"/>
              <a:gd name="connsiteY21" fmla="*/ 310424 h 415109"/>
              <a:gd name="connsiteX22" fmla="*/ 353317 w 458002"/>
              <a:gd name="connsiteY22" fmla="*/ 205737 h 415109"/>
              <a:gd name="connsiteX23" fmla="*/ 149031 w 458002"/>
              <a:gd name="connsiteY23" fmla="*/ 108321 h 415109"/>
              <a:gd name="connsiteX24" fmla="*/ 175930 w 458002"/>
              <a:gd name="connsiteY24" fmla="*/ 108321 h 415109"/>
              <a:gd name="connsiteX25" fmla="*/ 175930 w 458002"/>
              <a:gd name="connsiteY25" fmla="*/ 135219 h 415109"/>
              <a:gd name="connsiteX26" fmla="*/ 256626 w 458002"/>
              <a:gd name="connsiteY26" fmla="*/ 135219 h 415109"/>
              <a:gd name="connsiteX27" fmla="*/ 256626 w 458002"/>
              <a:gd name="connsiteY27" fmla="*/ 108321 h 415109"/>
              <a:gd name="connsiteX28" fmla="*/ 283524 w 458002"/>
              <a:gd name="connsiteY28" fmla="*/ 108321 h 415109"/>
              <a:gd name="connsiteX29" fmla="*/ 283524 w 458002"/>
              <a:gd name="connsiteY29" fmla="*/ 135219 h 415109"/>
              <a:gd name="connsiteX30" fmla="*/ 310424 w 458002"/>
              <a:gd name="connsiteY30" fmla="*/ 135219 h 415109"/>
              <a:gd name="connsiteX31" fmla="*/ 310424 w 458002"/>
              <a:gd name="connsiteY31" fmla="*/ 162118 h 415109"/>
              <a:gd name="connsiteX32" fmla="*/ 283524 w 458002"/>
              <a:gd name="connsiteY32" fmla="*/ 162118 h 415109"/>
              <a:gd name="connsiteX33" fmla="*/ 283524 w 458002"/>
              <a:gd name="connsiteY33" fmla="*/ 189016 h 415109"/>
              <a:gd name="connsiteX34" fmla="*/ 256626 w 458002"/>
              <a:gd name="connsiteY34" fmla="*/ 189016 h 415109"/>
              <a:gd name="connsiteX35" fmla="*/ 256626 w 458002"/>
              <a:gd name="connsiteY35" fmla="*/ 162118 h 415109"/>
              <a:gd name="connsiteX36" fmla="*/ 175930 w 458002"/>
              <a:gd name="connsiteY36" fmla="*/ 162118 h 415109"/>
              <a:gd name="connsiteX37" fmla="*/ 175930 w 458002"/>
              <a:gd name="connsiteY37" fmla="*/ 215915 h 415109"/>
              <a:gd name="connsiteX38" fmla="*/ 229726 w 458002"/>
              <a:gd name="connsiteY38" fmla="*/ 215915 h 415109"/>
              <a:gd name="connsiteX39" fmla="*/ 229726 w 458002"/>
              <a:gd name="connsiteY39" fmla="*/ 242814 h 415109"/>
              <a:gd name="connsiteX40" fmla="*/ 175930 w 458002"/>
              <a:gd name="connsiteY40" fmla="*/ 242814 h 415109"/>
              <a:gd name="connsiteX41" fmla="*/ 175930 w 458002"/>
              <a:gd name="connsiteY41" fmla="*/ 296610 h 415109"/>
              <a:gd name="connsiteX42" fmla="*/ 202828 w 458002"/>
              <a:gd name="connsiteY42" fmla="*/ 296610 h 415109"/>
              <a:gd name="connsiteX43" fmla="*/ 202828 w 458002"/>
              <a:gd name="connsiteY43" fmla="*/ 324236 h 415109"/>
              <a:gd name="connsiteX44" fmla="*/ 175930 w 458002"/>
              <a:gd name="connsiteY44" fmla="*/ 324236 h 415109"/>
              <a:gd name="connsiteX45" fmla="*/ 175930 w 458002"/>
              <a:gd name="connsiteY45" fmla="*/ 351134 h 415109"/>
              <a:gd name="connsiteX46" fmla="*/ 149031 w 458002"/>
              <a:gd name="connsiteY46" fmla="*/ 351134 h 415109"/>
              <a:gd name="connsiteX47" fmla="*/ 149031 w 458002"/>
              <a:gd name="connsiteY47" fmla="*/ 324236 h 415109"/>
              <a:gd name="connsiteX48" fmla="*/ 67609 w 458002"/>
              <a:gd name="connsiteY48" fmla="*/ 324236 h 415109"/>
              <a:gd name="connsiteX49" fmla="*/ 67609 w 458002"/>
              <a:gd name="connsiteY49" fmla="*/ 296610 h 415109"/>
              <a:gd name="connsiteX50" fmla="*/ 149031 w 458002"/>
              <a:gd name="connsiteY50" fmla="*/ 296610 h 415109"/>
              <a:gd name="connsiteX51" fmla="*/ 149031 w 458002"/>
              <a:gd name="connsiteY51" fmla="*/ 242814 h 415109"/>
              <a:gd name="connsiteX52" fmla="*/ 67609 w 458002"/>
              <a:gd name="connsiteY52" fmla="*/ 242814 h 415109"/>
              <a:gd name="connsiteX53" fmla="*/ 67609 w 458002"/>
              <a:gd name="connsiteY53" fmla="*/ 215915 h 415109"/>
              <a:gd name="connsiteX54" fmla="*/ 149031 w 458002"/>
              <a:gd name="connsiteY54" fmla="*/ 215915 h 415109"/>
              <a:gd name="connsiteX55" fmla="*/ 149031 w 458002"/>
              <a:gd name="connsiteY55" fmla="*/ 162118 h 415109"/>
              <a:gd name="connsiteX56" fmla="*/ 67609 w 458002"/>
              <a:gd name="connsiteY56" fmla="*/ 162118 h 415109"/>
              <a:gd name="connsiteX57" fmla="*/ 67609 w 458002"/>
              <a:gd name="connsiteY57" fmla="*/ 135219 h 415109"/>
              <a:gd name="connsiteX58" fmla="*/ 149031 w 458002"/>
              <a:gd name="connsiteY58" fmla="*/ 135219 h 415109"/>
              <a:gd name="connsiteX59" fmla="*/ 77787 w 458002"/>
              <a:gd name="connsiteY59" fmla="*/ 0 h 415109"/>
              <a:gd name="connsiteX60" fmla="*/ 404933 w 458002"/>
              <a:gd name="connsiteY60" fmla="*/ 0 h 415109"/>
              <a:gd name="connsiteX61" fmla="*/ 404933 w 458002"/>
              <a:gd name="connsiteY61" fmla="*/ 26898 h 415109"/>
              <a:gd name="connsiteX62" fmla="*/ 77787 w 458002"/>
              <a:gd name="connsiteY62" fmla="*/ 26898 h 415109"/>
              <a:gd name="connsiteX63" fmla="*/ 26898 w 458002"/>
              <a:gd name="connsiteY63" fmla="*/ 77787 h 415109"/>
              <a:gd name="connsiteX64" fmla="*/ 26898 w 458002"/>
              <a:gd name="connsiteY64" fmla="*/ 378035 h 415109"/>
              <a:gd name="connsiteX65" fmla="*/ 0 w 458002"/>
              <a:gd name="connsiteY65" fmla="*/ 378035 h 415109"/>
              <a:gd name="connsiteX66" fmla="*/ 0 w 458002"/>
              <a:gd name="connsiteY66" fmla="*/ 77787 h 415109"/>
              <a:gd name="connsiteX67" fmla="*/ 77787 w 458002"/>
              <a:gd name="connsiteY67" fmla="*/ 0 h 41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58002" h="415109">
                <a:moveTo>
                  <a:pt x="340231" y="269712"/>
                </a:moveTo>
                <a:lnTo>
                  <a:pt x="367130" y="269712"/>
                </a:lnTo>
                <a:lnTo>
                  <a:pt x="367130" y="296610"/>
                </a:lnTo>
                <a:lnTo>
                  <a:pt x="394028" y="296610"/>
                </a:lnTo>
                <a:lnTo>
                  <a:pt x="394028" y="324236"/>
                </a:lnTo>
                <a:lnTo>
                  <a:pt x="367130" y="324236"/>
                </a:lnTo>
                <a:lnTo>
                  <a:pt x="367130" y="351134"/>
                </a:lnTo>
                <a:lnTo>
                  <a:pt x="340231" y="351134"/>
                </a:lnTo>
                <a:lnTo>
                  <a:pt x="340231" y="324236"/>
                </a:lnTo>
                <a:lnTo>
                  <a:pt x="313333" y="324236"/>
                </a:lnTo>
                <a:lnTo>
                  <a:pt x="313333" y="296610"/>
                </a:lnTo>
                <a:lnTo>
                  <a:pt x="340231" y="296610"/>
                </a:lnTo>
                <a:close/>
                <a:moveTo>
                  <a:pt x="351862" y="232644"/>
                </a:moveTo>
                <a:cubicBezTo>
                  <a:pt x="308905" y="233043"/>
                  <a:pt x="274402" y="268192"/>
                  <a:pt x="274802" y="311158"/>
                </a:cubicBezTo>
                <a:cubicBezTo>
                  <a:pt x="275210" y="354115"/>
                  <a:pt x="310360" y="388611"/>
                  <a:pt x="353317" y="388211"/>
                </a:cubicBezTo>
                <a:cubicBezTo>
                  <a:pt x="395991" y="387812"/>
                  <a:pt x="430378" y="353105"/>
                  <a:pt x="430378" y="310424"/>
                </a:cubicBezTo>
                <a:cubicBezTo>
                  <a:pt x="430378" y="310184"/>
                  <a:pt x="430378" y="309943"/>
                  <a:pt x="430378" y="309696"/>
                </a:cubicBezTo>
                <a:cubicBezTo>
                  <a:pt x="429969" y="266739"/>
                  <a:pt x="394821" y="232244"/>
                  <a:pt x="351862" y="232644"/>
                </a:cubicBezTo>
                <a:close/>
                <a:moveTo>
                  <a:pt x="353317" y="205737"/>
                </a:moveTo>
                <a:cubicBezTo>
                  <a:pt x="411134" y="205737"/>
                  <a:pt x="458002" y="252605"/>
                  <a:pt x="458002" y="310424"/>
                </a:cubicBezTo>
                <a:cubicBezTo>
                  <a:pt x="458002" y="368241"/>
                  <a:pt x="411134" y="415109"/>
                  <a:pt x="353317" y="415109"/>
                </a:cubicBezTo>
                <a:cubicBezTo>
                  <a:pt x="295498" y="415109"/>
                  <a:pt x="248630" y="368241"/>
                  <a:pt x="248630" y="310424"/>
                </a:cubicBezTo>
                <a:cubicBezTo>
                  <a:pt x="248630" y="252605"/>
                  <a:pt x="295498" y="205737"/>
                  <a:pt x="353317" y="205737"/>
                </a:cubicBezTo>
                <a:close/>
                <a:moveTo>
                  <a:pt x="149031" y="108321"/>
                </a:moveTo>
                <a:lnTo>
                  <a:pt x="175930" y="108321"/>
                </a:lnTo>
                <a:lnTo>
                  <a:pt x="175930" y="135219"/>
                </a:lnTo>
                <a:lnTo>
                  <a:pt x="256626" y="135219"/>
                </a:lnTo>
                <a:lnTo>
                  <a:pt x="256626" y="108321"/>
                </a:lnTo>
                <a:lnTo>
                  <a:pt x="283524" y="108321"/>
                </a:lnTo>
                <a:lnTo>
                  <a:pt x="283524" y="135219"/>
                </a:lnTo>
                <a:lnTo>
                  <a:pt x="310424" y="135219"/>
                </a:lnTo>
                <a:lnTo>
                  <a:pt x="310424" y="162118"/>
                </a:lnTo>
                <a:lnTo>
                  <a:pt x="283524" y="162118"/>
                </a:lnTo>
                <a:lnTo>
                  <a:pt x="283524" y="189016"/>
                </a:lnTo>
                <a:lnTo>
                  <a:pt x="256626" y="189016"/>
                </a:lnTo>
                <a:lnTo>
                  <a:pt x="256626" y="162118"/>
                </a:lnTo>
                <a:lnTo>
                  <a:pt x="175930" y="162118"/>
                </a:lnTo>
                <a:lnTo>
                  <a:pt x="175930" y="215915"/>
                </a:lnTo>
                <a:lnTo>
                  <a:pt x="229726" y="215915"/>
                </a:lnTo>
                <a:lnTo>
                  <a:pt x="229726" y="242814"/>
                </a:lnTo>
                <a:lnTo>
                  <a:pt x="175930" y="242814"/>
                </a:lnTo>
                <a:lnTo>
                  <a:pt x="175930" y="296610"/>
                </a:lnTo>
                <a:lnTo>
                  <a:pt x="202828" y="296610"/>
                </a:lnTo>
                <a:lnTo>
                  <a:pt x="202828" y="324236"/>
                </a:lnTo>
                <a:lnTo>
                  <a:pt x="175930" y="324236"/>
                </a:lnTo>
                <a:lnTo>
                  <a:pt x="175930" y="351134"/>
                </a:lnTo>
                <a:lnTo>
                  <a:pt x="149031" y="351134"/>
                </a:lnTo>
                <a:lnTo>
                  <a:pt x="149031" y="324236"/>
                </a:lnTo>
                <a:lnTo>
                  <a:pt x="67609" y="324236"/>
                </a:lnTo>
                <a:lnTo>
                  <a:pt x="67609" y="296610"/>
                </a:lnTo>
                <a:lnTo>
                  <a:pt x="149031" y="296610"/>
                </a:lnTo>
                <a:lnTo>
                  <a:pt x="149031" y="242814"/>
                </a:lnTo>
                <a:lnTo>
                  <a:pt x="67609" y="242814"/>
                </a:lnTo>
                <a:lnTo>
                  <a:pt x="67609" y="215915"/>
                </a:lnTo>
                <a:lnTo>
                  <a:pt x="149031" y="215915"/>
                </a:lnTo>
                <a:lnTo>
                  <a:pt x="149031" y="162118"/>
                </a:lnTo>
                <a:lnTo>
                  <a:pt x="67609" y="162118"/>
                </a:lnTo>
                <a:lnTo>
                  <a:pt x="67609" y="135219"/>
                </a:lnTo>
                <a:lnTo>
                  <a:pt x="149031" y="135219"/>
                </a:lnTo>
                <a:close/>
                <a:moveTo>
                  <a:pt x="77787" y="0"/>
                </a:moveTo>
                <a:lnTo>
                  <a:pt x="404933" y="0"/>
                </a:lnTo>
                <a:lnTo>
                  <a:pt x="404933" y="26898"/>
                </a:lnTo>
                <a:lnTo>
                  <a:pt x="77787" y="26898"/>
                </a:lnTo>
                <a:cubicBezTo>
                  <a:pt x="49683" y="26898"/>
                  <a:pt x="26898" y="49683"/>
                  <a:pt x="26898" y="77787"/>
                </a:cubicBezTo>
                <a:lnTo>
                  <a:pt x="26898" y="378035"/>
                </a:lnTo>
                <a:lnTo>
                  <a:pt x="0" y="378035"/>
                </a:lnTo>
                <a:lnTo>
                  <a:pt x="0" y="77787"/>
                </a:lnTo>
                <a:cubicBezTo>
                  <a:pt x="0" y="34830"/>
                  <a:pt x="34830" y="0"/>
                  <a:pt x="77787" y="0"/>
                </a:cubicBezTo>
                <a:close/>
              </a:path>
            </a:pathLst>
          </a:custGeom>
          <a:solidFill>
            <a:srgbClr val="FFFFFF"/>
          </a:solidFill>
          <a:ln w="4292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5" name="iSHEJI-12">
            <a:extLst>
              <a:ext uri="{FF2B5EF4-FFF2-40B4-BE49-F238E27FC236}">
                <a16:creationId xmlns:a16="http://schemas.microsoft.com/office/drawing/2014/main" id="{1B93B718-47CE-82B7-93E8-9D83F8E19205}"/>
              </a:ext>
            </a:extLst>
          </p:cNvPr>
          <p:cNvSpPr txBox="1"/>
          <p:nvPr/>
        </p:nvSpPr>
        <p:spPr>
          <a:xfrm>
            <a:off x="8073982" y="1752211"/>
            <a:ext cx="2154012"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tx1">
                    <a:lumMod val="85000"/>
                    <a:lumOff val="15000"/>
                  </a:schemeClr>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内容智能流转</a:t>
            </a:r>
          </a:p>
        </p:txBody>
      </p:sp>
      <p:sp>
        <p:nvSpPr>
          <p:cNvPr id="26" name="iSHEJI-13">
            <a:extLst>
              <a:ext uri="{FF2B5EF4-FFF2-40B4-BE49-F238E27FC236}">
                <a16:creationId xmlns:a16="http://schemas.microsoft.com/office/drawing/2014/main" id="{37152695-81FD-4010-02C0-780F87C09739}"/>
              </a:ext>
            </a:extLst>
          </p:cNvPr>
          <p:cNvSpPr txBox="1"/>
          <p:nvPr/>
        </p:nvSpPr>
        <p:spPr>
          <a:xfrm>
            <a:off x="8073982" y="2147860"/>
            <a:ext cx="3564906" cy="82227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通过海报、文章、视频、音频、直播等形式创造优质内容，经由内容智能中台分发到各个渠道，触达用户</a:t>
            </a:r>
          </a:p>
        </p:txBody>
      </p:sp>
      <p:sp>
        <p:nvSpPr>
          <p:cNvPr id="27" name="iSHEJI-14">
            <a:extLst>
              <a:ext uri="{FF2B5EF4-FFF2-40B4-BE49-F238E27FC236}">
                <a16:creationId xmlns:a16="http://schemas.microsoft.com/office/drawing/2014/main" id="{84ECDBA3-80F0-A15A-D083-249E5AC4E761}"/>
              </a:ext>
            </a:extLst>
          </p:cNvPr>
          <p:cNvSpPr txBox="1"/>
          <p:nvPr/>
        </p:nvSpPr>
        <p:spPr>
          <a:xfrm>
            <a:off x="6742134" y="1672936"/>
            <a:ext cx="1419905" cy="73866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4800" i="0" u="none" strike="noStrike" kern="1200" cap="none" spc="0" normalizeH="0" baseline="0" noProof="0" dirty="0">
                <a:ln>
                  <a:noFill/>
                </a:ln>
                <a:solidFill>
                  <a:schemeClr val="accent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65%</a:t>
            </a:r>
            <a:endParaRPr kumimoji="0" lang="zh-CN" altLang="en-US" sz="4800" i="0" u="none" strike="noStrike" kern="1200" cap="none" spc="0" normalizeH="0" baseline="0" noProof="0" dirty="0">
              <a:ln>
                <a:noFill/>
              </a:ln>
              <a:solidFill>
                <a:schemeClr val="accent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29" name="iSHEJI-15">
            <a:extLst>
              <a:ext uri="{FF2B5EF4-FFF2-40B4-BE49-F238E27FC236}">
                <a16:creationId xmlns:a16="http://schemas.microsoft.com/office/drawing/2014/main" id="{453B1CB8-C815-00AC-C569-1629269E8118}"/>
              </a:ext>
            </a:extLst>
          </p:cNvPr>
          <p:cNvSpPr txBox="1"/>
          <p:nvPr/>
        </p:nvSpPr>
        <p:spPr>
          <a:xfrm>
            <a:off x="9264607" y="4712152"/>
            <a:ext cx="2154012"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tx1">
                    <a:lumMod val="85000"/>
                    <a:lumOff val="15000"/>
                  </a:schemeClr>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全员营销获客</a:t>
            </a:r>
          </a:p>
        </p:txBody>
      </p:sp>
      <p:sp>
        <p:nvSpPr>
          <p:cNvPr id="30" name="iSHEJI-16">
            <a:extLst>
              <a:ext uri="{FF2B5EF4-FFF2-40B4-BE49-F238E27FC236}">
                <a16:creationId xmlns:a16="http://schemas.microsoft.com/office/drawing/2014/main" id="{B6B49A3F-9CD6-15FD-9437-A53ACAF75167}"/>
              </a:ext>
            </a:extLst>
          </p:cNvPr>
          <p:cNvSpPr txBox="1"/>
          <p:nvPr/>
        </p:nvSpPr>
        <p:spPr>
          <a:xfrm>
            <a:off x="9264607" y="5107801"/>
            <a:ext cx="2583607" cy="82253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在不同流量平台开设个人账户，传递品牌声量，对平台用户种草、拉新以建立企业私域流量池</a:t>
            </a:r>
          </a:p>
        </p:txBody>
      </p:sp>
      <p:sp>
        <p:nvSpPr>
          <p:cNvPr id="31" name="iSHEJI-17">
            <a:extLst>
              <a:ext uri="{FF2B5EF4-FFF2-40B4-BE49-F238E27FC236}">
                <a16:creationId xmlns:a16="http://schemas.microsoft.com/office/drawing/2014/main" id="{3D1FF2F8-4EDC-19C9-784A-293F5FE1EECB}"/>
              </a:ext>
            </a:extLst>
          </p:cNvPr>
          <p:cNvSpPr txBox="1"/>
          <p:nvPr/>
        </p:nvSpPr>
        <p:spPr>
          <a:xfrm>
            <a:off x="7932759" y="4632877"/>
            <a:ext cx="1419905" cy="73866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4800" i="0" u="none" strike="noStrike" kern="1200" cap="none" spc="0" normalizeH="0" baseline="0" noProof="0" dirty="0">
                <a:ln>
                  <a:noFill/>
                </a:ln>
                <a:solidFill>
                  <a:schemeClr val="accent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45%</a:t>
            </a:r>
            <a:endParaRPr kumimoji="0" lang="zh-CN" altLang="en-US" sz="4800" i="0" u="none" strike="noStrike" kern="1200" cap="none" spc="0" normalizeH="0" baseline="0" noProof="0" dirty="0">
              <a:ln>
                <a:noFill/>
              </a:ln>
              <a:solidFill>
                <a:schemeClr val="accent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32" name="iSHEJI-18">
            <a:extLst>
              <a:ext uri="{FF2B5EF4-FFF2-40B4-BE49-F238E27FC236}">
                <a16:creationId xmlns:a16="http://schemas.microsoft.com/office/drawing/2014/main" id="{86391445-4D3E-F94A-834B-BCE4026227C6}"/>
              </a:ext>
            </a:extLst>
          </p:cNvPr>
          <p:cNvSpPr txBox="1"/>
          <p:nvPr/>
        </p:nvSpPr>
        <p:spPr>
          <a:xfrm>
            <a:off x="766959" y="4397404"/>
            <a:ext cx="2154012"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tx1">
                    <a:lumMod val="85000"/>
                    <a:lumOff val="15000"/>
                  </a:schemeClr>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数字资产管理</a:t>
            </a:r>
          </a:p>
        </p:txBody>
      </p:sp>
      <p:sp>
        <p:nvSpPr>
          <p:cNvPr id="44" name="iSHEJI-19">
            <a:extLst>
              <a:ext uri="{FF2B5EF4-FFF2-40B4-BE49-F238E27FC236}">
                <a16:creationId xmlns:a16="http://schemas.microsoft.com/office/drawing/2014/main" id="{20664F8B-BBA7-A762-D420-E34F1A3E9DF7}"/>
              </a:ext>
            </a:extLst>
          </p:cNvPr>
          <p:cNvSpPr txBox="1"/>
          <p:nvPr/>
        </p:nvSpPr>
        <p:spPr>
          <a:xfrm>
            <a:off x="343787" y="4793053"/>
            <a:ext cx="2632280" cy="82253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基于全社交媒体平台进行全域流量整合营销，借助数据中台</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KolRank</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提供标准化产品及服务</a:t>
            </a:r>
          </a:p>
        </p:txBody>
      </p:sp>
      <p:sp>
        <p:nvSpPr>
          <p:cNvPr id="45" name="iSHEJI-20">
            <a:extLst>
              <a:ext uri="{FF2B5EF4-FFF2-40B4-BE49-F238E27FC236}">
                <a16:creationId xmlns:a16="http://schemas.microsoft.com/office/drawing/2014/main" id="{0802A40A-1C29-27C8-C4A4-0A9086B51EC9}"/>
              </a:ext>
            </a:extLst>
          </p:cNvPr>
          <p:cNvSpPr txBox="1"/>
          <p:nvPr/>
        </p:nvSpPr>
        <p:spPr>
          <a:xfrm>
            <a:off x="2839337" y="4125052"/>
            <a:ext cx="1419905" cy="73866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4800" i="0" u="none" strike="noStrike" kern="1200" cap="none" spc="0" normalizeH="0" baseline="0" noProof="0" dirty="0">
                <a:ln>
                  <a:noFill/>
                </a:ln>
                <a:solidFill>
                  <a:schemeClr val="accent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80%</a:t>
            </a:r>
            <a:endParaRPr kumimoji="0" lang="zh-CN" altLang="en-US" sz="4800" i="0" u="none" strike="noStrike" kern="1200" cap="none" spc="0" normalizeH="0" baseline="0" noProof="0" dirty="0">
              <a:ln>
                <a:noFill/>
              </a:ln>
              <a:solidFill>
                <a:schemeClr val="accent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46" name="iSHEJI-21">
            <a:extLst>
              <a:ext uri="{FF2B5EF4-FFF2-40B4-BE49-F238E27FC236}">
                <a16:creationId xmlns:a16="http://schemas.microsoft.com/office/drawing/2014/main" id="{BD69CE1B-3F8F-2D2C-C953-8E7F7F5666A5}"/>
              </a:ext>
            </a:extLst>
          </p:cNvPr>
          <p:cNvSpPr txBox="1"/>
          <p:nvPr>
            <p:custDataLst>
              <p:tags r:id="rId2"/>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Tree>
    <p:custDataLst>
      <p:tags r:id="rId1"/>
    </p:custDataLst>
    <p:extLst>
      <p:ext uri="{BB962C8B-B14F-4D97-AF65-F5344CB8AC3E}">
        <p14:creationId xmlns:p14="http://schemas.microsoft.com/office/powerpoint/2010/main" val="345401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HEJI-1">
            <a:extLst>
              <a:ext uri="{FF2B5EF4-FFF2-40B4-BE49-F238E27FC236}">
                <a16:creationId xmlns:a16="http://schemas.microsoft.com/office/drawing/2014/main" id="{720AA4C9-6202-B73E-9FFD-6303DD9CB5E7}"/>
              </a:ext>
            </a:extLst>
          </p:cNvPr>
          <p:cNvSpPr/>
          <p:nvPr/>
        </p:nvSpPr>
        <p:spPr>
          <a:xfrm>
            <a:off x="430512" y="582300"/>
            <a:ext cx="590568" cy="59056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2" name="iSHEJI-4">
            <a:extLst>
              <a:ext uri="{FF2B5EF4-FFF2-40B4-BE49-F238E27FC236}">
                <a16:creationId xmlns:a16="http://schemas.microsoft.com/office/drawing/2014/main" id="{0B6DA8F1-B8F2-1684-9970-A02DBE638DBE}"/>
              </a:ext>
            </a:extLst>
          </p:cNvPr>
          <p:cNvSpPr/>
          <p:nvPr/>
        </p:nvSpPr>
        <p:spPr>
          <a:xfrm>
            <a:off x="575292" y="735732"/>
            <a:ext cx="301008" cy="28370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7" name="iSHEJI-5">
            <a:extLst>
              <a:ext uri="{FF2B5EF4-FFF2-40B4-BE49-F238E27FC236}">
                <a16:creationId xmlns:a16="http://schemas.microsoft.com/office/drawing/2014/main" id="{33476D2E-D573-C724-50C6-CFDEB68AAB5E}"/>
              </a:ext>
            </a:extLst>
          </p:cNvPr>
          <p:cNvSpPr txBox="1"/>
          <p:nvPr/>
        </p:nvSpPr>
        <p:spPr>
          <a:xfrm>
            <a:off x="2775516" y="3236146"/>
            <a:ext cx="2154012"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chemeClr val="tx1">
                    <a:lumMod val="85000"/>
                    <a:lumOff val="15000"/>
                  </a:schemeClr>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内容智能流转</a:t>
            </a:r>
          </a:p>
        </p:txBody>
      </p:sp>
      <p:sp>
        <p:nvSpPr>
          <p:cNvPr id="11" name="iSHEJI-6">
            <a:extLst>
              <a:ext uri="{FF2B5EF4-FFF2-40B4-BE49-F238E27FC236}">
                <a16:creationId xmlns:a16="http://schemas.microsoft.com/office/drawing/2014/main" id="{D98FEB22-97E9-284C-D77D-BBA807FFB6D3}"/>
              </a:ext>
            </a:extLst>
          </p:cNvPr>
          <p:cNvSpPr txBox="1"/>
          <p:nvPr/>
        </p:nvSpPr>
        <p:spPr>
          <a:xfrm>
            <a:off x="2407920" y="3728246"/>
            <a:ext cx="2889204" cy="82253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通过海报、文章、视频、音频、直播等形式创造优质内容，经由内容智能中台分发到各个渠道，触达用户</a:t>
            </a:r>
          </a:p>
        </p:txBody>
      </p:sp>
      <p:sp>
        <p:nvSpPr>
          <p:cNvPr id="13" name="iSHEJI-7">
            <a:extLst>
              <a:ext uri="{FF2B5EF4-FFF2-40B4-BE49-F238E27FC236}">
                <a16:creationId xmlns:a16="http://schemas.microsoft.com/office/drawing/2014/main" id="{21183402-E8B9-AF42-3D11-64BCB6C2951E}"/>
              </a:ext>
            </a:extLst>
          </p:cNvPr>
          <p:cNvSpPr/>
          <p:nvPr/>
        </p:nvSpPr>
        <p:spPr>
          <a:xfrm>
            <a:off x="3671321" y="2441341"/>
            <a:ext cx="362403" cy="362403"/>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tx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4" name="iSHEJI-8">
            <a:extLst>
              <a:ext uri="{FF2B5EF4-FFF2-40B4-BE49-F238E27FC236}">
                <a16:creationId xmlns:a16="http://schemas.microsoft.com/office/drawing/2014/main" id="{6301E04D-021F-6AE3-D948-A06D3456B0E7}"/>
              </a:ext>
            </a:extLst>
          </p:cNvPr>
          <p:cNvSpPr/>
          <p:nvPr/>
        </p:nvSpPr>
        <p:spPr>
          <a:xfrm>
            <a:off x="2118972" y="1895119"/>
            <a:ext cx="3467100" cy="3724631"/>
          </a:xfrm>
          <a:prstGeom prst="rect">
            <a:avLst/>
          </a:prstGeom>
          <a:noFill/>
          <a:ln w="1016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5" name="iSHEJI-9">
            <a:extLst>
              <a:ext uri="{FF2B5EF4-FFF2-40B4-BE49-F238E27FC236}">
                <a16:creationId xmlns:a16="http://schemas.microsoft.com/office/drawing/2014/main" id="{31FB0A9F-3509-6669-8A4E-CEFE8766E385}"/>
              </a:ext>
            </a:extLst>
          </p:cNvPr>
          <p:cNvSpPr/>
          <p:nvPr/>
        </p:nvSpPr>
        <p:spPr>
          <a:xfrm>
            <a:off x="6605928" y="1895119"/>
            <a:ext cx="3467100" cy="3724631"/>
          </a:xfrm>
          <a:prstGeom prst="rect">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6" name="iSHEJI-10">
            <a:extLst>
              <a:ext uri="{FF2B5EF4-FFF2-40B4-BE49-F238E27FC236}">
                <a16:creationId xmlns:a16="http://schemas.microsoft.com/office/drawing/2014/main" id="{B50DC696-78B4-77B6-7EE2-3464C0D57A9E}"/>
              </a:ext>
            </a:extLst>
          </p:cNvPr>
          <p:cNvSpPr txBox="1"/>
          <p:nvPr/>
        </p:nvSpPr>
        <p:spPr>
          <a:xfrm>
            <a:off x="7262472" y="3236146"/>
            <a:ext cx="2154012"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chemeClr val="tx1">
                    <a:lumMod val="85000"/>
                    <a:lumOff val="15000"/>
                  </a:schemeClr>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品牌塑造传播</a:t>
            </a:r>
          </a:p>
        </p:txBody>
      </p:sp>
      <p:sp>
        <p:nvSpPr>
          <p:cNvPr id="17" name="iSHEJI-11">
            <a:extLst>
              <a:ext uri="{FF2B5EF4-FFF2-40B4-BE49-F238E27FC236}">
                <a16:creationId xmlns:a16="http://schemas.microsoft.com/office/drawing/2014/main" id="{B68368F7-42A5-E036-A6FA-1A97CD817605}"/>
              </a:ext>
            </a:extLst>
          </p:cNvPr>
          <p:cNvSpPr txBox="1"/>
          <p:nvPr/>
        </p:nvSpPr>
        <p:spPr>
          <a:xfrm>
            <a:off x="6894876" y="3728246"/>
            <a:ext cx="2889204" cy="110261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整合内容创意供应链自研”</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AI</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图像处理引撃”、“智能数据引”，形成多端应用和服务，提供企业级一站式内容创意全链路解决方案。</a:t>
            </a:r>
          </a:p>
        </p:txBody>
      </p:sp>
      <p:sp>
        <p:nvSpPr>
          <p:cNvPr id="18" name="iSHEJI-12">
            <a:extLst>
              <a:ext uri="{FF2B5EF4-FFF2-40B4-BE49-F238E27FC236}">
                <a16:creationId xmlns:a16="http://schemas.microsoft.com/office/drawing/2014/main" id="{589A7B57-92D2-C997-7ED1-26E0493529DE}"/>
              </a:ext>
            </a:extLst>
          </p:cNvPr>
          <p:cNvSpPr/>
          <p:nvPr/>
        </p:nvSpPr>
        <p:spPr>
          <a:xfrm>
            <a:off x="8165219" y="2441341"/>
            <a:ext cx="348519" cy="362403"/>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tx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9" name="iSHEJI-13">
            <a:extLst>
              <a:ext uri="{FF2B5EF4-FFF2-40B4-BE49-F238E27FC236}">
                <a16:creationId xmlns:a16="http://schemas.microsoft.com/office/drawing/2014/main" id="{EF11F294-B09D-D644-5D15-F6905AB01A3D}"/>
              </a:ext>
            </a:extLst>
          </p:cNvPr>
          <p:cNvSpPr txBox="1"/>
          <p:nvPr/>
        </p:nvSpPr>
        <p:spPr>
          <a:xfrm>
            <a:off x="1162050" y="6052152"/>
            <a:ext cx="9867900" cy="426079"/>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i="0" u="none" strike="noStrike" kern="1200" cap="none" spc="0" normalizeH="0" baseline="0" noProof="0" dirty="0">
                <a:ln>
                  <a:noFill/>
                </a:ln>
                <a:solidFill>
                  <a:schemeClr val="bg1">
                    <a:lumMod val="50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Maecenas porttitor congue massa. Fusce posuere, magna sed pulvinar ultricies, purus lectus malesuada libero, sit amet commodo magna eros quis urna. ultricies, purus lectus malesuada libero, sit amet commodo magna eros quis urna.</a:t>
            </a:r>
          </a:p>
        </p:txBody>
      </p:sp>
      <p:sp>
        <p:nvSpPr>
          <p:cNvPr id="20" name="iSHEJI-14">
            <a:extLst>
              <a:ext uri="{FF2B5EF4-FFF2-40B4-BE49-F238E27FC236}">
                <a16:creationId xmlns:a16="http://schemas.microsoft.com/office/drawing/2014/main" id="{BAA2386E-9889-A28F-0588-0354D0826F3C}"/>
              </a:ext>
            </a:extLst>
          </p:cNvPr>
          <p:cNvSpPr txBox="1"/>
          <p:nvPr>
            <p:custDataLst>
              <p:tags r:id="rId2"/>
            </p:custDataLst>
          </p:nvPr>
        </p:nvSpPr>
        <p:spPr>
          <a:xfrm>
            <a:off x="11179888" y="682340"/>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2" name="iSHEJI-2">
            <a:extLst>
              <a:ext uri="{FF2B5EF4-FFF2-40B4-BE49-F238E27FC236}">
                <a16:creationId xmlns:a16="http://schemas.microsoft.com/office/drawing/2014/main" id="{EDD2DCA3-B14D-FA04-63E8-793418F269DE}"/>
              </a:ext>
            </a:extLst>
          </p:cNvPr>
          <p:cNvSpPr txBox="1"/>
          <p:nvPr/>
        </p:nvSpPr>
        <p:spPr>
          <a:xfrm>
            <a:off x="1153025" y="558828"/>
            <a:ext cx="2446121"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spc="0" dirty="0">
                <a:solidFill>
                  <a:schemeClr val="tx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工作总结</a:t>
            </a:r>
          </a:p>
        </p:txBody>
      </p:sp>
      <p:sp>
        <p:nvSpPr>
          <p:cNvPr id="3" name="iSHEJI-3">
            <a:extLst>
              <a:ext uri="{FF2B5EF4-FFF2-40B4-BE49-F238E27FC236}">
                <a16:creationId xmlns:a16="http://schemas.microsoft.com/office/drawing/2014/main" id="{6DB349B7-54B1-CAEC-D49E-D73A14642338}"/>
              </a:ext>
            </a:extLst>
          </p:cNvPr>
          <p:cNvSpPr txBox="1"/>
          <p:nvPr/>
        </p:nvSpPr>
        <p:spPr>
          <a:xfrm>
            <a:off x="1153025" y="989715"/>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Work summary</a:t>
            </a:r>
          </a:p>
        </p:txBody>
      </p:sp>
    </p:spTree>
    <p:custDataLst>
      <p:tags r:id="rId1"/>
    </p:custDataLst>
    <p:extLst>
      <p:ext uri="{BB962C8B-B14F-4D97-AF65-F5344CB8AC3E}">
        <p14:creationId xmlns:p14="http://schemas.microsoft.com/office/powerpoint/2010/main" val="37556318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ISLIDE.ICON" val="#888485;"/>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ISLIDE.ICON" val="#888485;"/>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ISLIDE.ICON" val="#888485;"/>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ISLIDE.ICON" val="#888485;"/>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ISLIDE.ICON" val="#888485;"/>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ISLIDE.ICON" val="#888485;"/>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ISLIDE.ICON" val="#888485;"/>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ISLIDE.ICON" val="#888485;"/>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30.xml><?xml version="1.0" encoding="utf-8"?>
<p:tagLst xmlns:a="http://schemas.openxmlformats.org/drawingml/2006/main" xmlns:r="http://schemas.openxmlformats.org/officeDocument/2006/relationships" xmlns:p="http://schemas.openxmlformats.org/presentationml/2006/main">
  <p:tag name="ISLIDE.ICON" val="#888485;"/>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ISLIDE.ICON" val="#888485;"/>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ISLIDE.ICON" val="#888485;"/>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ISLIDE.ICON" val="#888485;"/>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ISLIDE.ICON" val="#888485;#888486;#888488;#888491;"/>
</p:tagLst>
</file>

<file path=ppt/theme/theme1.xml><?xml version="1.0" encoding="utf-8"?>
<a:theme xmlns:a="http://schemas.openxmlformats.org/drawingml/2006/main" name="Office 主题​​">
  <a:themeElements>
    <a:clrScheme name="蓝灰">
      <a:dk1>
        <a:srgbClr val="000000"/>
      </a:dk1>
      <a:lt1>
        <a:srgbClr val="FFFFFF"/>
      </a:lt1>
      <a:dk2>
        <a:srgbClr val="4A66AC"/>
      </a:dk2>
      <a:lt2>
        <a:srgbClr val="E0EBF6"/>
      </a:lt2>
      <a:accent1>
        <a:srgbClr val="00B1F5"/>
      </a:accent1>
      <a:accent2>
        <a:srgbClr val="8B8B8B"/>
      </a:accent2>
      <a:accent3>
        <a:srgbClr val="3F3F3F"/>
      </a:accent3>
      <a:accent4>
        <a:srgbClr val="3F3F3F"/>
      </a:accent4>
      <a:accent5>
        <a:srgbClr val="3F3F3F"/>
      </a:accent5>
      <a:accent6>
        <a:srgbClr val="3F3F3F"/>
      </a:accent6>
      <a:hlink>
        <a:srgbClr val="4472C4"/>
      </a:hlink>
      <a:folHlink>
        <a:srgbClr val="BFBFBF"/>
      </a:folHlink>
    </a:clrScheme>
    <a:fontScheme name="爱设计_标准主题字体">
      <a:majorFont>
        <a:latin typeface="OPPOSans L"/>
        <a:ea typeface="OPPOSans L"/>
        <a:cs typeface=""/>
      </a:majorFont>
      <a:minorFont>
        <a:latin typeface="OPPOSans L"/>
        <a:ea typeface="OPPOSans 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TotalTime>
  <Words>1368</Words>
  <Application>Microsoft Office PowerPoint</Application>
  <PresentationFormat>宽屏</PresentationFormat>
  <Paragraphs>166</Paragraphs>
  <Slides>22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OPPOSans L</vt:lpstr>
      <vt:lpstr>阿里巴巴普惠体 2.0 35 Thin</vt:lpstr>
      <vt:lpstr>阿里巴巴普惠体 2.0 45 Light</vt:lpstr>
      <vt:lpstr>阿里巴巴普惠体 2.0 95 ExtraBold</vt:lpstr>
      <vt:lpstr>等线</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爱设计公司</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简约几何风年终述职个人总结汇报ppt模板</dc:title>
  <dc:creator>爱设计PPT</dc:creator>
  <cp:keywords>51PPT模板网</cp:keywords>
  <dc:description>www.51pptmoban.com</dc:description>
  <cp:lastModifiedBy>Power user</cp:lastModifiedBy>
  <cp:revision>133</cp:revision>
  <dcterms:created xsi:type="dcterms:W3CDTF">2021-08-04T08:06:46Z</dcterms:created>
  <dcterms:modified xsi:type="dcterms:W3CDTF">2023-01-12T11:41:24Z</dcterms:modified>
</cp:coreProperties>
</file>