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60" r:id="rId2"/>
    <p:sldId id="261" r:id="rId3"/>
    <p:sldId id="256" r:id="rId4"/>
    <p:sldId id="258" r:id="rId5"/>
    <p:sldId id="257" r:id="rId6"/>
    <p:sldId id="259" r:id="rId7"/>
    <p:sldId id="262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F0000"/>
    <a:srgbClr val="FF0103"/>
    <a:srgbClr val="C4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6031" autoAdjust="0"/>
  </p:normalViewPr>
  <p:slideViewPr>
    <p:cSldViewPr snapToGrid="0" showGuides="1">
      <p:cViewPr varScale="1">
        <p:scale>
          <a:sx n="98" d="100"/>
          <a:sy n="98" d="100"/>
        </p:scale>
        <p:origin x="102" y="228"/>
      </p:cViewPr>
      <p:guideLst>
        <p:guide orient="horz" pos="2160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0D883-DD77-460B-8785-62AE5D9B1D63}" type="datetimeFigureOut">
              <a:rPr lang="zh-CN" altLang="en-US" smtClean="0"/>
              <a:t>2023/1/12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DEAF83-9BB2-41AC-BEE5-089543E804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37780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DEAF83-9BB2-41AC-BEE5-089543E80422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88571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4969A2C-77FD-98F7-E57E-E700212C9D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E4B244E5-5099-E609-1EF4-AB42BDF3A9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BFB164B-582C-70BF-5FF6-635E5DB872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21C25-92E2-4773-83BC-36C65BBDF039}" type="datetimeFigureOut">
              <a:rPr lang="zh-CN" altLang="en-US" smtClean="0"/>
              <a:t>2023/1/12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D7D03AF-DF91-38A2-7315-F862226922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F675252-3DB3-EDA3-FF7E-2BA1E9033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90F9C-4BE6-49F4-9CF7-B8E65EA72E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7673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AEE2181-DBC2-583B-899C-8305AAAA33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8CC52A3-04FD-0DBB-3FF7-EDD72CA2AF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2F372E7-DC75-5FBA-30BF-5718B6628D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21C25-92E2-4773-83BC-36C65BBDF039}" type="datetimeFigureOut">
              <a:rPr lang="zh-CN" altLang="en-US" smtClean="0"/>
              <a:t>2023/1/12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BBB3676-0FC1-7A51-C371-3444A0A67F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1F02934-6D83-C64F-7E94-CDD99311CD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90F9C-4BE6-49F4-9CF7-B8E65EA72E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25547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0443280A-6880-324B-21E4-B13E26729A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FBBC523-3718-CABA-9BCF-3C622B9E2D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19D3763-81F8-6BB3-7B64-53D2B92A54C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321C25-92E2-4773-83BC-36C65BBDF039}" type="datetimeFigureOut">
              <a:rPr lang="zh-CN" altLang="en-US" smtClean="0"/>
              <a:t>2023/1/12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6817AE2-109A-B4D0-8623-F205E827638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AF64D4A-F07E-F900-0E04-BE90E001C7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290F9C-4BE6-49F4-9CF7-B8E65EA72E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0136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8" name="组合 157">
            <a:extLst>
              <a:ext uri="{FF2B5EF4-FFF2-40B4-BE49-F238E27FC236}">
                <a16:creationId xmlns:a16="http://schemas.microsoft.com/office/drawing/2014/main" id="{CD160338-20B3-9A3E-9BDD-5564F102CC2C}"/>
              </a:ext>
            </a:extLst>
          </p:cNvPr>
          <p:cNvGrpSpPr/>
          <p:nvPr/>
        </p:nvGrpSpPr>
        <p:grpSpPr>
          <a:xfrm>
            <a:off x="662168" y="254533"/>
            <a:ext cx="4562174" cy="5021066"/>
            <a:chOff x="399653" y="0"/>
            <a:chExt cx="5869973" cy="6460411"/>
          </a:xfrm>
        </p:grpSpPr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0BDFD1CC-1717-7341-B7AA-0CB86E485647}"/>
                </a:ext>
              </a:extLst>
            </p:cNvPr>
            <p:cNvSpPr/>
            <p:nvPr/>
          </p:nvSpPr>
          <p:spPr>
            <a:xfrm>
              <a:off x="1883442" y="0"/>
              <a:ext cx="151285" cy="2086628"/>
            </a:xfrm>
            <a:custGeom>
              <a:avLst/>
              <a:gdLst>
                <a:gd name="connsiteX0" fmla="*/ 0 w 151285"/>
                <a:gd name="connsiteY0" fmla="*/ 0 h 2086628"/>
                <a:gd name="connsiteX1" fmla="*/ 32220 w 151285"/>
                <a:gd name="connsiteY1" fmla="*/ 0 h 2086628"/>
                <a:gd name="connsiteX2" fmla="*/ 79606 w 151285"/>
                <a:gd name="connsiteY2" fmla="*/ 998649 h 2086628"/>
                <a:gd name="connsiteX3" fmla="*/ 151285 w 151285"/>
                <a:gd name="connsiteY3" fmla="*/ 2084154 h 2086628"/>
                <a:gd name="connsiteX4" fmla="*/ 119120 w 151285"/>
                <a:gd name="connsiteY4" fmla="*/ 2086628 h 2086628"/>
                <a:gd name="connsiteX5" fmla="*/ 47442 w 151285"/>
                <a:gd name="connsiteY5" fmla="*/ 1000449 h 208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1285" h="2086628">
                  <a:moveTo>
                    <a:pt x="0" y="0"/>
                  </a:moveTo>
                  <a:lnTo>
                    <a:pt x="32220" y="0"/>
                  </a:lnTo>
                  <a:lnTo>
                    <a:pt x="79606" y="998649"/>
                  </a:lnTo>
                  <a:cubicBezTo>
                    <a:pt x="100174" y="1361378"/>
                    <a:pt x="124070" y="1723371"/>
                    <a:pt x="151285" y="2084154"/>
                  </a:cubicBezTo>
                  <a:lnTo>
                    <a:pt x="119120" y="2086628"/>
                  </a:lnTo>
                  <a:cubicBezTo>
                    <a:pt x="91906" y="1725626"/>
                    <a:pt x="68011" y="1363406"/>
                    <a:pt x="47442" y="1000449"/>
                  </a:cubicBezTo>
                  <a:close/>
                </a:path>
              </a:pathLst>
            </a:custGeom>
            <a:solidFill>
              <a:srgbClr val="DF0000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114" name="图形 395">
              <a:extLst>
                <a:ext uri="{FF2B5EF4-FFF2-40B4-BE49-F238E27FC236}">
                  <a16:creationId xmlns:a16="http://schemas.microsoft.com/office/drawing/2014/main" id="{8ED461F8-9EE7-63D0-3A16-EBFA822249A2}"/>
                </a:ext>
              </a:extLst>
            </p:cNvPr>
            <p:cNvGrpSpPr/>
            <p:nvPr/>
          </p:nvGrpSpPr>
          <p:grpSpPr>
            <a:xfrm>
              <a:off x="399653" y="857713"/>
              <a:ext cx="3395545" cy="5602698"/>
              <a:chOff x="-82" y="2049011"/>
              <a:chExt cx="2222311" cy="3666845"/>
            </a:xfrm>
          </p:grpSpPr>
          <p:grpSp>
            <p:nvGrpSpPr>
              <p:cNvPr id="115" name="图形 395">
                <a:extLst>
                  <a:ext uri="{FF2B5EF4-FFF2-40B4-BE49-F238E27FC236}">
                    <a16:creationId xmlns:a16="http://schemas.microsoft.com/office/drawing/2014/main" id="{26CB05FB-18C3-BAEF-95F8-C0A186DB785C}"/>
                  </a:ext>
                </a:extLst>
              </p:cNvPr>
              <p:cNvGrpSpPr/>
              <p:nvPr/>
            </p:nvGrpSpPr>
            <p:grpSpPr>
              <a:xfrm>
                <a:off x="-82" y="2049011"/>
                <a:ext cx="2222311" cy="2067796"/>
                <a:chOff x="-82" y="2049011"/>
                <a:chExt cx="2222311" cy="2067796"/>
              </a:xfrm>
            </p:grpSpPr>
            <p:sp>
              <p:nvSpPr>
                <p:cNvPr id="125" name="任意多边形: 形状 124">
                  <a:extLst>
                    <a:ext uri="{FF2B5EF4-FFF2-40B4-BE49-F238E27FC236}">
                      <a16:creationId xmlns:a16="http://schemas.microsoft.com/office/drawing/2014/main" id="{BC895CE5-F76D-924D-A9BE-20B69BCA56D2}"/>
                    </a:ext>
                  </a:extLst>
                </p:cNvPr>
                <p:cNvSpPr/>
                <p:nvPr/>
              </p:nvSpPr>
              <p:spPr>
                <a:xfrm>
                  <a:off x="-82" y="2049011"/>
                  <a:ext cx="2222311" cy="2067796"/>
                </a:xfrm>
                <a:custGeom>
                  <a:avLst/>
                  <a:gdLst>
                    <a:gd name="connsiteX0" fmla="*/ 419754 w 2222311"/>
                    <a:gd name="connsiteY0" fmla="*/ 194983 h 2067796"/>
                    <a:gd name="connsiteX1" fmla="*/ 27038 w 2222311"/>
                    <a:gd name="connsiteY1" fmla="*/ 826110 h 2067796"/>
                    <a:gd name="connsiteX2" fmla="*/ 105810 w 2222311"/>
                    <a:gd name="connsiteY2" fmla="*/ 1516863 h 2067796"/>
                    <a:gd name="connsiteX3" fmla="*/ 876573 w 2222311"/>
                    <a:gd name="connsiteY3" fmla="*/ 2037880 h 2067796"/>
                    <a:gd name="connsiteX4" fmla="*/ 1490650 w 2222311"/>
                    <a:gd name="connsiteY4" fmla="*/ 2026260 h 2067796"/>
                    <a:gd name="connsiteX5" fmla="*/ 2008905 w 2222311"/>
                    <a:gd name="connsiteY5" fmla="*/ 1704220 h 2067796"/>
                    <a:gd name="connsiteX6" fmla="*/ 2104536 w 2222311"/>
                    <a:gd name="connsiteY6" fmla="*/ 609130 h 2067796"/>
                    <a:gd name="connsiteX7" fmla="*/ 1161942 w 2222311"/>
                    <a:gd name="connsiteY7" fmla="*/ 5150 h 2067796"/>
                    <a:gd name="connsiteX8" fmla="*/ 419754 w 2222311"/>
                    <a:gd name="connsiteY8" fmla="*/ 194983 h 20677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222311" h="2067796">
                      <a:moveTo>
                        <a:pt x="419754" y="194983"/>
                      </a:moveTo>
                      <a:cubicBezTo>
                        <a:pt x="216109" y="345383"/>
                        <a:pt x="81426" y="578841"/>
                        <a:pt x="27038" y="826110"/>
                      </a:cubicBezTo>
                      <a:cubicBezTo>
                        <a:pt x="-23825" y="1057281"/>
                        <a:pt x="-5823" y="1308170"/>
                        <a:pt x="105810" y="1516863"/>
                      </a:cubicBezTo>
                      <a:cubicBezTo>
                        <a:pt x="256972" y="1799374"/>
                        <a:pt x="562629" y="1973872"/>
                        <a:pt x="876573" y="2037880"/>
                      </a:cubicBezTo>
                      <a:cubicBezTo>
                        <a:pt x="1078979" y="2079123"/>
                        <a:pt x="1291196" y="2079981"/>
                        <a:pt x="1490650" y="2026260"/>
                      </a:cubicBezTo>
                      <a:cubicBezTo>
                        <a:pt x="1690103" y="1972539"/>
                        <a:pt x="1876222" y="1862525"/>
                        <a:pt x="2008905" y="1704220"/>
                      </a:cubicBezTo>
                      <a:cubicBezTo>
                        <a:pt x="2258650" y="1406182"/>
                        <a:pt x="2287416" y="952316"/>
                        <a:pt x="2104536" y="609130"/>
                      </a:cubicBezTo>
                      <a:cubicBezTo>
                        <a:pt x="1921656" y="265944"/>
                        <a:pt x="1549133" y="40773"/>
                        <a:pt x="1161942" y="5150"/>
                      </a:cubicBezTo>
                      <a:cubicBezTo>
                        <a:pt x="902005" y="-18758"/>
                        <a:pt x="629780" y="39916"/>
                        <a:pt x="419754" y="19498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C00000"/>
                    </a:gs>
                    <a:gs pos="0">
                      <a:srgbClr val="FF00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26" name="图形 395">
                  <a:extLst>
                    <a:ext uri="{FF2B5EF4-FFF2-40B4-BE49-F238E27FC236}">
                      <a16:creationId xmlns:a16="http://schemas.microsoft.com/office/drawing/2014/main" id="{0B1211F5-23AD-81A1-9B68-5A9A17EBAC59}"/>
                    </a:ext>
                  </a:extLst>
                </p:cNvPr>
                <p:cNvGrpSpPr/>
                <p:nvPr/>
              </p:nvGrpSpPr>
              <p:grpSpPr>
                <a:xfrm>
                  <a:off x="60" y="2066639"/>
                  <a:ext cx="2188212" cy="1862043"/>
                  <a:chOff x="60" y="2066639"/>
                  <a:chExt cx="2188212" cy="1862043"/>
                </a:xfrm>
                <a:solidFill>
                  <a:srgbClr val="FFAB3F"/>
                </a:solidFill>
              </p:grpSpPr>
              <p:sp>
                <p:nvSpPr>
                  <p:cNvPr id="135" name="任意多边形: 形状 134">
                    <a:extLst>
                      <a:ext uri="{FF2B5EF4-FFF2-40B4-BE49-F238E27FC236}">
                        <a16:creationId xmlns:a16="http://schemas.microsoft.com/office/drawing/2014/main" id="{B9F7BAB3-8D81-C3BF-CCB2-3E3433E27255}"/>
                      </a:ext>
                    </a:extLst>
                  </p:cNvPr>
                  <p:cNvSpPr/>
                  <p:nvPr/>
                </p:nvSpPr>
                <p:spPr>
                  <a:xfrm>
                    <a:off x="1670875" y="3896772"/>
                    <a:ext cx="162210" cy="31909"/>
                  </a:xfrm>
                  <a:custGeom>
                    <a:avLst/>
                    <a:gdLst>
                      <a:gd name="connsiteX0" fmla="*/ 3905 w 162210"/>
                      <a:gd name="connsiteY0" fmla="*/ 0 h 31909"/>
                      <a:gd name="connsiteX1" fmla="*/ 0 w 162210"/>
                      <a:gd name="connsiteY1" fmla="*/ 10763 h 31909"/>
                      <a:gd name="connsiteX2" fmla="*/ 121634 w 162210"/>
                      <a:gd name="connsiteY2" fmla="*/ 31909 h 31909"/>
                      <a:gd name="connsiteX3" fmla="*/ 143066 w 162210"/>
                      <a:gd name="connsiteY3" fmla="*/ 31242 h 31909"/>
                      <a:gd name="connsiteX4" fmla="*/ 162211 w 162210"/>
                      <a:gd name="connsiteY4" fmla="*/ 18002 h 31909"/>
                      <a:gd name="connsiteX5" fmla="*/ 3905 w 162210"/>
                      <a:gd name="connsiteY5" fmla="*/ 0 h 319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62210" h="31909">
                        <a:moveTo>
                          <a:pt x="3905" y="0"/>
                        </a:moveTo>
                        <a:lnTo>
                          <a:pt x="0" y="10763"/>
                        </a:lnTo>
                        <a:cubicBezTo>
                          <a:pt x="39053" y="24956"/>
                          <a:pt x="80391" y="32004"/>
                          <a:pt x="121634" y="31909"/>
                        </a:cubicBezTo>
                        <a:cubicBezTo>
                          <a:pt x="128778" y="31909"/>
                          <a:pt x="135922" y="31623"/>
                          <a:pt x="143066" y="31242"/>
                        </a:cubicBezTo>
                        <a:cubicBezTo>
                          <a:pt x="149447" y="26861"/>
                          <a:pt x="155829" y="22479"/>
                          <a:pt x="162211" y="18002"/>
                        </a:cubicBezTo>
                        <a:cubicBezTo>
                          <a:pt x="109061" y="24194"/>
                          <a:pt x="54578" y="18383"/>
                          <a:pt x="3905" y="0"/>
                        </a:cubicBezTo>
                        <a:close/>
                      </a:path>
                    </a:pathLst>
                  </a:custGeom>
                  <a:solidFill>
                    <a:srgbClr val="FFAB3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6" name="任意多边形: 形状 135">
                    <a:extLst>
                      <a:ext uri="{FF2B5EF4-FFF2-40B4-BE49-F238E27FC236}">
                        <a16:creationId xmlns:a16="http://schemas.microsoft.com/office/drawing/2014/main" id="{ADEA020E-0C8A-13D3-2D0E-7EED46651557}"/>
                      </a:ext>
                    </a:extLst>
                  </p:cNvPr>
                  <p:cNvSpPr/>
                  <p:nvPr/>
                </p:nvSpPr>
                <p:spPr>
                  <a:xfrm>
                    <a:off x="60" y="2066639"/>
                    <a:ext cx="2188212" cy="1697640"/>
                  </a:xfrm>
                  <a:custGeom>
                    <a:avLst/>
                    <a:gdLst>
                      <a:gd name="connsiteX0" fmla="*/ 178247 w 2188212"/>
                      <a:gd name="connsiteY0" fmla="*/ 1367123 h 1697640"/>
                      <a:gd name="connsiteX1" fmla="*/ 550294 w 2188212"/>
                      <a:gd name="connsiteY1" fmla="*/ 1584579 h 1697640"/>
                      <a:gd name="connsiteX2" fmla="*/ 553246 w 2188212"/>
                      <a:gd name="connsiteY2" fmla="*/ 1573435 h 1697640"/>
                      <a:gd name="connsiteX3" fmla="*/ 176533 w 2188212"/>
                      <a:gd name="connsiteY3" fmla="*/ 1348549 h 1697640"/>
                      <a:gd name="connsiteX4" fmla="*/ 185486 w 2188212"/>
                      <a:gd name="connsiteY4" fmla="*/ 1067753 h 1697640"/>
                      <a:gd name="connsiteX5" fmla="*/ 390178 w 2188212"/>
                      <a:gd name="connsiteY5" fmla="*/ 873633 h 1697640"/>
                      <a:gd name="connsiteX6" fmla="*/ 664117 w 2188212"/>
                      <a:gd name="connsiteY6" fmla="*/ 1525810 h 1697640"/>
                      <a:gd name="connsiteX7" fmla="*/ 673166 w 2188212"/>
                      <a:gd name="connsiteY7" fmla="*/ 1518571 h 1697640"/>
                      <a:gd name="connsiteX8" fmla="*/ 400942 w 2188212"/>
                      <a:gd name="connsiteY8" fmla="*/ 868299 h 1697640"/>
                      <a:gd name="connsiteX9" fmla="*/ 401132 w 2188212"/>
                      <a:gd name="connsiteY9" fmla="*/ 868013 h 1697640"/>
                      <a:gd name="connsiteX10" fmla="*/ 665451 w 2188212"/>
                      <a:gd name="connsiteY10" fmla="*/ 687800 h 1697640"/>
                      <a:gd name="connsiteX11" fmla="*/ 1126937 w 2188212"/>
                      <a:gd name="connsiteY11" fmla="*/ 652939 h 1697640"/>
                      <a:gd name="connsiteX12" fmla="*/ 1468504 w 2188212"/>
                      <a:gd name="connsiteY12" fmla="*/ 941356 h 1697640"/>
                      <a:gd name="connsiteX13" fmla="*/ 1470409 w 2188212"/>
                      <a:gd name="connsiteY13" fmla="*/ 947166 h 1697640"/>
                      <a:gd name="connsiteX14" fmla="*/ 1292291 w 2188212"/>
                      <a:gd name="connsiteY14" fmla="*/ 1410176 h 1697640"/>
                      <a:gd name="connsiteX15" fmla="*/ 1302007 w 2188212"/>
                      <a:gd name="connsiteY15" fmla="*/ 1416368 h 1697640"/>
                      <a:gd name="connsiteX16" fmla="*/ 1483077 w 2188212"/>
                      <a:gd name="connsiteY16" fmla="*/ 941832 h 1697640"/>
                      <a:gd name="connsiteX17" fmla="*/ 1846551 w 2188212"/>
                      <a:gd name="connsiteY17" fmla="*/ 939070 h 1697640"/>
                      <a:gd name="connsiteX18" fmla="*/ 2088581 w 2188212"/>
                      <a:gd name="connsiteY18" fmla="*/ 1203103 h 1697640"/>
                      <a:gd name="connsiteX19" fmla="*/ 1697294 w 2188212"/>
                      <a:gd name="connsiteY19" fmla="*/ 1688021 h 1697640"/>
                      <a:gd name="connsiteX20" fmla="*/ 1703676 w 2188212"/>
                      <a:gd name="connsiteY20" fmla="*/ 1697641 h 1697640"/>
                      <a:gd name="connsiteX21" fmla="*/ 2094963 w 2188212"/>
                      <a:gd name="connsiteY21" fmla="*/ 1218629 h 1697640"/>
                      <a:gd name="connsiteX22" fmla="*/ 2181736 w 2188212"/>
                      <a:gd name="connsiteY22" fmla="*/ 1358551 h 1697640"/>
                      <a:gd name="connsiteX23" fmla="*/ 2188213 w 2188212"/>
                      <a:gd name="connsiteY23" fmla="*/ 1335786 h 1697640"/>
                      <a:gd name="connsiteX24" fmla="*/ 2103250 w 2188212"/>
                      <a:gd name="connsiteY24" fmla="*/ 1210437 h 1697640"/>
                      <a:gd name="connsiteX25" fmla="*/ 2100773 w 2188212"/>
                      <a:gd name="connsiteY25" fmla="*/ 1203389 h 1697640"/>
                      <a:gd name="connsiteX26" fmla="*/ 2140207 w 2188212"/>
                      <a:gd name="connsiteY26" fmla="*/ 1080135 h 1697640"/>
                      <a:gd name="connsiteX27" fmla="*/ 2165162 w 2188212"/>
                      <a:gd name="connsiteY27" fmla="*/ 731425 h 1697640"/>
                      <a:gd name="connsiteX28" fmla="*/ 2148208 w 2188212"/>
                      <a:gd name="connsiteY28" fmla="*/ 686086 h 1697640"/>
                      <a:gd name="connsiteX29" fmla="*/ 2129062 w 2188212"/>
                      <a:gd name="connsiteY29" fmla="*/ 1077468 h 1697640"/>
                      <a:gd name="connsiteX30" fmla="*/ 2094963 w 2188212"/>
                      <a:gd name="connsiteY30" fmla="*/ 1186529 h 1697640"/>
                      <a:gd name="connsiteX31" fmla="*/ 1851218 w 2188212"/>
                      <a:gd name="connsiteY31" fmla="*/ 928688 h 1697640"/>
                      <a:gd name="connsiteX32" fmla="*/ 1485172 w 2188212"/>
                      <a:gd name="connsiteY32" fmla="*/ 928497 h 1697640"/>
                      <a:gd name="connsiteX33" fmla="*/ 1499841 w 2188212"/>
                      <a:gd name="connsiteY33" fmla="*/ 774097 h 1697640"/>
                      <a:gd name="connsiteX34" fmla="*/ 1391732 w 2188212"/>
                      <a:gd name="connsiteY34" fmla="*/ 215265 h 1697640"/>
                      <a:gd name="connsiteX35" fmla="*/ 1834073 w 2188212"/>
                      <a:gd name="connsiteY35" fmla="*/ 264509 h 1697640"/>
                      <a:gd name="connsiteX36" fmla="*/ 1798450 w 2188212"/>
                      <a:gd name="connsiteY36" fmla="*/ 236220 h 1697640"/>
                      <a:gd name="connsiteX37" fmla="*/ 1386874 w 2188212"/>
                      <a:gd name="connsiteY37" fmla="*/ 204597 h 1697640"/>
                      <a:gd name="connsiteX38" fmla="*/ 1345060 w 2188212"/>
                      <a:gd name="connsiteY38" fmla="*/ 120110 h 1697640"/>
                      <a:gd name="connsiteX39" fmla="*/ 1269336 w 2188212"/>
                      <a:gd name="connsiteY39" fmla="*/ 2858 h 1697640"/>
                      <a:gd name="connsiteX40" fmla="*/ 1252286 w 2188212"/>
                      <a:gd name="connsiteY40" fmla="*/ 0 h 1697640"/>
                      <a:gd name="connsiteX41" fmla="*/ 1334963 w 2188212"/>
                      <a:gd name="connsiteY41" fmla="*/ 125635 h 1697640"/>
                      <a:gd name="connsiteX42" fmla="*/ 1369348 w 2188212"/>
                      <a:gd name="connsiteY42" fmla="*/ 194024 h 1697640"/>
                      <a:gd name="connsiteX43" fmla="*/ 878716 w 2188212"/>
                      <a:gd name="connsiteY43" fmla="*/ 68199 h 1697640"/>
                      <a:gd name="connsiteX44" fmla="*/ 426850 w 2188212"/>
                      <a:gd name="connsiteY44" fmla="*/ 298990 h 1697640"/>
                      <a:gd name="connsiteX45" fmla="*/ 475522 w 2188212"/>
                      <a:gd name="connsiteY45" fmla="*/ 140113 h 1697640"/>
                      <a:gd name="connsiteX46" fmla="*/ 459901 w 2188212"/>
                      <a:gd name="connsiteY46" fmla="*/ 149828 h 1697640"/>
                      <a:gd name="connsiteX47" fmla="*/ 412086 w 2188212"/>
                      <a:gd name="connsiteY47" fmla="*/ 312134 h 1697640"/>
                      <a:gd name="connsiteX48" fmla="*/ 406752 w 2188212"/>
                      <a:gd name="connsiteY48" fmla="*/ 316897 h 1697640"/>
                      <a:gd name="connsiteX49" fmla="*/ 204536 w 2188212"/>
                      <a:gd name="connsiteY49" fmla="*/ 400717 h 1697640"/>
                      <a:gd name="connsiteX50" fmla="*/ 185200 w 2188212"/>
                      <a:gd name="connsiteY50" fmla="*/ 429196 h 1697640"/>
                      <a:gd name="connsiteX51" fmla="*/ 408276 w 2188212"/>
                      <a:gd name="connsiteY51" fmla="*/ 328422 h 1697640"/>
                      <a:gd name="connsiteX52" fmla="*/ 376558 w 2188212"/>
                      <a:gd name="connsiteY52" fmla="*/ 760476 h 1697640"/>
                      <a:gd name="connsiteX53" fmla="*/ 388083 w 2188212"/>
                      <a:gd name="connsiteY53" fmla="*/ 862679 h 1697640"/>
                      <a:gd name="connsiteX54" fmla="*/ 174818 w 2188212"/>
                      <a:gd name="connsiteY54" fmla="*/ 1063752 h 1697640"/>
                      <a:gd name="connsiteX55" fmla="*/ 157292 w 2188212"/>
                      <a:gd name="connsiteY55" fmla="*/ 1328261 h 1697640"/>
                      <a:gd name="connsiteX56" fmla="*/ 73758 w 2188212"/>
                      <a:gd name="connsiteY56" fmla="*/ 1213866 h 1697640"/>
                      <a:gd name="connsiteX57" fmla="*/ 34 w 2188212"/>
                      <a:gd name="connsiteY57" fmla="*/ 1048988 h 1697640"/>
                      <a:gd name="connsiteX58" fmla="*/ 415 w 2188212"/>
                      <a:gd name="connsiteY58" fmla="*/ 1085850 h 1697640"/>
                      <a:gd name="connsiteX59" fmla="*/ 63947 w 2188212"/>
                      <a:gd name="connsiteY59" fmla="*/ 1219772 h 1697640"/>
                      <a:gd name="connsiteX60" fmla="*/ 166436 w 2188212"/>
                      <a:gd name="connsiteY60" fmla="*/ 1355407 h 1697640"/>
                      <a:gd name="connsiteX61" fmla="*/ 168341 w 2188212"/>
                      <a:gd name="connsiteY61" fmla="*/ 1360646 h 1697640"/>
                      <a:gd name="connsiteX62" fmla="*/ 172627 w 2188212"/>
                      <a:gd name="connsiteY62" fmla="*/ 1605248 h 1697640"/>
                      <a:gd name="connsiteX63" fmla="*/ 204536 w 2188212"/>
                      <a:gd name="connsiteY63" fmla="*/ 1645634 h 1697640"/>
                      <a:gd name="connsiteX64" fmla="*/ 192916 w 2188212"/>
                      <a:gd name="connsiteY64" fmla="*/ 1623441 h 1697640"/>
                      <a:gd name="connsiteX65" fmla="*/ 178247 w 2188212"/>
                      <a:gd name="connsiteY65" fmla="*/ 1367123 h 1697640"/>
                      <a:gd name="connsiteX66" fmla="*/ 388178 w 2188212"/>
                      <a:gd name="connsiteY66" fmla="*/ 758857 h 1697640"/>
                      <a:gd name="connsiteX67" fmla="*/ 422468 w 2188212"/>
                      <a:gd name="connsiteY67" fmla="*/ 317754 h 1697640"/>
                      <a:gd name="connsiteX68" fmla="*/ 880621 w 2188212"/>
                      <a:gd name="connsiteY68" fmla="*/ 79058 h 1697640"/>
                      <a:gd name="connsiteX69" fmla="*/ 1376778 w 2188212"/>
                      <a:gd name="connsiteY69" fmla="*/ 215646 h 1697640"/>
                      <a:gd name="connsiteX70" fmla="*/ 1379064 w 2188212"/>
                      <a:gd name="connsiteY70" fmla="*/ 217837 h 1697640"/>
                      <a:gd name="connsiteX71" fmla="*/ 1380207 w 2188212"/>
                      <a:gd name="connsiteY71" fmla="*/ 217551 h 1697640"/>
                      <a:gd name="connsiteX72" fmla="*/ 1488220 w 2188212"/>
                      <a:gd name="connsiteY72" fmla="*/ 773335 h 1697640"/>
                      <a:gd name="connsiteX73" fmla="*/ 1474028 w 2188212"/>
                      <a:gd name="connsiteY73" fmla="*/ 923830 h 1697640"/>
                      <a:gd name="connsiteX74" fmla="*/ 1129604 w 2188212"/>
                      <a:gd name="connsiteY74" fmla="*/ 641699 h 1697640"/>
                      <a:gd name="connsiteX75" fmla="*/ 661736 w 2188212"/>
                      <a:gd name="connsiteY75" fmla="*/ 676847 h 1697640"/>
                      <a:gd name="connsiteX76" fmla="*/ 398179 w 2188212"/>
                      <a:gd name="connsiteY76" fmla="*/ 850487 h 1697640"/>
                      <a:gd name="connsiteX77" fmla="*/ 388178 w 2188212"/>
                      <a:gd name="connsiteY77" fmla="*/ 758857 h 16976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</a:cxnLst>
                    <a:rect l="l" t="t" r="r" b="b"/>
                    <a:pathLst>
                      <a:path w="2188212" h="1697640">
                        <a:moveTo>
                          <a:pt x="178247" y="1367123"/>
                        </a:moveTo>
                        <a:cubicBezTo>
                          <a:pt x="279784" y="1471136"/>
                          <a:pt x="408943" y="1547527"/>
                          <a:pt x="550294" y="1584579"/>
                        </a:cubicBezTo>
                        <a:lnTo>
                          <a:pt x="553246" y="1573435"/>
                        </a:lnTo>
                        <a:cubicBezTo>
                          <a:pt x="409133" y="1535716"/>
                          <a:pt x="278069" y="1456373"/>
                          <a:pt x="176533" y="1348549"/>
                        </a:cubicBezTo>
                        <a:cubicBezTo>
                          <a:pt x="143386" y="1259014"/>
                          <a:pt x="146434" y="1154811"/>
                          <a:pt x="185486" y="1067753"/>
                        </a:cubicBezTo>
                        <a:cubicBezTo>
                          <a:pt x="224634" y="980313"/>
                          <a:pt x="300834" y="908304"/>
                          <a:pt x="390178" y="873633"/>
                        </a:cubicBezTo>
                        <a:cubicBezTo>
                          <a:pt x="427231" y="1109472"/>
                          <a:pt x="522481" y="1337596"/>
                          <a:pt x="664117" y="1525810"/>
                        </a:cubicBezTo>
                        <a:lnTo>
                          <a:pt x="673166" y="1518571"/>
                        </a:lnTo>
                        <a:cubicBezTo>
                          <a:pt x="532006" y="1330928"/>
                          <a:pt x="437327" y="1103471"/>
                          <a:pt x="400942" y="868299"/>
                        </a:cubicBezTo>
                        <a:lnTo>
                          <a:pt x="401132" y="868013"/>
                        </a:lnTo>
                        <a:cubicBezTo>
                          <a:pt x="445804" y="789241"/>
                          <a:pt x="529815" y="731996"/>
                          <a:pt x="665451" y="687800"/>
                        </a:cubicBezTo>
                        <a:cubicBezTo>
                          <a:pt x="838806" y="631412"/>
                          <a:pt x="994063" y="619601"/>
                          <a:pt x="1126937" y="652939"/>
                        </a:cubicBezTo>
                        <a:cubicBezTo>
                          <a:pt x="1279242" y="691039"/>
                          <a:pt x="1426022" y="815054"/>
                          <a:pt x="1468504" y="941356"/>
                        </a:cubicBezTo>
                        <a:lnTo>
                          <a:pt x="1470409" y="947166"/>
                        </a:lnTo>
                        <a:cubicBezTo>
                          <a:pt x="1442119" y="1111187"/>
                          <a:pt x="1381826" y="1268730"/>
                          <a:pt x="1292291" y="1410176"/>
                        </a:cubicBezTo>
                        <a:lnTo>
                          <a:pt x="1302007" y="1416368"/>
                        </a:lnTo>
                        <a:cubicBezTo>
                          <a:pt x="1393637" y="1271492"/>
                          <a:pt x="1454978" y="1109948"/>
                          <a:pt x="1483077" y="941832"/>
                        </a:cubicBezTo>
                        <a:cubicBezTo>
                          <a:pt x="1596805" y="890016"/>
                          <a:pt x="1732060" y="888778"/>
                          <a:pt x="1846551" y="939070"/>
                        </a:cubicBezTo>
                        <a:cubicBezTo>
                          <a:pt x="1959232" y="988600"/>
                          <a:pt x="2048767" y="1086707"/>
                          <a:pt x="2088581" y="1203103"/>
                        </a:cubicBezTo>
                        <a:cubicBezTo>
                          <a:pt x="2011333" y="1399318"/>
                          <a:pt x="1873411" y="1571720"/>
                          <a:pt x="1697294" y="1688021"/>
                        </a:cubicBezTo>
                        <a:lnTo>
                          <a:pt x="1703676" y="1697641"/>
                        </a:lnTo>
                        <a:cubicBezTo>
                          <a:pt x="1878364" y="1582293"/>
                          <a:pt x="2016001" y="1412367"/>
                          <a:pt x="2094963" y="1218629"/>
                        </a:cubicBezTo>
                        <a:cubicBezTo>
                          <a:pt x="2140207" y="1252156"/>
                          <a:pt x="2171544" y="1303211"/>
                          <a:pt x="2181736" y="1358551"/>
                        </a:cubicBezTo>
                        <a:cubicBezTo>
                          <a:pt x="2183926" y="1351026"/>
                          <a:pt x="2186212" y="1343406"/>
                          <a:pt x="2188213" y="1335786"/>
                        </a:cubicBezTo>
                        <a:cubicBezTo>
                          <a:pt x="2174401" y="1286351"/>
                          <a:pt x="2144398" y="1241393"/>
                          <a:pt x="2103250" y="1210437"/>
                        </a:cubicBezTo>
                        <a:cubicBezTo>
                          <a:pt x="2102488" y="1208056"/>
                          <a:pt x="2101630" y="1205770"/>
                          <a:pt x="2100773" y="1203389"/>
                        </a:cubicBezTo>
                        <a:cubicBezTo>
                          <a:pt x="2116394" y="1163193"/>
                          <a:pt x="2129824" y="1122045"/>
                          <a:pt x="2140207" y="1080135"/>
                        </a:cubicBezTo>
                        <a:cubicBezTo>
                          <a:pt x="2168401" y="966406"/>
                          <a:pt x="2176402" y="848011"/>
                          <a:pt x="2165162" y="731425"/>
                        </a:cubicBezTo>
                        <a:cubicBezTo>
                          <a:pt x="2159828" y="716185"/>
                          <a:pt x="2154208" y="701040"/>
                          <a:pt x="2148208" y="686086"/>
                        </a:cubicBezTo>
                        <a:cubicBezTo>
                          <a:pt x="2166591" y="816293"/>
                          <a:pt x="2160686" y="949833"/>
                          <a:pt x="2129062" y="1077468"/>
                        </a:cubicBezTo>
                        <a:cubicBezTo>
                          <a:pt x="2119919" y="1114520"/>
                          <a:pt x="2108298" y="1150811"/>
                          <a:pt x="2094963" y="1186529"/>
                        </a:cubicBezTo>
                        <a:cubicBezTo>
                          <a:pt x="2052100" y="1072801"/>
                          <a:pt x="1962661" y="977646"/>
                          <a:pt x="1851218" y="928688"/>
                        </a:cubicBezTo>
                        <a:cubicBezTo>
                          <a:pt x="1736061" y="878110"/>
                          <a:pt x="1600330" y="878396"/>
                          <a:pt x="1485172" y="928497"/>
                        </a:cubicBezTo>
                        <a:cubicBezTo>
                          <a:pt x="1493078" y="877538"/>
                          <a:pt x="1498126" y="825913"/>
                          <a:pt x="1499841" y="774097"/>
                        </a:cubicBezTo>
                        <a:cubicBezTo>
                          <a:pt x="1506223" y="581787"/>
                          <a:pt x="1468885" y="390620"/>
                          <a:pt x="1391732" y="215265"/>
                        </a:cubicBezTo>
                        <a:cubicBezTo>
                          <a:pt x="1539084" y="180213"/>
                          <a:pt x="1698056" y="198120"/>
                          <a:pt x="1834073" y="264509"/>
                        </a:cubicBezTo>
                        <a:cubicBezTo>
                          <a:pt x="1822357" y="254889"/>
                          <a:pt x="1810546" y="245364"/>
                          <a:pt x="1798450" y="236220"/>
                        </a:cubicBezTo>
                        <a:cubicBezTo>
                          <a:pt x="1668910" y="183547"/>
                          <a:pt x="1523082" y="171736"/>
                          <a:pt x="1386874" y="204597"/>
                        </a:cubicBezTo>
                        <a:cubicBezTo>
                          <a:pt x="1373920" y="176022"/>
                          <a:pt x="1360109" y="147733"/>
                          <a:pt x="1345060" y="120110"/>
                        </a:cubicBezTo>
                        <a:cubicBezTo>
                          <a:pt x="1320485" y="74867"/>
                          <a:pt x="1295434" y="36100"/>
                          <a:pt x="1269336" y="2858"/>
                        </a:cubicBezTo>
                        <a:cubicBezTo>
                          <a:pt x="1263621" y="1810"/>
                          <a:pt x="1257906" y="953"/>
                          <a:pt x="1252286" y="0"/>
                        </a:cubicBezTo>
                        <a:cubicBezTo>
                          <a:pt x="1280956" y="34862"/>
                          <a:pt x="1308198" y="76295"/>
                          <a:pt x="1334963" y="125635"/>
                        </a:cubicBezTo>
                        <a:cubicBezTo>
                          <a:pt x="1347155" y="148114"/>
                          <a:pt x="1358585" y="170974"/>
                          <a:pt x="1369348" y="194024"/>
                        </a:cubicBezTo>
                        <a:cubicBezTo>
                          <a:pt x="1246190" y="85534"/>
                          <a:pt x="1060453" y="37338"/>
                          <a:pt x="878716" y="68199"/>
                        </a:cubicBezTo>
                        <a:cubicBezTo>
                          <a:pt x="724887" y="94297"/>
                          <a:pt x="569153" y="174022"/>
                          <a:pt x="426850" y="298990"/>
                        </a:cubicBezTo>
                        <a:cubicBezTo>
                          <a:pt x="440089" y="245078"/>
                          <a:pt x="456377" y="192024"/>
                          <a:pt x="475522" y="140113"/>
                        </a:cubicBezTo>
                        <a:cubicBezTo>
                          <a:pt x="470284" y="143351"/>
                          <a:pt x="465045" y="146399"/>
                          <a:pt x="459901" y="149828"/>
                        </a:cubicBezTo>
                        <a:cubicBezTo>
                          <a:pt x="441042" y="202883"/>
                          <a:pt x="424945" y="257080"/>
                          <a:pt x="412086" y="312134"/>
                        </a:cubicBezTo>
                        <a:cubicBezTo>
                          <a:pt x="410276" y="313754"/>
                          <a:pt x="408562" y="315278"/>
                          <a:pt x="406752" y="316897"/>
                        </a:cubicBezTo>
                        <a:cubicBezTo>
                          <a:pt x="333981" y="329565"/>
                          <a:pt x="265115" y="358997"/>
                          <a:pt x="204536" y="400717"/>
                        </a:cubicBezTo>
                        <a:cubicBezTo>
                          <a:pt x="197964" y="410051"/>
                          <a:pt x="191487" y="419576"/>
                          <a:pt x="185200" y="429196"/>
                        </a:cubicBezTo>
                        <a:cubicBezTo>
                          <a:pt x="250256" y="378428"/>
                          <a:pt x="326742" y="342614"/>
                          <a:pt x="408276" y="328422"/>
                        </a:cubicBezTo>
                        <a:cubicBezTo>
                          <a:pt x="376843" y="470059"/>
                          <a:pt x="365604" y="616553"/>
                          <a:pt x="376558" y="760476"/>
                        </a:cubicBezTo>
                        <a:cubicBezTo>
                          <a:pt x="379129" y="794671"/>
                          <a:pt x="383035" y="828770"/>
                          <a:pt x="388083" y="862679"/>
                        </a:cubicBezTo>
                        <a:cubicBezTo>
                          <a:pt x="294928" y="898112"/>
                          <a:pt x="215490" y="972788"/>
                          <a:pt x="174818" y="1063752"/>
                        </a:cubicBezTo>
                        <a:cubicBezTo>
                          <a:pt x="138242" y="1145572"/>
                          <a:pt x="132241" y="1241965"/>
                          <a:pt x="157292" y="1328261"/>
                        </a:cubicBezTo>
                        <a:cubicBezTo>
                          <a:pt x="126145" y="1292733"/>
                          <a:pt x="98047" y="1254538"/>
                          <a:pt x="73758" y="1213866"/>
                        </a:cubicBezTo>
                        <a:cubicBezTo>
                          <a:pt x="42706" y="1161860"/>
                          <a:pt x="18227" y="1106329"/>
                          <a:pt x="34" y="1048988"/>
                        </a:cubicBezTo>
                        <a:cubicBezTo>
                          <a:pt x="-61" y="1061276"/>
                          <a:pt x="34" y="1073563"/>
                          <a:pt x="415" y="1085850"/>
                        </a:cubicBezTo>
                        <a:cubicBezTo>
                          <a:pt x="17370" y="1132237"/>
                          <a:pt x="38515" y="1177195"/>
                          <a:pt x="63947" y="1219772"/>
                        </a:cubicBezTo>
                        <a:cubicBezTo>
                          <a:pt x="93094" y="1268730"/>
                          <a:pt x="127669" y="1314069"/>
                          <a:pt x="166436" y="1355407"/>
                        </a:cubicBezTo>
                        <a:cubicBezTo>
                          <a:pt x="167103" y="1357122"/>
                          <a:pt x="167674" y="1358932"/>
                          <a:pt x="168341" y="1360646"/>
                        </a:cubicBezTo>
                        <a:cubicBezTo>
                          <a:pt x="140719" y="1439704"/>
                          <a:pt x="142528" y="1527429"/>
                          <a:pt x="172627" y="1605248"/>
                        </a:cubicBezTo>
                        <a:cubicBezTo>
                          <a:pt x="182914" y="1619060"/>
                          <a:pt x="193487" y="1632490"/>
                          <a:pt x="204536" y="1645634"/>
                        </a:cubicBezTo>
                        <a:cubicBezTo>
                          <a:pt x="200440" y="1638395"/>
                          <a:pt x="196440" y="1631061"/>
                          <a:pt x="192916" y="1623441"/>
                        </a:cubicBezTo>
                        <a:cubicBezTo>
                          <a:pt x="155292" y="1543240"/>
                          <a:pt x="150053" y="1450372"/>
                          <a:pt x="178247" y="1367123"/>
                        </a:cubicBezTo>
                        <a:close/>
                        <a:moveTo>
                          <a:pt x="388178" y="758857"/>
                        </a:moveTo>
                        <a:cubicBezTo>
                          <a:pt x="376939" y="611791"/>
                          <a:pt x="389131" y="462153"/>
                          <a:pt x="422468" y="317754"/>
                        </a:cubicBezTo>
                        <a:cubicBezTo>
                          <a:pt x="566391" y="188119"/>
                          <a:pt x="724601" y="105537"/>
                          <a:pt x="880621" y="79058"/>
                        </a:cubicBezTo>
                        <a:cubicBezTo>
                          <a:pt x="1066644" y="47434"/>
                          <a:pt x="1256668" y="99822"/>
                          <a:pt x="1376778" y="215646"/>
                        </a:cubicBezTo>
                        <a:lnTo>
                          <a:pt x="1379064" y="217837"/>
                        </a:lnTo>
                        <a:lnTo>
                          <a:pt x="1380207" y="217551"/>
                        </a:lnTo>
                        <a:cubicBezTo>
                          <a:pt x="1457359" y="391954"/>
                          <a:pt x="1494602" y="582073"/>
                          <a:pt x="1488220" y="773335"/>
                        </a:cubicBezTo>
                        <a:cubicBezTo>
                          <a:pt x="1486506" y="823817"/>
                          <a:pt x="1481648" y="874109"/>
                          <a:pt x="1474028" y="923830"/>
                        </a:cubicBezTo>
                        <a:cubicBezTo>
                          <a:pt x="1424498" y="797243"/>
                          <a:pt x="1282385" y="679990"/>
                          <a:pt x="1129604" y="641699"/>
                        </a:cubicBezTo>
                        <a:cubicBezTo>
                          <a:pt x="994540" y="607886"/>
                          <a:pt x="837187" y="619697"/>
                          <a:pt x="661736" y="676847"/>
                        </a:cubicBezTo>
                        <a:cubicBezTo>
                          <a:pt x="530005" y="719709"/>
                          <a:pt x="445804" y="775145"/>
                          <a:pt x="398179" y="850487"/>
                        </a:cubicBezTo>
                        <a:cubicBezTo>
                          <a:pt x="393988" y="820007"/>
                          <a:pt x="390464" y="789432"/>
                          <a:pt x="388178" y="758857"/>
                        </a:cubicBezTo>
                        <a:close/>
                      </a:path>
                    </a:pathLst>
                  </a:custGeom>
                  <a:solidFill>
                    <a:srgbClr val="FFAB3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7" name="任意多边形: 形状 136">
                    <a:extLst>
                      <a:ext uri="{FF2B5EF4-FFF2-40B4-BE49-F238E27FC236}">
                        <a16:creationId xmlns:a16="http://schemas.microsoft.com/office/drawing/2014/main" id="{FF08DBCD-00BD-BCD3-8861-52B5BA6242C5}"/>
                      </a:ext>
                    </a:extLst>
                  </p:cNvPr>
                  <p:cNvSpPr/>
                  <p:nvPr/>
                </p:nvSpPr>
                <p:spPr>
                  <a:xfrm>
                    <a:off x="342709" y="3832383"/>
                    <a:ext cx="170688" cy="49434"/>
                  </a:xfrm>
                  <a:custGeom>
                    <a:avLst/>
                    <a:gdLst>
                      <a:gd name="connsiteX0" fmla="*/ 165735 w 170688"/>
                      <a:gd name="connsiteY0" fmla="*/ 0 h 49434"/>
                      <a:gd name="connsiteX1" fmla="*/ 41720 w 170688"/>
                      <a:gd name="connsiteY1" fmla="*/ 38862 h 49434"/>
                      <a:gd name="connsiteX2" fmla="*/ 44005 w 170688"/>
                      <a:gd name="connsiteY2" fmla="*/ 32575 h 49434"/>
                      <a:gd name="connsiteX3" fmla="*/ 0 w 170688"/>
                      <a:gd name="connsiteY3" fmla="*/ 13145 h 49434"/>
                      <a:gd name="connsiteX4" fmla="*/ 48292 w 170688"/>
                      <a:gd name="connsiteY4" fmla="*/ 49435 h 49434"/>
                      <a:gd name="connsiteX5" fmla="*/ 170688 w 170688"/>
                      <a:gd name="connsiteY5" fmla="*/ 10382 h 49434"/>
                      <a:gd name="connsiteX6" fmla="*/ 165735 w 170688"/>
                      <a:gd name="connsiteY6" fmla="*/ 0 h 494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70688" h="49434">
                        <a:moveTo>
                          <a:pt x="165735" y="0"/>
                        </a:moveTo>
                        <a:cubicBezTo>
                          <a:pt x="126587" y="18859"/>
                          <a:pt x="84677" y="31718"/>
                          <a:pt x="41720" y="38862"/>
                        </a:cubicBezTo>
                        <a:lnTo>
                          <a:pt x="44005" y="32575"/>
                        </a:lnTo>
                        <a:cubicBezTo>
                          <a:pt x="28861" y="27146"/>
                          <a:pt x="14192" y="20574"/>
                          <a:pt x="0" y="13145"/>
                        </a:cubicBezTo>
                        <a:cubicBezTo>
                          <a:pt x="15716" y="25717"/>
                          <a:pt x="31814" y="37814"/>
                          <a:pt x="48292" y="49435"/>
                        </a:cubicBezTo>
                        <a:cubicBezTo>
                          <a:pt x="90678" y="42005"/>
                          <a:pt x="132017" y="29051"/>
                          <a:pt x="170688" y="10382"/>
                        </a:cubicBezTo>
                        <a:lnTo>
                          <a:pt x="165735" y="0"/>
                        </a:lnTo>
                        <a:close/>
                      </a:path>
                    </a:pathLst>
                  </a:custGeom>
                  <a:solidFill>
                    <a:srgbClr val="FFAB3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27" name="图形 395">
                  <a:extLst>
                    <a:ext uri="{FF2B5EF4-FFF2-40B4-BE49-F238E27FC236}">
                      <a16:creationId xmlns:a16="http://schemas.microsoft.com/office/drawing/2014/main" id="{7C6A787C-6FEE-D35B-43A7-CF8C556827C0}"/>
                    </a:ext>
                  </a:extLst>
                </p:cNvPr>
                <p:cNvGrpSpPr/>
                <p:nvPr/>
              </p:nvGrpSpPr>
              <p:grpSpPr>
                <a:xfrm>
                  <a:off x="7905" y="2209868"/>
                  <a:ext cx="2211419" cy="1644328"/>
                  <a:chOff x="7905" y="2209868"/>
                  <a:chExt cx="2211419" cy="1644328"/>
                </a:xfrm>
                <a:solidFill>
                  <a:srgbClr val="AD2121"/>
                </a:solidFill>
              </p:grpSpPr>
              <p:sp>
                <p:nvSpPr>
                  <p:cNvPr id="132" name="任意多边形: 形状 131">
                    <a:extLst>
                      <a:ext uri="{FF2B5EF4-FFF2-40B4-BE49-F238E27FC236}">
                        <a16:creationId xmlns:a16="http://schemas.microsoft.com/office/drawing/2014/main" id="{E9733CE3-77EC-056F-1C16-FA33765218CE}"/>
                      </a:ext>
                    </a:extLst>
                  </p:cNvPr>
                  <p:cNvSpPr/>
                  <p:nvPr/>
                </p:nvSpPr>
                <p:spPr>
                  <a:xfrm>
                    <a:off x="284073" y="2855589"/>
                    <a:ext cx="1820380" cy="998606"/>
                  </a:xfrm>
                  <a:custGeom>
                    <a:avLst/>
                    <a:gdLst>
                      <a:gd name="connsiteX0" fmla="*/ 1766945 w 1820380"/>
                      <a:gd name="connsiteY0" fmla="*/ 611416 h 998606"/>
                      <a:gd name="connsiteX1" fmla="*/ 1738084 w 1820380"/>
                      <a:gd name="connsiteY1" fmla="*/ 557790 h 998606"/>
                      <a:gd name="connsiteX2" fmla="*/ 1723511 w 1820380"/>
                      <a:gd name="connsiteY2" fmla="*/ 498830 h 998606"/>
                      <a:gd name="connsiteX3" fmla="*/ 1711414 w 1820380"/>
                      <a:gd name="connsiteY3" fmla="*/ 446443 h 998606"/>
                      <a:gd name="connsiteX4" fmla="*/ 1450906 w 1820380"/>
                      <a:gd name="connsiteY4" fmla="*/ 254228 h 998606"/>
                      <a:gd name="connsiteX5" fmla="*/ 1208590 w 1820380"/>
                      <a:gd name="connsiteY5" fmla="*/ 267373 h 998606"/>
                      <a:gd name="connsiteX6" fmla="*/ 786156 w 1820380"/>
                      <a:gd name="connsiteY6" fmla="*/ 6292 h 998606"/>
                      <a:gd name="connsiteX7" fmla="*/ 289808 w 1820380"/>
                      <a:gd name="connsiteY7" fmla="*/ 113734 h 998606"/>
                      <a:gd name="connsiteX8" fmla="*/ 45397 w 1820380"/>
                      <a:gd name="connsiteY8" fmla="*/ 355288 h 998606"/>
                      <a:gd name="connsiteX9" fmla="*/ 34443 w 1820380"/>
                      <a:gd name="connsiteY9" fmla="*/ 689997 h 998606"/>
                      <a:gd name="connsiteX10" fmla="*/ 45968 w 1820380"/>
                      <a:gd name="connsiteY10" fmla="*/ 979843 h 998606"/>
                      <a:gd name="connsiteX11" fmla="*/ 69495 w 1820380"/>
                      <a:gd name="connsiteY11" fmla="*/ 998607 h 998606"/>
                      <a:gd name="connsiteX12" fmla="*/ 46063 w 1820380"/>
                      <a:gd name="connsiteY12" fmla="*/ 692092 h 998606"/>
                      <a:gd name="connsiteX13" fmla="*/ 47206 w 1820380"/>
                      <a:gd name="connsiteY13" fmla="*/ 689521 h 998606"/>
                      <a:gd name="connsiteX14" fmla="*/ 45873 w 1820380"/>
                      <a:gd name="connsiteY14" fmla="*/ 687044 h 998606"/>
                      <a:gd name="connsiteX15" fmla="*/ 55588 w 1820380"/>
                      <a:gd name="connsiteY15" fmla="*/ 360432 h 998606"/>
                      <a:gd name="connsiteX16" fmla="*/ 295523 w 1820380"/>
                      <a:gd name="connsiteY16" fmla="*/ 123545 h 998606"/>
                      <a:gd name="connsiteX17" fmla="*/ 784441 w 1820380"/>
                      <a:gd name="connsiteY17" fmla="*/ 17627 h 998606"/>
                      <a:gd name="connsiteX18" fmla="*/ 1201827 w 1820380"/>
                      <a:gd name="connsiteY18" fmla="*/ 278422 h 998606"/>
                      <a:gd name="connsiteX19" fmla="*/ 1204970 w 1820380"/>
                      <a:gd name="connsiteY19" fmla="*/ 283565 h 998606"/>
                      <a:gd name="connsiteX20" fmla="*/ 1209923 w 1820380"/>
                      <a:gd name="connsiteY20" fmla="*/ 280136 h 998606"/>
                      <a:gd name="connsiteX21" fmla="*/ 1447762 w 1820380"/>
                      <a:gd name="connsiteY21" fmla="*/ 265277 h 998606"/>
                      <a:gd name="connsiteX22" fmla="*/ 1700270 w 1820380"/>
                      <a:gd name="connsiteY22" fmla="*/ 449872 h 998606"/>
                      <a:gd name="connsiteX23" fmla="*/ 1711986 w 1820380"/>
                      <a:gd name="connsiteY23" fmla="*/ 500735 h 998606"/>
                      <a:gd name="connsiteX24" fmla="*/ 1727131 w 1820380"/>
                      <a:gd name="connsiteY24" fmla="*/ 561790 h 998606"/>
                      <a:gd name="connsiteX25" fmla="*/ 1756944 w 1820380"/>
                      <a:gd name="connsiteY25" fmla="*/ 617416 h 998606"/>
                      <a:gd name="connsiteX26" fmla="*/ 1773517 w 1820380"/>
                      <a:gd name="connsiteY26" fmla="*/ 645324 h 998606"/>
                      <a:gd name="connsiteX27" fmla="*/ 1810379 w 1820380"/>
                      <a:gd name="connsiteY27" fmla="*/ 774388 h 998606"/>
                      <a:gd name="connsiteX28" fmla="*/ 1820380 w 1820380"/>
                      <a:gd name="connsiteY28" fmla="*/ 756481 h 998606"/>
                      <a:gd name="connsiteX29" fmla="*/ 1783614 w 1820380"/>
                      <a:gd name="connsiteY29" fmla="*/ 639800 h 998606"/>
                      <a:gd name="connsiteX30" fmla="*/ 1766945 w 1820380"/>
                      <a:gd name="connsiteY30" fmla="*/ 611416 h 9986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</a:cxnLst>
                    <a:rect l="l" t="t" r="r" b="b"/>
                    <a:pathLst>
                      <a:path w="1820380" h="998606">
                        <a:moveTo>
                          <a:pt x="1766945" y="611416"/>
                        </a:moveTo>
                        <a:cubicBezTo>
                          <a:pt x="1756372" y="594271"/>
                          <a:pt x="1745419" y="576554"/>
                          <a:pt x="1738084" y="557790"/>
                        </a:cubicBezTo>
                        <a:cubicBezTo>
                          <a:pt x="1730845" y="539026"/>
                          <a:pt x="1727131" y="518547"/>
                          <a:pt x="1723511" y="498830"/>
                        </a:cubicBezTo>
                        <a:cubicBezTo>
                          <a:pt x="1720368" y="481495"/>
                          <a:pt x="1717129" y="463588"/>
                          <a:pt x="1711414" y="446443"/>
                        </a:cubicBezTo>
                        <a:cubicBezTo>
                          <a:pt x="1674648" y="334333"/>
                          <a:pt x="1549394" y="280041"/>
                          <a:pt x="1450906" y="254228"/>
                        </a:cubicBezTo>
                        <a:cubicBezTo>
                          <a:pt x="1345178" y="226606"/>
                          <a:pt x="1265835" y="230892"/>
                          <a:pt x="1208590" y="267373"/>
                        </a:cubicBezTo>
                        <a:cubicBezTo>
                          <a:pt x="1120102" y="128022"/>
                          <a:pt x="962654" y="30581"/>
                          <a:pt x="786156" y="6292"/>
                        </a:cubicBezTo>
                        <a:cubicBezTo>
                          <a:pt x="623469" y="-16187"/>
                          <a:pt x="447256" y="22008"/>
                          <a:pt x="289808" y="113734"/>
                        </a:cubicBezTo>
                        <a:cubicBezTo>
                          <a:pt x="175889" y="180124"/>
                          <a:pt x="93688" y="261372"/>
                          <a:pt x="45397" y="355288"/>
                        </a:cubicBezTo>
                        <a:cubicBezTo>
                          <a:pt x="-10991" y="465016"/>
                          <a:pt x="-15087" y="593032"/>
                          <a:pt x="34443" y="689997"/>
                        </a:cubicBezTo>
                        <a:cubicBezTo>
                          <a:pt x="-5467" y="781341"/>
                          <a:pt x="1391" y="890689"/>
                          <a:pt x="45968" y="979843"/>
                        </a:cubicBezTo>
                        <a:cubicBezTo>
                          <a:pt x="53683" y="986224"/>
                          <a:pt x="61589" y="992511"/>
                          <a:pt x="69495" y="998607"/>
                        </a:cubicBezTo>
                        <a:cubicBezTo>
                          <a:pt x="14155" y="907833"/>
                          <a:pt x="2534" y="789247"/>
                          <a:pt x="46063" y="692092"/>
                        </a:cubicBezTo>
                        <a:lnTo>
                          <a:pt x="47206" y="689521"/>
                        </a:lnTo>
                        <a:lnTo>
                          <a:pt x="45873" y="687044"/>
                        </a:lnTo>
                        <a:cubicBezTo>
                          <a:pt x="-3371" y="593032"/>
                          <a:pt x="343" y="467874"/>
                          <a:pt x="55588" y="360432"/>
                        </a:cubicBezTo>
                        <a:cubicBezTo>
                          <a:pt x="102832" y="268516"/>
                          <a:pt x="183604" y="188791"/>
                          <a:pt x="295523" y="123545"/>
                        </a:cubicBezTo>
                        <a:cubicBezTo>
                          <a:pt x="450685" y="33153"/>
                          <a:pt x="624326" y="-4471"/>
                          <a:pt x="784441" y="17627"/>
                        </a:cubicBezTo>
                        <a:cubicBezTo>
                          <a:pt x="959701" y="41821"/>
                          <a:pt x="1115721" y="139261"/>
                          <a:pt x="1201827" y="278422"/>
                        </a:cubicBezTo>
                        <a:lnTo>
                          <a:pt x="1204970" y="283565"/>
                        </a:lnTo>
                        <a:lnTo>
                          <a:pt x="1209923" y="280136"/>
                        </a:lnTo>
                        <a:cubicBezTo>
                          <a:pt x="1264501" y="242607"/>
                          <a:pt x="1342321" y="237750"/>
                          <a:pt x="1447762" y="265277"/>
                        </a:cubicBezTo>
                        <a:cubicBezTo>
                          <a:pt x="1543584" y="290328"/>
                          <a:pt x="1665123" y="342715"/>
                          <a:pt x="1700270" y="449872"/>
                        </a:cubicBezTo>
                        <a:cubicBezTo>
                          <a:pt x="1705699" y="466255"/>
                          <a:pt x="1708843" y="483781"/>
                          <a:pt x="1711986" y="500735"/>
                        </a:cubicBezTo>
                        <a:cubicBezTo>
                          <a:pt x="1715701" y="521023"/>
                          <a:pt x="1719511" y="541978"/>
                          <a:pt x="1727131" y="561790"/>
                        </a:cubicBezTo>
                        <a:cubicBezTo>
                          <a:pt x="1734751" y="581602"/>
                          <a:pt x="1745990" y="599795"/>
                          <a:pt x="1756944" y="617416"/>
                        </a:cubicBezTo>
                        <a:cubicBezTo>
                          <a:pt x="1762564" y="626465"/>
                          <a:pt x="1768374" y="635895"/>
                          <a:pt x="1773517" y="645324"/>
                        </a:cubicBezTo>
                        <a:cubicBezTo>
                          <a:pt x="1795330" y="685044"/>
                          <a:pt x="1807522" y="729430"/>
                          <a:pt x="1810379" y="774388"/>
                        </a:cubicBezTo>
                        <a:cubicBezTo>
                          <a:pt x="1813808" y="768483"/>
                          <a:pt x="1817047" y="762482"/>
                          <a:pt x="1820380" y="756481"/>
                        </a:cubicBezTo>
                        <a:cubicBezTo>
                          <a:pt x="1815713" y="715714"/>
                          <a:pt x="1803426" y="675900"/>
                          <a:pt x="1783614" y="639800"/>
                        </a:cubicBezTo>
                        <a:cubicBezTo>
                          <a:pt x="1778566" y="630085"/>
                          <a:pt x="1772660" y="620655"/>
                          <a:pt x="1766945" y="611416"/>
                        </a:cubicBezTo>
                        <a:close/>
                      </a:path>
                    </a:pathLst>
                  </a:custGeom>
                  <a:gradFill>
                    <a:gsLst>
                      <a:gs pos="100000">
                        <a:srgbClr val="FFC000"/>
                      </a:gs>
                      <a:gs pos="0">
                        <a:srgbClr val="FF0000"/>
                      </a:gs>
                    </a:gsLst>
                    <a:lin ang="2700000" scaled="1"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3" name="任意多边形: 形状 132">
                    <a:extLst>
                      <a:ext uri="{FF2B5EF4-FFF2-40B4-BE49-F238E27FC236}">
                        <a16:creationId xmlns:a16="http://schemas.microsoft.com/office/drawing/2014/main" id="{6B565007-A51D-88F7-CD9B-DAB33EC6098F}"/>
                      </a:ext>
                    </a:extLst>
                  </p:cNvPr>
                  <p:cNvSpPr/>
                  <p:nvPr/>
                </p:nvSpPr>
                <p:spPr>
                  <a:xfrm>
                    <a:off x="52673" y="2209868"/>
                    <a:ext cx="1920620" cy="568479"/>
                  </a:xfrm>
                  <a:custGeom>
                    <a:avLst/>
                    <a:gdLst>
                      <a:gd name="connsiteX0" fmla="*/ 353378 w 1920620"/>
                      <a:gd name="connsiteY0" fmla="*/ 295302 h 568479"/>
                      <a:gd name="connsiteX1" fmla="*/ 355568 w 1920620"/>
                      <a:gd name="connsiteY1" fmla="*/ 294826 h 568479"/>
                      <a:gd name="connsiteX2" fmla="*/ 356902 w 1920620"/>
                      <a:gd name="connsiteY2" fmla="*/ 293016 h 568479"/>
                      <a:gd name="connsiteX3" fmla="*/ 852202 w 1920620"/>
                      <a:gd name="connsiteY3" fmla="*/ 13934 h 568479"/>
                      <a:gd name="connsiteX4" fmla="*/ 1387031 w 1920620"/>
                      <a:gd name="connsiteY4" fmla="*/ 206720 h 568479"/>
                      <a:gd name="connsiteX5" fmla="*/ 1389697 w 1920620"/>
                      <a:gd name="connsiteY5" fmla="*/ 209291 h 568479"/>
                      <a:gd name="connsiteX6" fmla="*/ 1393126 w 1920620"/>
                      <a:gd name="connsiteY6" fmla="*/ 207958 h 568479"/>
                      <a:gd name="connsiteX7" fmla="*/ 1830419 w 1920620"/>
                      <a:gd name="connsiteY7" fmla="*/ 211958 h 568479"/>
                      <a:gd name="connsiteX8" fmla="*/ 1920621 w 1920620"/>
                      <a:gd name="connsiteY8" fmla="*/ 257012 h 568479"/>
                      <a:gd name="connsiteX9" fmla="*/ 1896999 w 1920620"/>
                      <a:gd name="connsiteY9" fmla="*/ 230342 h 568479"/>
                      <a:gd name="connsiteX10" fmla="*/ 1834706 w 1920620"/>
                      <a:gd name="connsiteY10" fmla="*/ 201195 h 568479"/>
                      <a:gd name="connsiteX11" fmla="*/ 1392460 w 1920620"/>
                      <a:gd name="connsiteY11" fmla="*/ 195766 h 568479"/>
                      <a:gd name="connsiteX12" fmla="*/ 851249 w 1920620"/>
                      <a:gd name="connsiteY12" fmla="*/ 2313 h 568479"/>
                      <a:gd name="connsiteX13" fmla="*/ 348901 w 1920620"/>
                      <a:gd name="connsiteY13" fmla="*/ 284253 h 568479"/>
                      <a:gd name="connsiteX14" fmla="*/ 15240 w 1920620"/>
                      <a:gd name="connsiteY14" fmla="*/ 522854 h 568479"/>
                      <a:gd name="connsiteX15" fmla="*/ 0 w 1920620"/>
                      <a:gd name="connsiteY15" fmla="*/ 568479 h 568479"/>
                      <a:gd name="connsiteX16" fmla="*/ 21336 w 1920620"/>
                      <a:gd name="connsiteY16" fmla="*/ 534189 h 568479"/>
                      <a:gd name="connsiteX17" fmla="*/ 353378 w 1920620"/>
                      <a:gd name="connsiteY17" fmla="*/ 295302 h 5684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1920620" h="568479">
                        <a:moveTo>
                          <a:pt x="353378" y="295302"/>
                        </a:moveTo>
                        <a:lnTo>
                          <a:pt x="355568" y="294826"/>
                        </a:lnTo>
                        <a:lnTo>
                          <a:pt x="356902" y="293016"/>
                        </a:lnTo>
                        <a:cubicBezTo>
                          <a:pt x="471964" y="134615"/>
                          <a:pt x="657130" y="30317"/>
                          <a:pt x="852202" y="13934"/>
                        </a:cubicBezTo>
                        <a:cubicBezTo>
                          <a:pt x="1047369" y="-2449"/>
                          <a:pt x="1247204" y="69655"/>
                          <a:pt x="1387031" y="206720"/>
                        </a:cubicBezTo>
                        <a:lnTo>
                          <a:pt x="1389697" y="209291"/>
                        </a:lnTo>
                        <a:lnTo>
                          <a:pt x="1393126" y="207958"/>
                        </a:lnTo>
                        <a:cubicBezTo>
                          <a:pt x="1530953" y="154904"/>
                          <a:pt x="1690307" y="156332"/>
                          <a:pt x="1830419" y="211958"/>
                        </a:cubicBezTo>
                        <a:cubicBezTo>
                          <a:pt x="1861566" y="224341"/>
                          <a:pt x="1891665" y="239581"/>
                          <a:pt x="1920621" y="257012"/>
                        </a:cubicBezTo>
                        <a:cubicBezTo>
                          <a:pt x="1912906" y="247963"/>
                          <a:pt x="1905000" y="239104"/>
                          <a:pt x="1896999" y="230342"/>
                        </a:cubicBezTo>
                        <a:cubicBezTo>
                          <a:pt x="1876711" y="219483"/>
                          <a:pt x="1855946" y="209672"/>
                          <a:pt x="1834706" y="201195"/>
                        </a:cubicBezTo>
                        <a:cubicBezTo>
                          <a:pt x="1693164" y="144998"/>
                          <a:pt x="1532192" y="143093"/>
                          <a:pt x="1392460" y="195766"/>
                        </a:cubicBezTo>
                        <a:cubicBezTo>
                          <a:pt x="1250442" y="58130"/>
                          <a:pt x="1048417" y="-14165"/>
                          <a:pt x="851249" y="2313"/>
                        </a:cubicBezTo>
                        <a:cubicBezTo>
                          <a:pt x="653606" y="18887"/>
                          <a:pt x="465963" y="124233"/>
                          <a:pt x="348901" y="284253"/>
                        </a:cubicBezTo>
                        <a:cubicBezTo>
                          <a:pt x="220694" y="311780"/>
                          <a:pt x="99536" y="398553"/>
                          <a:pt x="15240" y="522854"/>
                        </a:cubicBezTo>
                        <a:cubicBezTo>
                          <a:pt x="9906" y="537999"/>
                          <a:pt x="4763" y="553144"/>
                          <a:pt x="0" y="568479"/>
                        </a:cubicBezTo>
                        <a:cubicBezTo>
                          <a:pt x="6858" y="556763"/>
                          <a:pt x="13906" y="545333"/>
                          <a:pt x="21336" y="534189"/>
                        </a:cubicBezTo>
                        <a:cubicBezTo>
                          <a:pt x="104585" y="409126"/>
                          <a:pt x="225552" y="322067"/>
                          <a:pt x="353378" y="295302"/>
                        </a:cubicBezTo>
                        <a:close/>
                      </a:path>
                    </a:pathLst>
                  </a:custGeom>
                  <a:gradFill>
                    <a:gsLst>
                      <a:gs pos="100000">
                        <a:srgbClr val="FFC000"/>
                      </a:gs>
                      <a:gs pos="0">
                        <a:srgbClr val="FF0000"/>
                      </a:gs>
                    </a:gsLst>
                    <a:lin ang="2700000" scaled="1"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4" name="任意多边形: 形状 133">
                    <a:extLst>
                      <a:ext uri="{FF2B5EF4-FFF2-40B4-BE49-F238E27FC236}">
                        <a16:creationId xmlns:a16="http://schemas.microsoft.com/office/drawing/2014/main" id="{89546AF1-702E-62ED-BFF3-C4CE9B9A6F2D}"/>
                      </a:ext>
                    </a:extLst>
                  </p:cNvPr>
                  <p:cNvSpPr/>
                  <p:nvPr/>
                </p:nvSpPr>
                <p:spPr>
                  <a:xfrm>
                    <a:off x="7905" y="2409468"/>
                    <a:ext cx="2211419" cy="898469"/>
                  </a:xfrm>
                  <a:custGeom>
                    <a:avLst/>
                    <a:gdLst>
                      <a:gd name="connsiteX0" fmla="*/ 392335 w 2211419"/>
                      <a:gd name="connsiteY0" fmla="*/ 318587 h 898469"/>
                      <a:gd name="connsiteX1" fmla="*/ 394335 w 2211419"/>
                      <a:gd name="connsiteY1" fmla="*/ 318111 h 898469"/>
                      <a:gd name="connsiteX2" fmla="*/ 395573 w 2211419"/>
                      <a:gd name="connsiteY2" fmla="*/ 316491 h 898469"/>
                      <a:gd name="connsiteX3" fmla="*/ 934498 w 2211419"/>
                      <a:gd name="connsiteY3" fmla="*/ 15692 h 898469"/>
                      <a:gd name="connsiteX4" fmla="*/ 1524667 w 2211419"/>
                      <a:gd name="connsiteY4" fmla="*/ 198858 h 898469"/>
                      <a:gd name="connsiteX5" fmla="*/ 1526858 w 2211419"/>
                      <a:gd name="connsiteY5" fmla="*/ 200667 h 898469"/>
                      <a:gd name="connsiteX6" fmla="*/ 1529620 w 2211419"/>
                      <a:gd name="connsiteY6" fmla="*/ 200096 h 898469"/>
                      <a:gd name="connsiteX7" fmla="*/ 1924907 w 2211419"/>
                      <a:gd name="connsiteY7" fmla="*/ 279630 h 898469"/>
                      <a:gd name="connsiteX8" fmla="*/ 2139887 w 2211419"/>
                      <a:gd name="connsiteY8" fmla="*/ 618148 h 898469"/>
                      <a:gd name="connsiteX9" fmla="*/ 2140458 w 2211419"/>
                      <a:gd name="connsiteY9" fmla="*/ 621482 h 898469"/>
                      <a:gd name="connsiteX10" fmla="*/ 2143601 w 2211419"/>
                      <a:gd name="connsiteY10" fmla="*/ 622625 h 898469"/>
                      <a:gd name="connsiteX11" fmla="*/ 2211419 w 2211419"/>
                      <a:gd name="connsiteY11" fmla="*/ 653486 h 898469"/>
                      <a:gd name="connsiteX12" fmla="*/ 2210372 w 2211419"/>
                      <a:gd name="connsiteY12" fmla="*/ 639675 h 898469"/>
                      <a:gd name="connsiteX13" fmla="*/ 2150745 w 2211419"/>
                      <a:gd name="connsiteY13" fmla="*/ 612909 h 898469"/>
                      <a:gd name="connsiteX14" fmla="*/ 1931480 w 2211419"/>
                      <a:gd name="connsiteY14" fmla="*/ 270009 h 898469"/>
                      <a:gd name="connsiteX15" fmla="*/ 1530001 w 2211419"/>
                      <a:gd name="connsiteY15" fmla="*/ 188094 h 898469"/>
                      <a:gd name="connsiteX16" fmla="*/ 933164 w 2211419"/>
                      <a:gd name="connsiteY16" fmla="*/ 4071 h 898469"/>
                      <a:gd name="connsiteX17" fmla="*/ 387382 w 2211419"/>
                      <a:gd name="connsiteY17" fmla="*/ 307728 h 898469"/>
                      <a:gd name="connsiteX18" fmla="*/ 47911 w 2211419"/>
                      <a:gd name="connsiteY18" fmla="*/ 626054 h 898469"/>
                      <a:gd name="connsiteX19" fmla="*/ 0 w 2211419"/>
                      <a:gd name="connsiteY19" fmla="*/ 839985 h 898469"/>
                      <a:gd name="connsiteX20" fmla="*/ 8858 w 2211419"/>
                      <a:gd name="connsiteY20" fmla="*/ 898469 h 898469"/>
                      <a:gd name="connsiteX21" fmla="*/ 58674 w 2211419"/>
                      <a:gd name="connsiteY21" fmla="*/ 630340 h 898469"/>
                      <a:gd name="connsiteX22" fmla="*/ 392335 w 2211419"/>
                      <a:gd name="connsiteY22" fmla="*/ 318587 h 8984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</a:cxnLst>
                    <a:rect l="l" t="t" r="r" b="b"/>
                    <a:pathLst>
                      <a:path w="2211419" h="898469">
                        <a:moveTo>
                          <a:pt x="392335" y="318587"/>
                        </a:moveTo>
                        <a:lnTo>
                          <a:pt x="394335" y="318111"/>
                        </a:lnTo>
                        <a:lnTo>
                          <a:pt x="395573" y="316491"/>
                        </a:lnTo>
                        <a:cubicBezTo>
                          <a:pt x="523304" y="149994"/>
                          <a:pt x="724757" y="37599"/>
                          <a:pt x="934498" y="15692"/>
                        </a:cubicBezTo>
                        <a:cubicBezTo>
                          <a:pt x="1144334" y="-6120"/>
                          <a:pt x="1364933" y="62365"/>
                          <a:pt x="1524667" y="198858"/>
                        </a:cubicBezTo>
                        <a:lnTo>
                          <a:pt x="1526858" y="200667"/>
                        </a:lnTo>
                        <a:lnTo>
                          <a:pt x="1529620" y="200096"/>
                        </a:lnTo>
                        <a:cubicBezTo>
                          <a:pt x="1664113" y="172474"/>
                          <a:pt x="1811846" y="202191"/>
                          <a:pt x="1924907" y="279630"/>
                        </a:cubicBezTo>
                        <a:cubicBezTo>
                          <a:pt x="2037969" y="357068"/>
                          <a:pt x="2118265" y="483655"/>
                          <a:pt x="2139887" y="618148"/>
                        </a:cubicBezTo>
                        <a:lnTo>
                          <a:pt x="2140458" y="621482"/>
                        </a:lnTo>
                        <a:lnTo>
                          <a:pt x="2143601" y="622625"/>
                        </a:lnTo>
                        <a:cubicBezTo>
                          <a:pt x="2166938" y="631198"/>
                          <a:pt x="2189512" y="641675"/>
                          <a:pt x="2211419" y="653486"/>
                        </a:cubicBezTo>
                        <a:cubicBezTo>
                          <a:pt x="2211134" y="648914"/>
                          <a:pt x="2210753" y="644342"/>
                          <a:pt x="2210372" y="639675"/>
                        </a:cubicBezTo>
                        <a:cubicBezTo>
                          <a:pt x="2191036" y="629578"/>
                          <a:pt x="2171129" y="620625"/>
                          <a:pt x="2150745" y="612909"/>
                        </a:cubicBezTo>
                        <a:cubicBezTo>
                          <a:pt x="2127885" y="476511"/>
                          <a:pt x="2046161" y="348591"/>
                          <a:pt x="1931480" y="270009"/>
                        </a:cubicBezTo>
                        <a:cubicBezTo>
                          <a:pt x="1816703" y="191333"/>
                          <a:pt x="1666875" y="160853"/>
                          <a:pt x="1530001" y="188094"/>
                        </a:cubicBezTo>
                        <a:cubicBezTo>
                          <a:pt x="1367981" y="50744"/>
                          <a:pt x="1145096" y="-18027"/>
                          <a:pt x="933164" y="4071"/>
                        </a:cubicBezTo>
                        <a:cubicBezTo>
                          <a:pt x="720947" y="26169"/>
                          <a:pt x="517112" y="139612"/>
                          <a:pt x="387382" y="307728"/>
                        </a:cubicBezTo>
                        <a:cubicBezTo>
                          <a:pt x="241173" y="344971"/>
                          <a:pt x="111252" y="466701"/>
                          <a:pt x="47911" y="626054"/>
                        </a:cubicBezTo>
                        <a:cubicBezTo>
                          <a:pt x="22003" y="691205"/>
                          <a:pt x="6096" y="762642"/>
                          <a:pt x="0" y="839985"/>
                        </a:cubicBezTo>
                        <a:cubicBezTo>
                          <a:pt x="2381" y="859607"/>
                          <a:pt x="5334" y="879038"/>
                          <a:pt x="8858" y="898469"/>
                        </a:cubicBezTo>
                        <a:cubicBezTo>
                          <a:pt x="10382" y="799981"/>
                          <a:pt x="26956" y="710255"/>
                          <a:pt x="58674" y="630340"/>
                        </a:cubicBezTo>
                        <a:cubicBezTo>
                          <a:pt x="121158" y="473844"/>
                          <a:pt x="248888" y="354306"/>
                          <a:pt x="392335" y="318587"/>
                        </a:cubicBezTo>
                        <a:close/>
                      </a:path>
                    </a:pathLst>
                  </a:custGeom>
                  <a:gradFill>
                    <a:gsLst>
                      <a:gs pos="100000">
                        <a:srgbClr val="FFC000"/>
                      </a:gs>
                      <a:gs pos="0">
                        <a:srgbClr val="FF0000"/>
                      </a:gs>
                    </a:gsLst>
                    <a:lin ang="2700000" scaled="1"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28" name="图形 395">
                  <a:extLst>
                    <a:ext uri="{FF2B5EF4-FFF2-40B4-BE49-F238E27FC236}">
                      <a16:creationId xmlns:a16="http://schemas.microsoft.com/office/drawing/2014/main" id="{2810DA9F-823E-B35A-AC8C-0D67E7752365}"/>
                    </a:ext>
                  </a:extLst>
                </p:cNvPr>
                <p:cNvGrpSpPr/>
                <p:nvPr/>
              </p:nvGrpSpPr>
              <p:grpSpPr>
                <a:xfrm>
                  <a:off x="440972" y="3363915"/>
                  <a:ext cx="1326939" cy="694062"/>
                  <a:chOff x="440972" y="3363915"/>
                  <a:chExt cx="1326939" cy="694062"/>
                </a:xfrm>
              </p:grpSpPr>
              <p:sp>
                <p:nvSpPr>
                  <p:cNvPr id="129" name="任意多边形: 形状 128">
                    <a:extLst>
                      <a:ext uri="{FF2B5EF4-FFF2-40B4-BE49-F238E27FC236}">
                        <a16:creationId xmlns:a16="http://schemas.microsoft.com/office/drawing/2014/main" id="{CE757795-2023-BB03-B9E3-4A2D8528B91D}"/>
                      </a:ext>
                    </a:extLst>
                  </p:cNvPr>
                  <p:cNvSpPr/>
                  <p:nvPr/>
                </p:nvSpPr>
                <p:spPr>
                  <a:xfrm>
                    <a:off x="440972" y="3363915"/>
                    <a:ext cx="1326939" cy="694062"/>
                  </a:xfrm>
                  <a:custGeom>
                    <a:avLst/>
                    <a:gdLst>
                      <a:gd name="connsiteX0" fmla="*/ 1272671 w 1326939"/>
                      <a:gd name="connsiteY0" fmla="*/ 151095 h 694062"/>
                      <a:gd name="connsiteX1" fmla="*/ 701933 w 1326939"/>
                      <a:gd name="connsiteY1" fmla="*/ 1267 h 694062"/>
                      <a:gd name="connsiteX2" fmla="*/ 252353 w 1326939"/>
                      <a:gd name="connsiteY2" fmla="*/ 48511 h 694062"/>
                      <a:gd name="connsiteX3" fmla="*/ 14418 w 1326939"/>
                      <a:gd name="connsiteY3" fmla="*/ 205388 h 694062"/>
                      <a:gd name="connsiteX4" fmla="*/ 62043 w 1326939"/>
                      <a:gd name="connsiteY4" fmla="*/ 557432 h 694062"/>
                      <a:gd name="connsiteX5" fmla="*/ 528768 w 1326939"/>
                      <a:gd name="connsiteY5" fmla="*/ 686686 h 694062"/>
                      <a:gd name="connsiteX6" fmla="*/ 900720 w 1326939"/>
                      <a:gd name="connsiteY6" fmla="*/ 683733 h 694062"/>
                      <a:gd name="connsiteX7" fmla="*/ 1214664 w 1326939"/>
                      <a:gd name="connsiteY7" fmla="*/ 603628 h 694062"/>
                      <a:gd name="connsiteX8" fmla="*/ 1272671 w 1326939"/>
                      <a:gd name="connsiteY8" fmla="*/ 151095 h 6940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326939" h="694062">
                        <a:moveTo>
                          <a:pt x="1272671" y="151095"/>
                        </a:moveTo>
                        <a:cubicBezTo>
                          <a:pt x="1161990" y="65846"/>
                          <a:pt x="936438" y="10030"/>
                          <a:pt x="701933" y="1267"/>
                        </a:cubicBezTo>
                        <a:cubicBezTo>
                          <a:pt x="544484" y="-4639"/>
                          <a:pt x="379607" y="9935"/>
                          <a:pt x="252353" y="48511"/>
                        </a:cubicBezTo>
                        <a:cubicBezTo>
                          <a:pt x="129004" y="85944"/>
                          <a:pt x="47375" y="143951"/>
                          <a:pt x="14418" y="205388"/>
                        </a:cubicBezTo>
                        <a:cubicBezTo>
                          <a:pt x="-11966" y="254537"/>
                          <a:pt x="-5489" y="505616"/>
                          <a:pt x="62043" y="557432"/>
                        </a:cubicBezTo>
                        <a:cubicBezTo>
                          <a:pt x="153483" y="627536"/>
                          <a:pt x="338649" y="670875"/>
                          <a:pt x="528768" y="686686"/>
                        </a:cubicBezTo>
                        <a:cubicBezTo>
                          <a:pt x="651355" y="696878"/>
                          <a:pt x="779847" y="697068"/>
                          <a:pt x="900720" y="683733"/>
                        </a:cubicBezTo>
                        <a:cubicBezTo>
                          <a:pt x="1021496" y="670303"/>
                          <a:pt x="1134273" y="642966"/>
                          <a:pt x="1214664" y="603628"/>
                        </a:cubicBezTo>
                        <a:cubicBezTo>
                          <a:pt x="1349537" y="537525"/>
                          <a:pt x="1355157" y="214627"/>
                          <a:pt x="1272671" y="151095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FC000"/>
                      </a:gs>
                      <a:gs pos="100000">
                        <a:schemeClr val="accent4">
                          <a:lumMod val="75000"/>
                        </a:schemeClr>
                      </a:gs>
                    </a:gsLst>
                    <a:lin ang="2700000" scaled="1"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0" name="任意多边形: 形状 129">
                    <a:extLst>
                      <a:ext uri="{FF2B5EF4-FFF2-40B4-BE49-F238E27FC236}">
                        <a16:creationId xmlns:a16="http://schemas.microsoft.com/office/drawing/2014/main" id="{5F8160B7-0E1A-3594-41FC-F3DE40EF5714}"/>
                      </a:ext>
                    </a:extLst>
                  </p:cNvPr>
                  <p:cNvSpPr/>
                  <p:nvPr/>
                </p:nvSpPr>
                <p:spPr>
                  <a:xfrm>
                    <a:off x="531630" y="3589372"/>
                    <a:ext cx="1159654" cy="442621"/>
                  </a:xfrm>
                  <a:custGeom>
                    <a:avLst/>
                    <a:gdLst>
                      <a:gd name="connsiteX0" fmla="*/ 219130 w 1159654"/>
                      <a:gd name="connsiteY0" fmla="*/ 41843 h 442621"/>
                      <a:gd name="connsiteX1" fmla="*/ 14152 w 1159654"/>
                      <a:gd name="connsiteY1" fmla="*/ 177003 h 442621"/>
                      <a:gd name="connsiteX2" fmla="*/ 55109 w 1159654"/>
                      <a:gd name="connsiteY2" fmla="*/ 324831 h 442621"/>
                      <a:gd name="connsiteX3" fmla="*/ 457255 w 1159654"/>
                      <a:gd name="connsiteY3" fmla="*/ 436273 h 442621"/>
                      <a:gd name="connsiteX4" fmla="*/ 777676 w 1159654"/>
                      <a:gd name="connsiteY4" fmla="*/ 433701 h 442621"/>
                      <a:gd name="connsiteX5" fmla="*/ 1048186 w 1159654"/>
                      <a:gd name="connsiteY5" fmla="*/ 364645 h 442621"/>
                      <a:gd name="connsiteX6" fmla="*/ 1098287 w 1159654"/>
                      <a:gd name="connsiteY6" fmla="*/ 130235 h 442621"/>
                      <a:gd name="connsiteX7" fmla="*/ 606512 w 1159654"/>
                      <a:gd name="connsiteY7" fmla="*/ 1076 h 442621"/>
                      <a:gd name="connsiteX8" fmla="*/ 219130 w 1159654"/>
                      <a:gd name="connsiteY8" fmla="*/ 41843 h 4426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159654" h="442621">
                        <a:moveTo>
                          <a:pt x="219130" y="41843"/>
                        </a:moveTo>
                        <a:cubicBezTo>
                          <a:pt x="112831" y="74037"/>
                          <a:pt x="42536" y="124043"/>
                          <a:pt x="14152" y="177003"/>
                        </a:cubicBezTo>
                        <a:cubicBezTo>
                          <a:pt x="-12423" y="226532"/>
                          <a:pt x="-3088" y="280158"/>
                          <a:pt x="55109" y="324831"/>
                        </a:cubicBezTo>
                        <a:cubicBezTo>
                          <a:pt x="133976" y="385314"/>
                          <a:pt x="293425" y="422557"/>
                          <a:pt x="457255" y="436273"/>
                        </a:cubicBezTo>
                        <a:cubicBezTo>
                          <a:pt x="562887" y="445036"/>
                          <a:pt x="673568" y="445226"/>
                          <a:pt x="777676" y="433701"/>
                        </a:cubicBezTo>
                        <a:cubicBezTo>
                          <a:pt x="881784" y="422176"/>
                          <a:pt x="978939" y="398554"/>
                          <a:pt x="1048186" y="364645"/>
                        </a:cubicBezTo>
                        <a:cubicBezTo>
                          <a:pt x="1178583" y="300828"/>
                          <a:pt x="1193633" y="203673"/>
                          <a:pt x="1098287" y="130235"/>
                        </a:cubicBezTo>
                        <a:cubicBezTo>
                          <a:pt x="1002942" y="56797"/>
                          <a:pt x="808537" y="8696"/>
                          <a:pt x="606512" y="1076"/>
                        </a:cubicBezTo>
                        <a:cubicBezTo>
                          <a:pt x="470780" y="-3972"/>
                          <a:pt x="328763" y="8600"/>
                          <a:pt x="219130" y="41843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100000">
                        <a:srgbClr val="C00000"/>
                      </a:gs>
                      <a:gs pos="0">
                        <a:srgbClr val="FF0000"/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1" name="任意多边形: 形状 130">
                    <a:extLst>
                      <a:ext uri="{FF2B5EF4-FFF2-40B4-BE49-F238E27FC236}">
                        <a16:creationId xmlns:a16="http://schemas.microsoft.com/office/drawing/2014/main" id="{1AD7E317-B697-FEA3-3FE1-A41E5B6E3746}"/>
                      </a:ext>
                    </a:extLst>
                  </p:cNvPr>
                  <p:cNvSpPr/>
                  <p:nvPr/>
                </p:nvSpPr>
                <p:spPr>
                  <a:xfrm>
                    <a:off x="713327" y="3565112"/>
                    <a:ext cx="969263" cy="449960"/>
                  </a:xfrm>
                  <a:custGeom>
                    <a:avLst/>
                    <a:gdLst>
                      <a:gd name="connsiteX0" fmla="*/ 969264 w 969263"/>
                      <a:gd name="connsiteY0" fmla="*/ 322231 h 449960"/>
                      <a:gd name="connsiteX1" fmla="*/ 606743 w 969263"/>
                      <a:gd name="connsiteY1" fmla="*/ 190214 h 449960"/>
                      <a:gd name="connsiteX2" fmla="*/ 602933 w 969263"/>
                      <a:gd name="connsiteY2" fmla="*/ 110966 h 449960"/>
                      <a:gd name="connsiteX3" fmla="*/ 404527 w 969263"/>
                      <a:gd name="connsiteY3" fmla="*/ 58864 h 449960"/>
                      <a:gd name="connsiteX4" fmla="*/ 296990 w 969263"/>
                      <a:gd name="connsiteY4" fmla="*/ 64579 h 449960"/>
                      <a:gd name="connsiteX5" fmla="*/ 249079 w 969263"/>
                      <a:gd name="connsiteY5" fmla="*/ 0 h 449960"/>
                      <a:gd name="connsiteX6" fmla="*/ 239840 w 969263"/>
                      <a:gd name="connsiteY6" fmla="*/ 6858 h 449960"/>
                      <a:gd name="connsiteX7" fmla="*/ 284226 w 969263"/>
                      <a:gd name="connsiteY7" fmla="*/ 66675 h 449960"/>
                      <a:gd name="connsiteX8" fmla="*/ 248317 w 969263"/>
                      <a:gd name="connsiteY8" fmla="*/ 75247 h 449960"/>
                      <a:gd name="connsiteX9" fmla="*/ 165640 w 969263"/>
                      <a:gd name="connsiteY9" fmla="*/ 129730 h 449960"/>
                      <a:gd name="connsiteX10" fmla="*/ 182213 w 969263"/>
                      <a:gd name="connsiteY10" fmla="*/ 189357 h 449960"/>
                      <a:gd name="connsiteX11" fmla="*/ 284798 w 969263"/>
                      <a:gd name="connsiteY11" fmla="*/ 226504 h 449960"/>
                      <a:gd name="connsiteX12" fmla="*/ 0 w 969263"/>
                      <a:gd name="connsiteY12" fmla="*/ 440722 h 449960"/>
                      <a:gd name="connsiteX13" fmla="*/ 6953 w 969263"/>
                      <a:gd name="connsiteY13" fmla="*/ 449961 h 449960"/>
                      <a:gd name="connsiteX14" fmla="*/ 300514 w 969263"/>
                      <a:gd name="connsiteY14" fmla="*/ 229171 h 449960"/>
                      <a:gd name="connsiteX15" fmla="*/ 344519 w 969263"/>
                      <a:gd name="connsiteY15" fmla="*/ 234410 h 449960"/>
                      <a:gd name="connsiteX16" fmla="*/ 473773 w 969263"/>
                      <a:gd name="connsiteY16" fmla="*/ 233363 h 449960"/>
                      <a:gd name="connsiteX17" fmla="*/ 582835 w 969263"/>
                      <a:gd name="connsiteY17" fmla="*/ 205549 h 449960"/>
                      <a:gd name="connsiteX18" fmla="*/ 595122 w 969263"/>
                      <a:gd name="connsiteY18" fmla="*/ 198596 h 449960"/>
                      <a:gd name="connsiteX19" fmla="*/ 964978 w 969263"/>
                      <a:gd name="connsiteY19" fmla="*/ 332899 h 449960"/>
                      <a:gd name="connsiteX20" fmla="*/ 969264 w 969263"/>
                      <a:gd name="connsiteY20" fmla="*/ 322231 h 449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</a:cxnLst>
                    <a:rect l="l" t="t" r="r" b="b"/>
                    <a:pathLst>
                      <a:path w="969263" h="449960">
                        <a:moveTo>
                          <a:pt x="969264" y="322231"/>
                        </a:moveTo>
                        <a:cubicBezTo>
                          <a:pt x="850678" y="273939"/>
                          <a:pt x="729139" y="229648"/>
                          <a:pt x="606743" y="190214"/>
                        </a:cubicBezTo>
                        <a:cubicBezTo>
                          <a:pt x="635984" y="165735"/>
                          <a:pt x="634365" y="135160"/>
                          <a:pt x="602933" y="110966"/>
                        </a:cubicBezTo>
                        <a:cubicBezTo>
                          <a:pt x="564451" y="81343"/>
                          <a:pt x="486061" y="61913"/>
                          <a:pt x="404527" y="58864"/>
                        </a:cubicBezTo>
                        <a:cubicBezTo>
                          <a:pt x="368237" y="57531"/>
                          <a:pt x="330994" y="59341"/>
                          <a:pt x="296990" y="64579"/>
                        </a:cubicBezTo>
                        <a:lnTo>
                          <a:pt x="249079" y="0"/>
                        </a:lnTo>
                        <a:lnTo>
                          <a:pt x="239840" y="6858"/>
                        </a:lnTo>
                        <a:lnTo>
                          <a:pt x="284226" y="66675"/>
                        </a:lnTo>
                        <a:cubicBezTo>
                          <a:pt x="271558" y="69056"/>
                          <a:pt x="259461" y="71914"/>
                          <a:pt x="248317" y="75247"/>
                        </a:cubicBezTo>
                        <a:cubicBezTo>
                          <a:pt x="205454" y="88201"/>
                          <a:pt x="177070" y="108395"/>
                          <a:pt x="165640" y="129730"/>
                        </a:cubicBezTo>
                        <a:cubicBezTo>
                          <a:pt x="154972" y="149733"/>
                          <a:pt x="158687" y="171355"/>
                          <a:pt x="182213" y="189357"/>
                        </a:cubicBezTo>
                        <a:cubicBezTo>
                          <a:pt x="204216" y="206216"/>
                          <a:pt x="241840" y="218599"/>
                          <a:pt x="284798" y="226504"/>
                        </a:cubicBezTo>
                        <a:lnTo>
                          <a:pt x="0" y="440722"/>
                        </a:lnTo>
                        <a:lnTo>
                          <a:pt x="6953" y="449961"/>
                        </a:lnTo>
                        <a:lnTo>
                          <a:pt x="300514" y="229171"/>
                        </a:lnTo>
                        <a:cubicBezTo>
                          <a:pt x="314896" y="231362"/>
                          <a:pt x="329660" y="233172"/>
                          <a:pt x="344519" y="234410"/>
                        </a:cubicBezTo>
                        <a:cubicBezTo>
                          <a:pt x="387096" y="237934"/>
                          <a:pt x="431768" y="238030"/>
                          <a:pt x="473773" y="233363"/>
                        </a:cubicBezTo>
                        <a:cubicBezTo>
                          <a:pt x="515779" y="228695"/>
                          <a:pt x="554926" y="219170"/>
                          <a:pt x="582835" y="205549"/>
                        </a:cubicBezTo>
                        <a:cubicBezTo>
                          <a:pt x="587312" y="203359"/>
                          <a:pt x="591312" y="201073"/>
                          <a:pt x="595122" y="198596"/>
                        </a:cubicBezTo>
                        <a:cubicBezTo>
                          <a:pt x="719995" y="238601"/>
                          <a:pt x="844010" y="283655"/>
                          <a:pt x="964978" y="332899"/>
                        </a:cubicBezTo>
                        <a:lnTo>
                          <a:pt x="969264" y="322231"/>
                        </a:lnTo>
                        <a:close/>
                      </a:path>
                    </a:pathLst>
                  </a:custGeom>
                  <a:solidFill>
                    <a:srgbClr val="FFC00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388E3D63-7A9A-9186-286A-244BBDF411DF}"/>
                  </a:ext>
                </a:extLst>
              </p:cNvPr>
              <p:cNvSpPr/>
              <p:nvPr/>
            </p:nvSpPr>
            <p:spPr>
              <a:xfrm>
                <a:off x="1072705" y="3714083"/>
                <a:ext cx="752572" cy="1975389"/>
              </a:xfrm>
              <a:custGeom>
                <a:avLst/>
                <a:gdLst>
                  <a:gd name="connsiteX0" fmla="*/ 697897 w 752572"/>
                  <a:gd name="connsiteY0" fmla="*/ 1969008 h 1975389"/>
                  <a:gd name="connsiteX1" fmla="*/ 447580 w 752572"/>
                  <a:gd name="connsiteY1" fmla="*/ 969836 h 1975389"/>
                  <a:gd name="connsiteX2" fmla="*/ 372237 w 752572"/>
                  <a:gd name="connsiteY2" fmla="*/ 852964 h 1975389"/>
                  <a:gd name="connsiteX3" fmla="*/ 0 w 752572"/>
                  <a:gd name="connsiteY3" fmla="*/ 1524 h 1975389"/>
                  <a:gd name="connsiteX4" fmla="*/ 21050 w 752572"/>
                  <a:gd name="connsiteY4" fmla="*/ 0 h 1975389"/>
                  <a:gd name="connsiteX5" fmla="*/ 389953 w 752572"/>
                  <a:gd name="connsiteY5" fmla="*/ 841534 h 1975389"/>
                  <a:gd name="connsiteX6" fmla="*/ 465391 w 752572"/>
                  <a:gd name="connsiteY6" fmla="*/ 958596 h 1975389"/>
                  <a:gd name="connsiteX7" fmla="*/ 717995 w 752572"/>
                  <a:gd name="connsiteY7" fmla="*/ 1975390 h 1975389"/>
                  <a:gd name="connsiteX8" fmla="*/ 697897 w 752572"/>
                  <a:gd name="connsiteY8" fmla="*/ 1969008 h 1975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52572" h="1975389">
                    <a:moveTo>
                      <a:pt x="697897" y="1969008"/>
                    </a:moveTo>
                    <a:cubicBezTo>
                      <a:pt x="812578" y="1607534"/>
                      <a:pt x="609981" y="1225677"/>
                      <a:pt x="447580" y="969836"/>
                    </a:cubicBezTo>
                    <a:cubicBezTo>
                      <a:pt x="422910" y="930878"/>
                      <a:pt x="397573" y="892016"/>
                      <a:pt x="372237" y="852964"/>
                    </a:cubicBezTo>
                    <a:cubicBezTo>
                      <a:pt x="200501" y="588645"/>
                      <a:pt x="22955" y="315182"/>
                      <a:pt x="0" y="1524"/>
                    </a:cubicBezTo>
                    <a:lnTo>
                      <a:pt x="21050" y="0"/>
                    </a:lnTo>
                    <a:cubicBezTo>
                      <a:pt x="43624" y="308324"/>
                      <a:pt x="219646" y="579406"/>
                      <a:pt x="389953" y="841534"/>
                    </a:cubicBezTo>
                    <a:cubicBezTo>
                      <a:pt x="415385" y="880682"/>
                      <a:pt x="440722" y="919639"/>
                      <a:pt x="465391" y="958596"/>
                    </a:cubicBezTo>
                    <a:cubicBezTo>
                      <a:pt x="629983" y="1217962"/>
                      <a:pt x="835247" y="1605534"/>
                      <a:pt x="717995" y="1975390"/>
                    </a:cubicBezTo>
                    <a:lnTo>
                      <a:pt x="697897" y="1969008"/>
                    </a:lnTo>
                    <a:close/>
                  </a:path>
                </a:pathLst>
              </a:custGeom>
              <a:solidFill>
                <a:srgbClr val="FFC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168E114A-3F18-DBD9-BB50-26821C4EA8CF}"/>
                  </a:ext>
                </a:extLst>
              </p:cNvPr>
              <p:cNvSpPr/>
              <p:nvPr/>
            </p:nvSpPr>
            <p:spPr>
              <a:xfrm>
                <a:off x="1457610" y="4639151"/>
                <a:ext cx="175072" cy="947070"/>
              </a:xfrm>
              <a:custGeom>
                <a:avLst/>
                <a:gdLst>
                  <a:gd name="connsiteX0" fmla="*/ 119634 w 175072"/>
                  <a:gd name="connsiteY0" fmla="*/ 942308 h 947070"/>
                  <a:gd name="connsiteX1" fmla="*/ 0 w 175072"/>
                  <a:gd name="connsiteY1" fmla="*/ 9811 h 947070"/>
                  <a:gd name="connsiteX2" fmla="*/ 18669 w 175072"/>
                  <a:gd name="connsiteY2" fmla="*/ 0 h 947070"/>
                  <a:gd name="connsiteX3" fmla="*/ 140113 w 175072"/>
                  <a:gd name="connsiteY3" fmla="*/ 947071 h 947070"/>
                  <a:gd name="connsiteX4" fmla="*/ 119634 w 175072"/>
                  <a:gd name="connsiteY4" fmla="*/ 942308 h 9470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5072" h="947070">
                    <a:moveTo>
                      <a:pt x="119634" y="942308"/>
                    </a:moveTo>
                    <a:cubicBezTo>
                      <a:pt x="192215" y="631793"/>
                      <a:pt x="148685" y="291941"/>
                      <a:pt x="0" y="9811"/>
                    </a:cubicBezTo>
                    <a:lnTo>
                      <a:pt x="18669" y="0"/>
                    </a:lnTo>
                    <a:cubicBezTo>
                      <a:pt x="169640" y="286512"/>
                      <a:pt x="213932" y="631698"/>
                      <a:pt x="140113" y="947071"/>
                    </a:cubicBezTo>
                    <a:lnTo>
                      <a:pt x="119634" y="942308"/>
                    </a:lnTo>
                    <a:close/>
                  </a:path>
                </a:pathLst>
              </a:custGeom>
              <a:solidFill>
                <a:srgbClr val="DF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08C9A6AD-2FDC-F416-CED5-7DE72D22B7B1}"/>
                  </a:ext>
                </a:extLst>
              </p:cNvPr>
              <p:cNvSpPr/>
              <p:nvPr/>
            </p:nvSpPr>
            <p:spPr>
              <a:xfrm>
                <a:off x="1470850" y="4624958"/>
                <a:ext cx="249417" cy="988123"/>
              </a:xfrm>
              <a:custGeom>
                <a:avLst/>
                <a:gdLst>
                  <a:gd name="connsiteX0" fmla="*/ 215360 w 249417"/>
                  <a:gd name="connsiteY0" fmla="*/ 985266 h 988123"/>
                  <a:gd name="connsiteX1" fmla="*/ 0 w 249417"/>
                  <a:gd name="connsiteY1" fmla="*/ 11430 h 988123"/>
                  <a:gd name="connsiteX2" fmla="*/ 17717 w 249417"/>
                  <a:gd name="connsiteY2" fmla="*/ 0 h 988123"/>
                  <a:gd name="connsiteX3" fmla="*/ 236220 w 249417"/>
                  <a:gd name="connsiteY3" fmla="*/ 988123 h 988123"/>
                  <a:gd name="connsiteX4" fmla="*/ 215360 w 249417"/>
                  <a:gd name="connsiteY4" fmla="*/ 985266 h 9881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9417" h="988123">
                    <a:moveTo>
                      <a:pt x="215360" y="985266"/>
                    </a:moveTo>
                    <a:cubicBezTo>
                      <a:pt x="261652" y="650462"/>
                      <a:pt x="183071" y="295466"/>
                      <a:pt x="0" y="11430"/>
                    </a:cubicBezTo>
                    <a:lnTo>
                      <a:pt x="17717" y="0"/>
                    </a:lnTo>
                    <a:cubicBezTo>
                      <a:pt x="203549" y="288322"/>
                      <a:pt x="283178" y="648462"/>
                      <a:pt x="236220" y="988123"/>
                    </a:cubicBezTo>
                    <a:lnTo>
                      <a:pt x="215360" y="985266"/>
                    </a:lnTo>
                    <a:close/>
                  </a:path>
                </a:pathLst>
              </a:custGeom>
              <a:solidFill>
                <a:srgbClr val="DF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D4789F84-AFB0-BCE6-D11C-340E10C169E4}"/>
                  </a:ext>
                </a:extLst>
              </p:cNvPr>
              <p:cNvSpPr/>
              <p:nvPr/>
            </p:nvSpPr>
            <p:spPr>
              <a:xfrm>
                <a:off x="1481994" y="4591431"/>
                <a:ext cx="504444" cy="839342"/>
              </a:xfrm>
              <a:custGeom>
                <a:avLst/>
                <a:gdLst>
                  <a:gd name="connsiteX0" fmla="*/ 483680 w 504444"/>
                  <a:gd name="connsiteY0" fmla="*/ 839343 h 839342"/>
                  <a:gd name="connsiteX1" fmla="*/ 0 w 504444"/>
                  <a:gd name="connsiteY1" fmla="*/ 16383 h 839342"/>
                  <a:gd name="connsiteX2" fmla="*/ 13240 w 504444"/>
                  <a:gd name="connsiteY2" fmla="*/ 0 h 839342"/>
                  <a:gd name="connsiteX3" fmla="*/ 504444 w 504444"/>
                  <a:gd name="connsiteY3" fmla="*/ 835818 h 839342"/>
                  <a:gd name="connsiteX4" fmla="*/ 483680 w 504444"/>
                  <a:gd name="connsiteY4" fmla="*/ 839343 h 839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4444" h="839342">
                    <a:moveTo>
                      <a:pt x="483680" y="839343"/>
                    </a:moveTo>
                    <a:cubicBezTo>
                      <a:pt x="429196" y="519494"/>
                      <a:pt x="252889" y="219551"/>
                      <a:pt x="0" y="16383"/>
                    </a:cubicBezTo>
                    <a:lnTo>
                      <a:pt x="13240" y="0"/>
                    </a:lnTo>
                    <a:cubicBezTo>
                      <a:pt x="270034" y="206407"/>
                      <a:pt x="449104" y="511016"/>
                      <a:pt x="504444" y="835818"/>
                    </a:cubicBezTo>
                    <a:lnTo>
                      <a:pt x="483680" y="839343"/>
                    </a:lnTo>
                    <a:close/>
                  </a:path>
                </a:pathLst>
              </a:custGeom>
              <a:solidFill>
                <a:srgbClr val="DF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54BDAE58-DF1B-5401-68AD-39E65D0F6BA4}"/>
                  </a:ext>
                </a:extLst>
              </p:cNvPr>
              <p:cNvSpPr/>
              <p:nvPr/>
            </p:nvSpPr>
            <p:spPr>
              <a:xfrm>
                <a:off x="1488376" y="4621434"/>
                <a:ext cx="438340" cy="916305"/>
              </a:xfrm>
              <a:custGeom>
                <a:avLst/>
                <a:gdLst>
                  <a:gd name="connsiteX0" fmla="*/ 417386 w 438340"/>
                  <a:gd name="connsiteY0" fmla="*/ 916305 h 916305"/>
                  <a:gd name="connsiteX1" fmla="*/ 0 w 438340"/>
                  <a:gd name="connsiteY1" fmla="*/ 14383 h 916305"/>
                  <a:gd name="connsiteX2" fmla="*/ 15431 w 438340"/>
                  <a:gd name="connsiteY2" fmla="*/ 0 h 916305"/>
                  <a:gd name="connsiteX3" fmla="*/ 438341 w 438340"/>
                  <a:gd name="connsiteY3" fmla="*/ 913829 h 916305"/>
                  <a:gd name="connsiteX4" fmla="*/ 417386 w 438340"/>
                  <a:gd name="connsiteY4" fmla="*/ 916305 h 9163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8340" h="916305">
                    <a:moveTo>
                      <a:pt x="417386" y="916305"/>
                    </a:moveTo>
                    <a:cubicBezTo>
                      <a:pt x="378428" y="581216"/>
                      <a:pt x="230219" y="260985"/>
                      <a:pt x="0" y="14383"/>
                    </a:cubicBezTo>
                    <a:lnTo>
                      <a:pt x="15431" y="0"/>
                    </a:lnTo>
                    <a:cubicBezTo>
                      <a:pt x="248698" y="249841"/>
                      <a:pt x="398907" y="574357"/>
                      <a:pt x="438341" y="913829"/>
                    </a:cubicBezTo>
                    <a:lnTo>
                      <a:pt x="417386" y="916305"/>
                    </a:lnTo>
                    <a:close/>
                  </a:path>
                </a:pathLst>
              </a:custGeom>
              <a:solidFill>
                <a:srgbClr val="DF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CE39D95B-6BBC-BEF4-9C98-124C5AC350D8}"/>
                  </a:ext>
                </a:extLst>
              </p:cNvPr>
              <p:cNvSpPr/>
              <p:nvPr/>
            </p:nvSpPr>
            <p:spPr>
              <a:xfrm>
                <a:off x="1469898" y="4635626"/>
                <a:ext cx="520064" cy="995267"/>
              </a:xfrm>
              <a:custGeom>
                <a:avLst/>
                <a:gdLst>
                  <a:gd name="connsiteX0" fmla="*/ 499110 w 520064"/>
                  <a:gd name="connsiteY0" fmla="*/ 995267 h 995267"/>
                  <a:gd name="connsiteX1" fmla="*/ 0 w 520064"/>
                  <a:gd name="connsiteY1" fmla="*/ 15907 h 995267"/>
                  <a:gd name="connsiteX2" fmla="*/ 13716 w 520064"/>
                  <a:gd name="connsiteY2" fmla="*/ 0 h 995267"/>
                  <a:gd name="connsiteX3" fmla="*/ 520065 w 520064"/>
                  <a:gd name="connsiteY3" fmla="*/ 993553 h 995267"/>
                  <a:gd name="connsiteX4" fmla="*/ 499110 w 520064"/>
                  <a:gd name="connsiteY4" fmla="*/ 995267 h 9952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0064" h="995267">
                    <a:moveTo>
                      <a:pt x="499110" y="995267"/>
                    </a:moveTo>
                    <a:cubicBezTo>
                      <a:pt x="468059" y="619030"/>
                      <a:pt x="286131" y="262128"/>
                      <a:pt x="0" y="15907"/>
                    </a:cubicBezTo>
                    <a:lnTo>
                      <a:pt x="13716" y="0"/>
                    </a:lnTo>
                    <a:cubicBezTo>
                      <a:pt x="304038" y="249746"/>
                      <a:pt x="488537" y="611886"/>
                      <a:pt x="520065" y="993553"/>
                    </a:cubicBezTo>
                    <a:lnTo>
                      <a:pt x="499110" y="995267"/>
                    </a:lnTo>
                    <a:close/>
                  </a:path>
                </a:pathLst>
              </a:custGeom>
              <a:solidFill>
                <a:srgbClr val="DF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F5BD0820-ACA9-0262-B009-809088CAC37E}"/>
                  </a:ext>
                </a:extLst>
              </p:cNvPr>
              <p:cNvSpPr/>
              <p:nvPr/>
            </p:nvSpPr>
            <p:spPr>
              <a:xfrm>
                <a:off x="1446657" y="4614862"/>
                <a:ext cx="339052" cy="894207"/>
              </a:xfrm>
              <a:custGeom>
                <a:avLst/>
                <a:gdLst>
                  <a:gd name="connsiteX0" fmla="*/ 317087 w 339052"/>
                  <a:gd name="connsiteY0" fmla="*/ 893445 h 894207"/>
                  <a:gd name="connsiteX1" fmla="*/ 0 w 339052"/>
                  <a:gd name="connsiteY1" fmla="*/ 14097 h 894207"/>
                  <a:gd name="connsiteX2" fmla="*/ 15716 w 339052"/>
                  <a:gd name="connsiteY2" fmla="*/ 0 h 894207"/>
                  <a:gd name="connsiteX3" fmla="*/ 338138 w 339052"/>
                  <a:gd name="connsiteY3" fmla="*/ 894207 h 894207"/>
                  <a:gd name="connsiteX4" fmla="*/ 317087 w 339052"/>
                  <a:gd name="connsiteY4" fmla="*/ 893445 h 8942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9052" h="894207">
                    <a:moveTo>
                      <a:pt x="317087" y="893445"/>
                    </a:moveTo>
                    <a:cubicBezTo>
                      <a:pt x="329375" y="573310"/>
                      <a:pt x="213836" y="252698"/>
                      <a:pt x="0" y="14097"/>
                    </a:cubicBezTo>
                    <a:lnTo>
                      <a:pt x="15716" y="0"/>
                    </a:lnTo>
                    <a:cubicBezTo>
                      <a:pt x="233172" y="242697"/>
                      <a:pt x="350710" y="568643"/>
                      <a:pt x="338138" y="894207"/>
                    </a:cubicBezTo>
                    <a:lnTo>
                      <a:pt x="317087" y="893445"/>
                    </a:lnTo>
                    <a:close/>
                  </a:path>
                </a:pathLst>
              </a:custGeom>
              <a:solidFill>
                <a:srgbClr val="DF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52431DCD-356F-86A2-53AA-7867ED81CCC4}"/>
                  </a:ext>
                </a:extLst>
              </p:cNvPr>
              <p:cNvSpPr/>
              <p:nvPr/>
            </p:nvSpPr>
            <p:spPr>
              <a:xfrm>
                <a:off x="1469898" y="4627530"/>
                <a:ext cx="387361" cy="1088326"/>
              </a:xfrm>
              <a:custGeom>
                <a:avLst/>
                <a:gdLst>
                  <a:gd name="connsiteX0" fmla="*/ 354901 w 387361"/>
                  <a:gd name="connsiteY0" fmla="*/ 1085374 h 1088326"/>
                  <a:gd name="connsiteX1" fmla="*/ 0 w 387361"/>
                  <a:gd name="connsiteY1" fmla="*/ 14764 h 1088326"/>
                  <a:gd name="connsiteX2" fmla="*/ 15049 w 387361"/>
                  <a:gd name="connsiteY2" fmla="*/ 0 h 1088326"/>
                  <a:gd name="connsiteX3" fmla="*/ 375761 w 387361"/>
                  <a:gd name="connsiteY3" fmla="*/ 1088327 h 1088326"/>
                  <a:gd name="connsiteX4" fmla="*/ 354901 w 387361"/>
                  <a:gd name="connsiteY4" fmla="*/ 1085374 h 1088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7361" h="1088326">
                    <a:moveTo>
                      <a:pt x="354901" y="1085374"/>
                    </a:moveTo>
                    <a:cubicBezTo>
                      <a:pt x="408146" y="701231"/>
                      <a:pt x="272224" y="290989"/>
                      <a:pt x="0" y="14764"/>
                    </a:cubicBezTo>
                    <a:lnTo>
                      <a:pt x="15049" y="0"/>
                    </a:lnTo>
                    <a:cubicBezTo>
                      <a:pt x="291655" y="280797"/>
                      <a:pt x="429959" y="697802"/>
                      <a:pt x="375761" y="1088327"/>
                    </a:cubicBezTo>
                    <a:lnTo>
                      <a:pt x="354901" y="1085374"/>
                    </a:lnTo>
                    <a:close/>
                  </a:path>
                </a:pathLst>
              </a:custGeom>
              <a:solidFill>
                <a:srgbClr val="DF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C71A5A13-A161-C296-F773-B9A5A57EB763}"/>
                  </a:ext>
                </a:extLst>
              </p:cNvPr>
              <p:cNvSpPr/>
              <p:nvPr/>
            </p:nvSpPr>
            <p:spPr>
              <a:xfrm>
                <a:off x="1439748" y="4580176"/>
                <a:ext cx="132543" cy="123744"/>
              </a:xfrm>
              <a:custGeom>
                <a:avLst/>
                <a:gdLst>
                  <a:gd name="connsiteX0" fmla="*/ 59296 w 132543"/>
                  <a:gd name="connsiteY0" fmla="*/ 15 h 123744"/>
                  <a:gd name="connsiteX1" fmla="*/ 2241 w 132543"/>
                  <a:gd name="connsiteY1" fmla="*/ 47545 h 123744"/>
                  <a:gd name="connsiteX2" fmla="*/ 18719 w 132543"/>
                  <a:gd name="connsiteY2" fmla="*/ 123745 h 123744"/>
                  <a:gd name="connsiteX3" fmla="*/ 132543 w 132543"/>
                  <a:gd name="connsiteY3" fmla="*/ 62213 h 123744"/>
                  <a:gd name="connsiteX4" fmla="*/ 103492 w 132543"/>
                  <a:gd name="connsiteY4" fmla="*/ 21351 h 123744"/>
                  <a:gd name="connsiteX5" fmla="*/ 59296 w 132543"/>
                  <a:gd name="connsiteY5" fmla="*/ 15 h 123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2543" h="123744">
                    <a:moveTo>
                      <a:pt x="59296" y="15"/>
                    </a:moveTo>
                    <a:cubicBezTo>
                      <a:pt x="32531" y="-652"/>
                      <a:pt x="8718" y="21637"/>
                      <a:pt x="2241" y="47545"/>
                    </a:cubicBezTo>
                    <a:cubicBezTo>
                      <a:pt x="-4236" y="73453"/>
                      <a:pt x="3956" y="101361"/>
                      <a:pt x="18719" y="123745"/>
                    </a:cubicBezTo>
                    <a:cubicBezTo>
                      <a:pt x="36150" y="80311"/>
                      <a:pt x="86728" y="53069"/>
                      <a:pt x="132543" y="62213"/>
                    </a:cubicBezTo>
                    <a:cubicBezTo>
                      <a:pt x="124066" y="47735"/>
                      <a:pt x="115398" y="33162"/>
                      <a:pt x="103492" y="21351"/>
                    </a:cubicBezTo>
                    <a:cubicBezTo>
                      <a:pt x="91681" y="9445"/>
                      <a:pt x="76060" y="396"/>
                      <a:pt x="59296" y="15"/>
                    </a:cubicBezTo>
                    <a:close/>
                  </a:path>
                </a:pathLst>
              </a:custGeom>
              <a:solidFill>
                <a:srgbClr val="FFAB3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56569446-ABAF-3A71-7B38-BC5117F1E3BC}"/>
                </a:ext>
              </a:extLst>
            </p:cNvPr>
            <p:cNvSpPr/>
            <p:nvPr/>
          </p:nvSpPr>
          <p:spPr>
            <a:xfrm>
              <a:off x="3779533" y="0"/>
              <a:ext cx="349992" cy="832254"/>
            </a:xfrm>
            <a:custGeom>
              <a:avLst/>
              <a:gdLst>
                <a:gd name="connsiteX0" fmla="*/ 0 w 349992"/>
                <a:gd name="connsiteY0" fmla="*/ 0 h 832254"/>
                <a:gd name="connsiteX1" fmla="*/ 32936 w 349992"/>
                <a:gd name="connsiteY1" fmla="*/ 0 h 832254"/>
                <a:gd name="connsiteX2" fmla="*/ 82188 w 349992"/>
                <a:gd name="connsiteY2" fmla="*/ 218020 h 832254"/>
                <a:gd name="connsiteX3" fmla="*/ 349992 w 349992"/>
                <a:gd name="connsiteY3" fmla="*/ 814352 h 832254"/>
                <a:gd name="connsiteX4" fmla="*/ 323213 w 349992"/>
                <a:gd name="connsiteY4" fmla="*/ 832254 h 832254"/>
                <a:gd name="connsiteX5" fmla="*/ 51061 w 349992"/>
                <a:gd name="connsiteY5" fmla="*/ 226370 h 832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9992" h="832254">
                  <a:moveTo>
                    <a:pt x="0" y="0"/>
                  </a:moveTo>
                  <a:lnTo>
                    <a:pt x="32936" y="0"/>
                  </a:lnTo>
                  <a:lnTo>
                    <a:pt x="82188" y="218020"/>
                  </a:lnTo>
                  <a:cubicBezTo>
                    <a:pt x="142021" y="428537"/>
                    <a:pt x="227160" y="631268"/>
                    <a:pt x="349992" y="814352"/>
                  </a:cubicBezTo>
                  <a:lnTo>
                    <a:pt x="323213" y="832254"/>
                  </a:lnTo>
                  <a:cubicBezTo>
                    <a:pt x="198198" y="645822"/>
                    <a:pt x="111713" y="439889"/>
                    <a:pt x="51061" y="226370"/>
                  </a:cubicBezTo>
                  <a:close/>
                </a:path>
              </a:pathLst>
            </a:custGeom>
            <a:solidFill>
              <a:srgbClr val="DF0000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85" name="图形 395">
              <a:extLst>
                <a:ext uri="{FF2B5EF4-FFF2-40B4-BE49-F238E27FC236}">
                  <a16:creationId xmlns:a16="http://schemas.microsoft.com/office/drawing/2014/main" id="{A377BFC5-1416-A7BF-B1F0-65441CA0CDCD}"/>
                </a:ext>
              </a:extLst>
            </p:cNvPr>
            <p:cNvGrpSpPr/>
            <p:nvPr/>
          </p:nvGrpSpPr>
          <p:grpSpPr>
            <a:xfrm>
              <a:off x="3533055" y="79839"/>
              <a:ext cx="2736571" cy="3776499"/>
              <a:chOff x="1069329" y="330426"/>
              <a:chExt cx="1791027" cy="2471637"/>
            </a:xfrm>
          </p:grpSpPr>
          <p:grpSp>
            <p:nvGrpSpPr>
              <p:cNvPr id="86" name="图形 395">
                <a:extLst>
                  <a:ext uri="{FF2B5EF4-FFF2-40B4-BE49-F238E27FC236}">
                    <a16:creationId xmlns:a16="http://schemas.microsoft.com/office/drawing/2014/main" id="{3316AAAE-B236-19BC-1860-6FEFBD9F06C3}"/>
                  </a:ext>
                </a:extLst>
              </p:cNvPr>
              <p:cNvGrpSpPr/>
              <p:nvPr/>
            </p:nvGrpSpPr>
            <p:grpSpPr>
              <a:xfrm>
                <a:off x="1069329" y="330426"/>
                <a:ext cx="1405501" cy="1409066"/>
                <a:chOff x="1069329" y="330426"/>
                <a:chExt cx="1405501" cy="1409066"/>
              </a:xfrm>
            </p:grpSpPr>
            <p:sp>
              <p:nvSpPr>
                <p:cNvPr id="98" name="任意多边形: 形状 97">
                  <a:extLst>
                    <a:ext uri="{FF2B5EF4-FFF2-40B4-BE49-F238E27FC236}">
                      <a16:creationId xmlns:a16="http://schemas.microsoft.com/office/drawing/2014/main" id="{30D999E1-A242-E072-982E-30229A3D5A2E}"/>
                    </a:ext>
                  </a:extLst>
                </p:cNvPr>
                <p:cNvSpPr/>
                <p:nvPr/>
              </p:nvSpPr>
              <p:spPr>
                <a:xfrm>
                  <a:off x="1069329" y="330426"/>
                  <a:ext cx="1405501" cy="1403606"/>
                </a:xfrm>
                <a:custGeom>
                  <a:avLst/>
                  <a:gdLst>
                    <a:gd name="connsiteX0" fmla="*/ 16521 w 1405501"/>
                    <a:gd name="connsiteY0" fmla="*/ 550350 h 1403606"/>
                    <a:gd name="connsiteX1" fmla="*/ 65384 w 1405501"/>
                    <a:gd name="connsiteY1" fmla="*/ 999549 h 1403606"/>
                    <a:gd name="connsiteX2" fmla="*/ 891678 w 1405501"/>
                    <a:gd name="connsiteY2" fmla="*/ 1380168 h 1403606"/>
                    <a:gd name="connsiteX3" fmla="*/ 1401837 w 1405501"/>
                    <a:gd name="connsiteY3" fmla="*/ 626931 h 1403606"/>
                    <a:gd name="connsiteX4" fmla="*/ 741659 w 1405501"/>
                    <a:gd name="connsiteY4" fmla="*/ 948 h 1403606"/>
                    <a:gd name="connsiteX5" fmla="*/ 16521 w 1405501"/>
                    <a:gd name="connsiteY5" fmla="*/ 550350 h 14036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405501" h="1403606">
                      <a:moveTo>
                        <a:pt x="16521" y="550350"/>
                      </a:moveTo>
                      <a:cubicBezTo>
                        <a:pt x="-16817" y="700083"/>
                        <a:pt x="709" y="860580"/>
                        <a:pt x="65384" y="999549"/>
                      </a:cubicBezTo>
                      <a:cubicBezTo>
                        <a:pt x="204545" y="1298539"/>
                        <a:pt x="574019" y="1468751"/>
                        <a:pt x="891678" y="1380168"/>
                      </a:cubicBezTo>
                      <a:cubicBezTo>
                        <a:pt x="1209337" y="1291586"/>
                        <a:pt x="1437460" y="954782"/>
                        <a:pt x="1401837" y="626931"/>
                      </a:cubicBezTo>
                      <a:cubicBezTo>
                        <a:pt x="1366214" y="299081"/>
                        <a:pt x="1071034" y="19141"/>
                        <a:pt x="741659" y="948"/>
                      </a:cubicBezTo>
                      <a:cubicBezTo>
                        <a:pt x="412285" y="-17244"/>
                        <a:pt x="88054" y="228501"/>
                        <a:pt x="16521" y="55035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C00000"/>
                    </a:gs>
                    <a:gs pos="0">
                      <a:srgbClr val="FF00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99" name="图形 395">
                  <a:extLst>
                    <a:ext uri="{FF2B5EF4-FFF2-40B4-BE49-F238E27FC236}">
                      <a16:creationId xmlns:a16="http://schemas.microsoft.com/office/drawing/2014/main" id="{57CBF22E-A56A-14E7-558E-A396C2646873}"/>
                    </a:ext>
                  </a:extLst>
                </p:cNvPr>
                <p:cNvGrpSpPr/>
                <p:nvPr/>
              </p:nvGrpSpPr>
              <p:grpSpPr>
                <a:xfrm>
                  <a:off x="1085468" y="351536"/>
                  <a:ext cx="1351502" cy="1318196"/>
                  <a:chOff x="1085468" y="351536"/>
                  <a:chExt cx="1351502" cy="1318196"/>
                </a:xfrm>
                <a:solidFill>
                  <a:srgbClr val="AD2121"/>
                </a:solidFill>
              </p:grpSpPr>
              <p:sp>
                <p:nvSpPr>
                  <p:cNvPr id="109" name="任意多边形: 形状 108">
                    <a:extLst>
                      <a:ext uri="{FF2B5EF4-FFF2-40B4-BE49-F238E27FC236}">
                        <a16:creationId xmlns:a16="http://schemas.microsoft.com/office/drawing/2014/main" id="{812F9E36-9580-F932-2C76-B57B561DA11C}"/>
                      </a:ext>
                    </a:extLst>
                  </p:cNvPr>
                  <p:cNvSpPr/>
                  <p:nvPr/>
                </p:nvSpPr>
                <p:spPr>
                  <a:xfrm>
                    <a:off x="1420014" y="735864"/>
                    <a:ext cx="1016956" cy="933868"/>
                  </a:xfrm>
                  <a:custGeom>
                    <a:avLst/>
                    <a:gdLst>
                      <a:gd name="connsiteX0" fmla="*/ 156468 w 1016956"/>
                      <a:gd name="connsiteY0" fmla="*/ 301027 h 933868"/>
                      <a:gd name="connsiteX1" fmla="*/ 549374 w 1016956"/>
                      <a:gd name="connsiteY1" fmla="*/ 43281 h 933868"/>
                      <a:gd name="connsiteX2" fmla="*/ 850174 w 1016956"/>
                      <a:gd name="connsiteY2" fmla="*/ 15563 h 933868"/>
                      <a:gd name="connsiteX3" fmla="*/ 1016957 w 1016956"/>
                      <a:gd name="connsiteY3" fmla="*/ 74237 h 933868"/>
                      <a:gd name="connsiteX4" fmla="*/ 1011909 w 1016956"/>
                      <a:gd name="connsiteY4" fmla="*/ 61092 h 933868"/>
                      <a:gd name="connsiteX5" fmla="*/ 851507 w 1016956"/>
                      <a:gd name="connsiteY5" fmla="*/ 6705 h 933868"/>
                      <a:gd name="connsiteX6" fmla="*/ 546707 w 1016956"/>
                      <a:gd name="connsiteY6" fmla="*/ 34708 h 933868"/>
                      <a:gd name="connsiteX7" fmla="*/ 149420 w 1016956"/>
                      <a:gd name="connsiteY7" fmla="*/ 295407 h 933868"/>
                      <a:gd name="connsiteX8" fmla="*/ 1306 w 1016956"/>
                      <a:gd name="connsiteY8" fmla="*/ 743273 h 933868"/>
                      <a:gd name="connsiteX9" fmla="*/ 54932 w 1016956"/>
                      <a:gd name="connsiteY9" fmla="*/ 927105 h 933868"/>
                      <a:gd name="connsiteX10" fmla="*/ 69886 w 1016956"/>
                      <a:gd name="connsiteY10" fmla="*/ 933868 h 933868"/>
                      <a:gd name="connsiteX11" fmla="*/ 10259 w 1016956"/>
                      <a:gd name="connsiteY11" fmla="*/ 742606 h 933868"/>
                      <a:gd name="connsiteX12" fmla="*/ 156468 w 1016956"/>
                      <a:gd name="connsiteY12" fmla="*/ 301027 h 9338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016956" h="933868">
                        <a:moveTo>
                          <a:pt x="156468" y="301027"/>
                        </a:moveTo>
                        <a:cubicBezTo>
                          <a:pt x="251909" y="183203"/>
                          <a:pt x="391450" y="91668"/>
                          <a:pt x="549374" y="43281"/>
                        </a:cubicBezTo>
                        <a:cubicBezTo>
                          <a:pt x="656531" y="10515"/>
                          <a:pt x="757686" y="1180"/>
                          <a:pt x="850174" y="15563"/>
                        </a:cubicBezTo>
                        <a:cubicBezTo>
                          <a:pt x="911134" y="25088"/>
                          <a:pt x="967712" y="45186"/>
                          <a:pt x="1016957" y="74237"/>
                        </a:cubicBezTo>
                        <a:cubicBezTo>
                          <a:pt x="1015337" y="69855"/>
                          <a:pt x="1013623" y="65474"/>
                          <a:pt x="1011909" y="61092"/>
                        </a:cubicBezTo>
                        <a:cubicBezTo>
                          <a:pt x="963998" y="34422"/>
                          <a:pt x="909705" y="15849"/>
                          <a:pt x="851507" y="6705"/>
                        </a:cubicBezTo>
                        <a:cubicBezTo>
                          <a:pt x="757686" y="-7964"/>
                          <a:pt x="655102" y="1466"/>
                          <a:pt x="546707" y="34708"/>
                        </a:cubicBezTo>
                        <a:cubicBezTo>
                          <a:pt x="387068" y="83571"/>
                          <a:pt x="245908" y="176154"/>
                          <a:pt x="149420" y="295407"/>
                        </a:cubicBezTo>
                        <a:cubicBezTo>
                          <a:pt x="44740" y="424662"/>
                          <a:pt x="-9267" y="587920"/>
                          <a:pt x="1306" y="743273"/>
                        </a:cubicBezTo>
                        <a:cubicBezTo>
                          <a:pt x="6164" y="813948"/>
                          <a:pt x="24737" y="876718"/>
                          <a:pt x="54932" y="927105"/>
                        </a:cubicBezTo>
                        <a:cubicBezTo>
                          <a:pt x="59885" y="929391"/>
                          <a:pt x="64838" y="931677"/>
                          <a:pt x="69886" y="933868"/>
                        </a:cubicBezTo>
                        <a:cubicBezTo>
                          <a:pt x="36167" y="883005"/>
                          <a:pt x="15403" y="817377"/>
                          <a:pt x="10259" y="742606"/>
                        </a:cubicBezTo>
                        <a:cubicBezTo>
                          <a:pt x="-28" y="589539"/>
                          <a:pt x="53217" y="428567"/>
                          <a:pt x="156468" y="301027"/>
                        </a:cubicBezTo>
                        <a:close/>
                      </a:path>
                    </a:pathLst>
                  </a:custGeom>
                  <a:gradFill>
                    <a:gsLst>
                      <a:gs pos="100000">
                        <a:srgbClr val="FFC000"/>
                      </a:gs>
                      <a:gs pos="0">
                        <a:srgbClr val="FF0000"/>
                      </a:gs>
                    </a:gsLst>
                    <a:lin ang="2700000" scaled="1"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0" name="任意多边形: 形状 109">
                    <a:extLst>
                      <a:ext uri="{FF2B5EF4-FFF2-40B4-BE49-F238E27FC236}">
                        <a16:creationId xmlns:a16="http://schemas.microsoft.com/office/drawing/2014/main" id="{B6BC3563-FD0A-A223-5661-C38CB33682E4}"/>
                      </a:ext>
                    </a:extLst>
                  </p:cNvPr>
                  <p:cNvSpPr/>
                  <p:nvPr/>
                </p:nvSpPr>
                <p:spPr>
                  <a:xfrm>
                    <a:off x="1089814" y="398303"/>
                    <a:ext cx="1009019" cy="841755"/>
                  </a:xfrm>
                  <a:custGeom>
                    <a:avLst/>
                    <a:gdLst>
                      <a:gd name="connsiteX0" fmla="*/ 31564 w 1009019"/>
                      <a:gd name="connsiteY0" fmla="*/ 604964 h 841755"/>
                      <a:gd name="connsiteX1" fmla="*/ 219493 w 1009019"/>
                      <a:gd name="connsiteY1" fmla="*/ 291020 h 841755"/>
                      <a:gd name="connsiteX2" fmla="*/ 528102 w 1009019"/>
                      <a:gd name="connsiteY2" fmla="*/ 89281 h 841755"/>
                      <a:gd name="connsiteX3" fmla="*/ 1009020 w 1009019"/>
                      <a:gd name="connsiteY3" fmla="*/ 18224 h 841755"/>
                      <a:gd name="connsiteX4" fmla="*/ 985493 w 1009019"/>
                      <a:gd name="connsiteY4" fmla="*/ 5651 h 841755"/>
                      <a:gd name="connsiteX5" fmla="*/ 524578 w 1009019"/>
                      <a:gd name="connsiteY5" fmla="*/ 80994 h 841755"/>
                      <a:gd name="connsiteX6" fmla="*/ 213206 w 1009019"/>
                      <a:gd name="connsiteY6" fmla="*/ 284639 h 841755"/>
                      <a:gd name="connsiteX7" fmla="*/ 22896 w 1009019"/>
                      <a:gd name="connsiteY7" fmla="*/ 602678 h 841755"/>
                      <a:gd name="connsiteX8" fmla="*/ 132 w 1009019"/>
                      <a:gd name="connsiteY8" fmla="*/ 803846 h 841755"/>
                      <a:gd name="connsiteX9" fmla="*/ 10609 w 1009019"/>
                      <a:gd name="connsiteY9" fmla="*/ 841756 h 841755"/>
                      <a:gd name="connsiteX10" fmla="*/ 31564 w 1009019"/>
                      <a:gd name="connsiteY10" fmla="*/ 604964 h 8417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1009019" h="841755">
                        <a:moveTo>
                          <a:pt x="31564" y="604964"/>
                        </a:moveTo>
                        <a:cubicBezTo>
                          <a:pt x="62139" y="490855"/>
                          <a:pt x="127195" y="382365"/>
                          <a:pt x="219493" y="291020"/>
                        </a:cubicBezTo>
                        <a:cubicBezTo>
                          <a:pt x="302074" y="209296"/>
                          <a:pt x="405897" y="141478"/>
                          <a:pt x="528102" y="89281"/>
                        </a:cubicBezTo>
                        <a:cubicBezTo>
                          <a:pt x="632592" y="44704"/>
                          <a:pt x="816615" y="-13875"/>
                          <a:pt x="1009020" y="18224"/>
                        </a:cubicBezTo>
                        <a:cubicBezTo>
                          <a:pt x="1001209" y="13938"/>
                          <a:pt x="993399" y="9652"/>
                          <a:pt x="985493" y="5651"/>
                        </a:cubicBezTo>
                        <a:cubicBezTo>
                          <a:pt x="800041" y="-18066"/>
                          <a:pt x="625639" y="37846"/>
                          <a:pt x="524578" y="80994"/>
                        </a:cubicBezTo>
                        <a:cubicBezTo>
                          <a:pt x="401325" y="133572"/>
                          <a:pt x="296645" y="202152"/>
                          <a:pt x="213206" y="284639"/>
                        </a:cubicBezTo>
                        <a:cubicBezTo>
                          <a:pt x="119766" y="377126"/>
                          <a:pt x="53948" y="487045"/>
                          <a:pt x="22896" y="602678"/>
                        </a:cubicBezTo>
                        <a:cubicBezTo>
                          <a:pt x="5180" y="668496"/>
                          <a:pt x="-1011" y="736124"/>
                          <a:pt x="132" y="803846"/>
                        </a:cubicBezTo>
                        <a:cubicBezTo>
                          <a:pt x="3275" y="816610"/>
                          <a:pt x="6704" y="829183"/>
                          <a:pt x="10609" y="841756"/>
                        </a:cubicBezTo>
                        <a:cubicBezTo>
                          <a:pt x="5942" y="762032"/>
                          <a:pt x="10800" y="682212"/>
                          <a:pt x="31564" y="604964"/>
                        </a:cubicBezTo>
                        <a:close/>
                      </a:path>
                    </a:pathLst>
                  </a:custGeom>
                  <a:gradFill>
                    <a:gsLst>
                      <a:gs pos="100000">
                        <a:srgbClr val="FFC000"/>
                      </a:gs>
                      <a:gs pos="0">
                        <a:srgbClr val="FF0000"/>
                      </a:gs>
                    </a:gsLst>
                    <a:lin ang="2700000" scaled="1"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1" name="任意多边形: 形状 110">
                    <a:extLst>
                      <a:ext uri="{FF2B5EF4-FFF2-40B4-BE49-F238E27FC236}">
                        <a16:creationId xmlns:a16="http://schemas.microsoft.com/office/drawing/2014/main" id="{B9B460B6-5191-4A38-1C69-5C7D9D905284}"/>
                      </a:ext>
                    </a:extLst>
                  </p:cNvPr>
                  <p:cNvSpPr/>
                  <p:nvPr/>
                </p:nvSpPr>
                <p:spPr>
                  <a:xfrm>
                    <a:off x="1356150" y="654416"/>
                    <a:ext cx="1044244" cy="987121"/>
                  </a:xfrm>
                  <a:custGeom>
                    <a:avLst/>
                    <a:gdLst>
                      <a:gd name="connsiteX0" fmla="*/ 34499 w 1044244"/>
                      <a:gd name="connsiteY0" fmla="*/ 525921 h 987121"/>
                      <a:gd name="connsiteX1" fmla="*/ 499414 w 1044244"/>
                      <a:gd name="connsiteY1" fmla="*/ 58815 h 987121"/>
                      <a:gd name="connsiteX2" fmla="*/ 1044244 w 1044244"/>
                      <a:gd name="connsiteY2" fmla="*/ 72055 h 987121"/>
                      <a:gd name="connsiteX3" fmla="*/ 1036720 w 1044244"/>
                      <a:gd name="connsiteY3" fmla="*/ 58148 h 987121"/>
                      <a:gd name="connsiteX4" fmla="*/ 496271 w 1044244"/>
                      <a:gd name="connsiteY4" fmla="*/ 50338 h 987121"/>
                      <a:gd name="connsiteX5" fmla="*/ 25736 w 1044244"/>
                      <a:gd name="connsiteY5" fmla="*/ 523349 h 987121"/>
                      <a:gd name="connsiteX6" fmla="*/ 62884 w 1044244"/>
                      <a:gd name="connsiteY6" fmla="*/ 979311 h 987121"/>
                      <a:gd name="connsiteX7" fmla="*/ 76695 w 1044244"/>
                      <a:gd name="connsiteY7" fmla="*/ 987122 h 987121"/>
                      <a:gd name="connsiteX8" fmla="*/ 34499 w 1044244"/>
                      <a:gd name="connsiteY8" fmla="*/ 525921 h 9871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044244" h="987121">
                        <a:moveTo>
                          <a:pt x="34499" y="525921"/>
                        </a:moveTo>
                        <a:cubicBezTo>
                          <a:pt x="94126" y="327134"/>
                          <a:pt x="285388" y="135015"/>
                          <a:pt x="499414" y="58815"/>
                        </a:cubicBezTo>
                        <a:cubicBezTo>
                          <a:pt x="699916" y="-12622"/>
                          <a:pt x="897369" y="-6622"/>
                          <a:pt x="1044244" y="72055"/>
                        </a:cubicBezTo>
                        <a:cubicBezTo>
                          <a:pt x="1041863" y="67388"/>
                          <a:pt x="1039292" y="62816"/>
                          <a:pt x="1036720" y="58148"/>
                        </a:cubicBezTo>
                        <a:cubicBezTo>
                          <a:pt x="888892" y="-15861"/>
                          <a:pt x="694010" y="-20052"/>
                          <a:pt x="496271" y="50338"/>
                        </a:cubicBezTo>
                        <a:cubicBezTo>
                          <a:pt x="279673" y="127490"/>
                          <a:pt x="86125" y="321991"/>
                          <a:pt x="25736" y="523349"/>
                        </a:cubicBezTo>
                        <a:cubicBezTo>
                          <a:pt x="-19603" y="674511"/>
                          <a:pt x="-3696" y="841008"/>
                          <a:pt x="62884" y="979311"/>
                        </a:cubicBezTo>
                        <a:cubicBezTo>
                          <a:pt x="67456" y="981978"/>
                          <a:pt x="72028" y="984550"/>
                          <a:pt x="76695" y="987122"/>
                        </a:cubicBezTo>
                        <a:cubicBezTo>
                          <a:pt x="6401" y="848533"/>
                          <a:pt x="-11507" y="679274"/>
                          <a:pt x="34499" y="525921"/>
                        </a:cubicBezTo>
                        <a:close/>
                      </a:path>
                    </a:pathLst>
                  </a:custGeom>
                  <a:gradFill>
                    <a:gsLst>
                      <a:gs pos="100000">
                        <a:srgbClr val="FFC000"/>
                      </a:gs>
                      <a:gs pos="0">
                        <a:srgbClr val="FF0000"/>
                      </a:gs>
                    </a:gsLst>
                    <a:lin ang="2700000" scaled="1"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2" name="任意多边形: 形状 111">
                    <a:extLst>
                      <a:ext uri="{FF2B5EF4-FFF2-40B4-BE49-F238E27FC236}">
                        <a16:creationId xmlns:a16="http://schemas.microsoft.com/office/drawing/2014/main" id="{430B5DFE-41F2-FFD9-8786-86D5781FF7F6}"/>
                      </a:ext>
                    </a:extLst>
                  </p:cNvPr>
                  <p:cNvSpPr/>
                  <p:nvPr/>
                </p:nvSpPr>
                <p:spPr>
                  <a:xfrm>
                    <a:off x="1085468" y="351536"/>
                    <a:ext cx="891635" cy="530574"/>
                  </a:xfrm>
                  <a:custGeom>
                    <a:avLst/>
                    <a:gdLst>
                      <a:gd name="connsiteX0" fmla="*/ 204026 w 891635"/>
                      <a:gd name="connsiteY0" fmla="*/ 247205 h 530574"/>
                      <a:gd name="connsiteX1" fmla="*/ 891635 w 891635"/>
                      <a:gd name="connsiteY1" fmla="*/ 11747 h 530574"/>
                      <a:gd name="connsiteX2" fmla="*/ 854297 w 891635"/>
                      <a:gd name="connsiteY2" fmla="*/ 603 h 530574"/>
                      <a:gd name="connsiteX3" fmla="*/ 197930 w 891635"/>
                      <a:gd name="connsiteY3" fmla="*/ 240538 h 530574"/>
                      <a:gd name="connsiteX4" fmla="*/ 11716 w 891635"/>
                      <a:gd name="connsiteY4" fmla="*/ 486188 h 530574"/>
                      <a:gd name="connsiteX5" fmla="*/ 286 w 891635"/>
                      <a:gd name="connsiteY5" fmla="*/ 529241 h 530574"/>
                      <a:gd name="connsiteX6" fmla="*/ 0 w 891635"/>
                      <a:gd name="connsiteY6" fmla="*/ 530574 h 530574"/>
                      <a:gd name="connsiteX7" fmla="*/ 204026 w 891635"/>
                      <a:gd name="connsiteY7" fmla="*/ 247205 h 5305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891635" h="530574">
                        <a:moveTo>
                          <a:pt x="204026" y="247205"/>
                        </a:moveTo>
                        <a:cubicBezTo>
                          <a:pt x="386429" y="78613"/>
                          <a:pt x="643985" y="-8160"/>
                          <a:pt x="891635" y="11747"/>
                        </a:cubicBezTo>
                        <a:cubicBezTo>
                          <a:pt x="879348" y="7652"/>
                          <a:pt x="866870" y="3937"/>
                          <a:pt x="854297" y="603"/>
                        </a:cubicBezTo>
                        <a:cubicBezTo>
                          <a:pt x="616077" y="-8160"/>
                          <a:pt x="372809" y="78899"/>
                          <a:pt x="197930" y="240538"/>
                        </a:cubicBezTo>
                        <a:cubicBezTo>
                          <a:pt x="122206" y="310451"/>
                          <a:pt x="59436" y="394271"/>
                          <a:pt x="11716" y="486188"/>
                        </a:cubicBezTo>
                        <a:cubicBezTo>
                          <a:pt x="7429" y="500380"/>
                          <a:pt x="3524" y="514667"/>
                          <a:pt x="286" y="529241"/>
                        </a:cubicBezTo>
                        <a:cubicBezTo>
                          <a:pt x="191" y="529717"/>
                          <a:pt x="95" y="530098"/>
                          <a:pt x="0" y="530574"/>
                        </a:cubicBezTo>
                        <a:cubicBezTo>
                          <a:pt x="49149" y="423894"/>
                          <a:pt x="118205" y="326549"/>
                          <a:pt x="204026" y="247205"/>
                        </a:cubicBezTo>
                        <a:close/>
                      </a:path>
                    </a:pathLst>
                  </a:custGeom>
                  <a:gradFill>
                    <a:gsLst>
                      <a:gs pos="100000">
                        <a:srgbClr val="FFC000"/>
                      </a:gs>
                      <a:gs pos="0">
                        <a:srgbClr val="FF0000"/>
                      </a:gs>
                    </a:gsLst>
                    <a:lin ang="2700000" scaled="1"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00" name="任意多边形: 形状 99">
                  <a:extLst>
                    <a:ext uri="{FF2B5EF4-FFF2-40B4-BE49-F238E27FC236}">
                      <a16:creationId xmlns:a16="http://schemas.microsoft.com/office/drawing/2014/main" id="{40F9C4EB-8139-BB9E-1A79-10D8C7BA2F94}"/>
                    </a:ext>
                  </a:extLst>
                </p:cNvPr>
                <p:cNvSpPr/>
                <p:nvPr/>
              </p:nvSpPr>
              <p:spPr>
                <a:xfrm>
                  <a:off x="2207323" y="1542287"/>
                  <a:ext cx="34385" cy="36957"/>
                </a:xfrm>
                <a:custGeom>
                  <a:avLst/>
                  <a:gdLst>
                    <a:gd name="connsiteX0" fmla="*/ 12859 w 34385"/>
                    <a:gd name="connsiteY0" fmla="*/ 0 h 36957"/>
                    <a:gd name="connsiteX1" fmla="*/ 0 w 34385"/>
                    <a:gd name="connsiteY1" fmla="*/ 36957 h 36957"/>
                    <a:gd name="connsiteX2" fmla="*/ 34385 w 34385"/>
                    <a:gd name="connsiteY2" fmla="*/ 6953 h 36957"/>
                    <a:gd name="connsiteX3" fmla="*/ 12859 w 34385"/>
                    <a:gd name="connsiteY3" fmla="*/ 0 h 369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385" h="36957">
                      <a:moveTo>
                        <a:pt x="12859" y="0"/>
                      </a:moveTo>
                      <a:cubicBezTo>
                        <a:pt x="8763" y="12383"/>
                        <a:pt x="4477" y="24670"/>
                        <a:pt x="0" y="36957"/>
                      </a:cubicBezTo>
                      <a:cubicBezTo>
                        <a:pt x="11716" y="27242"/>
                        <a:pt x="23336" y="17336"/>
                        <a:pt x="34385" y="6953"/>
                      </a:cubicBezTo>
                      <a:cubicBezTo>
                        <a:pt x="27242" y="4763"/>
                        <a:pt x="20098" y="2191"/>
                        <a:pt x="12859" y="0"/>
                      </a:cubicBezTo>
                      <a:close/>
                    </a:path>
                  </a:pathLst>
                </a:custGeom>
                <a:solidFill>
                  <a:srgbClr val="FA4B4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1" name="任意多边形: 形状 100">
                  <a:extLst>
                    <a:ext uri="{FF2B5EF4-FFF2-40B4-BE49-F238E27FC236}">
                      <a16:creationId xmlns:a16="http://schemas.microsoft.com/office/drawing/2014/main" id="{7BF51316-15BA-7E43-E33E-9B53DFB7901E}"/>
                    </a:ext>
                  </a:extLst>
                </p:cNvPr>
                <p:cNvSpPr/>
                <p:nvPr/>
              </p:nvSpPr>
              <p:spPr>
                <a:xfrm>
                  <a:off x="2156079" y="1521904"/>
                  <a:ext cx="64198" cy="96583"/>
                </a:xfrm>
                <a:custGeom>
                  <a:avLst/>
                  <a:gdLst>
                    <a:gd name="connsiteX0" fmla="*/ 286 w 64198"/>
                    <a:gd name="connsiteY0" fmla="*/ 0 h 96583"/>
                    <a:gd name="connsiteX1" fmla="*/ 0 w 64198"/>
                    <a:gd name="connsiteY1" fmla="*/ 96583 h 96583"/>
                    <a:gd name="connsiteX2" fmla="*/ 51340 w 64198"/>
                    <a:gd name="connsiteY2" fmla="*/ 57436 h 96583"/>
                    <a:gd name="connsiteX3" fmla="*/ 64199 w 64198"/>
                    <a:gd name="connsiteY3" fmla="*/ 20479 h 96583"/>
                    <a:gd name="connsiteX4" fmla="*/ 286 w 64198"/>
                    <a:gd name="connsiteY4" fmla="*/ 0 h 965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198" h="96583">
                      <a:moveTo>
                        <a:pt x="286" y="0"/>
                      </a:moveTo>
                      <a:cubicBezTo>
                        <a:pt x="1048" y="32480"/>
                        <a:pt x="953" y="64675"/>
                        <a:pt x="0" y="96583"/>
                      </a:cubicBezTo>
                      <a:cubicBezTo>
                        <a:pt x="17717" y="84392"/>
                        <a:pt x="34671" y="71152"/>
                        <a:pt x="51340" y="57436"/>
                      </a:cubicBezTo>
                      <a:cubicBezTo>
                        <a:pt x="55817" y="45149"/>
                        <a:pt x="60103" y="32861"/>
                        <a:pt x="64199" y="20479"/>
                      </a:cubicBezTo>
                      <a:cubicBezTo>
                        <a:pt x="42863" y="13811"/>
                        <a:pt x="21526" y="7144"/>
                        <a:pt x="286" y="0"/>
                      </a:cubicBezTo>
                      <a:close/>
                    </a:path>
                  </a:pathLst>
                </a:custGeom>
                <a:solidFill>
                  <a:srgbClr val="FA4B4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" name="任意多边形: 形状 101">
                  <a:extLst>
                    <a:ext uri="{FF2B5EF4-FFF2-40B4-BE49-F238E27FC236}">
                      <a16:creationId xmlns:a16="http://schemas.microsoft.com/office/drawing/2014/main" id="{F0613E98-AFBF-8237-64E3-C0E58858471D}"/>
                    </a:ext>
                  </a:extLst>
                </p:cNvPr>
                <p:cNvSpPr/>
                <p:nvPr/>
              </p:nvSpPr>
              <p:spPr>
                <a:xfrm>
                  <a:off x="1070514" y="370236"/>
                  <a:ext cx="1344056" cy="1225200"/>
                </a:xfrm>
                <a:custGeom>
                  <a:avLst/>
                  <a:gdLst>
                    <a:gd name="connsiteX0" fmla="*/ 636556 w 1344056"/>
                    <a:gd name="connsiteY0" fmla="*/ 1201198 h 1225200"/>
                    <a:gd name="connsiteX1" fmla="*/ 765905 w 1344056"/>
                    <a:gd name="connsiteY1" fmla="*/ 1187291 h 1225200"/>
                    <a:gd name="connsiteX2" fmla="*/ 763334 w 1344056"/>
                    <a:gd name="connsiteY2" fmla="*/ 1175576 h 1225200"/>
                    <a:gd name="connsiteX3" fmla="*/ 213360 w 1344056"/>
                    <a:gd name="connsiteY3" fmla="*/ 1030796 h 1225200"/>
                    <a:gd name="connsiteX4" fmla="*/ 195929 w 1344056"/>
                    <a:gd name="connsiteY4" fmla="*/ 884873 h 1225200"/>
                    <a:gd name="connsiteX5" fmla="*/ 263366 w 1344056"/>
                    <a:gd name="connsiteY5" fmla="*/ 581311 h 1225200"/>
                    <a:gd name="connsiteX6" fmla="*/ 669703 w 1344056"/>
                    <a:gd name="connsiteY6" fmla="*/ 1040225 h 1225200"/>
                    <a:gd name="connsiteX7" fmla="*/ 675989 w 1344056"/>
                    <a:gd name="connsiteY7" fmla="*/ 1030033 h 1225200"/>
                    <a:gd name="connsiteX8" fmla="*/ 272510 w 1344056"/>
                    <a:gd name="connsiteY8" fmla="*/ 572738 h 1225200"/>
                    <a:gd name="connsiteX9" fmla="*/ 270129 w 1344056"/>
                    <a:gd name="connsiteY9" fmla="*/ 567309 h 1225200"/>
                    <a:gd name="connsiteX10" fmla="*/ 372618 w 1344056"/>
                    <a:gd name="connsiteY10" fmla="*/ 415481 h 1225200"/>
                    <a:gd name="connsiteX11" fmla="*/ 764858 w 1344056"/>
                    <a:gd name="connsiteY11" fmla="*/ 178403 h 1225200"/>
                    <a:gd name="connsiteX12" fmla="*/ 868680 w 1344056"/>
                    <a:gd name="connsiteY12" fmla="*/ 281559 h 1225200"/>
                    <a:gd name="connsiteX13" fmla="*/ 1087850 w 1344056"/>
                    <a:gd name="connsiteY13" fmla="*/ 803339 h 1225200"/>
                    <a:gd name="connsiteX14" fmla="*/ 1099852 w 1344056"/>
                    <a:gd name="connsiteY14" fmla="*/ 802291 h 1225200"/>
                    <a:gd name="connsiteX15" fmla="*/ 877824 w 1344056"/>
                    <a:gd name="connsiteY15" fmla="*/ 273749 h 1225200"/>
                    <a:gd name="connsiteX16" fmla="*/ 778859 w 1344056"/>
                    <a:gd name="connsiteY16" fmla="*/ 174593 h 1225200"/>
                    <a:gd name="connsiteX17" fmla="*/ 797243 w 1344056"/>
                    <a:gd name="connsiteY17" fmla="*/ 169545 h 1225200"/>
                    <a:gd name="connsiteX18" fmla="*/ 1140809 w 1344056"/>
                    <a:gd name="connsiteY18" fmla="*/ 156782 h 1225200"/>
                    <a:gd name="connsiteX19" fmla="*/ 1147667 w 1344056"/>
                    <a:gd name="connsiteY19" fmla="*/ 158496 h 1225200"/>
                    <a:gd name="connsiteX20" fmla="*/ 1227201 w 1344056"/>
                    <a:gd name="connsiteY20" fmla="*/ 262509 h 1225200"/>
                    <a:gd name="connsiteX21" fmla="*/ 1299877 w 1344056"/>
                    <a:gd name="connsiteY21" fmla="*/ 846296 h 1225200"/>
                    <a:gd name="connsiteX22" fmla="*/ 1311307 w 1344056"/>
                    <a:gd name="connsiteY22" fmla="*/ 849916 h 1225200"/>
                    <a:gd name="connsiteX23" fmla="*/ 1237393 w 1344056"/>
                    <a:gd name="connsiteY23" fmla="*/ 256127 h 1225200"/>
                    <a:gd name="connsiteX24" fmla="*/ 1169384 w 1344056"/>
                    <a:gd name="connsiteY24" fmla="*/ 164211 h 1225200"/>
                    <a:gd name="connsiteX25" fmla="*/ 1195864 w 1344056"/>
                    <a:gd name="connsiteY25" fmla="*/ 172784 h 1225200"/>
                    <a:gd name="connsiteX26" fmla="*/ 1176147 w 1344056"/>
                    <a:gd name="connsiteY26" fmla="*/ 153638 h 1225200"/>
                    <a:gd name="connsiteX27" fmla="*/ 1154144 w 1344056"/>
                    <a:gd name="connsiteY27" fmla="*/ 147542 h 1225200"/>
                    <a:gd name="connsiteX28" fmla="*/ 1073087 w 1344056"/>
                    <a:gd name="connsiteY28" fmla="*/ 72962 h 1225200"/>
                    <a:gd name="connsiteX29" fmla="*/ 960120 w 1344056"/>
                    <a:gd name="connsiteY29" fmla="*/ 12764 h 1225200"/>
                    <a:gd name="connsiteX30" fmla="*/ 1133475 w 1344056"/>
                    <a:gd name="connsiteY30" fmla="*/ 142875 h 1225200"/>
                    <a:gd name="connsiteX31" fmla="*/ 794385 w 1344056"/>
                    <a:gd name="connsiteY31" fmla="*/ 157639 h 1225200"/>
                    <a:gd name="connsiteX32" fmla="*/ 767905 w 1344056"/>
                    <a:gd name="connsiteY32" fmla="*/ 164878 h 1225200"/>
                    <a:gd name="connsiteX33" fmla="*/ 480917 w 1344056"/>
                    <a:gd name="connsiteY33" fmla="*/ 0 h 1225200"/>
                    <a:gd name="connsiteX34" fmla="*/ 463391 w 1344056"/>
                    <a:gd name="connsiteY34" fmla="*/ 6477 h 1225200"/>
                    <a:gd name="connsiteX35" fmla="*/ 753999 w 1344056"/>
                    <a:gd name="connsiteY35" fmla="*/ 168974 h 1225200"/>
                    <a:gd name="connsiteX36" fmla="*/ 363950 w 1344056"/>
                    <a:gd name="connsiteY36" fmla="*/ 407194 h 1225200"/>
                    <a:gd name="connsiteX37" fmla="*/ 264319 w 1344056"/>
                    <a:gd name="connsiteY37" fmla="*/ 552736 h 1225200"/>
                    <a:gd name="connsiteX38" fmla="*/ 181070 w 1344056"/>
                    <a:gd name="connsiteY38" fmla="*/ 199739 h 1225200"/>
                    <a:gd name="connsiteX39" fmla="*/ 169926 w 1344056"/>
                    <a:gd name="connsiteY39" fmla="*/ 212027 h 1225200"/>
                    <a:gd name="connsiteX40" fmla="*/ 257175 w 1344056"/>
                    <a:gd name="connsiteY40" fmla="*/ 566547 h 1225200"/>
                    <a:gd name="connsiteX41" fmla="*/ 184213 w 1344056"/>
                    <a:gd name="connsiteY41" fmla="*/ 884682 h 1225200"/>
                    <a:gd name="connsiteX42" fmla="*/ 198215 w 1344056"/>
                    <a:gd name="connsiteY42" fmla="*/ 1016413 h 1225200"/>
                    <a:gd name="connsiteX43" fmla="*/ 162782 w 1344056"/>
                    <a:gd name="connsiteY43" fmla="*/ 979932 h 1225200"/>
                    <a:gd name="connsiteX44" fmla="*/ 8477 w 1344056"/>
                    <a:gd name="connsiteY44" fmla="*/ 548354 h 1225200"/>
                    <a:gd name="connsiteX45" fmla="*/ 0 w 1344056"/>
                    <a:gd name="connsiteY45" fmla="*/ 629507 h 1225200"/>
                    <a:gd name="connsiteX46" fmla="*/ 153829 w 1344056"/>
                    <a:gd name="connsiteY46" fmla="*/ 987838 h 1225200"/>
                    <a:gd name="connsiteX47" fmla="*/ 202883 w 1344056"/>
                    <a:gd name="connsiteY47" fmla="*/ 1036892 h 1225200"/>
                    <a:gd name="connsiteX48" fmla="*/ 266509 w 1344056"/>
                    <a:gd name="connsiteY48" fmla="*/ 1207770 h 1225200"/>
                    <a:gd name="connsiteX49" fmla="*/ 290036 w 1344056"/>
                    <a:gd name="connsiteY49" fmla="*/ 1225201 h 1225200"/>
                    <a:gd name="connsiteX50" fmla="*/ 218408 w 1344056"/>
                    <a:gd name="connsiteY50" fmla="*/ 1050131 h 1225200"/>
                    <a:gd name="connsiteX51" fmla="*/ 636556 w 1344056"/>
                    <a:gd name="connsiteY51" fmla="*/ 1201198 h 1225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</a:cxnLst>
                  <a:rect l="l" t="t" r="r" b="b"/>
                  <a:pathLst>
                    <a:path w="1344056" h="1225200">
                      <a:moveTo>
                        <a:pt x="636556" y="1201198"/>
                      </a:moveTo>
                      <a:cubicBezTo>
                        <a:pt x="680085" y="1201198"/>
                        <a:pt x="723519" y="1196626"/>
                        <a:pt x="765905" y="1187291"/>
                      </a:cubicBezTo>
                      <a:lnTo>
                        <a:pt x="763334" y="1175576"/>
                      </a:lnTo>
                      <a:cubicBezTo>
                        <a:pt x="572548" y="1217771"/>
                        <a:pt x="360236" y="1159955"/>
                        <a:pt x="213360" y="1030796"/>
                      </a:cubicBezTo>
                      <a:cubicBezTo>
                        <a:pt x="202406" y="982885"/>
                        <a:pt x="196310" y="933926"/>
                        <a:pt x="195929" y="884873"/>
                      </a:cubicBezTo>
                      <a:cubicBezTo>
                        <a:pt x="194977" y="780383"/>
                        <a:pt x="218789" y="675894"/>
                        <a:pt x="263366" y="581311"/>
                      </a:cubicBezTo>
                      <a:cubicBezTo>
                        <a:pt x="349758" y="768953"/>
                        <a:pt x="493871" y="931831"/>
                        <a:pt x="669703" y="1040225"/>
                      </a:cubicBezTo>
                      <a:lnTo>
                        <a:pt x="675989" y="1030033"/>
                      </a:lnTo>
                      <a:cubicBezTo>
                        <a:pt x="501015" y="922211"/>
                        <a:pt x="357759" y="759809"/>
                        <a:pt x="272510" y="572738"/>
                      </a:cubicBezTo>
                      <a:cubicBezTo>
                        <a:pt x="271653" y="570929"/>
                        <a:pt x="270986" y="569119"/>
                        <a:pt x="270129" y="567309"/>
                      </a:cubicBezTo>
                      <a:cubicBezTo>
                        <a:pt x="297466" y="512445"/>
                        <a:pt x="331756" y="461105"/>
                        <a:pt x="372618" y="415481"/>
                      </a:cubicBezTo>
                      <a:cubicBezTo>
                        <a:pt x="470154" y="306324"/>
                        <a:pt x="605314" y="224790"/>
                        <a:pt x="764858" y="178403"/>
                      </a:cubicBezTo>
                      <a:cubicBezTo>
                        <a:pt x="802100" y="209931"/>
                        <a:pt x="836867" y="244412"/>
                        <a:pt x="868680" y="281559"/>
                      </a:cubicBezTo>
                      <a:cubicBezTo>
                        <a:pt x="993267" y="427101"/>
                        <a:pt x="1071086" y="612458"/>
                        <a:pt x="1087850" y="803339"/>
                      </a:cubicBezTo>
                      <a:lnTo>
                        <a:pt x="1099852" y="802291"/>
                      </a:lnTo>
                      <a:cubicBezTo>
                        <a:pt x="1082897" y="608933"/>
                        <a:pt x="1004030" y="421291"/>
                        <a:pt x="877824" y="273749"/>
                      </a:cubicBezTo>
                      <a:cubicBezTo>
                        <a:pt x="847439" y="238220"/>
                        <a:pt x="814292" y="205169"/>
                        <a:pt x="778859" y="174593"/>
                      </a:cubicBezTo>
                      <a:cubicBezTo>
                        <a:pt x="784955" y="172879"/>
                        <a:pt x="791051" y="171164"/>
                        <a:pt x="797243" y="169545"/>
                      </a:cubicBezTo>
                      <a:cubicBezTo>
                        <a:pt x="922877" y="137446"/>
                        <a:pt x="1038416" y="133160"/>
                        <a:pt x="1140809" y="156782"/>
                      </a:cubicBezTo>
                      <a:cubicBezTo>
                        <a:pt x="1143095" y="157353"/>
                        <a:pt x="1145381" y="157925"/>
                        <a:pt x="1147667" y="158496"/>
                      </a:cubicBezTo>
                      <a:cubicBezTo>
                        <a:pt x="1177290" y="190595"/>
                        <a:pt x="1204055" y="225266"/>
                        <a:pt x="1227201" y="262509"/>
                      </a:cubicBezTo>
                      <a:cubicBezTo>
                        <a:pt x="1333881" y="434816"/>
                        <a:pt x="1361123" y="653129"/>
                        <a:pt x="1299877" y="846296"/>
                      </a:cubicBezTo>
                      <a:lnTo>
                        <a:pt x="1311307" y="849916"/>
                      </a:lnTo>
                      <a:cubicBezTo>
                        <a:pt x="1373600" y="653415"/>
                        <a:pt x="1345978" y="431387"/>
                        <a:pt x="1237393" y="256127"/>
                      </a:cubicBezTo>
                      <a:cubicBezTo>
                        <a:pt x="1217295" y="223647"/>
                        <a:pt x="1194435" y="192881"/>
                        <a:pt x="1169384" y="164211"/>
                      </a:cubicBezTo>
                      <a:cubicBezTo>
                        <a:pt x="1178338" y="166783"/>
                        <a:pt x="1187101" y="169736"/>
                        <a:pt x="1195864" y="172784"/>
                      </a:cubicBezTo>
                      <a:cubicBezTo>
                        <a:pt x="1189387" y="166307"/>
                        <a:pt x="1182815" y="159925"/>
                        <a:pt x="1176147" y="153638"/>
                      </a:cubicBezTo>
                      <a:cubicBezTo>
                        <a:pt x="1168908" y="151448"/>
                        <a:pt x="1161574" y="149447"/>
                        <a:pt x="1154144" y="147542"/>
                      </a:cubicBezTo>
                      <a:cubicBezTo>
                        <a:pt x="1129093" y="120682"/>
                        <a:pt x="1101852" y="95822"/>
                        <a:pt x="1073087" y="72962"/>
                      </a:cubicBezTo>
                      <a:cubicBezTo>
                        <a:pt x="1037177" y="49625"/>
                        <a:pt x="999363" y="29432"/>
                        <a:pt x="960120" y="12764"/>
                      </a:cubicBezTo>
                      <a:cubicBezTo>
                        <a:pt x="1024033" y="47149"/>
                        <a:pt x="1082802" y="91059"/>
                        <a:pt x="1133475" y="142875"/>
                      </a:cubicBezTo>
                      <a:cubicBezTo>
                        <a:pt x="1031748" y="121349"/>
                        <a:pt x="917734" y="126111"/>
                        <a:pt x="794385" y="157639"/>
                      </a:cubicBezTo>
                      <a:cubicBezTo>
                        <a:pt x="785432" y="159925"/>
                        <a:pt x="776668" y="162401"/>
                        <a:pt x="767905" y="164878"/>
                      </a:cubicBezTo>
                      <a:cubicBezTo>
                        <a:pt x="682847" y="93726"/>
                        <a:pt x="585216" y="37624"/>
                        <a:pt x="480917" y="0"/>
                      </a:cubicBezTo>
                      <a:cubicBezTo>
                        <a:pt x="475012" y="2096"/>
                        <a:pt x="469201" y="4191"/>
                        <a:pt x="463391" y="6477"/>
                      </a:cubicBezTo>
                      <a:cubicBezTo>
                        <a:pt x="568833" y="42672"/>
                        <a:pt x="667798" y="98107"/>
                        <a:pt x="753999" y="168974"/>
                      </a:cubicBezTo>
                      <a:cubicBezTo>
                        <a:pt x="595693" y="216313"/>
                        <a:pt x="461391" y="298133"/>
                        <a:pt x="363950" y="407194"/>
                      </a:cubicBezTo>
                      <a:cubicBezTo>
                        <a:pt x="324707" y="451199"/>
                        <a:pt x="291370" y="500348"/>
                        <a:pt x="264319" y="552736"/>
                      </a:cubicBezTo>
                      <a:cubicBezTo>
                        <a:pt x="216503" y="441484"/>
                        <a:pt x="188500" y="321183"/>
                        <a:pt x="181070" y="199739"/>
                      </a:cubicBezTo>
                      <a:cubicBezTo>
                        <a:pt x="177355" y="203835"/>
                        <a:pt x="173546" y="207836"/>
                        <a:pt x="169926" y="212027"/>
                      </a:cubicBezTo>
                      <a:cubicBezTo>
                        <a:pt x="178594" y="334137"/>
                        <a:pt x="208026" y="455009"/>
                        <a:pt x="257175" y="566547"/>
                      </a:cubicBezTo>
                      <a:cubicBezTo>
                        <a:pt x="208979" y="665226"/>
                        <a:pt x="183166" y="774954"/>
                        <a:pt x="184213" y="884682"/>
                      </a:cubicBezTo>
                      <a:cubicBezTo>
                        <a:pt x="184595" y="928878"/>
                        <a:pt x="189452" y="973074"/>
                        <a:pt x="198215" y="1016413"/>
                      </a:cubicBezTo>
                      <a:cubicBezTo>
                        <a:pt x="185833" y="1004792"/>
                        <a:pt x="174022" y="992600"/>
                        <a:pt x="162782" y="979932"/>
                      </a:cubicBezTo>
                      <a:cubicBezTo>
                        <a:pt x="59817" y="863632"/>
                        <a:pt x="5525" y="704660"/>
                        <a:pt x="8477" y="548354"/>
                      </a:cubicBezTo>
                      <a:cubicBezTo>
                        <a:pt x="4096" y="575215"/>
                        <a:pt x="1238" y="602361"/>
                        <a:pt x="0" y="629507"/>
                      </a:cubicBezTo>
                      <a:cubicBezTo>
                        <a:pt x="13811" y="761333"/>
                        <a:pt x="66770" y="889540"/>
                        <a:pt x="153829" y="987838"/>
                      </a:cubicBezTo>
                      <a:cubicBezTo>
                        <a:pt x="169164" y="1005173"/>
                        <a:pt x="185547" y="1021556"/>
                        <a:pt x="202883" y="1036892"/>
                      </a:cubicBezTo>
                      <a:cubicBezTo>
                        <a:pt x="216789" y="1096232"/>
                        <a:pt x="238220" y="1153859"/>
                        <a:pt x="266509" y="1207770"/>
                      </a:cubicBezTo>
                      <a:cubicBezTo>
                        <a:pt x="274225" y="1213771"/>
                        <a:pt x="282130" y="1219581"/>
                        <a:pt x="290036" y="1225201"/>
                      </a:cubicBezTo>
                      <a:cubicBezTo>
                        <a:pt x="258604" y="1170337"/>
                        <a:pt x="234315" y="1111377"/>
                        <a:pt x="218408" y="1050131"/>
                      </a:cubicBezTo>
                      <a:cubicBezTo>
                        <a:pt x="333661" y="1146715"/>
                        <a:pt x="485775" y="1201198"/>
                        <a:pt x="636556" y="1201198"/>
                      </a:cubicBezTo>
                      <a:close/>
                    </a:path>
                  </a:pathLst>
                </a:custGeom>
                <a:solidFill>
                  <a:srgbClr val="FFAB3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03" name="图形 395">
                  <a:extLst>
                    <a:ext uri="{FF2B5EF4-FFF2-40B4-BE49-F238E27FC236}">
                      <a16:creationId xmlns:a16="http://schemas.microsoft.com/office/drawing/2014/main" id="{6B56A091-3611-4B7A-0F5F-6BE4CD02B134}"/>
                    </a:ext>
                  </a:extLst>
                </p:cNvPr>
                <p:cNvGrpSpPr/>
                <p:nvPr/>
              </p:nvGrpSpPr>
              <p:grpSpPr>
                <a:xfrm>
                  <a:off x="1586934" y="1031633"/>
                  <a:ext cx="841586" cy="707859"/>
                  <a:chOff x="1586934" y="1031633"/>
                  <a:chExt cx="841586" cy="707859"/>
                </a:xfrm>
              </p:grpSpPr>
              <p:grpSp>
                <p:nvGrpSpPr>
                  <p:cNvPr id="104" name="图形 395">
                    <a:extLst>
                      <a:ext uri="{FF2B5EF4-FFF2-40B4-BE49-F238E27FC236}">
                        <a16:creationId xmlns:a16="http://schemas.microsoft.com/office/drawing/2014/main" id="{F7707523-8220-CC69-67ED-759E303296C5}"/>
                      </a:ext>
                    </a:extLst>
                  </p:cNvPr>
                  <p:cNvGrpSpPr/>
                  <p:nvPr/>
                </p:nvGrpSpPr>
                <p:grpSpPr>
                  <a:xfrm>
                    <a:off x="1586934" y="1031633"/>
                    <a:ext cx="841586" cy="707859"/>
                    <a:chOff x="1586934" y="1031633"/>
                    <a:chExt cx="841586" cy="707859"/>
                  </a:xfrm>
                </p:grpSpPr>
                <p:sp>
                  <p:nvSpPr>
                    <p:cNvPr id="106" name="任意多边形: 形状 105">
                      <a:extLst>
                        <a:ext uri="{FF2B5EF4-FFF2-40B4-BE49-F238E27FC236}">
                          <a16:creationId xmlns:a16="http://schemas.microsoft.com/office/drawing/2014/main" id="{C8013A62-5D19-B9BD-ADA9-6863C0067FC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586934" y="1031633"/>
                      <a:ext cx="841586" cy="707859"/>
                    </a:xfrm>
                    <a:custGeom>
                      <a:avLst/>
                      <a:gdLst>
                        <a:gd name="connsiteX0" fmla="*/ 812604 w 841586"/>
                        <a:gd name="connsiteY0" fmla="*/ 193472 h 707859"/>
                        <a:gd name="connsiteX1" fmla="*/ 743643 w 841586"/>
                        <a:gd name="connsiteY1" fmla="*/ 95459 h 707859"/>
                        <a:gd name="connsiteX2" fmla="*/ 582194 w 841586"/>
                        <a:gd name="connsiteY2" fmla="*/ 5258 h 707859"/>
                        <a:gd name="connsiteX3" fmla="*/ 150807 w 841586"/>
                        <a:gd name="connsiteY3" fmla="*/ 144513 h 707859"/>
                        <a:gd name="connsiteX4" fmla="*/ 17076 w 841586"/>
                        <a:gd name="connsiteY4" fmla="*/ 312820 h 707859"/>
                        <a:gd name="connsiteX5" fmla="*/ 36983 w 841586"/>
                        <a:gd name="connsiteY5" fmla="*/ 519893 h 707859"/>
                        <a:gd name="connsiteX6" fmla="*/ 105944 w 841586"/>
                        <a:gd name="connsiteY6" fmla="*/ 617906 h 707859"/>
                        <a:gd name="connsiteX7" fmla="*/ 288348 w 841586"/>
                        <a:gd name="connsiteY7" fmla="*/ 704964 h 707859"/>
                        <a:gd name="connsiteX8" fmla="*/ 790982 w 841586"/>
                        <a:gd name="connsiteY8" fmla="*/ 458267 h 707859"/>
                        <a:gd name="connsiteX9" fmla="*/ 812604 w 841586"/>
                        <a:gd name="connsiteY9" fmla="*/ 193472 h 7078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841586" h="707859">
                          <a:moveTo>
                            <a:pt x="812604" y="193472"/>
                          </a:moveTo>
                          <a:cubicBezTo>
                            <a:pt x="800317" y="175088"/>
                            <a:pt x="754501" y="111652"/>
                            <a:pt x="743643" y="95459"/>
                          </a:cubicBezTo>
                          <a:cubicBezTo>
                            <a:pt x="708305" y="42786"/>
                            <a:pt x="644869" y="15354"/>
                            <a:pt x="582194" y="5258"/>
                          </a:cubicBezTo>
                          <a:cubicBezTo>
                            <a:pt x="428461" y="-19507"/>
                            <a:pt x="271298" y="45929"/>
                            <a:pt x="150807" y="144513"/>
                          </a:cubicBezTo>
                          <a:cubicBezTo>
                            <a:pt x="94705" y="190424"/>
                            <a:pt x="43460" y="245288"/>
                            <a:pt x="17076" y="312820"/>
                          </a:cubicBezTo>
                          <a:cubicBezTo>
                            <a:pt x="-9308" y="380352"/>
                            <a:pt x="-6927" y="462172"/>
                            <a:pt x="36983" y="519893"/>
                          </a:cubicBezTo>
                          <a:cubicBezTo>
                            <a:pt x="48223" y="534657"/>
                            <a:pt x="92133" y="599808"/>
                            <a:pt x="105944" y="617906"/>
                          </a:cubicBezTo>
                          <a:cubicBezTo>
                            <a:pt x="147949" y="673055"/>
                            <a:pt x="219482" y="697344"/>
                            <a:pt x="288348" y="704964"/>
                          </a:cubicBezTo>
                          <a:cubicBezTo>
                            <a:pt x="484087" y="726491"/>
                            <a:pt x="688207" y="626383"/>
                            <a:pt x="790982" y="458267"/>
                          </a:cubicBezTo>
                          <a:cubicBezTo>
                            <a:pt x="839845" y="378352"/>
                            <a:pt x="864706" y="271291"/>
                            <a:pt x="812604" y="193472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FC000"/>
                        </a:gs>
                        <a:gs pos="100000">
                          <a:schemeClr val="accent4">
                            <a:lumMod val="75000"/>
                          </a:schemeClr>
                        </a:gs>
                      </a:gsLst>
                      <a:lin ang="270000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07" name="任意多边形: 形状 106">
                      <a:extLst>
                        <a:ext uri="{FF2B5EF4-FFF2-40B4-BE49-F238E27FC236}">
                          <a16:creationId xmlns:a16="http://schemas.microsoft.com/office/drawing/2014/main" id="{EBB4B0C1-3A92-7FE9-023C-DDBBC11D62C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673090" y="1143133"/>
                      <a:ext cx="738335" cy="582801"/>
                    </a:xfrm>
                    <a:custGeom>
                      <a:avLst/>
                      <a:gdLst>
                        <a:gd name="connsiteX0" fmla="*/ 556427 w 738335"/>
                        <a:gd name="connsiteY0" fmla="*/ 5010 h 582801"/>
                        <a:gd name="connsiteX1" fmla="*/ 144089 w 738335"/>
                        <a:gd name="connsiteY1" fmla="*/ 138170 h 582801"/>
                        <a:gd name="connsiteX2" fmla="*/ 16264 w 738335"/>
                        <a:gd name="connsiteY2" fmla="*/ 299047 h 582801"/>
                        <a:gd name="connsiteX3" fmla="*/ 35314 w 738335"/>
                        <a:gd name="connsiteY3" fmla="*/ 496881 h 582801"/>
                        <a:gd name="connsiteX4" fmla="*/ 209621 w 738335"/>
                        <a:gd name="connsiteY4" fmla="*/ 580035 h 582801"/>
                        <a:gd name="connsiteX5" fmla="*/ 689967 w 738335"/>
                        <a:gd name="connsiteY5" fmla="*/ 344291 h 582801"/>
                        <a:gd name="connsiteX6" fmla="*/ 710636 w 738335"/>
                        <a:gd name="connsiteY6" fmla="*/ 91212 h 582801"/>
                        <a:gd name="connsiteX7" fmla="*/ 556427 w 738335"/>
                        <a:gd name="connsiteY7" fmla="*/ 5010 h 58280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738335" h="582801">
                          <a:moveTo>
                            <a:pt x="556427" y="5010"/>
                          </a:moveTo>
                          <a:cubicBezTo>
                            <a:pt x="409456" y="-18612"/>
                            <a:pt x="259342" y="43872"/>
                            <a:pt x="144089" y="138170"/>
                          </a:cubicBezTo>
                          <a:cubicBezTo>
                            <a:pt x="90463" y="181985"/>
                            <a:pt x="41410" y="234563"/>
                            <a:pt x="16264" y="299047"/>
                          </a:cubicBezTo>
                          <a:cubicBezTo>
                            <a:pt x="-8882" y="363531"/>
                            <a:pt x="-6596" y="441827"/>
                            <a:pt x="35314" y="496881"/>
                          </a:cubicBezTo>
                          <a:cubicBezTo>
                            <a:pt x="75414" y="549555"/>
                            <a:pt x="143803" y="572796"/>
                            <a:pt x="209621" y="580035"/>
                          </a:cubicBezTo>
                          <a:cubicBezTo>
                            <a:pt x="396787" y="600609"/>
                            <a:pt x="591764" y="504882"/>
                            <a:pt x="689967" y="344291"/>
                          </a:cubicBezTo>
                          <a:cubicBezTo>
                            <a:pt x="736640" y="267900"/>
                            <a:pt x="760452" y="165507"/>
                            <a:pt x="710636" y="91212"/>
                          </a:cubicBezTo>
                          <a:cubicBezTo>
                            <a:pt x="676918" y="40920"/>
                            <a:pt x="616244" y="14631"/>
                            <a:pt x="556427" y="5010"/>
                          </a:cubicBezTo>
                          <a:close/>
                        </a:path>
                      </a:pathLst>
                    </a:custGeom>
                    <a:solidFill>
                      <a:srgbClr val="E5682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08" name="任意多边形: 形状 107">
                      <a:extLst>
                        <a:ext uri="{FF2B5EF4-FFF2-40B4-BE49-F238E27FC236}">
                          <a16:creationId xmlns:a16="http://schemas.microsoft.com/office/drawing/2014/main" id="{5DF57E53-7688-D281-605E-608E89489D1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711126" y="1173255"/>
                      <a:ext cx="662268" cy="522682"/>
                    </a:xfrm>
                    <a:custGeom>
                      <a:avLst/>
                      <a:gdLst>
                        <a:gd name="connsiteX0" fmla="*/ 499055 w 662268"/>
                        <a:gd name="connsiteY0" fmla="*/ 4511 h 522682"/>
                        <a:gd name="connsiteX1" fmla="*/ 129294 w 662268"/>
                        <a:gd name="connsiteY1" fmla="*/ 123859 h 522682"/>
                        <a:gd name="connsiteX2" fmla="*/ 14613 w 662268"/>
                        <a:gd name="connsiteY2" fmla="*/ 268163 h 522682"/>
                        <a:gd name="connsiteX3" fmla="*/ 31758 w 662268"/>
                        <a:gd name="connsiteY3" fmla="*/ 445614 h 522682"/>
                        <a:gd name="connsiteX4" fmla="*/ 188063 w 662268"/>
                        <a:gd name="connsiteY4" fmla="*/ 520194 h 522682"/>
                        <a:gd name="connsiteX5" fmla="*/ 618879 w 662268"/>
                        <a:gd name="connsiteY5" fmla="*/ 308739 h 522682"/>
                        <a:gd name="connsiteX6" fmla="*/ 637453 w 662268"/>
                        <a:gd name="connsiteY6" fmla="*/ 81759 h 522682"/>
                        <a:gd name="connsiteX7" fmla="*/ 499055 w 662268"/>
                        <a:gd name="connsiteY7" fmla="*/ 4511 h 52268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662268" h="522682">
                          <a:moveTo>
                            <a:pt x="499055" y="4511"/>
                          </a:moveTo>
                          <a:cubicBezTo>
                            <a:pt x="367229" y="-16730"/>
                            <a:pt x="232545" y="39372"/>
                            <a:pt x="129294" y="123859"/>
                          </a:cubicBezTo>
                          <a:cubicBezTo>
                            <a:pt x="81193" y="163197"/>
                            <a:pt x="37283" y="210251"/>
                            <a:pt x="14613" y="268163"/>
                          </a:cubicBezTo>
                          <a:cubicBezTo>
                            <a:pt x="-7961" y="325980"/>
                            <a:pt x="-5961" y="396179"/>
                            <a:pt x="31758" y="445614"/>
                          </a:cubicBezTo>
                          <a:cubicBezTo>
                            <a:pt x="67763" y="492858"/>
                            <a:pt x="129104" y="513717"/>
                            <a:pt x="188063" y="520194"/>
                          </a:cubicBezTo>
                          <a:cubicBezTo>
                            <a:pt x="355894" y="538673"/>
                            <a:pt x="530773" y="452853"/>
                            <a:pt x="618879" y="308739"/>
                          </a:cubicBezTo>
                          <a:cubicBezTo>
                            <a:pt x="660694" y="240255"/>
                            <a:pt x="682125" y="148434"/>
                            <a:pt x="637453" y="81759"/>
                          </a:cubicBezTo>
                          <a:cubicBezTo>
                            <a:pt x="607068" y="36610"/>
                            <a:pt x="552680" y="13083"/>
                            <a:pt x="499055" y="4511"/>
                          </a:cubicBezTo>
                          <a:close/>
                        </a:path>
                      </a:pathLst>
                    </a:custGeom>
                    <a:solidFill>
                      <a:srgbClr val="BC0404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05" name="任意多边形: 形状 104">
                    <a:extLst>
                      <a:ext uri="{FF2B5EF4-FFF2-40B4-BE49-F238E27FC236}">
                        <a16:creationId xmlns:a16="http://schemas.microsoft.com/office/drawing/2014/main" id="{869B49AD-6474-2FF4-9018-B4F28E45C805}"/>
                      </a:ext>
                    </a:extLst>
                  </p:cNvPr>
                  <p:cNvSpPr/>
                  <p:nvPr/>
                </p:nvSpPr>
                <p:spPr>
                  <a:xfrm>
                    <a:off x="1817750" y="1229201"/>
                    <a:ext cx="557117" cy="485584"/>
                  </a:xfrm>
                  <a:custGeom>
                    <a:avLst/>
                    <a:gdLst>
                      <a:gd name="connsiteX0" fmla="*/ 557117 w 557117"/>
                      <a:gd name="connsiteY0" fmla="*/ 167259 h 485584"/>
                      <a:gd name="connsiteX1" fmla="*/ 306324 w 557117"/>
                      <a:gd name="connsiteY1" fmla="*/ 134779 h 485584"/>
                      <a:gd name="connsiteX2" fmla="*/ 304800 w 557117"/>
                      <a:gd name="connsiteY2" fmla="*/ 55626 h 485584"/>
                      <a:gd name="connsiteX3" fmla="*/ 244983 w 557117"/>
                      <a:gd name="connsiteY3" fmla="*/ 22193 h 485584"/>
                      <a:gd name="connsiteX4" fmla="*/ 130683 w 557117"/>
                      <a:gd name="connsiteY4" fmla="*/ 43720 h 485584"/>
                      <a:gd name="connsiteX5" fmla="*/ 96012 w 557117"/>
                      <a:gd name="connsiteY5" fmla="*/ 0 h 485584"/>
                      <a:gd name="connsiteX6" fmla="*/ 85249 w 557117"/>
                      <a:gd name="connsiteY6" fmla="*/ 5239 h 485584"/>
                      <a:gd name="connsiteX7" fmla="*/ 119444 w 557117"/>
                      <a:gd name="connsiteY7" fmla="*/ 49816 h 485584"/>
                      <a:gd name="connsiteX8" fmla="*/ 85154 w 557117"/>
                      <a:gd name="connsiteY8" fmla="*/ 73628 h 485584"/>
                      <a:gd name="connsiteX9" fmla="*/ 35624 w 557117"/>
                      <a:gd name="connsiteY9" fmla="*/ 136017 h 485584"/>
                      <a:gd name="connsiteX10" fmla="*/ 43053 w 557117"/>
                      <a:gd name="connsiteY10" fmla="*/ 212693 h 485584"/>
                      <a:gd name="connsiteX11" fmla="*/ 106966 w 557117"/>
                      <a:gd name="connsiteY11" fmla="*/ 244412 h 485584"/>
                      <a:gd name="connsiteX12" fmla="*/ 9239 w 557117"/>
                      <a:gd name="connsiteY12" fmla="*/ 466534 h 485584"/>
                      <a:gd name="connsiteX13" fmla="*/ 0 w 557117"/>
                      <a:gd name="connsiteY13" fmla="*/ 485584 h 485584"/>
                      <a:gd name="connsiteX14" fmla="*/ 24860 w 557117"/>
                      <a:gd name="connsiteY14" fmla="*/ 469773 h 485584"/>
                      <a:gd name="connsiteX15" fmla="*/ 22670 w 557117"/>
                      <a:gd name="connsiteY15" fmla="*/ 466344 h 485584"/>
                      <a:gd name="connsiteX16" fmla="*/ 119348 w 557117"/>
                      <a:gd name="connsiteY16" fmla="*/ 245554 h 485584"/>
                      <a:gd name="connsiteX17" fmla="*/ 296799 w 557117"/>
                      <a:gd name="connsiteY17" fmla="*/ 153543 h 485584"/>
                      <a:gd name="connsiteX18" fmla="*/ 300990 w 557117"/>
                      <a:gd name="connsiteY18" fmla="*/ 145923 h 485584"/>
                      <a:gd name="connsiteX19" fmla="*/ 555688 w 557117"/>
                      <a:gd name="connsiteY19" fmla="*/ 178975 h 485584"/>
                      <a:gd name="connsiteX20" fmla="*/ 557117 w 557117"/>
                      <a:gd name="connsiteY20" fmla="*/ 167259 h 4855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</a:cxnLst>
                    <a:rect l="l" t="t" r="r" b="b"/>
                    <a:pathLst>
                      <a:path w="557117" h="485584">
                        <a:moveTo>
                          <a:pt x="557117" y="167259"/>
                        </a:moveTo>
                        <a:lnTo>
                          <a:pt x="306324" y="134779"/>
                        </a:lnTo>
                        <a:cubicBezTo>
                          <a:pt x="317278" y="108585"/>
                          <a:pt x="320231" y="78676"/>
                          <a:pt x="304800" y="55626"/>
                        </a:cubicBezTo>
                        <a:cubicBezTo>
                          <a:pt x="291751" y="36100"/>
                          <a:pt x="268224" y="25908"/>
                          <a:pt x="244983" y="22193"/>
                        </a:cubicBezTo>
                        <a:cubicBezTo>
                          <a:pt x="205835" y="15907"/>
                          <a:pt x="166116" y="25337"/>
                          <a:pt x="130683" y="43720"/>
                        </a:cubicBezTo>
                        <a:cubicBezTo>
                          <a:pt x="116300" y="31718"/>
                          <a:pt x="104204" y="16764"/>
                          <a:pt x="96012" y="0"/>
                        </a:cubicBezTo>
                        <a:lnTo>
                          <a:pt x="85249" y="5239"/>
                        </a:lnTo>
                        <a:cubicBezTo>
                          <a:pt x="93536" y="22098"/>
                          <a:pt x="105346" y="37338"/>
                          <a:pt x="119444" y="49816"/>
                        </a:cubicBezTo>
                        <a:cubicBezTo>
                          <a:pt x="107347" y="56864"/>
                          <a:pt x="95917" y="64865"/>
                          <a:pt x="85154" y="73628"/>
                        </a:cubicBezTo>
                        <a:cubicBezTo>
                          <a:pt x="64389" y="90583"/>
                          <a:pt x="45339" y="110966"/>
                          <a:pt x="35624" y="136017"/>
                        </a:cubicBezTo>
                        <a:cubicBezTo>
                          <a:pt x="25813" y="161068"/>
                          <a:pt x="26765" y="191357"/>
                          <a:pt x="43053" y="212693"/>
                        </a:cubicBezTo>
                        <a:cubicBezTo>
                          <a:pt x="57912" y="232124"/>
                          <a:pt x="82582" y="241173"/>
                          <a:pt x="106966" y="244412"/>
                        </a:cubicBezTo>
                        <a:cubicBezTo>
                          <a:pt x="77057" y="319564"/>
                          <a:pt x="44387" y="394049"/>
                          <a:pt x="9239" y="466534"/>
                        </a:cubicBezTo>
                        <a:lnTo>
                          <a:pt x="0" y="485584"/>
                        </a:lnTo>
                        <a:lnTo>
                          <a:pt x="24860" y="469773"/>
                        </a:lnTo>
                        <a:lnTo>
                          <a:pt x="22670" y="466344"/>
                        </a:lnTo>
                        <a:cubicBezTo>
                          <a:pt x="57436" y="394240"/>
                          <a:pt x="89725" y="320230"/>
                          <a:pt x="119348" y="245554"/>
                        </a:cubicBezTo>
                        <a:cubicBezTo>
                          <a:pt x="189167" y="249746"/>
                          <a:pt x="260223" y="213265"/>
                          <a:pt x="296799" y="153543"/>
                        </a:cubicBezTo>
                        <a:cubicBezTo>
                          <a:pt x="298323" y="151067"/>
                          <a:pt x="299561" y="148495"/>
                          <a:pt x="300990" y="145923"/>
                        </a:cubicBezTo>
                        <a:lnTo>
                          <a:pt x="555688" y="178975"/>
                        </a:lnTo>
                        <a:lnTo>
                          <a:pt x="557117" y="167259"/>
                        </a:lnTo>
                        <a:close/>
                      </a:path>
                    </a:pathLst>
                  </a:custGeom>
                  <a:solidFill>
                    <a:srgbClr val="FFC00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FE7149BB-3448-E4B5-1916-BA068BB5FC32}"/>
                  </a:ext>
                </a:extLst>
              </p:cNvPr>
              <p:cNvSpPr/>
              <p:nvPr/>
            </p:nvSpPr>
            <p:spPr>
              <a:xfrm>
                <a:off x="1908143" y="1332833"/>
                <a:ext cx="672179" cy="1377791"/>
              </a:xfrm>
              <a:custGeom>
                <a:avLst/>
                <a:gdLst>
                  <a:gd name="connsiteX0" fmla="*/ 651129 w 672179"/>
                  <a:gd name="connsiteY0" fmla="*/ 1377791 h 1377791"/>
                  <a:gd name="connsiteX1" fmla="*/ 0 w 672179"/>
                  <a:gd name="connsiteY1" fmla="*/ 16288 h 1377791"/>
                  <a:gd name="connsiteX2" fmla="*/ 13335 w 672179"/>
                  <a:gd name="connsiteY2" fmla="*/ 0 h 1377791"/>
                  <a:gd name="connsiteX3" fmla="*/ 672179 w 672179"/>
                  <a:gd name="connsiteY3" fmla="*/ 1377601 h 1377791"/>
                  <a:gd name="connsiteX4" fmla="*/ 651129 w 672179"/>
                  <a:gd name="connsiteY4" fmla="*/ 1377791 h 1377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2179" h="1377791">
                    <a:moveTo>
                      <a:pt x="651129" y="1377791"/>
                    </a:moveTo>
                    <a:cubicBezTo>
                      <a:pt x="646367" y="856298"/>
                      <a:pt x="402908" y="347282"/>
                      <a:pt x="0" y="16288"/>
                    </a:cubicBezTo>
                    <a:lnTo>
                      <a:pt x="13335" y="0"/>
                    </a:lnTo>
                    <a:cubicBezTo>
                      <a:pt x="421005" y="334994"/>
                      <a:pt x="667322" y="849916"/>
                      <a:pt x="672179" y="1377601"/>
                    </a:cubicBezTo>
                    <a:lnTo>
                      <a:pt x="651129" y="1377791"/>
                    </a:lnTo>
                    <a:close/>
                  </a:path>
                </a:pathLst>
              </a:custGeom>
              <a:solidFill>
                <a:srgbClr val="FFC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BDD7E306-B394-216B-0405-9F18E5A4D0E4}"/>
                  </a:ext>
                </a:extLst>
              </p:cNvPr>
              <p:cNvSpPr/>
              <p:nvPr/>
            </p:nvSpPr>
            <p:spPr>
              <a:xfrm>
                <a:off x="2324385" y="1862042"/>
                <a:ext cx="156062" cy="821436"/>
              </a:xfrm>
              <a:custGeom>
                <a:avLst/>
                <a:gdLst>
                  <a:gd name="connsiteX0" fmla="*/ 132017 w 156062"/>
                  <a:gd name="connsiteY0" fmla="*/ 821436 h 821436"/>
                  <a:gd name="connsiteX1" fmla="*/ 111347 w 156062"/>
                  <a:gd name="connsiteY1" fmla="*/ 817340 h 821436"/>
                  <a:gd name="connsiteX2" fmla="*/ 0 w 156062"/>
                  <a:gd name="connsiteY2" fmla="*/ 9525 h 821436"/>
                  <a:gd name="connsiteX3" fmla="*/ 18764 w 156062"/>
                  <a:gd name="connsiteY3" fmla="*/ 0 h 821436"/>
                  <a:gd name="connsiteX4" fmla="*/ 132017 w 156062"/>
                  <a:gd name="connsiteY4" fmla="*/ 821436 h 821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6062" h="821436">
                    <a:moveTo>
                      <a:pt x="132017" y="821436"/>
                    </a:moveTo>
                    <a:lnTo>
                      <a:pt x="111347" y="817340"/>
                    </a:lnTo>
                    <a:cubicBezTo>
                      <a:pt x="165449" y="544449"/>
                      <a:pt x="125921" y="257651"/>
                      <a:pt x="0" y="9525"/>
                    </a:cubicBezTo>
                    <a:lnTo>
                      <a:pt x="18764" y="0"/>
                    </a:lnTo>
                    <a:cubicBezTo>
                      <a:pt x="146876" y="252222"/>
                      <a:pt x="187071" y="543877"/>
                      <a:pt x="132017" y="821436"/>
                    </a:cubicBezTo>
                    <a:close/>
                  </a:path>
                </a:pathLst>
              </a:custGeom>
              <a:solidFill>
                <a:srgbClr val="DF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576241FA-C70B-D338-2F61-3C016BB37B2C}"/>
                  </a:ext>
                </a:extLst>
              </p:cNvPr>
              <p:cNvSpPr/>
              <p:nvPr/>
            </p:nvSpPr>
            <p:spPr>
              <a:xfrm>
                <a:off x="2319432" y="1880425"/>
                <a:ext cx="306436" cy="747331"/>
              </a:xfrm>
              <a:custGeom>
                <a:avLst/>
                <a:gdLst>
                  <a:gd name="connsiteX0" fmla="*/ 305086 w 306436"/>
                  <a:gd name="connsiteY0" fmla="*/ 747332 h 747331"/>
                  <a:gd name="connsiteX1" fmla="*/ 284035 w 306436"/>
                  <a:gd name="connsiteY1" fmla="*/ 746189 h 747331"/>
                  <a:gd name="connsiteX2" fmla="*/ 0 w 306436"/>
                  <a:gd name="connsiteY2" fmla="*/ 15050 h 747331"/>
                  <a:gd name="connsiteX3" fmla="*/ 14764 w 306436"/>
                  <a:gd name="connsiteY3" fmla="*/ 0 h 747331"/>
                  <a:gd name="connsiteX4" fmla="*/ 305086 w 306436"/>
                  <a:gd name="connsiteY4" fmla="*/ 747332 h 7473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6436" h="747331">
                    <a:moveTo>
                      <a:pt x="305086" y="747332"/>
                    </a:moveTo>
                    <a:lnTo>
                      <a:pt x="284035" y="746189"/>
                    </a:lnTo>
                    <a:cubicBezTo>
                      <a:pt x="298609" y="477107"/>
                      <a:pt x="192405" y="203740"/>
                      <a:pt x="0" y="15050"/>
                    </a:cubicBezTo>
                    <a:lnTo>
                      <a:pt x="14764" y="0"/>
                    </a:lnTo>
                    <a:cubicBezTo>
                      <a:pt x="211455" y="192881"/>
                      <a:pt x="319945" y="472250"/>
                      <a:pt x="305086" y="747332"/>
                    </a:cubicBezTo>
                    <a:close/>
                  </a:path>
                </a:pathLst>
              </a:custGeom>
              <a:solidFill>
                <a:srgbClr val="DF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0CE2D131-F0B1-1B70-C325-DE989B77748D}"/>
                  </a:ext>
                </a:extLst>
              </p:cNvPr>
              <p:cNvSpPr/>
              <p:nvPr/>
            </p:nvSpPr>
            <p:spPr>
              <a:xfrm>
                <a:off x="2341054" y="1883092"/>
                <a:ext cx="330231" cy="720470"/>
              </a:xfrm>
              <a:custGeom>
                <a:avLst/>
                <a:gdLst>
                  <a:gd name="connsiteX0" fmla="*/ 328803 w 330231"/>
                  <a:gd name="connsiteY0" fmla="*/ 720471 h 720470"/>
                  <a:gd name="connsiteX1" fmla="*/ 307753 w 330231"/>
                  <a:gd name="connsiteY1" fmla="*/ 719233 h 720470"/>
                  <a:gd name="connsiteX2" fmla="*/ 0 w 330231"/>
                  <a:gd name="connsiteY2" fmla="*/ 16288 h 720470"/>
                  <a:gd name="connsiteX3" fmla="*/ 13335 w 330231"/>
                  <a:gd name="connsiteY3" fmla="*/ 0 h 720470"/>
                  <a:gd name="connsiteX4" fmla="*/ 328803 w 330231"/>
                  <a:gd name="connsiteY4" fmla="*/ 720471 h 720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0231" h="720470">
                    <a:moveTo>
                      <a:pt x="328803" y="720471"/>
                    </a:moveTo>
                    <a:lnTo>
                      <a:pt x="307753" y="719233"/>
                    </a:lnTo>
                    <a:cubicBezTo>
                      <a:pt x="323469" y="453962"/>
                      <a:pt x="205549" y="184595"/>
                      <a:pt x="0" y="16288"/>
                    </a:cubicBezTo>
                    <a:lnTo>
                      <a:pt x="13335" y="0"/>
                    </a:lnTo>
                    <a:cubicBezTo>
                      <a:pt x="224028" y="172593"/>
                      <a:pt x="344900" y="448628"/>
                      <a:pt x="328803" y="720471"/>
                    </a:cubicBezTo>
                    <a:close/>
                  </a:path>
                </a:pathLst>
              </a:custGeom>
              <a:solidFill>
                <a:srgbClr val="DF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861DDE08-9EF4-A7C6-E6A9-0CC370B3CBE2}"/>
                  </a:ext>
                </a:extLst>
              </p:cNvPr>
              <p:cNvSpPr/>
              <p:nvPr/>
            </p:nvSpPr>
            <p:spPr>
              <a:xfrm>
                <a:off x="2308288" y="1829085"/>
                <a:ext cx="456438" cy="742664"/>
              </a:xfrm>
              <a:custGeom>
                <a:avLst/>
                <a:gdLst>
                  <a:gd name="connsiteX0" fmla="*/ 436340 w 456438"/>
                  <a:gd name="connsiteY0" fmla="*/ 742664 h 742664"/>
                  <a:gd name="connsiteX1" fmla="*/ 0 w 456438"/>
                  <a:gd name="connsiteY1" fmla="*/ 14573 h 742664"/>
                  <a:gd name="connsiteX2" fmla="*/ 15240 w 456438"/>
                  <a:gd name="connsiteY2" fmla="*/ 0 h 742664"/>
                  <a:gd name="connsiteX3" fmla="*/ 456438 w 456438"/>
                  <a:gd name="connsiteY3" fmla="*/ 736282 h 742664"/>
                  <a:gd name="connsiteX4" fmla="*/ 436340 w 456438"/>
                  <a:gd name="connsiteY4" fmla="*/ 742664 h 742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6438" h="742664">
                    <a:moveTo>
                      <a:pt x="436340" y="742664"/>
                    </a:moveTo>
                    <a:cubicBezTo>
                      <a:pt x="348234" y="471773"/>
                      <a:pt x="197263" y="220028"/>
                      <a:pt x="0" y="14573"/>
                    </a:cubicBezTo>
                    <a:lnTo>
                      <a:pt x="15240" y="0"/>
                    </a:lnTo>
                    <a:cubicBezTo>
                      <a:pt x="214789" y="207740"/>
                      <a:pt x="367284" y="462344"/>
                      <a:pt x="456438" y="736282"/>
                    </a:cubicBezTo>
                    <a:lnTo>
                      <a:pt x="436340" y="742664"/>
                    </a:lnTo>
                    <a:close/>
                  </a:path>
                </a:pathLst>
              </a:custGeom>
              <a:solidFill>
                <a:srgbClr val="DF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05941666-1245-F1FF-4F7E-6E3120077541}"/>
                  </a:ext>
                </a:extLst>
              </p:cNvPr>
              <p:cNvSpPr/>
              <p:nvPr/>
            </p:nvSpPr>
            <p:spPr>
              <a:xfrm>
                <a:off x="2362104" y="1844040"/>
                <a:ext cx="498252" cy="467582"/>
              </a:xfrm>
              <a:custGeom>
                <a:avLst/>
                <a:gdLst>
                  <a:gd name="connsiteX0" fmla="*/ 492157 w 498252"/>
                  <a:gd name="connsiteY0" fmla="*/ 467582 h 467582"/>
                  <a:gd name="connsiteX1" fmla="*/ 0 w 498252"/>
                  <a:gd name="connsiteY1" fmla="*/ 7429 h 467582"/>
                  <a:gd name="connsiteX2" fmla="*/ 19717 w 498252"/>
                  <a:gd name="connsiteY2" fmla="*/ 0 h 467582"/>
                  <a:gd name="connsiteX3" fmla="*/ 498253 w 498252"/>
                  <a:gd name="connsiteY3" fmla="*/ 447484 h 467582"/>
                  <a:gd name="connsiteX4" fmla="*/ 492157 w 498252"/>
                  <a:gd name="connsiteY4" fmla="*/ 467582 h 467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8252" h="467582">
                    <a:moveTo>
                      <a:pt x="492157" y="467582"/>
                    </a:moveTo>
                    <a:cubicBezTo>
                      <a:pt x="270129" y="400812"/>
                      <a:pt x="81534" y="224409"/>
                      <a:pt x="0" y="7429"/>
                    </a:cubicBezTo>
                    <a:lnTo>
                      <a:pt x="19717" y="0"/>
                    </a:lnTo>
                    <a:cubicBezTo>
                      <a:pt x="98965" y="211074"/>
                      <a:pt x="282321" y="382524"/>
                      <a:pt x="498253" y="447484"/>
                    </a:cubicBezTo>
                    <a:lnTo>
                      <a:pt x="492157" y="467582"/>
                    </a:lnTo>
                    <a:close/>
                  </a:path>
                </a:pathLst>
              </a:custGeom>
              <a:solidFill>
                <a:srgbClr val="DF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B01989EB-20A8-6C56-CA3D-01AC37B922FE}"/>
                  </a:ext>
                </a:extLst>
              </p:cNvPr>
              <p:cNvSpPr/>
              <p:nvPr/>
            </p:nvSpPr>
            <p:spPr>
              <a:xfrm>
                <a:off x="2328862" y="1864518"/>
                <a:ext cx="495776" cy="753141"/>
              </a:xfrm>
              <a:custGeom>
                <a:avLst/>
                <a:gdLst>
                  <a:gd name="connsiteX0" fmla="*/ 474821 w 495776"/>
                  <a:gd name="connsiteY0" fmla="*/ 753142 h 753141"/>
                  <a:gd name="connsiteX1" fmla="*/ 0 w 495776"/>
                  <a:gd name="connsiteY1" fmla="*/ 18002 h 753141"/>
                  <a:gd name="connsiteX2" fmla="*/ 10954 w 495776"/>
                  <a:gd name="connsiteY2" fmla="*/ 0 h 753141"/>
                  <a:gd name="connsiteX3" fmla="*/ 495776 w 495776"/>
                  <a:gd name="connsiteY3" fmla="*/ 750570 h 753141"/>
                  <a:gd name="connsiteX4" fmla="*/ 474821 w 495776"/>
                  <a:gd name="connsiteY4" fmla="*/ 753142 h 753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5776" h="753141">
                    <a:moveTo>
                      <a:pt x="474821" y="753142"/>
                    </a:moveTo>
                    <a:cubicBezTo>
                      <a:pt x="438626" y="455200"/>
                      <a:pt x="256699" y="173546"/>
                      <a:pt x="0" y="18002"/>
                    </a:cubicBezTo>
                    <a:lnTo>
                      <a:pt x="10954" y="0"/>
                    </a:lnTo>
                    <a:cubicBezTo>
                      <a:pt x="273082" y="158782"/>
                      <a:pt x="458819" y="446437"/>
                      <a:pt x="495776" y="750570"/>
                    </a:cubicBezTo>
                    <a:lnTo>
                      <a:pt x="474821" y="753142"/>
                    </a:lnTo>
                    <a:close/>
                  </a:path>
                </a:pathLst>
              </a:custGeom>
              <a:solidFill>
                <a:srgbClr val="DF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E8DE6D16-ED45-32A1-3100-D263E3B32B86}"/>
                  </a:ext>
                </a:extLst>
              </p:cNvPr>
              <p:cNvSpPr/>
              <p:nvPr/>
            </p:nvSpPr>
            <p:spPr>
              <a:xfrm>
                <a:off x="2342673" y="1914905"/>
                <a:ext cx="209264" cy="725328"/>
              </a:xfrm>
              <a:custGeom>
                <a:avLst/>
                <a:gdLst>
                  <a:gd name="connsiteX0" fmla="*/ 193834 w 209264"/>
                  <a:gd name="connsiteY0" fmla="*/ 725329 h 725328"/>
                  <a:gd name="connsiteX1" fmla="*/ 60293 w 209264"/>
                  <a:gd name="connsiteY1" fmla="*/ 415004 h 725328"/>
                  <a:gd name="connsiteX2" fmla="*/ 60674 w 209264"/>
                  <a:gd name="connsiteY2" fmla="*/ 296228 h 725328"/>
                  <a:gd name="connsiteX3" fmla="*/ 62294 w 209264"/>
                  <a:gd name="connsiteY3" fmla="*/ 203549 h 725328"/>
                  <a:gd name="connsiteX4" fmla="*/ 0 w 209264"/>
                  <a:gd name="connsiteY4" fmla="*/ 14097 h 725328"/>
                  <a:gd name="connsiteX5" fmla="*/ 15621 w 209264"/>
                  <a:gd name="connsiteY5" fmla="*/ 0 h 725328"/>
                  <a:gd name="connsiteX6" fmla="*/ 83344 w 209264"/>
                  <a:gd name="connsiteY6" fmla="*/ 202883 h 725328"/>
                  <a:gd name="connsiteX7" fmla="*/ 81629 w 209264"/>
                  <a:gd name="connsiteY7" fmla="*/ 297085 h 725328"/>
                  <a:gd name="connsiteX8" fmla="*/ 81153 w 209264"/>
                  <a:gd name="connsiteY8" fmla="*/ 413385 h 725328"/>
                  <a:gd name="connsiteX9" fmla="*/ 209264 w 209264"/>
                  <a:gd name="connsiteY9" fmla="*/ 711137 h 725328"/>
                  <a:gd name="connsiteX10" fmla="*/ 193834 w 209264"/>
                  <a:gd name="connsiteY10" fmla="*/ 725329 h 725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9264" h="725328">
                    <a:moveTo>
                      <a:pt x="193834" y="725329"/>
                    </a:moveTo>
                    <a:cubicBezTo>
                      <a:pt x="116205" y="640080"/>
                      <a:pt x="68771" y="529876"/>
                      <a:pt x="60293" y="415004"/>
                    </a:cubicBezTo>
                    <a:cubicBezTo>
                      <a:pt x="57341" y="375285"/>
                      <a:pt x="59055" y="335090"/>
                      <a:pt x="60674" y="296228"/>
                    </a:cubicBezTo>
                    <a:cubicBezTo>
                      <a:pt x="62008" y="265748"/>
                      <a:pt x="63341" y="234315"/>
                      <a:pt x="62294" y="203549"/>
                    </a:cubicBezTo>
                    <a:cubicBezTo>
                      <a:pt x="59722" y="120777"/>
                      <a:pt x="38767" y="56960"/>
                      <a:pt x="0" y="14097"/>
                    </a:cubicBezTo>
                    <a:lnTo>
                      <a:pt x="15621" y="0"/>
                    </a:lnTo>
                    <a:cubicBezTo>
                      <a:pt x="57912" y="46768"/>
                      <a:pt x="80677" y="115062"/>
                      <a:pt x="83344" y="202883"/>
                    </a:cubicBezTo>
                    <a:cubicBezTo>
                      <a:pt x="84296" y="234410"/>
                      <a:pt x="82963" y="266319"/>
                      <a:pt x="81629" y="297085"/>
                    </a:cubicBezTo>
                    <a:cubicBezTo>
                      <a:pt x="80010" y="335375"/>
                      <a:pt x="78296" y="374904"/>
                      <a:pt x="81153" y="413385"/>
                    </a:cubicBezTo>
                    <a:cubicBezTo>
                      <a:pt x="89249" y="523684"/>
                      <a:pt x="134779" y="629412"/>
                      <a:pt x="209264" y="711137"/>
                    </a:cubicBezTo>
                    <a:lnTo>
                      <a:pt x="193834" y="725329"/>
                    </a:lnTo>
                    <a:close/>
                  </a:path>
                </a:pathLst>
              </a:custGeom>
              <a:solidFill>
                <a:srgbClr val="DF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FADED133-3EAD-2954-B3AD-1ADAAA8E6C5C}"/>
                  </a:ext>
                </a:extLst>
              </p:cNvPr>
              <p:cNvSpPr/>
              <p:nvPr/>
            </p:nvSpPr>
            <p:spPr>
              <a:xfrm>
                <a:off x="2345436" y="1894712"/>
                <a:ext cx="330111" cy="907351"/>
              </a:xfrm>
              <a:custGeom>
                <a:avLst/>
                <a:gdLst>
                  <a:gd name="connsiteX0" fmla="*/ 302324 w 330111"/>
                  <a:gd name="connsiteY0" fmla="*/ 907351 h 907351"/>
                  <a:gd name="connsiteX1" fmla="*/ 282321 w 330111"/>
                  <a:gd name="connsiteY1" fmla="*/ 900875 h 907351"/>
                  <a:gd name="connsiteX2" fmla="*/ 247650 w 330111"/>
                  <a:gd name="connsiteY2" fmla="*/ 429863 h 907351"/>
                  <a:gd name="connsiteX3" fmla="*/ 0 w 330111"/>
                  <a:gd name="connsiteY3" fmla="*/ 12097 h 907351"/>
                  <a:gd name="connsiteX4" fmla="*/ 17240 w 330111"/>
                  <a:gd name="connsiteY4" fmla="*/ 0 h 907351"/>
                  <a:gd name="connsiteX5" fmla="*/ 267271 w 330111"/>
                  <a:gd name="connsiteY5" fmla="*/ 421958 h 907351"/>
                  <a:gd name="connsiteX6" fmla="*/ 302324 w 330111"/>
                  <a:gd name="connsiteY6" fmla="*/ 907351 h 907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0111" h="907351">
                    <a:moveTo>
                      <a:pt x="302324" y="907351"/>
                    </a:moveTo>
                    <a:lnTo>
                      <a:pt x="282321" y="900875"/>
                    </a:lnTo>
                    <a:cubicBezTo>
                      <a:pt x="339090" y="725138"/>
                      <a:pt x="294799" y="547783"/>
                      <a:pt x="247650" y="429863"/>
                    </a:cubicBezTo>
                    <a:cubicBezTo>
                      <a:pt x="187166" y="278797"/>
                      <a:pt x="92011" y="143256"/>
                      <a:pt x="0" y="12097"/>
                    </a:cubicBezTo>
                    <a:lnTo>
                      <a:pt x="17240" y="0"/>
                    </a:lnTo>
                    <a:cubicBezTo>
                      <a:pt x="109918" y="132112"/>
                      <a:pt x="205835" y="268700"/>
                      <a:pt x="267271" y="421958"/>
                    </a:cubicBezTo>
                    <a:cubicBezTo>
                      <a:pt x="315659" y="543211"/>
                      <a:pt x="361093" y="725615"/>
                      <a:pt x="302324" y="907351"/>
                    </a:cubicBezTo>
                    <a:close/>
                  </a:path>
                </a:pathLst>
              </a:custGeom>
              <a:solidFill>
                <a:srgbClr val="DF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E983E9AF-2127-7C76-4CEC-93C0778FFB76}"/>
                  </a:ext>
                </a:extLst>
              </p:cNvPr>
              <p:cNvSpPr/>
              <p:nvPr/>
            </p:nvSpPr>
            <p:spPr>
              <a:xfrm>
                <a:off x="2255424" y="1885950"/>
                <a:ext cx="134817" cy="543687"/>
              </a:xfrm>
              <a:custGeom>
                <a:avLst/>
                <a:gdLst>
                  <a:gd name="connsiteX0" fmla="*/ 16288 w 134817"/>
                  <a:gd name="connsiteY0" fmla="*/ 543687 h 543687"/>
                  <a:gd name="connsiteX1" fmla="*/ 0 w 134817"/>
                  <a:gd name="connsiteY1" fmla="*/ 530352 h 543687"/>
                  <a:gd name="connsiteX2" fmla="*/ 75343 w 134817"/>
                  <a:gd name="connsiteY2" fmla="*/ 8192 h 543687"/>
                  <a:gd name="connsiteX3" fmla="*/ 94774 w 134817"/>
                  <a:gd name="connsiteY3" fmla="*/ 0 h 543687"/>
                  <a:gd name="connsiteX4" fmla="*/ 16288 w 134817"/>
                  <a:gd name="connsiteY4" fmla="*/ 543687 h 543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4817" h="543687">
                    <a:moveTo>
                      <a:pt x="16288" y="543687"/>
                    </a:moveTo>
                    <a:lnTo>
                      <a:pt x="0" y="530352"/>
                    </a:lnTo>
                    <a:cubicBezTo>
                      <a:pt x="116681" y="387763"/>
                      <a:pt x="146971" y="177927"/>
                      <a:pt x="75343" y="8192"/>
                    </a:cubicBezTo>
                    <a:lnTo>
                      <a:pt x="94774" y="0"/>
                    </a:lnTo>
                    <a:cubicBezTo>
                      <a:pt x="169355" y="176784"/>
                      <a:pt x="137827" y="395288"/>
                      <a:pt x="16288" y="543687"/>
                    </a:cubicBezTo>
                    <a:close/>
                  </a:path>
                </a:pathLst>
              </a:custGeom>
              <a:solidFill>
                <a:srgbClr val="DF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2C320C47-7D69-C78E-09B6-4C1C09CD5B8E}"/>
                  </a:ext>
                </a:extLst>
              </p:cNvPr>
              <p:cNvSpPr/>
              <p:nvPr/>
            </p:nvSpPr>
            <p:spPr>
              <a:xfrm>
                <a:off x="2304317" y="1836608"/>
                <a:ext cx="110745" cy="91346"/>
              </a:xfrm>
              <a:custGeom>
                <a:avLst/>
                <a:gdLst>
                  <a:gd name="connsiteX0" fmla="*/ 9495 w 110745"/>
                  <a:gd name="connsiteY0" fmla="*/ 32101 h 91346"/>
                  <a:gd name="connsiteX1" fmla="*/ 4352 w 110745"/>
                  <a:gd name="connsiteY1" fmla="*/ 77821 h 91346"/>
                  <a:gd name="connsiteX2" fmla="*/ 22830 w 110745"/>
                  <a:gd name="connsiteY2" fmla="*/ 91347 h 91346"/>
                  <a:gd name="connsiteX3" fmla="*/ 110746 w 110745"/>
                  <a:gd name="connsiteY3" fmla="*/ 38578 h 91346"/>
                  <a:gd name="connsiteX4" fmla="*/ 64169 w 110745"/>
                  <a:gd name="connsiteY4" fmla="*/ 2 h 91346"/>
                  <a:gd name="connsiteX5" fmla="*/ 9495 w 110745"/>
                  <a:gd name="connsiteY5" fmla="*/ 32101 h 91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0745" h="91346">
                    <a:moveTo>
                      <a:pt x="9495" y="32101"/>
                    </a:moveTo>
                    <a:cubicBezTo>
                      <a:pt x="637" y="45627"/>
                      <a:pt x="-3935" y="63915"/>
                      <a:pt x="4352" y="77821"/>
                    </a:cubicBezTo>
                    <a:cubicBezTo>
                      <a:pt x="8352" y="84584"/>
                      <a:pt x="15210" y="89537"/>
                      <a:pt x="22830" y="91347"/>
                    </a:cubicBezTo>
                    <a:cubicBezTo>
                      <a:pt x="36641" y="57438"/>
                      <a:pt x="74265" y="34863"/>
                      <a:pt x="110746" y="38578"/>
                    </a:cubicBezTo>
                    <a:cubicBezTo>
                      <a:pt x="108174" y="16671"/>
                      <a:pt x="86171" y="192"/>
                      <a:pt x="64169" y="2"/>
                    </a:cubicBezTo>
                    <a:cubicBezTo>
                      <a:pt x="42071" y="-189"/>
                      <a:pt x="21497" y="13623"/>
                      <a:pt x="9495" y="32101"/>
                    </a:cubicBezTo>
                    <a:close/>
                  </a:path>
                </a:pathLst>
              </a:custGeom>
              <a:solidFill>
                <a:srgbClr val="FFAB3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42" name="文本框 141">
            <a:extLst>
              <a:ext uri="{FF2B5EF4-FFF2-40B4-BE49-F238E27FC236}">
                <a16:creationId xmlns:a16="http://schemas.microsoft.com/office/drawing/2014/main" id="{7E4A7DC4-1321-A9C3-3896-C7B6A89C8F26}"/>
              </a:ext>
            </a:extLst>
          </p:cNvPr>
          <p:cNvSpPr txBox="1"/>
          <p:nvPr/>
        </p:nvSpPr>
        <p:spPr>
          <a:xfrm>
            <a:off x="5550776" y="2374369"/>
            <a:ext cx="435888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gradFill>
                  <a:gsLst>
                    <a:gs pos="0">
                      <a:srgbClr val="C40000"/>
                    </a:gs>
                    <a:gs pos="100000">
                      <a:srgbClr val="DF0000"/>
                    </a:gs>
                  </a:gsLst>
                  <a:lin ang="2700000" scaled="1"/>
                </a:gradFill>
                <a:latin typeface="字制区喜脉体" panose="02000603000000000000" pitchFamily="2" charset="-122"/>
                <a:ea typeface="字制区喜脉体" panose="02000603000000000000" pitchFamily="2" charset="-122"/>
              </a:rPr>
              <a:t>矢量灯笼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D793E44C-4FB6-9E9E-B4F9-9359BFC140AA}"/>
              </a:ext>
            </a:extLst>
          </p:cNvPr>
          <p:cNvGrpSpPr/>
          <p:nvPr/>
        </p:nvGrpSpPr>
        <p:grpSpPr>
          <a:xfrm>
            <a:off x="227013" y="188913"/>
            <a:ext cx="11740554" cy="6480174"/>
            <a:chOff x="207033" y="232914"/>
            <a:chExt cx="11740554" cy="6480174"/>
          </a:xfrm>
          <a:solidFill>
            <a:srgbClr val="FF0103"/>
          </a:soli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EB357686-3DF0-5AA8-3AF3-7C3DF5C36EB4}"/>
                </a:ext>
              </a:extLst>
            </p:cNvPr>
            <p:cNvSpPr/>
            <p:nvPr/>
          </p:nvSpPr>
          <p:spPr>
            <a:xfrm>
              <a:off x="207033" y="232914"/>
              <a:ext cx="11740554" cy="2372069"/>
            </a:xfrm>
            <a:custGeom>
              <a:avLst/>
              <a:gdLst>
                <a:gd name="connsiteX0" fmla="*/ 11592625 w 11740554"/>
                <a:gd name="connsiteY0" fmla="*/ 358455 h 2372069"/>
                <a:gd name="connsiteX1" fmla="*/ 11592625 w 11740554"/>
                <a:gd name="connsiteY1" fmla="*/ 360835 h 2372069"/>
                <a:gd name="connsiteX2" fmla="*/ 11589985 w 11740554"/>
                <a:gd name="connsiteY2" fmla="*/ 360835 h 2372069"/>
                <a:gd name="connsiteX3" fmla="*/ 11589985 w 11740554"/>
                <a:gd name="connsiteY3" fmla="*/ 441137 h 2372069"/>
                <a:gd name="connsiteX4" fmla="*/ 11672667 w 11740554"/>
                <a:gd name="connsiteY4" fmla="*/ 441137 h 2372069"/>
                <a:gd name="connsiteX5" fmla="*/ 11672667 w 11740554"/>
                <a:gd name="connsiteY5" fmla="*/ 358455 h 2372069"/>
                <a:gd name="connsiteX6" fmla="*/ 11592625 w 11740554"/>
                <a:gd name="connsiteY6" fmla="*/ 358455 h 2372069"/>
                <a:gd name="connsiteX7" fmla="*/ 67623 w 11740554"/>
                <a:gd name="connsiteY7" fmla="*/ 358455 h 2372069"/>
                <a:gd name="connsiteX8" fmla="*/ 67623 w 11740554"/>
                <a:gd name="connsiteY8" fmla="*/ 441137 h 2372069"/>
                <a:gd name="connsiteX9" fmla="*/ 150303 w 11740554"/>
                <a:gd name="connsiteY9" fmla="*/ 441137 h 2372069"/>
                <a:gd name="connsiteX10" fmla="*/ 150303 w 11740554"/>
                <a:gd name="connsiteY10" fmla="*/ 360835 h 2372069"/>
                <a:gd name="connsiteX11" fmla="*/ 147663 w 11740554"/>
                <a:gd name="connsiteY11" fmla="*/ 360835 h 2372069"/>
                <a:gd name="connsiteX12" fmla="*/ 147663 w 11740554"/>
                <a:gd name="connsiteY12" fmla="*/ 358455 h 2372069"/>
                <a:gd name="connsiteX13" fmla="*/ 67623 w 11740554"/>
                <a:gd name="connsiteY13" fmla="*/ 358455 h 2372069"/>
                <a:gd name="connsiteX14" fmla="*/ 11450249 w 11740554"/>
                <a:gd name="connsiteY14" fmla="*/ 218456 h 2372069"/>
                <a:gd name="connsiteX15" fmla="*/ 11450249 w 11740554"/>
                <a:gd name="connsiteY15" fmla="*/ 293212 h 2372069"/>
                <a:gd name="connsiteX16" fmla="*/ 11522362 w 11740554"/>
                <a:gd name="connsiteY16" fmla="*/ 293212 h 2372069"/>
                <a:gd name="connsiteX17" fmla="*/ 11522362 w 11740554"/>
                <a:gd name="connsiteY17" fmla="*/ 290832 h 2372069"/>
                <a:gd name="connsiteX18" fmla="*/ 11525005 w 11740554"/>
                <a:gd name="connsiteY18" fmla="*/ 290832 h 2372069"/>
                <a:gd name="connsiteX19" fmla="*/ 11525005 w 11740554"/>
                <a:gd name="connsiteY19" fmla="*/ 218456 h 2372069"/>
                <a:gd name="connsiteX20" fmla="*/ 11450249 w 11740554"/>
                <a:gd name="connsiteY20" fmla="*/ 218456 h 2372069"/>
                <a:gd name="connsiteX21" fmla="*/ 215549 w 11740554"/>
                <a:gd name="connsiteY21" fmla="*/ 218456 h 2372069"/>
                <a:gd name="connsiteX22" fmla="*/ 215549 w 11740554"/>
                <a:gd name="connsiteY22" fmla="*/ 290832 h 2372069"/>
                <a:gd name="connsiteX23" fmla="*/ 218192 w 11740554"/>
                <a:gd name="connsiteY23" fmla="*/ 290832 h 2372069"/>
                <a:gd name="connsiteX24" fmla="*/ 218192 w 11740554"/>
                <a:gd name="connsiteY24" fmla="*/ 293212 h 2372069"/>
                <a:gd name="connsiteX25" fmla="*/ 290305 w 11740554"/>
                <a:gd name="connsiteY25" fmla="*/ 293212 h 2372069"/>
                <a:gd name="connsiteX26" fmla="*/ 290305 w 11740554"/>
                <a:gd name="connsiteY26" fmla="*/ 218456 h 2372069"/>
                <a:gd name="connsiteX27" fmla="*/ 215549 w 11740554"/>
                <a:gd name="connsiteY27" fmla="*/ 218456 h 2372069"/>
                <a:gd name="connsiteX28" fmla="*/ 11589985 w 11740554"/>
                <a:gd name="connsiteY28" fmla="*/ 67623 h 2372069"/>
                <a:gd name="connsiteX29" fmla="*/ 11589985 w 11740554"/>
                <a:gd name="connsiteY29" fmla="*/ 150303 h 2372069"/>
                <a:gd name="connsiteX30" fmla="*/ 11672667 w 11740554"/>
                <a:gd name="connsiteY30" fmla="*/ 150303 h 2372069"/>
                <a:gd name="connsiteX31" fmla="*/ 11672667 w 11740554"/>
                <a:gd name="connsiteY31" fmla="*/ 67623 h 2372069"/>
                <a:gd name="connsiteX32" fmla="*/ 11589985 w 11740554"/>
                <a:gd name="connsiteY32" fmla="*/ 67623 h 2372069"/>
                <a:gd name="connsiteX33" fmla="*/ 11303906 w 11740554"/>
                <a:gd name="connsiteY33" fmla="*/ 67623 h 2372069"/>
                <a:gd name="connsiteX34" fmla="*/ 11303906 w 11740554"/>
                <a:gd name="connsiteY34" fmla="*/ 150303 h 2372069"/>
                <a:gd name="connsiteX35" fmla="*/ 11386589 w 11740554"/>
                <a:gd name="connsiteY35" fmla="*/ 150303 h 2372069"/>
                <a:gd name="connsiteX36" fmla="*/ 11386589 w 11740554"/>
                <a:gd name="connsiteY36" fmla="*/ 67623 h 2372069"/>
                <a:gd name="connsiteX37" fmla="*/ 11303906 w 11740554"/>
                <a:gd name="connsiteY37" fmla="*/ 67623 h 2372069"/>
                <a:gd name="connsiteX38" fmla="*/ 353965 w 11740554"/>
                <a:gd name="connsiteY38" fmla="*/ 67623 h 2372069"/>
                <a:gd name="connsiteX39" fmla="*/ 353965 w 11740554"/>
                <a:gd name="connsiteY39" fmla="*/ 150303 h 2372069"/>
                <a:gd name="connsiteX40" fmla="*/ 436645 w 11740554"/>
                <a:gd name="connsiteY40" fmla="*/ 150303 h 2372069"/>
                <a:gd name="connsiteX41" fmla="*/ 436645 w 11740554"/>
                <a:gd name="connsiteY41" fmla="*/ 67623 h 2372069"/>
                <a:gd name="connsiteX42" fmla="*/ 353965 w 11740554"/>
                <a:gd name="connsiteY42" fmla="*/ 67623 h 2372069"/>
                <a:gd name="connsiteX43" fmla="*/ 67623 w 11740554"/>
                <a:gd name="connsiteY43" fmla="*/ 67623 h 2372069"/>
                <a:gd name="connsiteX44" fmla="*/ 67623 w 11740554"/>
                <a:gd name="connsiteY44" fmla="*/ 150303 h 2372069"/>
                <a:gd name="connsiteX45" fmla="*/ 150303 w 11740554"/>
                <a:gd name="connsiteY45" fmla="*/ 150303 h 2372069"/>
                <a:gd name="connsiteX46" fmla="*/ 150303 w 11740554"/>
                <a:gd name="connsiteY46" fmla="*/ 67623 h 2372069"/>
                <a:gd name="connsiteX47" fmla="*/ 67623 w 11740554"/>
                <a:gd name="connsiteY47" fmla="*/ 67623 h 2372069"/>
                <a:gd name="connsiteX48" fmla="*/ 0 w 11740554"/>
                <a:gd name="connsiteY48" fmla="*/ 0 h 2372069"/>
                <a:gd name="connsiteX49" fmla="*/ 217926 w 11740554"/>
                <a:gd name="connsiteY49" fmla="*/ 0 h 2372069"/>
                <a:gd name="connsiteX50" fmla="*/ 217926 w 11740554"/>
                <a:gd name="connsiteY50" fmla="*/ 150832 h 2372069"/>
                <a:gd name="connsiteX51" fmla="*/ 286079 w 11740554"/>
                <a:gd name="connsiteY51" fmla="*/ 150832 h 2372069"/>
                <a:gd name="connsiteX52" fmla="*/ 286079 w 11740554"/>
                <a:gd name="connsiteY52" fmla="*/ 0 h 2372069"/>
                <a:gd name="connsiteX53" fmla="*/ 11454212 w 11740554"/>
                <a:gd name="connsiteY53" fmla="*/ 0 h 2372069"/>
                <a:gd name="connsiteX54" fmla="*/ 11454212 w 11740554"/>
                <a:gd name="connsiteY54" fmla="*/ 150832 h 2372069"/>
                <a:gd name="connsiteX55" fmla="*/ 11522362 w 11740554"/>
                <a:gd name="connsiteY55" fmla="*/ 150832 h 2372069"/>
                <a:gd name="connsiteX56" fmla="*/ 11522362 w 11740554"/>
                <a:gd name="connsiteY56" fmla="*/ 0 h 2372069"/>
                <a:gd name="connsiteX57" fmla="*/ 11740554 w 11740554"/>
                <a:gd name="connsiteY57" fmla="*/ 0 h 2372069"/>
                <a:gd name="connsiteX58" fmla="*/ 11740554 w 11740554"/>
                <a:gd name="connsiteY58" fmla="*/ 217926 h 2372069"/>
                <a:gd name="connsiteX59" fmla="*/ 11592891 w 11740554"/>
                <a:gd name="connsiteY59" fmla="*/ 217926 h 2372069"/>
                <a:gd name="connsiteX60" fmla="*/ 11592891 w 11740554"/>
                <a:gd name="connsiteY60" fmla="*/ 290832 h 2372069"/>
                <a:gd name="connsiteX61" fmla="*/ 11740554 w 11740554"/>
                <a:gd name="connsiteY61" fmla="*/ 290832 h 2372069"/>
                <a:gd name="connsiteX62" fmla="*/ 11740554 w 11740554"/>
                <a:gd name="connsiteY62" fmla="*/ 2350374 h 2372069"/>
                <a:gd name="connsiteX63" fmla="*/ 11702141 w 11740554"/>
                <a:gd name="connsiteY63" fmla="*/ 2338450 h 2372069"/>
                <a:gd name="connsiteX64" fmla="*/ 11672667 w 11740554"/>
                <a:gd name="connsiteY64" fmla="*/ 2335479 h 2372069"/>
                <a:gd name="connsiteX65" fmla="*/ 11672667 w 11740554"/>
                <a:gd name="connsiteY65" fmla="*/ 508761 h 2372069"/>
                <a:gd name="connsiteX66" fmla="*/ 11522098 w 11740554"/>
                <a:gd name="connsiteY66" fmla="*/ 508761 h 2372069"/>
                <a:gd name="connsiteX67" fmla="*/ 11522098 w 11740554"/>
                <a:gd name="connsiteY67" fmla="*/ 360835 h 2372069"/>
                <a:gd name="connsiteX68" fmla="*/ 11382362 w 11740554"/>
                <a:gd name="connsiteY68" fmla="*/ 360835 h 2372069"/>
                <a:gd name="connsiteX69" fmla="*/ 11382362 w 11740554"/>
                <a:gd name="connsiteY69" fmla="*/ 217926 h 2372069"/>
                <a:gd name="connsiteX70" fmla="*/ 11236020 w 11740554"/>
                <a:gd name="connsiteY70" fmla="*/ 217926 h 2372069"/>
                <a:gd name="connsiteX71" fmla="*/ 11236020 w 11740554"/>
                <a:gd name="connsiteY71" fmla="*/ 67623 h 2372069"/>
                <a:gd name="connsiteX72" fmla="*/ 504004 w 11740554"/>
                <a:gd name="connsiteY72" fmla="*/ 67623 h 2372069"/>
                <a:gd name="connsiteX73" fmla="*/ 504004 w 11740554"/>
                <a:gd name="connsiteY73" fmla="*/ 217926 h 2372069"/>
                <a:gd name="connsiteX74" fmla="*/ 357665 w 11740554"/>
                <a:gd name="connsiteY74" fmla="*/ 217926 h 2372069"/>
                <a:gd name="connsiteX75" fmla="*/ 357665 w 11740554"/>
                <a:gd name="connsiteY75" fmla="*/ 360835 h 2372069"/>
                <a:gd name="connsiteX76" fmla="*/ 217926 w 11740554"/>
                <a:gd name="connsiteY76" fmla="*/ 360835 h 2372069"/>
                <a:gd name="connsiteX77" fmla="*/ 217926 w 11740554"/>
                <a:gd name="connsiteY77" fmla="*/ 508761 h 2372069"/>
                <a:gd name="connsiteX78" fmla="*/ 67623 w 11740554"/>
                <a:gd name="connsiteY78" fmla="*/ 508761 h 2372069"/>
                <a:gd name="connsiteX79" fmla="*/ 67623 w 11740554"/>
                <a:gd name="connsiteY79" fmla="*/ 2348126 h 2372069"/>
                <a:gd name="connsiteX80" fmla="*/ 12702 w 11740554"/>
                <a:gd name="connsiteY80" fmla="*/ 2365175 h 2372069"/>
                <a:gd name="connsiteX81" fmla="*/ 0 w 11740554"/>
                <a:gd name="connsiteY81" fmla="*/ 2372069 h 2372069"/>
                <a:gd name="connsiteX82" fmla="*/ 0 w 11740554"/>
                <a:gd name="connsiteY82" fmla="*/ 290569 h 2372069"/>
                <a:gd name="connsiteX83" fmla="*/ 147663 w 11740554"/>
                <a:gd name="connsiteY83" fmla="*/ 290569 h 2372069"/>
                <a:gd name="connsiteX84" fmla="*/ 147663 w 11740554"/>
                <a:gd name="connsiteY84" fmla="*/ 217926 h 2372069"/>
                <a:gd name="connsiteX85" fmla="*/ 0 w 11740554"/>
                <a:gd name="connsiteY85" fmla="*/ 217926 h 2372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11740554" h="2372069">
                  <a:moveTo>
                    <a:pt x="11592625" y="358455"/>
                  </a:moveTo>
                  <a:lnTo>
                    <a:pt x="11592625" y="360835"/>
                  </a:lnTo>
                  <a:lnTo>
                    <a:pt x="11589985" y="360835"/>
                  </a:lnTo>
                  <a:cubicBezTo>
                    <a:pt x="11589985" y="388834"/>
                    <a:pt x="11589985" y="413136"/>
                    <a:pt x="11589985" y="441137"/>
                  </a:cubicBezTo>
                  <a:cubicBezTo>
                    <a:pt x="11618777" y="441137"/>
                    <a:pt x="11643872" y="441137"/>
                    <a:pt x="11672667" y="441137"/>
                  </a:cubicBezTo>
                  <a:cubicBezTo>
                    <a:pt x="11672667" y="412343"/>
                    <a:pt x="11672667" y="387250"/>
                    <a:pt x="11672667" y="358455"/>
                  </a:cubicBezTo>
                  <a:cubicBezTo>
                    <a:pt x="11644665" y="358455"/>
                    <a:pt x="11620627" y="358455"/>
                    <a:pt x="11592625" y="358455"/>
                  </a:cubicBezTo>
                  <a:close/>
                  <a:moveTo>
                    <a:pt x="67623" y="358455"/>
                  </a:moveTo>
                  <a:cubicBezTo>
                    <a:pt x="67623" y="387250"/>
                    <a:pt x="67623" y="412343"/>
                    <a:pt x="67623" y="441137"/>
                  </a:cubicBezTo>
                  <a:cubicBezTo>
                    <a:pt x="96415" y="441137"/>
                    <a:pt x="121511" y="441137"/>
                    <a:pt x="150303" y="441137"/>
                  </a:cubicBezTo>
                  <a:cubicBezTo>
                    <a:pt x="150303" y="413136"/>
                    <a:pt x="150303" y="388834"/>
                    <a:pt x="150303" y="360835"/>
                  </a:cubicBezTo>
                  <a:lnTo>
                    <a:pt x="147663" y="360835"/>
                  </a:lnTo>
                  <a:lnTo>
                    <a:pt x="147663" y="358455"/>
                  </a:lnTo>
                  <a:cubicBezTo>
                    <a:pt x="119927" y="358455"/>
                    <a:pt x="95625" y="358455"/>
                    <a:pt x="67623" y="358455"/>
                  </a:cubicBezTo>
                  <a:close/>
                  <a:moveTo>
                    <a:pt x="11450249" y="218456"/>
                  </a:moveTo>
                  <a:cubicBezTo>
                    <a:pt x="11450249" y="245664"/>
                    <a:pt x="11450249" y="266267"/>
                    <a:pt x="11450249" y="293212"/>
                  </a:cubicBezTo>
                  <a:cubicBezTo>
                    <a:pt x="11476401" y="293212"/>
                    <a:pt x="11496740" y="293212"/>
                    <a:pt x="11522362" y="293212"/>
                  </a:cubicBezTo>
                  <a:lnTo>
                    <a:pt x="11522362" y="290832"/>
                  </a:lnTo>
                  <a:lnTo>
                    <a:pt x="11525005" y="290832"/>
                  </a:lnTo>
                  <a:cubicBezTo>
                    <a:pt x="11525005" y="264946"/>
                    <a:pt x="11525005" y="244607"/>
                    <a:pt x="11525005" y="218456"/>
                  </a:cubicBezTo>
                  <a:cubicBezTo>
                    <a:pt x="11497796" y="218456"/>
                    <a:pt x="11477191" y="218456"/>
                    <a:pt x="11450249" y="218456"/>
                  </a:cubicBezTo>
                  <a:close/>
                  <a:moveTo>
                    <a:pt x="215549" y="218456"/>
                  </a:moveTo>
                  <a:cubicBezTo>
                    <a:pt x="215549" y="244871"/>
                    <a:pt x="215549" y="264946"/>
                    <a:pt x="215549" y="290832"/>
                  </a:cubicBezTo>
                  <a:lnTo>
                    <a:pt x="218192" y="290832"/>
                  </a:lnTo>
                  <a:lnTo>
                    <a:pt x="218192" y="293212"/>
                  </a:lnTo>
                  <a:cubicBezTo>
                    <a:pt x="244078" y="293212"/>
                    <a:pt x="264153" y="293212"/>
                    <a:pt x="290305" y="293212"/>
                  </a:cubicBezTo>
                  <a:cubicBezTo>
                    <a:pt x="290305" y="266267"/>
                    <a:pt x="290305" y="245664"/>
                    <a:pt x="290305" y="218456"/>
                  </a:cubicBezTo>
                  <a:cubicBezTo>
                    <a:pt x="263097" y="218456"/>
                    <a:pt x="242494" y="218456"/>
                    <a:pt x="215549" y="218456"/>
                  </a:cubicBezTo>
                  <a:close/>
                  <a:moveTo>
                    <a:pt x="11589985" y="67623"/>
                  </a:moveTo>
                  <a:cubicBezTo>
                    <a:pt x="11589985" y="96415"/>
                    <a:pt x="11589985" y="121511"/>
                    <a:pt x="11589985" y="150303"/>
                  </a:cubicBezTo>
                  <a:cubicBezTo>
                    <a:pt x="11618777" y="150303"/>
                    <a:pt x="11643872" y="150303"/>
                    <a:pt x="11672667" y="150303"/>
                  </a:cubicBezTo>
                  <a:cubicBezTo>
                    <a:pt x="11672667" y="121511"/>
                    <a:pt x="11672667" y="96415"/>
                    <a:pt x="11672667" y="67623"/>
                  </a:cubicBezTo>
                  <a:cubicBezTo>
                    <a:pt x="11643872" y="67623"/>
                    <a:pt x="11618777" y="67623"/>
                    <a:pt x="11589985" y="67623"/>
                  </a:cubicBezTo>
                  <a:close/>
                  <a:moveTo>
                    <a:pt x="11303906" y="67623"/>
                  </a:moveTo>
                  <a:cubicBezTo>
                    <a:pt x="11303906" y="96415"/>
                    <a:pt x="11303906" y="121511"/>
                    <a:pt x="11303906" y="150303"/>
                  </a:cubicBezTo>
                  <a:cubicBezTo>
                    <a:pt x="11332701" y="150303"/>
                    <a:pt x="11357794" y="150303"/>
                    <a:pt x="11386589" y="150303"/>
                  </a:cubicBezTo>
                  <a:cubicBezTo>
                    <a:pt x="11386589" y="121511"/>
                    <a:pt x="11386589" y="96415"/>
                    <a:pt x="11386589" y="67623"/>
                  </a:cubicBezTo>
                  <a:cubicBezTo>
                    <a:pt x="11357794" y="67623"/>
                    <a:pt x="11332701" y="67623"/>
                    <a:pt x="11303906" y="67623"/>
                  </a:cubicBezTo>
                  <a:close/>
                  <a:moveTo>
                    <a:pt x="353965" y="67623"/>
                  </a:moveTo>
                  <a:cubicBezTo>
                    <a:pt x="353965" y="96415"/>
                    <a:pt x="353965" y="121511"/>
                    <a:pt x="353965" y="150303"/>
                  </a:cubicBezTo>
                  <a:cubicBezTo>
                    <a:pt x="382757" y="150303"/>
                    <a:pt x="407853" y="150303"/>
                    <a:pt x="436645" y="150303"/>
                  </a:cubicBezTo>
                  <a:cubicBezTo>
                    <a:pt x="436645" y="121511"/>
                    <a:pt x="436645" y="96415"/>
                    <a:pt x="436645" y="67623"/>
                  </a:cubicBezTo>
                  <a:cubicBezTo>
                    <a:pt x="407853" y="67623"/>
                    <a:pt x="382757" y="67623"/>
                    <a:pt x="353965" y="67623"/>
                  </a:cubicBezTo>
                  <a:close/>
                  <a:moveTo>
                    <a:pt x="67623" y="67623"/>
                  </a:moveTo>
                  <a:cubicBezTo>
                    <a:pt x="67623" y="96415"/>
                    <a:pt x="67623" y="121511"/>
                    <a:pt x="67623" y="150303"/>
                  </a:cubicBezTo>
                  <a:cubicBezTo>
                    <a:pt x="96415" y="150303"/>
                    <a:pt x="121511" y="150303"/>
                    <a:pt x="150303" y="150303"/>
                  </a:cubicBezTo>
                  <a:cubicBezTo>
                    <a:pt x="150303" y="121511"/>
                    <a:pt x="150303" y="96415"/>
                    <a:pt x="150303" y="67623"/>
                  </a:cubicBezTo>
                  <a:cubicBezTo>
                    <a:pt x="121511" y="67623"/>
                    <a:pt x="96415" y="67623"/>
                    <a:pt x="67623" y="67623"/>
                  </a:cubicBezTo>
                  <a:close/>
                  <a:moveTo>
                    <a:pt x="0" y="0"/>
                  </a:moveTo>
                  <a:lnTo>
                    <a:pt x="217926" y="0"/>
                  </a:lnTo>
                  <a:lnTo>
                    <a:pt x="217926" y="150832"/>
                  </a:lnTo>
                  <a:lnTo>
                    <a:pt x="286079" y="150832"/>
                  </a:lnTo>
                  <a:lnTo>
                    <a:pt x="286079" y="0"/>
                  </a:lnTo>
                  <a:lnTo>
                    <a:pt x="11454212" y="0"/>
                  </a:lnTo>
                  <a:lnTo>
                    <a:pt x="11454212" y="150832"/>
                  </a:lnTo>
                  <a:lnTo>
                    <a:pt x="11522362" y="150832"/>
                  </a:lnTo>
                  <a:lnTo>
                    <a:pt x="11522362" y="0"/>
                  </a:lnTo>
                  <a:lnTo>
                    <a:pt x="11740554" y="0"/>
                  </a:lnTo>
                  <a:lnTo>
                    <a:pt x="11740554" y="217926"/>
                  </a:lnTo>
                  <a:lnTo>
                    <a:pt x="11592891" y="217926"/>
                  </a:lnTo>
                  <a:lnTo>
                    <a:pt x="11592891" y="290832"/>
                  </a:lnTo>
                  <a:lnTo>
                    <a:pt x="11740554" y="290832"/>
                  </a:lnTo>
                  <a:lnTo>
                    <a:pt x="11740554" y="2350374"/>
                  </a:lnTo>
                  <a:lnTo>
                    <a:pt x="11702141" y="2338450"/>
                  </a:lnTo>
                  <a:lnTo>
                    <a:pt x="11672667" y="2335479"/>
                  </a:lnTo>
                  <a:lnTo>
                    <a:pt x="11672667" y="508761"/>
                  </a:lnTo>
                  <a:lnTo>
                    <a:pt x="11522098" y="508761"/>
                  </a:lnTo>
                  <a:lnTo>
                    <a:pt x="11522098" y="360835"/>
                  </a:lnTo>
                  <a:lnTo>
                    <a:pt x="11382362" y="360835"/>
                  </a:lnTo>
                  <a:lnTo>
                    <a:pt x="11382362" y="217926"/>
                  </a:lnTo>
                  <a:lnTo>
                    <a:pt x="11236020" y="217926"/>
                  </a:lnTo>
                  <a:lnTo>
                    <a:pt x="11236020" y="67623"/>
                  </a:lnTo>
                  <a:lnTo>
                    <a:pt x="504004" y="67623"/>
                  </a:lnTo>
                  <a:lnTo>
                    <a:pt x="504004" y="217926"/>
                  </a:lnTo>
                  <a:lnTo>
                    <a:pt x="357665" y="217926"/>
                  </a:lnTo>
                  <a:lnTo>
                    <a:pt x="357665" y="360835"/>
                  </a:lnTo>
                  <a:lnTo>
                    <a:pt x="217926" y="360835"/>
                  </a:lnTo>
                  <a:lnTo>
                    <a:pt x="217926" y="508761"/>
                  </a:lnTo>
                  <a:lnTo>
                    <a:pt x="67623" y="508761"/>
                  </a:lnTo>
                  <a:lnTo>
                    <a:pt x="67623" y="2348126"/>
                  </a:lnTo>
                  <a:lnTo>
                    <a:pt x="12702" y="2365175"/>
                  </a:lnTo>
                  <a:lnTo>
                    <a:pt x="0" y="2372069"/>
                  </a:lnTo>
                  <a:lnTo>
                    <a:pt x="0" y="290569"/>
                  </a:lnTo>
                  <a:lnTo>
                    <a:pt x="147663" y="290569"/>
                  </a:lnTo>
                  <a:lnTo>
                    <a:pt x="147663" y="217926"/>
                  </a:lnTo>
                  <a:lnTo>
                    <a:pt x="0" y="21792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C1BF0B27-C430-B0C8-A701-34660145B4A9}"/>
                </a:ext>
              </a:extLst>
            </p:cNvPr>
            <p:cNvSpPr/>
            <p:nvPr/>
          </p:nvSpPr>
          <p:spPr>
            <a:xfrm>
              <a:off x="207033" y="4107907"/>
              <a:ext cx="11740554" cy="2605181"/>
            </a:xfrm>
            <a:custGeom>
              <a:avLst/>
              <a:gdLst>
                <a:gd name="connsiteX0" fmla="*/ 11589985 w 11740554"/>
                <a:gd name="connsiteY0" fmla="*/ 2455142 h 2605181"/>
                <a:gd name="connsiteX1" fmla="*/ 11589985 w 11740554"/>
                <a:gd name="connsiteY1" fmla="*/ 2537821 h 2605181"/>
                <a:gd name="connsiteX2" fmla="*/ 11672667 w 11740554"/>
                <a:gd name="connsiteY2" fmla="*/ 2537821 h 2605181"/>
                <a:gd name="connsiteX3" fmla="*/ 11672667 w 11740554"/>
                <a:gd name="connsiteY3" fmla="*/ 2455142 h 2605181"/>
                <a:gd name="connsiteX4" fmla="*/ 11589985 w 11740554"/>
                <a:gd name="connsiteY4" fmla="*/ 2455142 h 2605181"/>
                <a:gd name="connsiteX5" fmla="*/ 11303906 w 11740554"/>
                <a:gd name="connsiteY5" fmla="*/ 2455142 h 2605181"/>
                <a:gd name="connsiteX6" fmla="*/ 11303906 w 11740554"/>
                <a:gd name="connsiteY6" fmla="*/ 2537821 h 2605181"/>
                <a:gd name="connsiteX7" fmla="*/ 11386589 w 11740554"/>
                <a:gd name="connsiteY7" fmla="*/ 2537821 h 2605181"/>
                <a:gd name="connsiteX8" fmla="*/ 11386589 w 11740554"/>
                <a:gd name="connsiteY8" fmla="*/ 2455142 h 2605181"/>
                <a:gd name="connsiteX9" fmla="*/ 11303906 w 11740554"/>
                <a:gd name="connsiteY9" fmla="*/ 2455142 h 2605181"/>
                <a:gd name="connsiteX10" fmla="*/ 353965 w 11740554"/>
                <a:gd name="connsiteY10" fmla="*/ 2455142 h 2605181"/>
                <a:gd name="connsiteX11" fmla="*/ 353965 w 11740554"/>
                <a:gd name="connsiteY11" fmla="*/ 2537821 h 2605181"/>
                <a:gd name="connsiteX12" fmla="*/ 436645 w 11740554"/>
                <a:gd name="connsiteY12" fmla="*/ 2537821 h 2605181"/>
                <a:gd name="connsiteX13" fmla="*/ 436645 w 11740554"/>
                <a:gd name="connsiteY13" fmla="*/ 2455142 h 2605181"/>
                <a:gd name="connsiteX14" fmla="*/ 353965 w 11740554"/>
                <a:gd name="connsiteY14" fmla="*/ 2455142 h 2605181"/>
                <a:gd name="connsiteX15" fmla="*/ 67623 w 11740554"/>
                <a:gd name="connsiteY15" fmla="*/ 2455142 h 2605181"/>
                <a:gd name="connsiteX16" fmla="*/ 67623 w 11740554"/>
                <a:gd name="connsiteY16" fmla="*/ 2537821 h 2605181"/>
                <a:gd name="connsiteX17" fmla="*/ 150303 w 11740554"/>
                <a:gd name="connsiteY17" fmla="*/ 2537821 h 2605181"/>
                <a:gd name="connsiteX18" fmla="*/ 150303 w 11740554"/>
                <a:gd name="connsiteY18" fmla="*/ 2455142 h 2605181"/>
                <a:gd name="connsiteX19" fmla="*/ 67623 w 11740554"/>
                <a:gd name="connsiteY19" fmla="*/ 2455142 h 2605181"/>
                <a:gd name="connsiteX20" fmla="*/ 217926 w 11740554"/>
                <a:gd name="connsiteY20" fmla="*/ 2312499 h 2605181"/>
                <a:gd name="connsiteX21" fmla="*/ 217926 w 11740554"/>
                <a:gd name="connsiteY21" fmla="*/ 2314876 h 2605181"/>
                <a:gd name="connsiteX22" fmla="*/ 215286 w 11740554"/>
                <a:gd name="connsiteY22" fmla="*/ 2314876 h 2605181"/>
                <a:gd name="connsiteX23" fmla="*/ 215286 w 11740554"/>
                <a:gd name="connsiteY23" fmla="*/ 2387255 h 2605181"/>
                <a:gd name="connsiteX24" fmla="*/ 290039 w 11740554"/>
                <a:gd name="connsiteY24" fmla="*/ 2387255 h 2605181"/>
                <a:gd name="connsiteX25" fmla="*/ 290039 w 11740554"/>
                <a:gd name="connsiteY25" fmla="*/ 2312499 h 2605181"/>
                <a:gd name="connsiteX26" fmla="*/ 217926 w 11740554"/>
                <a:gd name="connsiteY26" fmla="*/ 2312499 h 2605181"/>
                <a:gd name="connsiteX27" fmla="*/ 11450249 w 11740554"/>
                <a:gd name="connsiteY27" fmla="*/ 2312236 h 2605181"/>
                <a:gd name="connsiteX28" fmla="*/ 11450249 w 11740554"/>
                <a:gd name="connsiteY28" fmla="*/ 2386989 h 2605181"/>
                <a:gd name="connsiteX29" fmla="*/ 11525005 w 11740554"/>
                <a:gd name="connsiteY29" fmla="*/ 2386989 h 2605181"/>
                <a:gd name="connsiteX30" fmla="*/ 11525005 w 11740554"/>
                <a:gd name="connsiteY30" fmla="*/ 2314612 h 2605181"/>
                <a:gd name="connsiteX31" fmla="*/ 11522362 w 11740554"/>
                <a:gd name="connsiteY31" fmla="*/ 2314612 h 2605181"/>
                <a:gd name="connsiteX32" fmla="*/ 11522362 w 11740554"/>
                <a:gd name="connsiteY32" fmla="*/ 2312236 h 2605181"/>
                <a:gd name="connsiteX33" fmla="*/ 11450249 w 11740554"/>
                <a:gd name="connsiteY33" fmla="*/ 2312236 h 2605181"/>
                <a:gd name="connsiteX34" fmla="*/ 11589985 w 11740554"/>
                <a:gd name="connsiteY34" fmla="*/ 2164310 h 2605181"/>
                <a:gd name="connsiteX35" fmla="*/ 11589985 w 11740554"/>
                <a:gd name="connsiteY35" fmla="*/ 2244612 h 2605181"/>
                <a:gd name="connsiteX36" fmla="*/ 11592625 w 11740554"/>
                <a:gd name="connsiteY36" fmla="*/ 2244612 h 2605181"/>
                <a:gd name="connsiteX37" fmla="*/ 11592625 w 11740554"/>
                <a:gd name="connsiteY37" fmla="*/ 2246989 h 2605181"/>
                <a:gd name="connsiteX38" fmla="*/ 11672667 w 11740554"/>
                <a:gd name="connsiteY38" fmla="*/ 2246989 h 2605181"/>
                <a:gd name="connsiteX39" fmla="*/ 11672667 w 11740554"/>
                <a:gd name="connsiteY39" fmla="*/ 2164310 h 2605181"/>
                <a:gd name="connsiteX40" fmla="*/ 11589985 w 11740554"/>
                <a:gd name="connsiteY40" fmla="*/ 2164310 h 2605181"/>
                <a:gd name="connsiteX41" fmla="*/ 67623 w 11740554"/>
                <a:gd name="connsiteY41" fmla="*/ 2164310 h 2605181"/>
                <a:gd name="connsiteX42" fmla="*/ 67623 w 11740554"/>
                <a:gd name="connsiteY42" fmla="*/ 2246989 h 2605181"/>
                <a:gd name="connsiteX43" fmla="*/ 147663 w 11740554"/>
                <a:gd name="connsiteY43" fmla="*/ 2246989 h 2605181"/>
                <a:gd name="connsiteX44" fmla="*/ 147663 w 11740554"/>
                <a:gd name="connsiteY44" fmla="*/ 2244612 h 2605181"/>
                <a:gd name="connsiteX45" fmla="*/ 150303 w 11740554"/>
                <a:gd name="connsiteY45" fmla="*/ 2244612 h 2605181"/>
                <a:gd name="connsiteX46" fmla="*/ 150303 w 11740554"/>
                <a:gd name="connsiteY46" fmla="*/ 2164310 h 2605181"/>
                <a:gd name="connsiteX47" fmla="*/ 67623 w 11740554"/>
                <a:gd name="connsiteY47" fmla="*/ 2164310 h 2605181"/>
                <a:gd name="connsiteX48" fmla="*/ 0 w 11740554"/>
                <a:gd name="connsiteY48" fmla="*/ 0 h 2605181"/>
                <a:gd name="connsiteX49" fmla="*/ 67623 w 11740554"/>
                <a:gd name="connsiteY49" fmla="*/ 0 h 2605181"/>
                <a:gd name="connsiteX50" fmla="*/ 67623 w 11740554"/>
                <a:gd name="connsiteY50" fmla="*/ 2096687 h 2605181"/>
                <a:gd name="connsiteX51" fmla="*/ 217926 w 11740554"/>
                <a:gd name="connsiteY51" fmla="*/ 2096687 h 2605181"/>
                <a:gd name="connsiteX52" fmla="*/ 217926 w 11740554"/>
                <a:gd name="connsiteY52" fmla="*/ 2244612 h 2605181"/>
                <a:gd name="connsiteX53" fmla="*/ 357928 w 11740554"/>
                <a:gd name="connsiteY53" fmla="*/ 2244612 h 2605181"/>
                <a:gd name="connsiteX54" fmla="*/ 357928 w 11740554"/>
                <a:gd name="connsiteY54" fmla="*/ 2387519 h 2605181"/>
                <a:gd name="connsiteX55" fmla="*/ 504268 w 11740554"/>
                <a:gd name="connsiteY55" fmla="*/ 2387519 h 2605181"/>
                <a:gd name="connsiteX56" fmla="*/ 504268 w 11740554"/>
                <a:gd name="connsiteY56" fmla="*/ 2537821 h 2605181"/>
                <a:gd name="connsiteX57" fmla="*/ 11236283 w 11740554"/>
                <a:gd name="connsiteY57" fmla="*/ 2537821 h 2605181"/>
                <a:gd name="connsiteX58" fmla="*/ 11236283 w 11740554"/>
                <a:gd name="connsiteY58" fmla="*/ 2387519 h 2605181"/>
                <a:gd name="connsiteX59" fmla="*/ 11382626 w 11740554"/>
                <a:gd name="connsiteY59" fmla="*/ 2387519 h 2605181"/>
                <a:gd name="connsiteX60" fmla="*/ 11382626 w 11740554"/>
                <a:gd name="connsiteY60" fmla="*/ 2244612 h 2605181"/>
                <a:gd name="connsiteX61" fmla="*/ 11522362 w 11740554"/>
                <a:gd name="connsiteY61" fmla="*/ 2244612 h 2605181"/>
                <a:gd name="connsiteX62" fmla="*/ 11522362 w 11740554"/>
                <a:gd name="connsiteY62" fmla="*/ 2096687 h 2605181"/>
                <a:gd name="connsiteX63" fmla="*/ 11672667 w 11740554"/>
                <a:gd name="connsiteY63" fmla="*/ 2096687 h 2605181"/>
                <a:gd name="connsiteX64" fmla="*/ 11672667 w 11740554"/>
                <a:gd name="connsiteY64" fmla="*/ 0 h 2605181"/>
                <a:gd name="connsiteX65" fmla="*/ 11740554 w 11740554"/>
                <a:gd name="connsiteY65" fmla="*/ 0 h 2605181"/>
                <a:gd name="connsiteX66" fmla="*/ 11740554 w 11740554"/>
                <a:gd name="connsiteY66" fmla="*/ 2314612 h 2605181"/>
                <a:gd name="connsiteX67" fmla="*/ 11592891 w 11740554"/>
                <a:gd name="connsiteY67" fmla="*/ 2314612 h 2605181"/>
                <a:gd name="connsiteX68" fmla="*/ 11592891 w 11740554"/>
                <a:gd name="connsiteY68" fmla="*/ 2387255 h 2605181"/>
                <a:gd name="connsiteX69" fmla="*/ 11740554 w 11740554"/>
                <a:gd name="connsiteY69" fmla="*/ 2387255 h 2605181"/>
                <a:gd name="connsiteX70" fmla="*/ 11740554 w 11740554"/>
                <a:gd name="connsiteY70" fmla="*/ 2605181 h 2605181"/>
                <a:gd name="connsiteX71" fmla="*/ 11522362 w 11740554"/>
                <a:gd name="connsiteY71" fmla="*/ 2605181 h 2605181"/>
                <a:gd name="connsiteX72" fmla="*/ 11522362 w 11740554"/>
                <a:gd name="connsiteY72" fmla="*/ 2454349 h 2605181"/>
                <a:gd name="connsiteX73" fmla="*/ 11454212 w 11740554"/>
                <a:gd name="connsiteY73" fmla="*/ 2454349 h 2605181"/>
                <a:gd name="connsiteX74" fmla="*/ 11454212 w 11740554"/>
                <a:gd name="connsiteY74" fmla="*/ 2605181 h 2605181"/>
                <a:gd name="connsiteX75" fmla="*/ 286079 w 11740554"/>
                <a:gd name="connsiteY75" fmla="*/ 2605181 h 2605181"/>
                <a:gd name="connsiteX76" fmla="*/ 286079 w 11740554"/>
                <a:gd name="connsiteY76" fmla="*/ 2454349 h 2605181"/>
                <a:gd name="connsiteX77" fmla="*/ 217926 w 11740554"/>
                <a:gd name="connsiteY77" fmla="*/ 2454349 h 2605181"/>
                <a:gd name="connsiteX78" fmla="*/ 217926 w 11740554"/>
                <a:gd name="connsiteY78" fmla="*/ 2605181 h 2605181"/>
                <a:gd name="connsiteX79" fmla="*/ 0 w 11740554"/>
                <a:gd name="connsiteY79" fmla="*/ 2605181 h 2605181"/>
                <a:gd name="connsiteX80" fmla="*/ 0 w 11740554"/>
                <a:gd name="connsiteY80" fmla="*/ 2387255 h 2605181"/>
                <a:gd name="connsiteX81" fmla="*/ 147663 w 11740554"/>
                <a:gd name="connsiteY81" fmla="*/ 2387255 h 2605181"/>
                <a:gd name="connsiteX82" fmla="*/ 147663 w 11740554"/>
                <a:gd name="connsiteY82" fmla="*/ 2314612 h 2605181"/>
                <a:gd name="connsiteX83" fmla="*/ 0 w 11740554"/>
                <a:gd name="connsiteY83" fmla="*/ 2314612 h 2605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11740554" h="2605181">
                  <a:moveTo>
                    <a:pt x="11589985" y="2455142"/>
                  </a:moveTo>
                  <a:cubicBezTo>
                    <a:pt x="11589985" y="2483934"/>
                    <a:pt x="11589985" y="2509029"/>
                    <a:pt x="11589985" y="2537821"/>
                  </a:cubicBezTo>
                  <a:cubicBezTo>
                    <a:pt x="11618777" y="2537821"/>
                    <a:pt x="11643872" y="2537821"/>
                    <a:pt x="11672667" y="2537821"/>
                  </a:cubicBezTo>
                  <a:cubicBezTo>
                    <a:pt x="11672667" y="2509029"/>
                    <a:pt x="11672667" y="2483934"/>
                    <a:pt x="11672667" y="2455142"/>
                  </a:cubicBezTo>
                  <a:cubicBezTo>
                    <a:pt x="11643872" y="2455142"/>
                    <a:pt x="11618777" y="2455142"/>
                    <a:pt x="11589985" y="2455142"/>
                  </a:cubicBezTo>
                  <a:close/>
                  <a:moveTo>
                    <a:pt x="11303906" y="2455142"/>
                  </a:moveTo>
                  <a:cubicBezTo>
                    <a:pt x="11303906" y="2483934"/>
                    <a:pt x="11303906" y="2509029"/>
                    <a:pt x="11303906" y="2537821"/>
                  </a:cubicBezTo>
                  <a:cubicBezTo>
                    <a:pt x="11332701" y="2537821"/>
                    <a:pt x="11357794" y="2537821"/>
                    <a:pt x="11386589" y="2537821"/>
                  </a:cubicBezTo>
                  <a:cubicBezTo>
                    <a:pt x="11386589" y="2509029"/>
                    <a:pt x="11386589" y="2483934"/>
                    <a:pt x="11386589" y="2455142"/>
                  </a:cubicBezTo>
                  <a:cubicBezTo>
                    <a:pt x="11357794" y="2455142"/>
                    <a:pt x="11332701" y="2455142"/>
                    <a:pt x="11303906" y="2455142"/>
                  </a:cubicBezTo>
                  <a:close/>
                  <a:moveTo>
                    <a:pt x="353965" y="2455142"/>
                  </a:moveTo>
                  <a:cubicBezTo>
                    <a:pt x="353965" y="2483934"/>
                    <a:pt x="353965" y="2509029"/>
                    <a:pt x="353965" y="2537821"/>
                  </a:cubicBezTo>
                  <a:cubicBezTo>
                    <a:pt x="382757" y="2537821"/>
                    <a:pt x="407853" y="2537821"/>
                    <a:pt x="436645" y="2537821"/>
                  </a:cubicBezTo>
                  <a:cubicBezTo>
                    <a:pt x="436645" y="2509029"/>
                    <a:pt x="436645" y="2483934"/>
                    <a:pt x="436645" y="2455142"/>
                  </a:cubicBezTo>
                  <a:cubicBezTo>
                    <a:pt x="407853" y="2455142"/>
                    <a:pt x="382757" y="2455142"/>
                    <a:pt x="353965" y="2455142"/>
                  </a:cubicBezTo>
                  <a:close/>
                  <a:moveTo>
                    <a:pt x="67623" y="2455142"/>
                  </a:moveTo>
                  <a:cubicBezTo>
                    <a:pt x="67623" y="2483934"/>
                    <a:pt x="67623" y="2509029"/>
                    <a:pt x="67623" y="2537821"/>
                  </a:cubicBezTo>
                  <a:cubicBezTo>
                    <a:pt x="96415" y="2537821"/>
                    <a:pt x="121511" y="2537821"/>
                    <a:pt x="150303" y="2537821"/>
                  </a:cubicBezTo>
                  <a:cubicBezTo>
                    <a:pt x="150303" y="2509029"/>
                    <a:pt x="150303" y="2483934"/>
                    <a:pt x="150303" y="2455142"/>
                  </a:cubicBezTo>
                  <a:cubicBezTo>
                    <a:pt x="121511" y="2455142"/>
                    <a:pt x="96415" y="2455142"/>
                    <a:pt x="67623" y="2455142"/>
                  </a:cubicBezTo>
                  <a:close/>
                  <a:moveTo>
                    <a:pt x="217926" y="2312499"/>
                  </a:moveTo>
                  <a:lnTo>
                    <a:pt x="217926" y="2314876"/>
                  </a:lnTo>
                  <a:lnTo>
                    <a:pt x="215286" y="2314876"/>
                  </a:lnTo>
                  <a:cubicBezTo>
                    <a:pt x="215286" y="2340764"/>
                    <a:pt x="215286" y="2360840"/>
                    <a:pt x="215286" y="2387255"/>
                  </a:cubicBezTo>
                  <a:cubicBezTo>
                    <a:pt x="242494" y="2387255"/>
                    <a:pt x="262833" y="2387255"/>
                    <a:pt x="290039" y="2387255"/>
                  </a:cubicBezTo>
                  <a:cubicBezTo>
                    <a:pt x="290039" y="2360047"/>
                    <a:pt x="290039" y="2339441"/>
                    <a:pt x="290039" y="2312499"/>
                  </a:cubicBezTo>
                  <a:cubicBezTo>
                    <a:pt x="263890" y="2312499"/>
                    <a:pt x="243814" y="2312499"/>
                    <a:pt x="217926" y="2312499"/>
                  </a:cubicBezTo>
                  <a:close/>
                  <a:moveTo>
                    <a:pt x="11450249" y="2312236"/>
                  </a:moveTo>
                  <a:cubicBezTo>
                    <a:pt x="11450249" y="2339178"/>
                    <a:pt x="11450249" y="2359783"/>
                    <a:pt x="11450249" y="2386989"/>
                  </a:cubicBezTo>
                  <a:cubicBezTo>
                    <a:pt x="11477457" y="2386989"/>
                    <a:pt x="11498060" y="2386989"/>
                    <a:pt x="11525005" y="2386989"/>
                  </a:cubicBezTo>
                  <a:cubicBezTo>
                    <a:pt x="11525005" y="2360840"/>
                    <a:pt x="11525005" y="2340498"/>
                    <a:pt x="11525005" y="2314612"/>
                  </a:cubicBezTo>
                  <a:lnTo>
                    <a:pt x="11522362" y="2314612"/>
                  </a:lnTo>
                  <a:lnTo>
                    <a:pt x="11522362" y="2312236"/>
                  </a:lnTo>
                  <a:cubicBezTo>
                    <a:pt x="11496476" y="2312236"/>
                    <a:pt x="11476401" y="2312236"/>
                    <a:pt x="11450249" y="2312236"/>
                  </a:cubicBezTo>
                  <a:close/>
                  <a:moveTo>
                    <a:pt x="11589985" y="2164310"/>
                  </a:moveTo>
                  <a:cubicBezTo>
                    <a:pt x="11589985" y="2192309"/>
                    <a:pt x="11589985" y="2216874"/>
                    <a:pt x="11589985" y="2244612"/>
                  </a:cubicBezTo>
                  <a:lnTo>
                    <a:pt x="11592625" y="2244612"/>
                  </a:lnTo>
                  <a:lnTo>
                    <a:pt x="11592625" y="2246989"/>
                  </a:lnTo>
                  <a:cubicBezTo>
                    <a:pt x="11620363" y="2246989"/>
                    <a:pt x="11644665" y="2246989"/>
                    <a:pt x="11672667" y="2246989"/>
                  </a:cubicBezTo>
                  <a:cubicBezTo>
                    <a:pt x="11672667" y="2218197"/>
                    <a:pt x="11672667" y="2193365"/>
                    <a:pt x="11672667" y="2164310"/>
                  </a:cubicBezTo>
                  <a:cubicBezTo>
                    <a:pt x="11643872" y="2164310"/>
                    <a:pt x="11618777" y="2164310"/>
                    <a:pt x="11589985" y="2164310"/>
                  </a:cubicBezTo>
                  <a:close/>
                  <a:moveTo>
                    <a:pt x="67623" y="2164310"/>
                  </a:moveTo>
                  <a:cubicBezTo>
                    <a:pt x="67623" y="2193102"/>
                    <a:pt x="67623" y="2218197"/>
                    <a:pt x="67623" y="2246989"/>
                  </a:cubicBezTo>
                  <a:cubicBezTo>
                    <a:pt x="95625" y="2246989"/>
                    <a:pt x="119927" y="2246989"/>
                    <a:pt x="147663" y="2246989"/>
                  </a:cubicBezTo>
                  <a:lnTo>
                    <a:pt x="147663" y="2244612"/>
                  </a:lnTo>
                  <a:lnTo>
                    <a:pt x="150303" y="2244612"/>
                  </a:lnTo>
                  <a:cubicBezTo>
                    <a:pt x="150303" y="2216611"/>
                    <a:pt x="150303" y="2192309"/>
                    <a:pt x="150303" y="2164310"/>
                  </a:cubicBezTo>
                  <a:cubicBezTo>
                    <a:pt x="121511" y="2164310"/>
                    <a:pt x="96415" y="2164310"/>
                    <a:pt x="67623" y="2164310"/>
                  </a:cubicBezTo>
                  <a:close/>
                  <a:moveTo>
                    <a:pt x="0" y="0"/>
                  </a:moveTo>
                  <a:lnTo>
                    <a:pt x="67623" y="0"/>
                  </a:lnTo>
                  <a:lnTo>
                    <a:pt x="67623" y="2096687"/>
                  </a:lnTo>
                  <a:lnTo>
                    <a:pt x="217926" y="2096687"/>
                  </a:lnTo>
                  <a:lnTo>
                    <a:pt x="217926" y="2244612"/>
                  </a:lnTo>
                  <a:lnTo>
                    <a:pt x="357928" y="2244612"/>
                  </a:lnTo>
                  <a:lnTo>
                    <a:pt x="357928" y="2387519"/>
                  </a:lnTo>
                  <a:lnTo>
                    <a:pt x="504268" y="2387519"/>
                  </a:lnTo>
                  <a:lnTo>
                    <a:pt x="504268" y="2537821"/>
                  </a:lnTo>
                  <a:lnTo>
                    <a:pt x="11236283" y="2537821"/>
                  </a:lnTo>
                  <a:lnTo>
                    <a:pt x="11236283" y="2387519"/>
                  </a:lnTo>
                  <a:lnTo>
                    <a:pt x="11382626" y="2387519"/>
                  </a:lnTo>
                  <a:lnTo>
                    <a:pt x="11382626" y="2244612"/>
                  </a:lnTo>
                  <a:lnTo>
                    <a:pt x="11522362" y="2244612"/>
                  </a:lnTo>
                  <a:lnTo>
                    <a:pt x="11522362" y="2096687"/>
                  </a:lnTo>
                  <a:lnTo>
                    <a:pt x="11672667" y="2096687"/>
                  </a:lnTo>
                  <a:lnTo>
                    <a:pt x="11672667" y="0"/>
                  </a:lnTo>
                  <a:lnTo>
                    <a:pt x="11740554" y="0"/>
                  </a:lnTo>
                  <a:lnTo>
                    <a:pt x="11740554" y="2314612"/>
                  </a:lnTo>
                  <a:lnTo>
                    <a:pt x="11592891" y="2314612"/>
                  </a:lnTo>
                  <a:lnTo>
                    <a:pt x="11592891" y="2387255"/>
                  </a:lnTo>
                  <a:lnTo>
                    <a:pt x="11740554" y="2387255"/>
                  </a:lnTo>
                  <a:lnTo>
                    <a:pt x="11740554" y="2605181"/>
                  </a:lnTo>
                  <a:lnTo>
                    <a:pt x="11522362" y="2605181"/>
                  </a:lnTo>
                  <a:lnTo>
                    <a:pt x="11522362" y="2454349"/>
                  </a:lnTo>
                  <a:lnTo>
                    <a:pt x="11454212" y="2454349"/>
                  </a:lnTo>
                  <a:lnTo>
                    <a:pt x="11454212" y="2605181"/>
                  </a:lnTo>
                  <a:lnTo>
                    <a:pt x="286079" y="2605181"/>
                  </a:lnTo>
                  <a:lnTo>
                    <a:pt x="286079" y="2454349"/>
                  </a:lnTo>
                  <a:lnTo>
                    <a:pt x="217926" y="2454349"/>
                  </a:lnTo>
                  <a:lnTo>
                    <a:pt x="217926" y="2605181"/>
                  </a:lnTo>
                  <a:lnTo>
                    <a:pt x="0" y="2605181"/>
                  </a:lnTo>
                  <a:lnTo>
                    <a:pt x="0" y="2387255"/>
                  </a:lnTo>
                  <a:lnTo>
                    <a:pt x="147663" y="2387255"/>
                  </a:lnTo>
                  <a:lnTo>
                    <a:pt x="147663" y="2314612"/>
                  </a:lnTo>
                  <a:lnTo>
                    <a:pt x="0" y="231461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2E02ACE1-D099-A2EC-7839-B4290542E85D}"/>
                </a:ext>
              </a:extLst>
            </p:cNvPr>
            <p:cNvSpPr/>
            <p:nvPr/>
          </p:nvSpPr>
          <p:spPr>
            <a:xfrm>
              <a:off x="207033" y="2277375"/>
              <a:ext cx="11740554" cy="1949373"/>
            </a:xfrm>
            <a:custGeom>
              <a:avLst/>
              <a:gdLst>
                <a:gd name="connsiteX0" fmla="*/ 11672667 w 11740554"/>
                <a:gd name="connsiteY0" fmla="*/ 0 h 1949373"/>
                <a:gd name="connsiteX1" fmla="*/ 11740554 w 11740554"/>
                <a:gd name="connsiteY1" fmla="*/ 0 h 1949373"/>
                <a:gd name="connsiteX2" fmla="*/ 11740554 w 11740554"/>
                <a:gd name="connsiteY2" fmla="*/ 1949373 h 1949373"/>
                <a:gd name="connsiteX3" fmla="*/ 11672667 w 11740554"/>
                <a:gd name="connsiteY3" fmla="*/ 1949373 h 1949373"/>
                <a:gd name="connsiteX4" fmla="*/ 0 w 11740554"/>
                <a:gd name="connsiteY4" fmla="*/ 0 h 1949373"/>
                <a:gd name="connsiteX5" fmla="*/ 67623 w 11740554"/>
                <a:gd name="connsiteY5" fmla="*/ 0 h 1949373"/>
                <a:gd name="connsiteX6" fmla="*/ 67623 w 11740554"/>
                <a:gd name="connsiteY6" fmla="*/ 1949373 h 1949373"/>
                <a:gd name="connsiteX7" fmla="*/ 0 w 11740554"/>
                <a:gd name="connsiteY7" fmla="*/ 1949373 h 194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740554" h="1949373">
                  <a:moveTo>
                    <a:pt x="11672667" y="0"/>
                  </a:moveTo>
                  <a:lnTo>
                    <a:pt x="11740554" y="0"/>
                  </a:lnTo>
                  <a:lnTo>
                    <a:pt x="11740554" y="1949373"/>
                  </a:lnTo>
                  <a:lnTo>
                    <a:pt x="11672667" y="1949373"/>
                  </a:lnTo>
                  <a:close/>
                  <a:moveTo>
                    <a:pt x="0" y="0"/>
                  </a:moveTo>
                  <a:lnTo>
                    <a:pt x="67623" y="0"/>
                  </a:lnTo>
                  <a:lnTo>
                    <a:pt x="67623" y="1949373"/>
                  </a:lnTo>
                  <a:lnTo>
                    <a:pt x="0" y="19493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47EE9344-F40B-FE0A-DAA8-FC045A14C2DF}"/>
              </a:ext>
            </a:extLst>
          </p:cNvPr>
          <p:cNvSpPr/>
          <p:nvPr/>
        </p:nvSpPr>
        <p:spPr>
          <a:xfrm>
            <a:off x="9191916" y="1501736"/>
            <a:ext cx="1746698" cy="1189066"/>
          </a:xfrm>
          <a:custGeom>
            <a:avLst/>
            <a:gdLst>
              <a:gd name="connsiteX0" fmla="*/ 1557442 w 1746698"/>
              <a:gd name="connsiteY0" fmla="*/ 406455 h 1189066"/>
              <a:gd name="connsiteX1" fmla="*/ 1573158 w 1746698"/>
              <a:gd name="connsiteY1" fmla="*/ 408074 h 1189066"/>
              <a:gd name="connsiteX2" fmla="*/ 1672313 w 1746698"/>
              <a:gd name="connsiteY2" fmla="*/ 444269 h 1189066"/>
              <a:gd name="connsiteX3" fmla="*/ 1732892 w 1746698"/>
              <a:gd name="connsiteY3" fmla="*/ 528185 h 1189066"/>
              <a:gd name="connsiteX4" fmla="*/ 1746608 w 1746698"/>
              <a:gd name="connsiteY4" fmla="*/ 606956 h 1189066"/>
              <a:gd name="connsiteX5" fmla="*/ 1712604 w 1746698"/>
              <a:gd name="connsiteY5" fmla="*/ 751260 h 1189066"/>
              <a:gd name="connsiteX6" fmla="*/ 1621259 w 1746698"/>
              <a:gd name="connsiteY6" fmla="*/ 866036 h 1189066"/>
              <a:gd name="connsiteX7" fmla="*/ 1488005 w 1746698"/>
              <a:gd name="connsiteY7" fmla="*/ 932426 h 1189066"/>
              <a:gd name="connsiteX8" fmla="*/ 1346177 w 1746698"/>
              <a:gd name="connsiteY8" fmla="*/ 946142 h 1189066"/>
              <a:gd name="connsiteX9" fmla="*/ 1332938 w 1746698"/>
              <a:gd name="connsiteY9" fmla="*/ 944046 h 1189066"/>
              <a:gd name="connsiteX10" fmla="*/ 1317507 w 1746698"/>
              <a:gd name="connsiteY10" fmla="*/ 942046 h 1189066"/>
              <a:gd name="connsiteX11" fmla="*/ 1301600 w 1746698"/>
              <a:gd name="connsiteY11" fmla="*/ 953952 h 1189066"/>
              <a:gd name="connsiteX12" fmla="*/ 1289980 w 1746698"/>
              <a:gd name="connsiteY12" fmla="*/ 987671 h 1189066"/>
              <a:gd name="connsiteX13" fmla="*/ 1208636 w 1746698"/>
              <a:gd name="connsiteY13" fmla="*/ 1092065 h 1189066"/>
              <a:gd name="connsiteX14" fmla="*/ 1111005 w 1746698"/>
              <a:gd name="connsiteY14" fmla="*/ 1133879 h 1189066"/>
              <a:gd name="connsiteX15" fmla="*/ 1072905 w 1746698"/>
              <a:gd name="connsiteY15" fmla="*/ 1134832 h 1189066"/>
              <a:gd name="connsiteX16" fmla="*/ 968416 w 1746698"/>
              <a:gd name="connsiteY16" fmla="*/ 1107400 h 1189066"/>
              <a:gd name="connsiteX17" fmla="*/ 960700 w 1746698"/>
              <a:gd name="connsiteY17" fmla="*/ 1104161 h 1189066"/>
              <a:gd name="connsiteX18" fmla="*/ 929173 w 1746698"/>
              <a:gd name="connsiteY18" fmla="*/ 1136832 h 1189066"/>
              <a:gd name="connsiteX19" fmla="*/ 839161 w 1746698"/>
              <a:gd name="connsiteY19" fmla="*/ 1183886 h 1189066"/>
              <a:gd name="connsiteX20" fmla="*/ 767915 w 1746698"/>
              <a:gd name="connsiteY20" fmla="*/ 1188077 h 1189066"/>
              <a:gd name="connsiteX21" fmla="*/ 700668 w 1746698"/>
              <a:gd name="connsiteY21" fmla="*/ 1172646 h 1189066"/>
              <a:gd name="connsiteX22" fmla="*/ 583701 w 1746698"/>
              <a:gd name="connsiteY22" fmla="*/ 1092065 h 1189066"/>
              <a:gd name="connsiteX23" fmla="*/ 533409 w 1746698"/>
              <a:gd name="connsiteY23" fmla="*/ 1001196 h 1189066"/>
              <a:gd name="connsiteX24" fmla="*/ 528361 w 1746698"/>
              <a:gd name="connsiteY24" fmla="*/ 988814 h 1189066"/>
              <a:gd name="connsiteX25" fmla="*/ 506453 w 1746698"/>
              <a:gd name="connsiteY25" fmla="*/ 993767 h 1189066"/>
              <a:gd name="connsiteX26" fmla="*/ 433015 w 1746698"/>
              <a:gd name="connsiteY26" fmla="*/ 1012721 h 1189066"/>
              <a:gd name="connsiteX27" fmla="*/ 337099 w 1746698"/>
              <a:gd name="connsiteY27" fmla="*/ 1017674 h 1189066"/>
              <a:gd name="connsiteX28" fmla="*/ 170030 w 1746698"/>
              <a:gd name="connsiteY28" fmla="*/ 972716 h 1189066"/>
              <a:gd name="connsiteX29" fmla="*/ 121738 w 1746698"/>
              <a:gd name="connsiteY29" fmla="*/ 940522 h 1189066"/>
              <a:gd name="connsiteX30" fmla="*/ 57254 w 1746698"/>
              <a:gd name="connsiteY30" fmla="*/ 870037 h 1189066"/>
              <a:gd name="connsiteX31" fmla="*/ 16011 w 1746698"/>
              <a:gd name="connsiteY31" fmla="*/ 781169 h 1189066"/>
              <a:gd name="connsiteX32" fmla="*/ 390 w 1746698"/>
              <a:gd name="connsiteY32" fmla="*/ 671155 h 1189066"/>
              <a:gd name="connsiteX33" fmla="*/ 23250 w 1746698"/>
              <a:gd name="connsiteY33" fmla="*/ 557998 h 1189066"/>
              <a:gd name="connsiteX34" fmla="*/ 56016 w 1746698"/>
              <a:gd name="connsiteY34" fmla="*/ 497133 h 1189066"/>
              <a:gd name="connsiteX35" fmla="*/ 159267 w 1746698"/>
              <a:gd name="connsiteY35" fmla="*/ 418457 h 1189066"/>
              <a:gd name="connsiteX36" fmla="*/ 183270 w 1746698"/>
              <a:gd name="connsiteY36" fmla="*/ 410170 h 1189066"/>
              <a:gd name="connsiteX37" fmla="*/ 183937 w 1746698"/>
              <a:gd name="connsiteY37" fmla="*/ 387500 h 1189066"/>
              <a:gd name="connsiteX38" fmla="*/ 205463 w 1746698"/>
              <a:gd name="connsiteY38" fmla="*/ 285678 h 1189066"/>
              <a:gd name="connsiteX39" fmla="*/ 242896 w 1746698"/>
              <a:gd name="connsiteY39" fmla="*/ 230433 h 1189066"/>
              <a:gd name="connsiteX40" fmla="*/ 285759 w 1746698"/>
              <a:gd name="connsiteY40" fmla="*/ 191190 h 1189066"/>
              <a:gd name="connsiteX41" fmla="*/ 401964 w 1746698"/>
              <a:gd name="connsiteY41" fmla="*/ 147566 h 1189066"/>
              <a:gd name="connsiteX42" fmla="*/ 455399 w 1746698"/>
              <a:gd name="connsiteY42" fmla="*/ 144041 h 1189066"/>
              <a:gd name="connsiteX43" fmla="*/ 574462 w 1746698"/>
              <a:gd name="connsiteY43" fmla="*/ 170711 h 1189066"/>
              <a:gd name="connsiteX44" fmla="*/ 580558 w 1746698"/>
              <a:gd name="connsiteY44" fmla="*/ 173664 h 1189066"/>
              <a:gd name="connsiteX45" fmla="*/ 594464 w 1746698"/>
              <a:gd name="connsiteY45" fmla="*/ 169949 h 1189066"/>
              <a:gd name="connsiteX46" fmla="*/ 616372 w 1746698"/>
              <a:gd name="connsiteY46" fmla="*/ 144613 h 1189066"/>
              <a:gd name="connsiteX47" fmla="*/ 721242 w 1746698"/>
              <a:gd name="connsiteY47" fmla="*/ 89082 h 1189066"/>
              <a:gd name="connsiteX48" fmla="*/ 794299 w 1746698"/>
              <a:gd name="connsiteY48" fmla="*/ 81081 h 1189066"/>
              <a:gd name="connsiteX49" fmla="*/ 876595 w 1746698"/>
              <a:gd name="connsiteY49" fmla="*/ 99560 h 1189066"/>
              <a:gd name="connsiteX50" fmla="*/ 878595 w 1746698"/>
              <a:gd name="connsiteY50" fmla="*/ 100607 h 1189066"/>
              <a:gd name="connsiteX51" fmla="*/ 953938 w 1746698"/>
              <a:gd name="connsiteY51" fmla="*/ 159662 h 1189066"/>
              <a:gd name="connsiteX52" fmla="*/ 964796 w 1746698"/>
              <a:gd name="connsiteY52" fmla="*/ 144137 h 1189066"/>
              <a:gd name="connsiteX53" fmla="*/ 991180 w 1746698"/>
              <a:gd name="connsiteY53" fmla="*/ 110894 h 1189066"/>
              <a:gd name="connsiteX54" fmla="*/ 997276 w 1746698"/>
              <a:gd name="connsiteY54" fmla="*/ 104322 h 1189066"/>
              <a:gd name="connsiteX55" fmla="*/ 1089288 w 1746698"/>
              <a:gd name="connsiteY55" fmla="*/ 35266 h 1189066"/>
              <a:gd name="connsiteX56" fmla="*/ 1167393 w 1746698"/>
              <a:gd name="connsiteY56" fmla="*/ 8215 h 1189066"/>
              <a:gd name="connsiteX57" fmla="*/ 1231401 w 1746698"/>
              <a:gd name="connsiteY57" fmla="*/ 119 h 1189066"/>
              <a:gd name="connsiteX58" fmla="*/ 1260547 w 1746698"/>
              <a:gd name="connsiteY58" fmla="*/ 119 h 1189066"/>
              <a:gd name="connsiteX59" fmla="*/ 1337605 w 1746698"/>
              <a:gd name="connsiteY59" fmla="*/ 11644 h 1189066"/>
              <a:gd name="connsiteX60" fmla="*/ 1477432 w 1746698"/>
              <a:gd name="connsiteY60" fmla="*/ 84891 h 1189066"/>
              <a:gd name="connsiteX61" fmla="*/ 1521437 w 1746698"/>
              <a:gd name="connsiteY61" fmla="*/ 132516 h 1189066"/>
              <a:gd name="connsiteX62" fmla="*/ 1569729 w 1746698"/>
              <a:gd name="connsiteY62" fmla="*/ 232433 h 1189066"/>
              <a:gd name="connsiteX63" fmla="*/ 1568872 w 1746698"/>
              <a:gd name="connsiteY63" fmla="*/ 358735 h 1189066"/>
              <a:gd name="connsiteX64" fmla="*/ 1557442 w 1746698"/>
              <a:gd name="connsiteY64" fmla="*/ 406455 h 1189066"/>
              <a:gd name="connsiteX65" fmla="*/ 441874 w 1746698"/>
              <a:gd name="connsiteY65" fmla="*/ 631912 h 1189066"/>
              <a:gd name="connsiteX66" fmla="*/ 451780 w 1746698"/>
              <a:gd name="connsiteY66" fmla="*/ 605528 h 1189066"/>
              <a:gd name="connsiteX67" fmla="*/ 542362 w 1746698"/>
              <a:gd name="connsiteY67" fmla="*/ 627816 h 1189066"/>
              <a:gd name="connsiteX68" fmla="*/ 540076 w 1746698"/>
              <a:gd name="connsiteY68" fmla="*/ 695444 h 1189066"/>
              <a:gd name="connsiteX69" fmla="*/ 502453 w 1746698"/>
              <a:gd name="connsiteY69" fmla="*/ 744402 h 1189066"/>
              <a:gd name="connsiteX70" fmla="*/ 472354 w 1746698"/>
              <a:gd name="connsiteY70" fmla="*/ 759356 h 1189066"/>
              <a:gd name="connsiteX71" fmla="*/ 402059 w 1746698"/>
              <a:gd name="connsiteY71" fmla="*/ 764309 h 1189066"/>
              <a:gd name="connsiteX72" fmla="*/ 345481 w 1746698"/>
              <a:gd name="connsiteY72" fmla="*/ 738878 h 1189066"/>
              <a:gd name="connsiteX73" fmla="*/ 298237 w 1746698"/>
              <a:gd name="connsiteY73" fmla="*/ 680680 h 1189066"/>
              <a:gd name="connsiteX74" fmla="*/ 302142 w 1746698"/>
              <a:gd name="connsiteY74" fmla="*/ 552664 h 1189066"/>
              <a:gd name="connsiteX75" fmla="*/ 346528 w 1746698"/>
              <a:gd name="connsiteY75" fmla="*/ 494180 h 1189066"/>
              <a:gd name="connsiteX76" fmla="*/ 481021 w 1746698"/>
              <a:gd name="connsiteY76" fmla="*/ 435316 h 1189066"/>
              <a:gd name="connsiteX77" fmla="*/ 538648 w 1746698"/>
              <a:gd name="connsiteY77" fmla="*/ 441126 h 1189066"/>
              <a:gd name="connsiteX78" fmla="*/ 661520 w 1746698"/>
              <a:gd name="connsiteY78" fmla="*/ 521993 h 1189066"/>
              <a:gd name="connsiteX79" fmla="*/ 709431 w 1746698"/>
              <a:gd name="connsiteY79" fmla="*/ 656963 h 1189066"/>
              <a:gd name="connsiteX80" fmla="*/ 709050 w 1746698"/>
              <a:gd name="connsiteY80" fmla="*/ 707540 h 1189066"/>
              <a:gd name="connsiteX81" fmla="*/ 708955 w 1746698"/>
              <a:gd name="connsiteY81" fmla="*/ 714303 h 1189066"/>
              <a:gd name="connsiteX82" fmla="*/ 701811 w 1746698"/>
              <a:gd name="connsiteY82" fmla="*/ 762690 h 1189066"/>
              <a:gd name="connsiteX83" fmla="*/ 670664 w 1746698"/>
              <a:gd name="connsiteY83" fmla="*/ 843938 h 1189066"/>
              <a:gd name="connsiteX84" fmla="*/ 566842 w 1746698"/>
              <a:gd name="connsiteY84" fmla="*/ 961667 h 1189066"/>
              <a:gd name="connsiteX85" fmla="*/ 551697 w 1746698"/>
              <a:gd name="connsiteY85" fmla="*/ 973002 h 1189066"/>
              <a:gd name="connsiteX86" fmla="*/ 580272 w 1746698"/>
              <a:gd name="connsiteY86" fmla="*/ 1029295 h 1189066"/>
              <a:gd name="connsiteX87" fmla="*/ 637994 w 1746698"/>
              <a:gd name="connsiteY87" fmla="*/ 1093779 h 1189066"/>
              <a:gd name="connsiteX88" fmla="*/ 679046 w 1746698"/>
              <a:gd name="connsiteY88" fmla="*/ 1120830 h 1189066"/>
              <a:gd name="connsiteX89" fmla="*/ 739054 w 1746698"/>
              <a:gd name="connsiteY89" fmla="*/ 1144262 h 1189066"/>
              <a:gd name="connsiteX90" fmla="*/ 796871 w 1746698"/>
              <a:gd name="connsiteY90" fmla="*/ 1148643 h 1189066"/>
              <a:gd name="connsiteX91" fmla="*/ 849448 w 1746698"/>
              <a:gd name="connsiteY91" fmla="*/ 1139690 h 1189066"/>
              <a:gd name="connsiteX92" fmla="*/ 910885 w 1746698"/>
              <a:gd name="connsiteY92" fmla="*/ 1100256 h 1189066"/>
              <a:gd name="connsiteX93" fmla="*/ 950985 w 1746698"/>
              <a:gd name="connsiteY93" fmla="*/ 991004 h 1189066"/>
              <a:gd name="connsiteX94" fmla="*/ 939079 w 1746698"/>
              <a:gd name="connsiteY94" fmla="*/ 930044 h 1189066"/>
              <a:gd name="connsiteX95" fmla="*/ 893168 w 1746698"/>
              <a:gd name="connsiteY95" fmla="*/ 877276 h 1189066"/>
              <a:gd name="connsiteX96" fmla="*/ 865450 w 1746698"/>
              <a:gd name="connsiteY96" fmla="*/ 870132 h 1189066"/>
              <a:gd name="connsiteX97" fmla="*/ 845257 w 1746698"/>
              <a:gd name="connsiteY97" fmla="*/ 870323 h 1189066"/>
              <a:gd name="connsiteX98" fmla="*/ 805062 w 1746698"/>
              <a:gd name="connsiteY98" fmla="*/ 941284 h 1189066"/>
              <a:gd name="connsiteX99" fmla="*/ 812206 w 1746698"/>
              <a:gd name="connsiteY99" fmla="*/ 954047 h 1189066"/>
              <a:gd name="connsiteX100" fmla="*/ 801728 w 1746698"/>
              <a:gd name="connsiteY100" fmla="*/ 954524 h 1189066"/>
              <a:gd name="connsiteX101" fmla="*/ 772010 w 1746698"/>
              <a:gd name="connsiteY101" fmla="*/ 902136 h 1189066"/>
              <a:gd name="connsiteX102" fmla="*/ 799442 w 1746698"/>
              <a:gd name="connsiteY102" fmla="*/ 855178 h 1189066"/>
              <a:gd name="connsiteX103" fmla="*/ 911551 w 1746698"/>
              <a:gd name="connsiteY103" fmla="*/ 849177 h 1189066"/>
              <a:gd name="connsiteX104" fmla="*/ 986323 w 1746698"/>
              <a:gd name="connsiteY104" fmla="*/ 959858 h 1189066"/>
              <a:gd name="connsiteX105" fmla="*/ 980894 w 1746698"/>
              <a:gd name="connsiteY105" fmla="*/ 1053107 h 1189066"/>
              <a:gd name="connsiteX106" fmla="*/ 980894 w 1746698"/>
              <a:gd name="connsiteY106" fmla="*/ 1075301 h 1189066"/>
              <a:gd name="connsiteX107" fmla="*/ 1031567 w 1746698"/>
              <a:gd name="connsiteY107" fmla="*/ 1091874 h 1189066"/>
              <a:gd name="connsiteX108" fmla="*/ 1079953 w 1746698"/>
              <a:gd name="connsiteY108" fmla="*/ 1098732 h 1189066"/>
              <a:gd name="connsiteX109" fmla="*/ 1108624 w 1746698"/>
              <a:gd name="connsiteY109" fmla="*/ 1095017 h 1189066"/>
              <a:gd name="connsiteX110" fmla="*/ 1194444 w 1746698"/>
              <a:gd name="connsiteY110" fmla="*/ 1055012 h 1189066"/>
              <a:gd name="connsiteX111" fmla="*/ 1266643 w 1746698"/>
              <a:gd name="connsiteY111" fmla="*/ 936617 h 1189066"/>
              <a:gd name="connsiteX112" fmla="*/ 1272549 w 1746698"/>
              <a:gd name="connsiteY112" fmla="*/ 919757 h 1189066"/>
              <a:gd name="connsiteX113" fmla="*/ 1303124 w 1746698"/>
              <a:gd name="connsiteY113" fmla="*/ 902231 h 1189066"/>
              <a:gd name="connsiteX114" fmla="*/ 1313888 w 1746698"/>
              <a:gd name="connsiteY114" fmla="*/ 905279 h 1189066"/>
              <a:gd name="connsiteX115" fmla="*/ 1391230 w 1746698"/>
              <a:gd name="connsiteY115" fmla="*/ 914804 h 1189066"/>
              <a:gd name="connsiteX116" fmla="*/ 1452952 w 1746698"/>
              <a:gd name="connsiteY116" fmla="*/ 906137 h 1189066"/>
              <a:gd name="connsiteX117" fmla="*/ 1570301 w 1746698"/>
              <a:gd name="connsiteY117" fmla="*/ 858607 h 1189066"/>
              <a:gd name="connsiteX118" fmla="*/ 1659169 w 1746698"/>
              <a:gd name="connsiteY118" fmla="*/ 765167 h 1189066"/>
              <a:gd name="connsiteX119" fmla="*/ 1678600 w 1746698"/>
              <a:gd name="connsiteY119" fmla="*/ 727257 h 1189066"/>
              <a:gd name="connsiteX120" fmla="*/ 1700507 w 1746698"/>
              <a:gd name="connsiteY120" fmla="*/ 654772 h 1189066"/>
              <a:gd name="connsiteX121" fmla="*/ 1705460 w 1746698"/>
              <a:gd name="connsiteY121" fmla="*/ 608290 h 1189066"/>
              <a:gd name="connsiteX122" fmla="*/ 1701079 w 1746698"/>
              <a:gd name="connsiteY122" fmla="*/ 575238 h 1189066"/>
              <a:gd name="connsiteX123" fmla="*/ 1638880 w 1746698"/>
              <a:gd name="connsiteY123" fmla="*/ 473321 h 1189066"/>
              <a:gd name="connsiteX124" fmla="*/ 1555156 w 1746698"/>
              <a:gd name="connsiteY124" fmla="*/ 436649 h 1189066"/>
              <a:gd name="connsiteX125" fmla="*/ 1540201 w 1746698"/>
              <a:gd name="connsiteY125" fmla="*/ 442745 h 1189066"/>
              <a:gd name="connsiteX126" fmla="*/ 1520485 w 1746698"/>
              <a:gd name="connsiteY126" fmla="*/ 477893 h 1189066"/>
              <a:gd name="connsiteX127" fmla="*/ 1412185 w 1746698"/>
              <a:gd name="connsiteY127" fmla="*/ 622387 h 1189066"/>
              <a:gd name="connsiteX128" fmla="*/ 1371228 w 1746698"/>
              <a:gd name="connsiteY128" fmla="*/ 660392 h 1189066"/>
              <a:gd name="connsiteX129" fmla="*/ 1297885 w 1746698"/>
              <a:gd name="connsiteY129" fmla="*/ 715160 h 1189066"/>
              <a:gd name="connsiteX130" fmla="*/ 1163678 w 1746698"/>
              <a:gd name="connsiteY130" fmla="*/ 767738 h 1189066"/>
              <a:gd name="connsiteX131" fmla="*/ 1075191 w 1746698"/>
              <a:gd name="connsiteY131" fmla="*/ 765262 h 1189066"/>
              <a:gd name="connsiteX132" fmla="*/ 1003658 w 1746698"/>
              <a:gd name="connsiteY132" fmla="*/ 734496 h 1189066"/>
              <a:gd name="connsiteX133" fmla="*/ 969559 w 1746698"/>
              <a:gd name="connsiteY133" fmla="*/ 705826 h 1189066"/>
              <a:gd name="connsiteX134" fmla="*/ 930316 w 1746698"/>
              <a:gd name="connsiteY134" fmla="*/ 643628 h 1189066"/>
              <a:gd name="connsiteX135" fmla="*/ 915742 w 1746698"/>
              <a:gd name="connsiteY135" fmla="*/ 571619 h 1189066"/>
              <a:gd name="connsiteX136" fmla="*/ 915742 w 1746698"/>
              <a:gd name="connsiteY136" fmla="*/ 562665 h 1189066"/>
              <a:gd name="connsiteX137" fmla="*/ 921457 w 1746698"/>
              <a:gd name="connsiteY137" fmla="*/ 523041 h 1189066"/>
              <a:gd name="connsiteX138" fmla="*/ 1020232 w 1746698"/>
              <a:gd name="connsiteY138" fmla="*/ 368165 h 1189066"/>
              <a:gd name="connsiteX139" fmla="*/ 1165202 w 1746698"/>
              <a:gd name="connsiteY139" fmla="*/ 318158 h 1189066"/>
              <a:gd name="connsiteX140" fmla="*/ 1232354 w 1746698"/>
              <a:gd name="connsiteY140" fmla="*/ 332446 h 1189066"/>
              <a:gd name="connsiteX141" fmla="*/ 1274168 w 1746698"/>
              <a:gd name="connsiteY141" fmla="*/ 361783 h 1189066"/>
              <a:gd name="connsiteX142" fmla="*/ 1306553 w 1746698"/>
              <a:gd name="connsiteY142" fmla="*/ 450080 h 1189066"/>
              <a:gd name="connsiteX143" fmla="*/ 1241402 w 1746698"/>
              <a:gd name="connsiteY143" fmla="*/ 561046 h 1189066"/>
              <a:gd name="connsiteX144" fmla="*/ 1175489 w 1746698"/>
              <a:gd name="connsiteY144" fmla="*/ 578953 h 1189066"/>
              <a:gd name="connsiteX145" fmla="*/ 1099480 w 1746698"/>
              <a:gd name="connsiteY145" fmla="*/ 538757 h 1189066"/>
              <a:gd name="connsiteX146" fmla="*/ 1082525 w 1746698"/>
              <a:gd name="connsiteY146" fmla="*/ 497705 h 1189066"/>
              <a:gd name="connsiteX147" fmla="*/ 1091860 w 1746698"/>
              <a:gd name="connsiteY147" fmla="*/ 458557 h 1189066"/>
              <a:gd name="connsiteX148" fmla="*/ 1098146 w 1746698"/>
              <a:gd name="connsiteY148" fmla="*/ 465796 h 1189066"/>
              <a:gd name="connsiteX149" fmla="*/ 1112243 w 1746698"/>
              <a:gd name="connsiteY149" fmla="*/ 500848 h 1189066"/>
              <a:gd name="connsiteX150" fmla="*/ 1185681 w 1746698"/>
              <a:gd name="connsiteY150" fmla="*/ 538091 h 1189066"/>
              <a:gd name="connsiteX151" fmla="*/ 1253213 w 1746698"/>
              <a:gd name="connsiteY151" fmla="*/ 491037 h 1189066"/>
              <a:gd name="connsiteX152" fmla="*/ 1265405 w 1746698"/>
              <a:gd name="connsiteY152" fmla="*/ 453128 h 1189066"/>
              <a:gd name="connsiteX153" fmla="*/ 1218638 w 1746698"/>
              <a:gd name="connsiteY153" fmla="*/ 371879 h 1189066"/>
              <a:gd name="connsiteX154" fmla="*/ 1152248 w 1746698"/>
              <a:gd name="connsiteY154" fmla="*/ 355020 h 1189066"/>
              <a:gd name="connsiteX155" fmla="*/ 1121387 w 1746698"/>
              <a:gd name="connsiteY155" fmla="*/ 359306 h 1189066"/>
              <a:gd name="connsiteX156" fmla="*/ 1049759 w 1746698"/>
              <a:gd name="connsiteY156" fmla="*/ 389596 h 1189066"/>
              <a:gd name="connsiteX157" fmla="*/ 981179 w 1746698"/>
              <a:gd name="connsiteY157" fmla="*/ 462176 h 1189066"/>
              <a:gd name="connsiteX158" fmla="*/ 951366 w 1746698"/>
              <a:gd name="connsiteY158" fmla="*/ 563999 h 1189066"/>
              <a:gd name="connsiteX159" fmla="*/ 955367 w 1746698"/>
              <a:gd name="connsiteY159" fmla="*/ 601622 h 1189066"/>
              <a:gd name="connsiteX160" fmla="*/ 994324 w 1746698"/>
              <a:gd name="connsiteY160" fmla="*/ 678299 h 1189066"/>
              <a:gd name="connsiteX161" fmla="*/ 1047473 w 1746698"/>
              <a:gd name="connsiteY161" fmla="*/ 714684 h 1189066"/>
              <a:gd name="connsiteX162" fmla="*/ 1116530 w 1746698"/>
              <a:gd name="connsiteY162" fmla="*/ 731162 h 1189066"/>
              <a:gd name="connsiteX163" fmla="*/ 1189015 w 1746698"/>
              <a:gd name="connsiteY163" fmla="*/ 720494 h 1189066"/>
              <a:gd name="connsiteX164" fmla="*/ 1262738 w 1746698"/>
              <a:gd name="connsiteY164" fmla="*/ 688586 h 1189066"/>
              <a:gd name="connsiteX165" fmla="*/ 1353035 w 1746698"/>
              <a:gd name="connsiteY165" fmla="*/ 623149 h 1189066"/>
              <a:gd name="connsiteX166" fmla="*/ 1429045 w 1746698"/>
              <a:gd name="connsiteY166" fmla="*/ 544091 h 1189066"/>
              <a:gd name="connsiteX167" fmla="*/ 1513055 w 1746698"/>
              <a:gd name="connsiteY167" fmla="*/ 407503 h 1189066"/>
              <a:gd name="connsiteX168" fmla="*/ 1535153 w 1746698"/>
              <a:gd name="connsiteY168" fmla="*/ 298918 h 1189066"/>
              <a:gd name="connsiteX169" fmla="*/ 1535153 w 1746698"/>
              <a:gd name="connsiteY169" fmla="*/ 281011 h 1189066"/>
              <a:gd name="connsiteX170" fmla="*/ 1530486 w 1746698"/>
              <a:gd name="connsiteY170" fmla="*/ 241196 h 1189066"/>
              <a:gd name="connsiteX171" fmla="*/ 1482956 w 1746698"/>
              <a:gd name="connsiteY171" fmla="*/ 148423 h 1189066"/>
              <a:gd name="connsiteX172" fmla="*/ 1404947 w 1746698"/>
              <a:gd name="connsiteY172" fmla="*/ 81938 h 1189066"/>
              <a:gd name="connsiteX173" fmla="*/ 1254547 w 1746698"/>
              <a:gd name="connsiteY173" fmla="*/ 36123 h 1189066"/>
              <a:gd name="connsiteX174" fmla="*/ 1185491 w 1746698"/>
              <a:gd name="connsiteY174" fmla="*/ 41267 h 1189066"/>
              <a:gd name="connsiteX175" fmla="*/ 1181204 w 1746698"/>
              <a:gd name="connsiteY175" fmla="*/ 42505 h 1189066"/>
              <a:gd name="connsiteX176" fmla="*/ 1076524 w 1746698"/>
              <a:gd name="connsiteY176" fmla="*/ 80891 h 1189066"/>
              <a:gd name="connsiteX177" fmla="*/ 1004134 w 1746698"/>
              <a:gd name="connsiteY177" fmla="*/ 146327 h 1189066"/>
              <a:gd name="connsiteX178" fmla="*/ 977083 w 1746698"/>
              <a:gd name="connsiteY178" fmla="*/ 195191 h 1189066"/>
              <a:gd name="connsiteX179" fmla="*/ 962701 w 1746698"/>
              <a:gd name="connsiteY179" fmla="*/ 214907 h 1189066"/>
              <a:gd name="connsiteX180" fmla="*/ 944889 w 1746698"/>
              <a:gd name="connsiteY180" fmla="*/ 215479 h 1189066"/>
              <a:gd name="connsiteX181" fmla="*/ 929363 w 1746698"/>
              <a:gd name="connsiteY181" fmla="*/ 193762 h 1189066"/>
              <a:gd name="connsiteX182" fmla="*/ 891454 w 1746698"/>
              <a:gd name="connsiteY182" fmla="*/ 150518 h 1189066"/>
              <a:gd name="connsiteX183" fmla="*/ 783917 w 1746698"/>
              <a:gd name="connsiteY183" fmla="*/ 116514 h 1189066"/>
              <a:gd name="connsiteX184" fmla="*/ 730672 w 1746698"/>
              <a:gd name="connsiteY184" fmla="*/ 122229 h 1189066"/>
              <a:gd name="connsiteX185" fmla="*/ 678475 w 1746698"/>
              <a:gd name="connsiteY185" fmla="*/ 141470 h 1189066"/>
              <a:gd name="connsiteX186" fmla="*/ 629230 w 1746698"/>
              <a:gd name="connsiteY186" fmla="*/ 179951 h 1189066"/>
              <a:gd name="connsiteX187" fmla="*/ 589321 w 1746698"/>
              <a:gd name="connsiteY187" fmla="*/ 318444 h 1189066"/>
              <a:gd name="connsiteX188" fmla="*/ 681713 w 1746698"/>
              <a:gd name="connsiteY188" fmla="*/ 421981 h 1189066"/>
              <a:gd name="connsiteX189" fmla="*/ 797251 w 1746698"/>
              <a:gd name="connsiteY189" fmla="*/ 418457 h 1189066"/>
              <a:gd name="connsiteX190" fmla="*/ 865546 w 1746698"/>
              <a:gd name="connsiteY190" fmla="*/ 328731 h 1189066"/>
              <a:gd name="connsiteX191" fmla="*/ 864212 w 1746698"/>
              <a:gd name="connsiteY191" fmla="*/ 315491 h 1189066"/>
              <a:gd name="connsiteX192" fmla="*/ 801347 w 1746698"/>
              <a:gd name="connsiteY192" fmla="*/ 252722 h 1189066"/>
              <a:gd name="connsiteX193" fmla="*/ 733720 w 1746698"/>
              <a:gd name="connsiteY193" fmla="*/ 290726 h 1189066"/>
              <a:gd name="connsiteX194" fmla="*/ 738768 w 1746698"/>
              <a:gd name="connsiteY194" fmla="*/ 322254 h 1189066"/>
              <a:gd name="connsiteX195" fmla="*/ 769343 w 1746698"/>
              <a:gd name="connsiteY195" fmla="*/ 329207 h 1189066"/>
              <a:gd name="connsiteX196" fmla="*/ 789536 w 1746698"/>
              <a:gd name="connsiteY196" fmla="*/ 331684 h 1189066"/>
              <a:gd name="connsiteX197" fmla="*/ 756961 w 1746698"/>
              <a:gd name="connsiteY197" fmla="*/ 352734 h 1189066"/>
              <a:gd name="connsiteX198" fmla="*/ 720004 w 1746698"/>
              <a:gd name="connsiteY198" fmla="*/ 334922 h 1189066"/>
              <a:gd name="connsiteX199" fmla="*/ 730576 w 1746698"/>
              <a:gd name="connsiteY199" fmla="*/ 250912 h 1189066"/>
              <a:gd name="connsiteX200" fmla="*/ 810967 w 1746698"/>
              <a:gd name="connsiteY200" fmla="*/ 228052 h 1189066"/>
              <a:gd name="connsiteX201" fmla="*/ 889072 w 1746698"/>
              <a:gd name="connsiteY201" fmla="*/ 296727 h 1189066"/>
              <a:gd name="connsiteX202" fmla="*/ 878023 w 1746698"/>
              <a:gd name="connsiteY202" fmla="*/ 387500 h 1189066"/>
              <a:gd name="connsiteX203" fmla="*/ 786202 w 1746698"/>
              <a:gd name="connsiteY203" fmla="*/ 457700 h 1189066"/>
              <a:gd name="connsiteX204" fmla="*/ 739625 w 1746698"/>
              <a:gd name="connsiteY204" fmla="*/ 462176 h 1189066"/>
              <a:gd name="connsiteX205" fmla="*/ 699430 w 1746698"/>
              <a:gd name="connsiteY205" fmla="*/ 460748 h 1189066"/>
              <a:gd name="connsiteX206" fmla="*/ 564651 w 1746698"/>
              <a:gd name="connsiteY206" fmla="*/ 348448 h 1189066"/>
              <a:gd name="connsiteX207" fmla="*/ 552935 w 1746698"/>
              <a:gd name="connsiteY207" fmla="*/ 285297 h 1189066"/>
              <a:gd name="connsiteX208" fmla="*/ 562936 w 1746698"/>
              <a:gd name="connsiteY208" fmla="*/ 228433 h 1189066"/>
              <a:gd name="connsiteX209" fmla="*/ 567985 w 1746698"/>
              <a:gd name="connsiteY209" fmla="*/ 203668 h 1189066"/>
              <a:gd name="connsiteX210" fmla="*/ 529980 w 1746698"/>
              <a:gd name="connsiteY210" fmla="*/ 192524 h 1189066"/>
              <a:gd name="connsiteX211" fmla="*/ 475021 w 1746698"/>
              <a:gd name="connsiteY211" fmla="*/ 183856 h 1189066"/>
              <a:gd name="connsiteX212" fmla="*/ 434635 w 1746698"/>
              <a:gd name="connsiteY212" fmla="*/ 183761 h 1189066"/>
              <a:gd name="connsiteX213" fmla="*/ 379485 w 1746698"/>
              <a:gd name="connsiteY213" fmla="*/ 191095 h 1189066"/>
              <a:gd name="connsiteX214" fmla="*/ 253564 w 1746698"/>
              <a:gd name="connsiteY214" fmla="*/ 280916 h 1189066"/>
              <a:gd name="connsiteX215" fmla="*/ 224037 w 1746698"/>
              <a:gd name="connsiteY215" fmla="*/ 380166 h 1189066"/>
              <a:gd name="connsiteX216" fmla="*/ 224323 w 1746698"/>
              <a:gd name="connsiteY216" fmla="*/ 413789 h 1189066"/>
              <a:gd name="connsiteX217" fmla="*/ 204415 w 1746698"/>
              <a:gd name="connsiteY217" fmla="*/ 442460 h 1189066"/>
              <a:gd name="connsiteX218" fmla="*/ 187366 w 1746698"/>
              <a:gd name="connsiteY218" fmla="*/ 447889 h 1189066"/>
              <a:gd name="connsiteX219" fmla="*/ 84686 w 1746698"/>
              <a:gd name="connsiteY219" fmla="*/ 521231 h 1189066"/>
              <a:gd name="connsiteX220" fmla="*/ 39347 w 1746698"/>
              <a:gd name="connsiteY220" fmla="*/ 657344 h 1189066"/>
              <a:gd name="connsiteX221" fmla="*/ 39728 w 1746698"/>
              <a:gd name="connsiteY221" fmla="*/ 708017 h 1189066"/>
              <a:gd name="connsiteX222" fmla="*/ 40776 w 1746698"/>
              <a:gd name="connsiteY222" fmla="*/ 730400 h 1189066"/>
              <a:gd name="connsiteX223" fmla="*/ 79066 w 1746698"/>
              <a:gd name="connsiteY223" fmla="*/ 836890 h 1189066"/>
              <a:gd name="connsiteX224" fmla="*/ 192319 w 1746698"/>
              <a:gd name="connsiteY224" fmla="*/ 941665 h 1189066"/>
              <a:gd name="connsiteX225" fmla="*/ 321478 w 1746698"/>
              <a:gd name="connsiteY225" fmla="*/ 973764 h 1189066"/>
              <a:gd name="connsiteX226" fmla="*/ 334813 w 1746698"/>
              <a:gd name="connsiteY226" fmla="*/ 975288 h 1189066"/>
              <a:gd name="connsiteX227" fmla="*/ 356911 w 1746698"/>
              <a:gd name="connsiteY227" fmla="*/ 977860 h 1189066"/>
              <a:gd name="connsiteX228" fmla="*/ 399011 w 1746698"/>
              <a:gd name="connsiteY228" fmla="*/ 973859 h 1189066"/>
              <a:gd name="connsiteX229" fmla="*/ 462829 w 1746698"/>
              <a:gd name="connsiteY229" fmla="*/ 964239 h 1189066"/>
              <a:gd name="connsiteX230" fmla="*/ 541410 w 1746698"/>
              <a:gd name="connsiteY230" fmla="*/ 932616 h 1189066"/>
              <a:gd name="connsiteX231" fmla="*/ 622944 w 1746698"/>
              <a:gd name="connsiteY231" fmla="*/ 851082 h 1189066"/>
              <a:gd name="connsiteX232" fmla="*/ 641137 w 1746698"/>
              <a:gd name="connsiteY232" fmla="*/ 817649 h 1189066"/>
              <a:gd name="connsiteX233" fmla="*/ 672665 w 1746698"/>
              <a:gd name="connsiteY233" fmla="*/ 679537 h 1189066"/>
              <a:gd name="connsiteX234" fmla="*/ 668759 w 1746698"/>
              <a:gd name="connsiteY234" fmla="*/ 648676 h 1189066"/>
              <a:gd name="connsiteX235" fmla="*/ 626182 w 1746698"/>
              <a:gd name="connsiteY235" fmla="*/ 537519 h 1189066"/>
              <a:gd name="connsiteX236" fmla="*/ 511025 w 1746698"/>
              <a:gd name="connsiteY236" fmla="*/ 471987 h 1189066"/>
              <a:gd name="connsiteX237" fmla="*/ 388343 w 1746698"/>
              <a:gd name="connsiteY237" fmla="*/ 504182 h 1189066"/>
              <a:gd name="connsiteX238" fmla="*/ 347100 w 1746698"/>
              <a:gd name="connsiteY238" fmla="*/ 545139 h 1189066"/>
              <a:gd name="connsiteX239" fmla="*/ 322621 w 1746698"/>
              <a:gd name="connsiteY239" fmla="*/ 619815 h 1189066"/>
              <a:gd name="connsiteX240" fmla="*/ 322906 w 1746698"/>
              <a:gd name="connsiteY240" fmla="*/ 637722 h 1189066"/>
              <a:gd name="connsiteX241" fmla="*/ 326240 w 1746698"/>
              <a:gd name="connsiteY241" fmla="*/ 657344 h 1189066"/>
              <a:gd name="connsiteX242" fmla="*/ 399392 w 1746698"/>
              <a:gd name="connsiteY242" fmla="*/ 730496 h 1189066"/>
              <a:gd name="connsiteX243" fmla="*/ 473497 w 1746698"/>
              <a:gd name="connsiteY243" fmla="*/ 726686 h 1189066"/>
              <a:gd name="connsiteX244" fmla="*/ 500643 w 1746698"/>
              <a:gd name="connsiteY244" fmla="*/ 707540 h 1189066"/>
              <a:gd name="connsiteX245" fmla="*/ 519693 w 1746698"/>
              <a:gd name="connsiteY245" fmla="*/ 662868 h 1189066"/>
              <a:gd name="connsiteX246" fmla="*/ 468544 w 1746698"/>
              <a:gd name="connsiteY246" fmla="*/ 619148 h 1189066"/>
              <a:gd name="connsiteX247" fmla="*/ 450637 w 1746698"/>
              <a:gd name="connsiteY247" fmla="*/ 628102 h 1189066"/>
              <a:gd name="connsiteX248" fmla="*/ 441874 w 1746698"/>
              <a:gd name="connsiteY248" fmla="*/ 631912 h 1189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</a:cxnLst>
            <a:rect l="l" t="t" r="r" b="b"/>
            <a:pathLst>
              <a:path w="1746698" h="1189066">
                <a:moveTo>
                  <a:pt x="1557442" y="406455"/>
                </a:moveTo>
                <a:cubicBezTo>
                  <a:pt x="1564395" y="407217"/>
                  <a:pt x="1568776" y="407979"/>
                  <a:pt x="1573158" y="408074"/>
                </a:cubicBezTo>
                <a:cubicBezTo>
                  <a:pt x="1610305" y="409027"/>
                  <a:pt x="1642881" y="422267"/>
                  <a:pt x="1672313" y="444269"/>
                </a:cubicBezTo>
                <a:cubicBezTo>
                  <a:pt x="1701174" y="465986"/>
                  <a:pt x="1720129" y="494847"/>
                  <a:pt x="1732892" y="528185"/>
                </a:cubicBezTo>
                <a:cubicBezTo>
                  <a:pt x="1742608" y="553521"/>
                  <a:pt x="1745942" y="579715"/>
                  <a:pt x="1746608" y="606956"/>
                </a:cubicBezTo>
                <a:cubicBezTo>
                  <a:pt x="1747942" y="658391"/>
                  <a:pt x="1734416" y="705826"/>
                  <a:pt x="1712604" y="751260"/>
                </a:cubicBezTo>
                <a:cubicBezTo>
                  <a:pt x="1691077" y="796313"/>
                  <a:pt x="1659455" y="834223"/>
                  <a:pt x="1621259" y="866036"/>
                </a:cubicBezTo>
                <a:cubicBezTo>
                  <a:pt x="1582302" y="898517"/>
                  <a:pt x="1536772" y="919186"/>
                  <a:pt x="1488005" y="932426"/>
                </a:cubicBezTo>
                <a:cubicBezTo>
                  <a:pt x="1441522" y="945094"/>
                  <a:pt x="1394088" y="948523"/>
                  <a:pt x="1346177" y="946142"/>
                </a:cubicBezTo>
                <a:cubicBezTo>
                  <a:pt x="1341796" y="945951"/>
                  <a:pt x="1337414" y="944713"/>
                  <a:pt x="1332938" y="944046"/>
                </a:cubicBezTo>
                <a:cubicBezTo>
                  <a:pt x="1327794" y="943284"/>
                  <a:pt x="1322651" y="942141"/>
                  <a:pt x="1317507" y="942046"/>
                </a:cubicBezTo>
                <a:cubicBezTo>
                  <a:pt x="1307315" y="941760"/>
                  <a:pt x="1304743" y="944237"/>
                  <a:pt x="1301600" y="953952"/>
                </a:cubicBezTo>
                <a:cubicBezTo>
                  <a:pt x="1297981" y="965287"/>
                  <a:pt x="1294361" y="976622"/>
                  <a:pt x="1289980" y="987671"/>
                </a:cubicBezTo>
                <a:cubicBezTo>
                  <a:pt x="1273025" y="1030343"/>
                  <a:pt x="1244641" y="1063966"/>
                  <a:pt x="1208636" y="1092065"/>
                </a:cubicBezTo>
                <a:cubicBezTo>
                  <a:pt x="1179585" y="1114734"/>
                  <a:pt x="1146533" y="1127307"/>
                  <a:pt x="1111005" y="1133879"/>
                </a:cubicBezTo>
                <a:cubicBezTo>
                  <a:pt x="1098718" y="1136165"/>
                  <a:pt x="1085669" y="1134641"/>
                  <a:pt x="1072905" y="1134832"/>
                </a:cubicBezTo>
                <a:cubicBezTo>
                  <a:pt x="1035472" y="1135594"/>
                  <a:pt x="1000705" y="1126450"/>
                  <a:pt x="968416" y="1107400"/>
                </a:cubicBezTo>
                <a:cubicBezTo>
                  <a:pt x="965939" y="1105971"/>
                  <a:pt x="963082" y="1105114"/>
                  <a:pt x="960700" y="1104161"/>
                </a:cubicBezTo>
                <a:cubicBezTo>
                  <a:pt x="949747" y="1115496"/>
                  <a:pt x="939460" y="1126259"/>
                  <a:pt x="929173" y="1136832"/>
                </a:cubicBezTo>
                <a:cubicBezTo>
                  <a:pt x="904313" y="1162359"/>
                  <a:pt x="872975" y="1175408"/>
                  <a:pt x="839161" y="1183886"/>
                </a:cubicBezTo>
                <a:cubicBezTo>
                  <a:pt x="815635" y="1189791"/>
                  <a:pt x="791632" y="1189791"/>
                  <a:pt x="767915" y="1188077"/>
                </a:cubicBezTo>
                <a:cubicBezTo>
                  <a:pt x="744959" y="1186362"/>
                  <a:pt x="722004" y="1181600"/>
                  <a:pt x="700668" y="1172646"/>
                </a:cubicBezTo>
                <a:cubicBezTo>
                  <a:pt x="656186" y="1153977"/>
                  <a:pt x="615419" y="1129212"/>
                  <a:pt x="583701" y="1092065"/>
                </a:cubicBezTo>
                <a:cubicBezTo>
                  <a:pt x="560841" y="1065299"/>
                  <a:pt x="540172" y="1037010"/>
                  <a:pt x="533409" y="1001196"/>
                </a:cubicBezTo>
                <a:cubicBezTo>
                  <a:pt x="532647" y="997005"/>
                  <a:pt x="530075" y="993100"/>
                  <a:pt x="528361" y="988814"/>
                </a:cubicBezTo>
                <a:cubicBezTo>
                  <a:pt x="519883" y="987385"/>
                  <a:pt x="513216" y="991290"/>
                  <a:pt x="506453" y="993767"/>
                </a:cubicBezTo>
                <a:cubicBezTo>
                  <a:pt x="482641" y="1002720"/>
                  <a:pt x="457971" y="1009007"/>
                  <a:pt x="433015" y="1012721"/>
                </a:cubicBezTo>
                <a:cubicBezTo>
                  <a:pt x="401297" y="1017484"/>
                  <a:pt x="369198" y="1020722"/>
                  <a:pt x="337099" y="1017674"/>
                </a:cubicBezTo>
                <a:cubicBezTo>
                  <a:pt x="278996" y="1012150"/>
                  <a:pt x="221846" y="1001768"/>
                  <a:pt x="170030" y="972716"/>
                </a:cubicBezTo>
                <a:cubicBezTo>
                  <a:pt x="153171" y="963287"/>
                  <a:pt x="138026" y="950999"/>
                  <a:pt x="121738" y="940522"/>
                </a:cubicBezTo>
                <a:cubicBezTo>
                  <a:pt x="94116" y="922615"/>
                  <a:pt x="75256" y="896231"/>
                  <a:pt x="57254" y="870037"/>
                </a:cubicBezTo>
                <a:cubicBezTo>
                  <a:pt x="38776" y="843081"/>
                  <a:pt x="24774" y="813077"/>
                  <a:pt x="16011" y="781169"/>
                </a:cubicBezTo>
                <a:cubicBezTo>
                  <a:pt x="6200" y="745164"/>
                  <a:pt x="-1896" y="708588"/>
                  <a:pt x="390" y="671155"/>
                </a:cubicBezTo>
                <a:cubicBezTo>
                  <a:pt x="2771" y="632579"/>
                  <a:pt x="8486" y="594383"/>
                  <a:pt x="23250" y="557998"/>
                </a:cubicBezTo>
                <a:cubicBezTo>
                  <a:pt x="32013" y="536376"/>
                  <a:pt x="42109" y="515897"/>
                  <a:pt x="56016" y="497133"/>
                </a:cubicBezTo>
                <a:cubicBezTo>
                  <a:pt x="82781" y="460938"/>
                  <a:pt x="115261" y="432173"/>
                  <a:pt x="159267" y="418457"/>
                </a:cubicBezTo>
                <a:cubicBezTo>
                  <a:pt x="166982" y="416075"/>
                  <a:pt x="174602" y="413123"/>
                  <a:pt x="183270" y="410170"/>
                </a:cubicBezTo>
                <a:cubicBezTo>
                  <a:pt x="183556" y="402169"/>
                  <a:pt x="184318" y="394835"/>
                  <a:pt x="183937" y="387500"/>
                </a:cubicBezTo>
                <a:cubicBezTo>
                  <a:pt x="181746" y="351496"/>
                  <a:pt x="191652" y="317968"/>
                  <a:pt x="205463" y="285678"/>
                </a:cubicBezTo>
                <a:cubicBezTo>
                  <a:pt x="214226" y="265104"/>
                  <a:pt x="226704" y="246245"/>
                  <a:pt x="242896" y="230433"/>
                </a:cubicBezTo>
                <a:cubicBezTo>
                  <a:pt x="256803" y="216908"/>
                  <a:pt x="269185" y="201858"/>
                  <a:pt x="285759" y="191190"/>
                </a:cubicBezTo>
                <a:cubicBezTo>
                  <a:pt x="321382" y="168235"/>
                  <a:pt x="359673" y="153281"/>
                  <a:pt x="401964" y="147566"/>
                </a:cubicBezTo>
                <a:cubicBezTo>
                  <a:pt x="419871" y="145184"/>
                  <a:pt x="437492" y="142994"/>
                  <a:pt x="455399" y="144041"/>
                </a:cubicBezTo>
                <a:cubicBezTo>
                  <a:pt x="496452" y="146327"/>
                  <a:pt x="536838" y="152614"/>
                  <a:pt x="574462" y="170711"/>
                </a:cubicBezTo>
                <a:cubicBezTo>
                  <a:pt x="576462" y="171664"/>
                  <a:pt x="578462" y="172712"/>
                  <a:pt x="580558" y="173664"/>
                </a:cubicBezTo>
                <a:cubicBezTo>
                  <a:pt x="586177" y="176141"/>
                  <a:pt x="590654" y="174426"/>
                  <a:pt x="594464" y="169949"/>
                </a:cubicBezTo>
                <a:cubicBezTo>
                  <a:pt x="601703" y="161472"/>
                  <a:pt x="608561" y="152614"/>
                  <a:pt x="616372" y="144613"/>
                </a:cubicBezTo>
                <a:cubicBezTo>
                  <a:pt x="645423" y="115085"/>
                  <a:pt x="680284" y="96702"/>
                  <a:pt x="721242" y="89082"/>
                </a:cubicBezTo>
                <a:cubicBezTo>
                  <a:pt x="745436" y="84605"/>
                  <a:pt x="769534" y="79843"/>
                  <a:pt x="794299" y="81081"/>
                </a:cubicBezTo>
                <a:cubicBezTo>
                  <a:pt x="822874" y="82415"/>
                  <a:pt x="850401" y="87844"/>
                  <a:pt x="876595" y="99560"/>
                </a:cubicBezTo>
                <a:cubicBezTo>
                  <a:pt x="877261" y="99845"/>
                  <a:pt x="877928" y="100322"/>
                  <a:pt x="878595" y="100607"/>
                </a:cubicBezTo>
                <a:cubicBezTo>
                  <a:pt x="909265" y="112609"/>
                  <a:pt x="933649" y="132897"/>
                  <a:pt x="953938" y="159662"/>
                </a:cubicBezTo>
                <a:cubicBezTo>
                  <a:pt x="958033" y="153852"/>
                  <a:pt x="961558" y="149185"/>
                  <a:pt x="964796" y="144137"/>
                </a:cubicBezTo>
                <a:cubicBezTo>
                  <a:pt x="972416" y="132135"/>
                  <a:pt x="980608" y="120610"/>
                  <a:pt x="991180" y="110894"/>
                </a:cubicBezTo>
                <a:cubicBezTo>
                  <a:pt x="993371" y="108894"/>
                  <a:pt x="995467" y="106703"/>
                  <a:pt x="997276" y="104322"/>
                </a:cubicBezTo>
                <a:cubicBezTo>
                  <a:pt x="1021375" y="72604"/>
                  <a:pt x="1054046" y="51744"/>
                  <a:pt x="1089288" y="35266"/>
                </a:cubicBezTo>
                <a:cubicBezTo>
                  <a:pt x="1114244" y="23550"/>
                  <a:pt x="1140437" y="14692"/>
                  <a:pt x="1167393" y="8215"/>
                </a:cubicBezTo>
                <a:cubicBezTo>
                  <a:pt x="1188539" y="3167"/>
                  <a:pt x="1209589" y="-739"/>
                  <a:pt x="1231401" y="119"/>
                </a:cubicBezTo>
                <a:cubicBezTo>
                  <a:pt x="1241117" y="500"/>
                  <a:pt x="1250832" y="309"/>
                  <a:pt x="1260547" y="119"/>
                </a:cubicBezTo>
                <a:cubicBezTo>
                  <a:pt x="1286932" y="-358"/>
                  <a:pt x="1312459" y="4786"/>
                  <a:pt x="1337605" y="11644"/>
                </a:cubicBezTo>
                <a:cubicBezTo>
                  <a:pt x="1389421" y="25931"/>
                  <a:pt x="1435808" y="51268"/>
                  <a:pt x="1477432" y="84891"/>
                </a:cubicBezTo>
                <a:cubicBezTo>
                  <a:pt x="1494291" y="98512"/>
                  <a:pt x="1508388" y="114990"/>
                  <a:pt x="1521437" y="132516"/>
                </a:cubicBezTo>
                <a:cubicBezTo>
                  <a:pt x="1543916" y="162806"/>
                  <a:pt x="1561728" y="195476"/>
                  <a:pt x="1569729" y="232433"/>
                </a:cubicBezTo>
                <a:cubicBezTo>
                  <a:pt x="1578778" y="274439"/>
                  <a:pt x="1578683" y="316730"/>
                  <a:pt x="1568872" y="358735"/>
                </a:cubicBezTo>
                <a:cubicBezTo>
                  <a:pt x="1565252" y="373689"/>
                  <a:pt x="1561633" y="388739"/>
                  <a:pt x="1557442" y="406455"/>
                </a:cubicBezTo>
                <a:close/>
                <a:moveTo>
                  <a:pt x="441874" y="631912"/>
                </a:moveTo>
                <a:cubicBezTo>
                  <a:pt x="439016" y="619625"/>
                  <a:pt x="444160" y="611433"/>
                  <a:pt x="451780" y="605528"/>
                </a:cubicBezTo>
                <a:cubicBezTo>
                  <a:pt x="480545" y="583049"/>
                  <a:pt x="525503" y="584954"/>
                  <a:pt x="542362" y="627816"/>
                </a:cubicBezTo>
                <a:cubicBezTo>
                  <a:pt x="551411" y="650676"/>
                  <a:pt x="548554" y="673536"/>
                  <a:pt x="540076" y="695444"/>
                </a:cubicBezTo>
                <a:cubicBezTo>
                  <a:pt x="532456" y="715160"/>
                  <a:pt x="521026" y="732877"/>
                  <a:pt x="502453" y="744402"/>
                </a:cubicBezTo>
                <a:cubicBezTo>
                  <a:pt x="493023" y="750308"/>
                  <a:pt x="482831" y="755546"/>
                  <a:pt x="472354" y="759356"/>
                </a:cubicBezTo>
                <a:cubicBezTo>
                  <a:pt x="449589" y="767643"/>
                  <a:pt x="426253" y="769929"/>
                  <a:pt x="402059" y="764309"/>
                </a:cubicBezTo>
                <a:cubicBezTo>
                  <a:pt x="381390" y="759547"/>
                  <a:pt x="363007" y="750689"/>
                  <a:pt x="345481" y="738878"/>
                </a:cubicBezTo>
                <a:cubicBezTo>
                  <a:pt x="323573" y="724114"/>
                  <a:pt x="307857" y="704397"/>
                  <a:pt x="298237" y="680680"/>
                </a:cubicBezTo>
                <a:cubicBezTo>
                  <a:pt x="280901" y="637817"/>
                  <a:pt x="282711" y="594955"/>
                  <a:pt x="302142" y="552664"/>
                </a:cubicBezTo>
                <a:cubicBezTo>
                  <a:pt x="312715" y="529804"/>
                  <a:pt x="328907" y="511706"/>
                  <a:pt x="346528" y="494180"/>
                </a:cubicBezTo>
                <a:cubicBezTo>
                  <a:pt x="383866" y="457128"/>
                  <a:pt x="429967" y="440840"/>
                  <a:pt x="481021" y="435316"/>
                </a:cubicBezTo>
                <a:cubicBezTo>
                  <a:pt x="500643" y="433220"/>
                  <a:pt x="520074" y="436745"/>
                  <a:pt x="538648" y="441126"/>
                </a:cubicBezTo>
                <a:cubicBezTo>
                  <a:pt x="589130" y="452842"/>
                  <a:pt x="631231" y="480369"/>
                  <a:pt x="661520" y="521993"/>
                </a:cubicBezTo>
                <a:cubicBezTo>
                  <a:pt x="690476" y="561713"/>
                  <a:pt x="707431" y="606766"/>
                  <a:pt x="709431" y="656963"/>
                </a:cubicBezTo>
                <a:cubicBezTo>
                  <a:pt x="710098" y="673917"/>
                  <a:pt x="712098" y="690681"/>
                  <a:pt x="709050" y="707540"/>
                </a:cubicBezTo>
                <a:cubicBezTo>
                  <a:pt x="708669" y="709731"/>
                  <a:pt x="708859" y="712017"/>
                  <a:pt x="708955" y="714303"/>
                </a:cubicBezTo>
                <a:cubicBezTo>
                  <a:pt x="709907" y="730972"/>
                  <a:pt x="705907" y="746879"/>
                  <a:pt x="701811" y="762690"/>
                </a:cubicBezTo>
                <a:cubicBezTo>
                  <a:pt x="694477" y="790884"/>
                  <a:pt x="683904" y="817840"/>
                  <a:pt x="670664" y="843938"/>
                </a:cubicBezTo>
                <a:cubicBezTo>
                  <a:pt x="646280" y="892325"/>
                  <a:pt x="612086" y="931759"/>
                  <a:pt x="566842" y="961667"/>
                </a:cubicBezTo>
                <a:cubicBezTo>
                  <a:pt x="561984" y="964906"/>
                  <a:pt x="557412" y="968716"/>
                  <a:pt x="551697" y="973002"/>
                </a:cubicBezTo>
                <a:cubicBezTo>
                  <a:pt x="561317" y="992338"/>
                  <a:pt x="569223" y="1011769"/>
                  <a:pt x="580272" y="1029295"/>
                </a:cubicBezTo>
                <a:cubicBezTo>
                  <a:pt x="595702" y="1053869"/>
                  <a:pt x="612562" y="1077777"/>
                  <a:pt x="637994" y="1093779"/>
                </a:cubicBezTo>
                <a:cubicBezTo>
                  <a:pt x="651805" y="1102542"/>
                  <a:pt x="665044" y="1112258"/>
                  <a:pt x="679046" y="1120830"/>
                </a:cubicBezTo>
                <a:cubicBezTo>
                  <a:pt x="697620" y="1132165"/>
                  <a:pt x="717813" y="1139213"/>
                  <a:pt x="739054" y="1144262"/>
                </a:cubicBezTo>
                <a:cubicBezTo>
                  <a:pt x="758294" y="1148929"/>
                  <a:pt x="777535" y="1147881"/>
                  <a:pt x="796871" y="1148643"/>
                </a:cubicBezTo>
                <a:cubicBezTo>
                  <a:pt x="815158" y="1149405"/>
                  <a:pt x="832399" y="1145309"/>
                  <a:pt x="849448" y="1139690"/>
                </a:cubicBezTo>
                <a:cubicBezTo>
                  <a:pt x="873261" y="1131784"/>
                  <a:pt x="895073" y="1119306"/>
                  <a:pt x="910885" y="1100256"/>
                </a:cubicBezTo>
                <a:cubicBezTo>
                  <a:pt x="936793" y="1069014"/>
                  <a:pt x="949080" y="1031486"/>
                  <a:pt x="950985" y="991004"/>
                </a:cubicBezTo>
                <a:cubicBezTo>
                  <a:pt x="951938" y="969954"/>
                  <a:pt x="945461" y="949952"/>
                  <a:pt x="939079" y="930044"/>
                </a:cubicBezTo>
                <a:cubicBezTo>
                  <a:pt x="931268" y="905565"/>
                  <a:pt x="913361" y="890516"/>
                  <a:pt x="893168" y="877276"/>
                </a:cubicBezTo>
                <a:cubicBezTo>
                  <a:pt x="884881" y="871847"/>
                  <a:pt x="875452" y="869561"/>
                  <a:pt x="865450" y="870132"/>
                </a:cubicBezTo>
                <a:cubicBezTo>
                  <a:pt x="858783" y="870513"/>
                  <a:pt x="852020" y="870037"/>
                  <a:pt x="845257" y="870323"/>
                </a:cubicBezTo>
                <a:cubicBezTo>
                  <a:pt x="808396" y="871847"/>
                  <a:pt x="787155" y="909280"/>
                  <a:pt x="805062" y="941284"/>
                </a:cubicBezTo>
                <a:cubicBezTo>
                  <a:pt x="807062" y="944903"/>
                  <a:pt x="809063" y="948523"/>
                  <a:pt x="812206" y="954047"/>
                </a:cubicBezTo>
                <a:cubicBezTo>
                  <a:pt x="807253" y="954333"/>
                  <a:pt x="804300" y="955095"/>
                  <a:pt x="801728" y="954524"/>
                </a:cubicBezTo>
                <a:cubicBezTo>
                  <a:pt x="782583" y="949666"/>
                  <a:pt x="769153" y="922805"/>
                  <a:pt x="772010" y="902136"/>
                </a:cubicBezTo>
                <a:cubicBezTo>
                  <a:pt x="774772" y="882800"/>
                  <a:pt x="783059" y="866132"/>
                  <a:pt x="799442" y="855178"/>
                </a:cubicBezTo>
                <a:cubicBezTo>
                  <a:pt x="835447" y="831175"/>
                  <a:pt x="874213" y="828794"/>
                  <a:pt x="911551" y="849177"/>
                </a:cubicBezTo>
                <a:cubicBezTo>
                  <a:pt x="954700" y="872704"/>
                  <a:pt x="980894" y="911090"/>
                  <a:pt x="986323" y="959858"/>
                </a:cubicBezTo>
                <a:cubicBezTo>
                  <a:pt x="989752" y="990623"/>
                  <a:pt x="990990" y="1022532"/>
                  <a:pt x="980894" y="1053107"/>
                </a:cubicBezTo>
                <a:cubicBezTo>
                  <a:pt x="978512" y="1060346"/>
                  <a:pt x="976512" y="1067300"/>
                  <a:pt x="980894" y="1075301"/>
                </a:cubicBezTo>
                <a:cubicBezTo>
                  <a:pt x="997657" y="1080920"/>
                  <a:pt x="1014326" y="1087683"/>
                  <a:pt x="1031567" y="1091874"/>
                </a:cubicBezTo>
                <a:cubicBezTo>
                  <a:pt x="1047378" y="1095684"/>
                  <a:pt x="1063761" y="1097780"/>
                  <a:pt x="1079953" y="1098732"/>
                </a:cubicBezTo>
                <a:cubicBezTo>
                  <a:pt x="1089383" y="1099304"/>
                  <a:pt x="1099003" y="1095875"/>
                  <a:pt x="1108624" y="1095017"/>
                </a:cubicBezTo>
                <a:cubicBezTo>
                  <a:pt x="1142057" y="1091969"/>
                  <a:pt x="1170441" y="1076539"/>
                  <a:pt x="1194444" y="1055012"/>
                </a:cubicBezTo>
                <a:cubicBezTo>
                  <a:pt x="1230068" y="1023199"/>
                  <a:pt x="1256166" y="984337"/>
                  <a:pt x="1266643" y="936617"/>
                </a:cubicBezTo>
                <a:cubicBezTo>
                  <a:pt x="1267882" y="930806"/>
                  <a:pt x="1270168" y="925187"/>
                  <a:pt x="1272549" y="919757"/>
                </a:cubicBezTo>
                <a:cubicBezTo>
                  <a:pt x="1278073" y="907089"/>
                  <a:pt x="1289694" y="900422"/>
                  <a:pt x="1303124" y="902231"/>
                </a:cubicBezTo>
                <a:cubicBezTo>
                  <a:pt x="1306744" y="902708"/>
                  <a:pt x="1310268" y="904517"/>
                  <a:pt x="1313888" y="905279"/>
                </a:cubicBezTo>
                <a:cubicBezTo>
                  <a:pt x="1339414" y="910423"/>
                  <a:pt x="1365037" y="916614"/>
                  <a:pt x="1391230" y="914804"/>
                </a:cubicBezTo>
                <a:cubicBezTo>
                  <a:pt x="1411900" y="913376"/>
                  <a:pt x="1432569" y="909947"/>
                  <a:pt x="1452952" y="906137"/>
                </a:cubicBezTo>
                <a:cubicBezTo>
                  <a:pt x="1495148" y="898136"/>
                  <a:pt x="1535153" y="883372"/>
                  <a:pt x="1570301" y="858607"/>
                </a:cubicBezTo>
                <a:cubicBezTo>
                  <a:pt x="1605924" y="833556"/>
                  <a:pt x="1636499" y="802790"/>
                  <a:pt x="1659169" y="765167"/>
                </a:cubicBezTo>
                <a:cubicBezTo>
                  <a:pt x="1666503" y="753070"/>
                  <a:pt x="1671837" y="739735"/>
                  <a:pt x="1678600" y="727257"/>
                </a:cubicBezTo>
                <a:cubicBezTo>
                  <a:pt x="1690887" y="704588"/>
                  <a:pt x="1695840" y="679632"/>
                  <a:pt x="1700507" y="654772"/>
                </a:cubicBezTo>
                <a:cubicBezTo>
                  <a:pt x="1703365" y="639627"/>
                  <a:pt x="1707746" y="624197"/>
                  <a:pt x="1705460" y="608290"/>
                </a:cubicBezTo>
                <a:cubicBezTo>
                  <a:pt x="1703936" y="597241"/>
                  <a:pt x="1702793" y="586192"/>
                  <a:pt x="1701079" y="575238"/>
                </a:cubicBezTo>
                <a:cubicBezTo>
                  <a:pt x="1694602" y="532661"/>
                  <a:pt x="1674218" y="498467"/>
                  <a:pt x="1638880" y="473321"/>
                </a:cubicBezTo>
                <a:cubicBezTo>
                  <a:pt x="1613544" y="455223"/>
                  <a:pt x="1584207" y="446174"/>
                  <a:pt x="1555156" y="436649"/>
                </a:cubicBezTo>
                <a:cubicBezTo>
                  <a:pt x="1548012" y="434363"/>
                  <a:pt x="1544012" y="436173"/>
                  <a:pt x="1540201" y="442745"/>
                </a:cubicBezTo>
                <a:cubicBezTo>
                  <a:pt x="1533439" y="454366"/>
                  <a:pt x="1526771" y="465986"/>
                  <a:pt x="1520485" y="477893"/>
                </a:cubicBezTo>
                <a:cubicBezTo>
                  <a:pt x="1492005" y="531709"/>
                  <a:pt x="1452667" y="577524"/>
                  <a:pt x="1412185" y="622387"/>
                </a:cubicBezTo>
                <a:cubicBezTo>
                  <a:pt x="1399708" y="636198"/>
                  <a:pt x="1385039" y="647914"/>
                  <a:pt x="1371228" y="660392"/>
                </a:cubicBezTo>
                <a:cubicBezTo>
                  <a:pt x="1348368" y="681061"/>
                  <a:pt x="1324079" y="699349"/>
                  <a:pt x="1297885" y="715160"/>
                </a:cubicBezTo>
                <a:cubicBezTo>
                  <a:pt x="1256261" y="740402"/>
                  <a:pt x="1213589" y="763357"/>
                  <a:pt x="1163678" y="767738"/>
                </a:cubicBezTo>
                <a:cubicBezTo>
                  <a:pt x="1133960" y="776406"/>
                  <a:pt x="1104242" y="771358"/>
                  <a:pt x="1075191" y="765262"/>
                </a:cubicBezTo>
                <a:cubicBezTo>
                  <a:pt x="1049664" y="759928"/>
                  <a:pt x="1025471" y="749069"/>
                  <a:pt x="1003658" y="734496"/>
                </a:cubicBezTo>
                <a:cubicBezTo>
                  <a:pt x="991371" y="726209"/>
                  <a:pt x="979084" y="716970"/>
                  <a:pt x="969559" y="705826"/>
                </a:cubicBezTo>
                <a:cubicBezTo>
                  <a:pt x="953557" y="687157"/>
                  <a:pt x="939555" y="666773"/>
                  <a:pt x="930316" y="643628"/>
                </a:cubicBezTo>
                <a:cubicBezTo>
                  <a:pt x="921076" y="620482"/>
                  <a:pt x="920219" y="595717"/>
                  <a:pt x="915742" y="571619"/>
                </a:cubicBezTo>
                <a:cubicBezTo>
                  <a:pt x="915171" y="568761"/>
                  <a:pt x="915361" y="565618"/>
                  <a:pt x="915742" y="562665"/>
                </a:cubicBezTo>
                <a:cubicBezTo>
                  <a:pt x="917457" y="549425"/>
                  <a:pt x="918600" y="535995"/>
                  <a:pt x="921457" y="523041"/>
                </a:cubicBezTo>
                <a:cubicBezTo>
                  <a:pt x="935745" y="459605"/>
                  <a:pt x="967654" y="407503"/>
                  <a:pt x="1020232" y="368165"/>
                </a:cubicBezTo>
                <a:cubicBezTo>
                  <a:pt x="1063380" y="335875"/>
                  <a:pt x="1110338" y="316730"/>
                  <a:pt x="1165202" y="318158"/>
                </a:cubicBezTo>
                <a:cubicBezTo>
                  <a:pt x="1188824" y="318730"/>
                  <a:pt x="1211208" y="322349"/>
                  <a:pt x="1232354" y="332446"/>
                </a:cubicBezTo>
                <a:cubicBezTo>
                  <a:pt x="1247784" y="339875"/>
                  <a:pt x="1263596" y="348162"/>
                  <a:pt x="1274168" y="361783"/>
                </a:cubicBezTo>
                <a:cubicBezTo>
                  <a:pt x="1294076" y="387500"/>
                  <a:pt x="1307220" y="415599"/>
                  <a:pt x="1306553" y="450080"/>
                </a:cubicBezTo>
                <a:cubicBezTo>
                  <a:pt x="1305601" y="500181"/>
                  <a:pt x="1279312" y="534090"/>
                  <a:pt x="1241402" y="561046"/>
                </a:cubicBezTo>
                <a:cubicBezTo>
                  <a:pt x="1222257" y="574667"/>
                  <a:pt x="1199492" y="579524"/>
                  <a:pt x="1175489" y="578953"/>
                </a:cubicBezTo>
                <a:cubicBezTo>
                  <a:pt x="1143104" y="578191"/>
                  <a:pt x="1118339" y="564570"/>
                  <a:pt x="1099480" y="538757"/>
                </a:cubicBezTo>
                <a:cubicBezTo>
                  <a:pt x="1090431" y="526375"/>
                  <a:pt x="1086145" y="512087"/>
                  <a:pt x="1082525" y="497705"/>
                </a:cubicBezTo>
                <a:cubicBezTo>
                  <a:pt x="1079096" y="484274"/>
                  <a:pt x="1083382" y="471606"/>
                  <a:pt x="1091860" y="458557"/>
                </a:cubicBezTo>
                <a:cubicBezTo>
                  <a:pt x="1094717" y="461795"/>
                  <a:pt x="1097861" y="463605"/>
                  <a:pt x="1098146" y="465796"/>
                </a:cubicBezTo>
                <a:cubicBezTo>
                  <a:pt x="1099575" y="478845"/>
                  <a:pt x="1106052" y="489894"/>
                  <a:pt x="1112243" y="500848"/>
                </a:cubicBezTo>
                <a:cubicBezTo>
                  <a:pt x="1126626" y="526470"/>
                  <a:pt x="1157678" y="542758"/>
                  <a:pt x="1185681" y="538091"/>
                </a:cubicBezTo>
                <a:cubicBezTo>
                  <a:pt x="1215304" y="533233"/>
                  <a:pt x="1237878" y="516755"/>
                  <a:pt x="1253213" y="491037"/>
                </a:cubicBezTo>
                <a:cubicBezTo>
                  <a:pt x="1260167" y="479417"/>
                  <a:pt x="1265120" y="466844"/>
                  <a:pt x="1265405" y="453128"/>
                </a:cubicBezTo>
                <a:cubicBezTo>
                  <a:pt x="1266167" y="416742"/>
                  <a:pt x="1248260" y="390453"/>
                  <a:pt x="1218638" y="371879"/>
                </a:cubicBezTo>
                <a:cubicBezTo>
                  <a:pt x="1198635" y="359306"/>
                  <a:pt x="1175489" y="355496"/>
                  <a:pt x="1152248" y="355020"/>
                </a:cubicBezTo>
                <a:cubicBezTo>
                  <a:pt x="1141961" y="354734"/>
                  <a:pt x="1131674" y="357497"/>
                  <a:pt x="1121387" y="359306"/>
                </a:cubicBezTo>
                <a:cubicBezTo>
                  <a:pt x="1095098" y="363783"/>
                  <a:pt x="1071476" y="375308"/>
                  <a:pt x="1049759" y="389596"/>
                </a:cubicBezTo>
                <a:cubicBezTo>
                  <a:pt x="1021375" y="408265"/>
                  <a:pt x="998419" y="432744"/>
                  <a:pt x="981179" y="462176"/>
                </a:cubicBezTo>
                <a:cubicBezTo>
                  <a:pt x="962796" y="493609"/>
                  <a:pt x="952128" y="527327"/>
                  <a:pt x="951366" y="563999"/>
                </a:cubicBezTo>
                <a:cubicBezTo>
                  <a:pt x="951080" y="576762"/>
                  <a:pt x="953176" y="589049"/>
                  <a:pt x="955367" y="601622"/>
                </a:cubicBezTo>
                <a:cubicBezTo>
                  <a:pt x="960796" y="631245"/>
                  <a:pt x="974988" y="655820"/>
                  <a:pt x="994324" y="678299"/>
                </a:cubicBezTo>
                <a:cubicBezTo>
                  <a:pt x="1008897" y="695253"/>
                  <a:pt x="1027852" y="705159"/>
                  <a:pt x="1047473" y="714684"/>
                </a:cubicBezTo>
                <a:cubicBezTo>
                  <a:pt x="1069381" y="725352"/>
                  <a:pt x="1092812" y="729353"/>
                  <a:pt x="1116530" y="731162"/>
                </a:cubicBezTo>
                <a:cubicBezTo>
                  <a:pt x="1141199" y="732972"/>
                  <a:pt x="1165488" y="728210"/>
                  <a:pt x="1189015" y="720494"/>
                </a:cubicBezTo>
                <a:cubicBezTo>
                  <a:pt x="1214542" y="712112"/>
                  <a:pt x="1239116" y="701825"/>
                  <a:pt x="1262738" y="688586"/>
                </a:cubicBezTo>
                <a:cubicBezTo>
                  <a:pt x="1295504" y="670202"/>
                  <a:pt x="1325698" y="648295"/>
                  <a:pt x="1353035" y="623149"/>
                </a:cubicBezTo>
                <a:cubicBezTo>
                  <a:pt x="1379896" y="598479"/>
                  <a:pt x="1406375" y="573143"/>
                  <a:pt x="1429045" y="544091"/>
                </a:cubicBezTo>
                <a:cubicBezTo>
                  <a:pt x="1462097" y="501610"/>
                  <a:pt x="1493339" y="458176"/>
                  <a:pt x="1513055" y="407503"/>
                </a:cubicBezTo>
                <a:cubicBezTo>
                  <a:pt x="1526676" y="372546"/>
                  <a:pt x="1537630" y="337113"/>
                  <a:pt x="1535153" y="298918"/>
                </a:cubicBezTo>
                <a:cubicBezTo>
                  <a:pt x="1534772" y="292917"/>
                  <a:pt x="1534772" y="286916"/>
                  <a:pt x="1535153" y="281011"/>
                </a:cubicBezTo>
                <a:cubicBezTo>
                  <a:pt x="1535915" y="267485"/>
                  <a:pt x="1533629" y="254341"/>
                  <a:pt x="1530486" y="241196"/>
                </a:cubicBezTo>
                <a:cubicBezTo>
                  <a:pt x="1522009" y="206430"/>
                  <a:pt x="1506293" y="175093"/>
                  <a:pt x="1482956" y="148423"/>
                </a:cubicBezTo>
                <a:cubicBezTo>
                  <a:pt x="1460382" y="122705"/>
                  <a:pt x="1434760" y="100131"/>
                  <a:pt x="1404947" y="81938"/>
                </a:cubicBezTo>
                <a:cubicBezTo>
                  <a:pt x="1358369" y="53554"/>
                  <a:pt x="1307696" y="41648"/>
                  <a:pt x="1254547" y="36123"/>
                </a:cubicBezTo>
                <a:cubicBezTo>
                  <a:pt x="1231210" y="33742"/>
                  <a:pt x="1208636" y="41076"/>
                  <a:pt x="1185491" y="41267"/>
                </a:cubicBezTo>
                <a:cubicBezTo>
                  <a:pt x="1184062" y="41267"/>
                  <a:pt x="1182633" y="42219"/>
                  <a:pt x="1181204" y="42505"/>
                </a:cubicBezTo>
                <a:cubicBezTo>
                  <a:pt x="1144438" y="50125"/>
                  <a:pt x="1109672" y="62984"/>
                  <a:pt x="1076524" y="80891"/>
                </a:cubicBezTo>
                <a:cubicBezTo>
                  <a:pt x="1046902" y="96893"/>
                  <a:pt x="1023184" y="119276"/>
                  <a:pt x="1004134" y="146327"/>
                </a:cubicBezTo>
                <a:cubicBezTo>
                  <a:pt x="993467" y="161472"/>
                  <a:pt x="986323" y="178998"/>
                  <a:pt x="977083" y="195191"/>
                </a:cubicBezTo>
                <a:cubicBezTo>
                  <a:pt x="973083" y="202239"/>
                  <a:pt x="968225" y="209002"/>
                  <a:pt x="962701" y="214907"/>
                </a:cubicBezTo>
                <a:cubicBezTo>
                  <a:pt x="956890" y="221099"/>
                  <a:pt x="951271" y="220622"/>
                  <a:pt x="944889" y="215479"/>
                </a:cubicBezTo>
                <a:cubicBezTo>
                  <a:pt x="937650" y="209669"/>
                  <a:pt x="932888" y="202144"/>
                  <a:pt x="929363" y="193762"/>
                </a:cubicBezTo>
                <a:cubicBezTo>
                  <a:pt x="921553" y="175093"/>
                  <a:pt x="907456" y="160710"/>
                  <a:pt x="891454" y="150518"/>
                </a:cubicBezTo>
                <a:cubicBezTo>
                  <a:pt x="858973" y="129944"/>
                  <a:pt x="823159" y="117657"/>
                  <a:pt x="783917" y="116514"/>
                </a:cubicBezTo>
                <a:cubicBezTo>
                  <a:pt x="765819" y="116038"/>
                  <a:pt x="748198" y="118610"/>
                  <a:pt x="730672" y="122229"/>
                </a:cubicBezTo>
                <a:cubicBezTo>
                  <a:pt x="712384" y="126039"/>
                  <a:pt x="694477" y="132040"/>
                  <a:pt x="678475" y="141470"/>
                </a:cubicBezTo>
                <a:cubicBezTo>
                  <a:pt x="660472" y="152138"/>
                  <a:pt x="644185" y="164996"/>
                  <a:pt x="629230" y="179951"/>
                </a:cubicBezTo>
                <a:cubicBezTo>
                  <a:pt x="590368" y="219098"/>
                  <a:pt x="580177" y="267390"/>
                  <a:pt x="589321" y="318444"/>
                </a:cubicBezTo>
                <a:cubicBezTo>
                  <a:pt x="598465" y="369974"/>
                  <a:pt x="632469" y="404455"/>
                  <a:pt x="681713" y="421981"/>
                </a:cubicBezTo>
                <a:cubicBezTo>
                  <a:pt x="720194" y="435602"/>
                  <a:pt x="758961" y="435316"/>
                  <a:pt x="797251" y="418457"/>
                </a:cubicBezTo>
                <a:cubicBezTo>
                  <a:pt x="836875" y="401026"/>
                  <a:pt x="859069" y="370927"/>
                  <a:pt x="865546" y="328731"/>
                </a:cubicBezTo>
                <a:cubicBezTo>
                  <a:pt x="866213" y="324445"/>
                  <a:pt x="865260" y="319778"/>
                  <a:pt x="864212" y="315491"/>
                </a:cubicBezTo>
                <a:cubicBezTo>
                  <a:pt x="856211" y="281678"/>
                  <a:pt x="834875" y="261104"/>
                  <a:pt x="801347" y="252722"/>
                </a:cubicBezTo>
                <a:cubicBezTo>
                  <a:pt x="773725" y="245864"/>
                  <a:pt x="742388" y="263771"/>
                  <a:pt x="733720" y="290726"/>
                </a:cubicBezTo>
                <a:cubicBezTo>
                  <a:pt x="729910" y="302537"/>
                  <a:pt x="730862" y="313396"/>
                  <a:pt x="738768" y="322254"/>
                </a:cubicBezTo>
                <a:cubicBezTo>
                  <a:pt x="746769" y="331303"/>
                  <a:pt x="757151" y="334160"/>
                  <a:pt x="769343" y="329207"/>
                </a:cubicBezTo>
                <a:cubicBezTo>
                  <a:pt x="775344" y="326826"/>
                  <a:pt x="782107" y="325778"/>
                  <a:pt x="789536" y="331684"/>
                </a:cubicBezTo>
                <a:cubicBezTo>
                  <a:pt x="781916" y="344924"/>
                  <a:pt x="769629" y="352353"/>
                  <a:pt x="756961" y="352734"/>
                </a:cubicBezTo>
                <a:cubicBezTo>
                  <a:pt x="743149" y="353210"/>
                  <a:pt x="728957" y="347686"/>
                  <a:pt x="720004" y="334922"/>
                </a:cubicBezTo>
                <a:cubicBezTo>
                  <a:pt x="704097" y="312253"/>
                  <a:pt x="708669" y="267962"/>
                  <a:pt x="730576" y="250912"/>
                </a:cubicBezTo>
                <a:cubicBezTo>
                  <a:pt x="753817" y="232814"/>
                  <a:pt x="778678" y="220146"/>
                  <a:pt x="810967" y="228052"/>
                </a:cubicBezTo>
                <a:cubicBezTo>
                  <a:pt x="849925" y="237577"/>
                  <a:pt x="877071" y="258437"/>
                  <a:pt x="889072" y="296727"/>
                </a:cubicBezTo>
                <a:cubicBezTo>
                  <a:pt x="898978" y="328255"/>
                  <a:pt x="893930" y="359402"/>
                  <a:pt x="878023" y="387500"/>
                </a:cubicBezTo>
                <a:cubicBezTo>
                  <a:pt x="857735" y="423410"/>
                  <a:pt x="826207" y="446174"/>
                  <a:pt x="786202" y="457700"/>
                </a:cubicBezTo>
                <a:cubicBezTo>
                  <a:pt x="770772" y="462176"/>
                  <a:pt x="755246" y="462272"/>
                  <a:pt x="739625" y="462176"/>
                </a:cubicBezTo>
                <a:cubicBezTo>
                  <a:pt x="726195" y="462081"/>
                  <a:pt x="712288" y="463605"/>
                  <a:pt x="699430" y="460748"/>
                </a:cubicBezTo>
                <a:cubicBezTo>
                  <a:pt x="635422" y="446651"/>
                  <a:pt x="589035" y="410551"/>
                  <a:pt x="564651" y="348448"/>
                </a:cubicBezTo>
                <a:cubicBezTo>
                  <a:pt x="556650" y="328160"/>
                  <a:pt x="552173" y="306443"/>
                  <a:pt x="552935" y="285297"/>
                </a:cubicBezTo>
                <a:cubicBezTo>
                  <a:pt x="553602" y="266438"/>
                  <a:pt x="555316" y="246721"/>
                  <a:pt x="562936" y="228433"/>
                </a:cubicBezTo>
                <a:cubicBezTo>
                  <a:pt x="565984" y="221194"/>
                  <a:pt x="570271" y="213764"/>
                  <a:pt x="567985" y="203668"/>
                </a:cubicBezTo>
                <a:cubicBezTo>
                  <a:pt x="555507" y="200048"/>
                  <a:pt x="542743" y="196143"/>
                  <a:pt x="529980" y="192524"/>
                </a:cubicBezTo>
                <a:cubicBezTo>
                  <a:pt x="511978" y="187475"/>
                  <a:pt x="493975" y="183284"/>
                  <a:pt x="475021" y="183856"/>
                </a:cubicBezTo>
                <a:cubicBezTo>
                  <a:pt x="461590" y="184237"/>
                  <a:pt x="448065" y="184237"/>
                  <a:pt x="434635" y="183761"/>
                </a:cubicBezTo>
                <a:cubicBezTo>
                  <a:pt x="415775" y="183094"/>
                  <a:pt x="397678" y="186237"/>
                  <a:pt x="379485" y="191095"/>
                </a:cubicBezTo>
                <a:cubicBezTo>
                  <a:pt x="326145" y="205382"/>
                  <a:pt x="283092" y="233291"/>
                  <a:pt x="253564" y="280916"/>
                </a:cubicBezTo>
                <a:cubicBezTo>
                  <a:pt x="234610" y="311491"/>
                  <a:pt x="223846" y="344066"/>
                  <a:pt x="224037" y="380166"/>
                </a:cubicBezTo>
                <a:cubicBezTo>
                  <a:pt x="224132" y="391406"/>
                  <a:pt x="223465" y="402645"/>
                  <a:pt x="224323" y="413789"/>
                </a:cubicBezTo>
                <a:cubicBezTo>
                  <a:pt x="225561" y="429220"/>
                  <a:pt x="217560" y="437507"/>
                  <a:pt x="204415" y="442460"/>
                </a:cubicBezTo>
                <a:cubicBezTo>
                  <a:pt x="198796" y="444555"/>
                  <a:pt x="193176" y="446746"/>
                  <a:pt x="187366" y="447889"/>
                </a:cubicBezTo>
                <a:cubicBezTo>
                  <a:pt x="142217" y="457128"/>
                  <a:pt x="109546" y="484274"/>
                  <a:pt x="84686" y="521231"/>
                </a:cubicBezTo>
                <a:cubicBezTo>
                  <a:pt x="57064" y="562189"/>
                  <a:pt x="42014" y="607528"/>
                  <a:pt x="39347" y="657344"/>
                </a:cubicBezTo>
                <a:cubicBezTo>
                  <a:pt x="38490" y="674393"/>
                  <a:pt x="37252" y="691062"/>
                  <a:pt x="39728" y="708017"/>
                </a:cubicBezTo>
                <a:cubicBezTo>
                  <a:pt x="40776" y="715351"/>
                  <a:pt x="39347" y="723161"/>
                  <a:pt x="40776" y="730400"/>
                </a:cubicBezTo>
                <a:cubicBezTo>
                  <a:pt x="48301" y="767738"/>
                  <a:pt x="59445" y="803648"/>
                  <a:pt x="79066" y="836890"/>
                </a:cubicBezTo>
                <a:cubicBezTo>
                  <a:pt x="106498" y="883372"/>
                  <a:pt x="144217" y="918424"/>
                  <a:pt x="192319" y="941665"/>
                </a:cubicBezTo>
                <a:cubicBezTo>
                  <a:pt x="232800" y="961191"/>
                  <a:pt x="275853" y="973383"/>
                  <a:pt x="321478" y="973764"/>
                </a:cubicBezTo>
                <a:cubicBezTo>
                  <a:pt x="325954" y="973764"/>
                  <a:pt x="330336" y="974812"/>
                  <a:pt x="334813" y="975288"/>
                </a:cubicBezTo>
                <a:cubicBezTo>
                  <a:pt x="342147" y="976145"/>
                  <a:pt x="349576" y="977003"/>
                  <a:pt x="356911" y="977860"/>
                </a:cubicBezTo>
                <a:cubicBezTo>
                  <a:pt x="371293" y="979574"/>
                  <a:pt x="385009" y="974240"/>
                  <a:pt x="399011" y="973859"/>
                </a:cubicBezTo>
                <a:cubicBezTo>
                  <a:pt x="420823" y="973288"/>
                  <a:pt x="442064" y="969764"/>
                  <a:pt x="462829" y="964239"/>
                </a:cubicBezTo>
                <a:cubicBezTo>
                  <a:pt x="490261" y="957000"/>
                  <a:pt x="517026" y="947761"/>
                  <a:pt x="541410" y="932616"/>
                </a:cubicBezTo>
                <a:cubicBezTo>
                  <a:pt x="574938" y="911756"/>
                  <a:pt x="602370" y="884801"/>
                  <a:pt x="622944" y="851082"/>
                </a:cubicBezTo>
                <a:cubicBezTo>
                  <a:pt x="629516" y="840224"/>
                  <a:pt x="635517" y="829079"/>
                  <a:pt x="641137" y="817649"/>
                </a:cubicBezTo>
                <a:cubicBezTo>
                  <a:pt x="662568" y="774120"/>
                  <a:pt x="671521" y="727638"/>
                  <a:pt x="672665" y="679537"/>
                </a:cubicBezTo>
                <a:cubicBezTo>
                  <a:pt x="672950" y="669250"/>
                  <a:pt x="669712" y="658963"/>
                  <a:pt x="668759" y="648676"/>
                </a:cubicBezTo>
                <a:cubicBezTo>
                  <a:pt x="664759" y="607623"/>
                  <a:pt x="650376" y="571047"/>
                  <a:pt x="626182" y="537519"/>
                </a:cubicBezTo>
                <a:cubicBezTo>
                  <a:pt x="597512" y="497895"/>
                  <a:pt x="557317" y="478083"/>
                  <a:pt x="511025" y="471987"/>
                </a:cubicBezTo>
                <a:cubicBezTo>
                  <a:pt x="466734" y="466082"/>
                  <a:pt x="424633" y="477512"/>
                  <a:pt x="388343" y="504182"/>
                </a:cubicBezTo>
                <a:cubicBezTo>
                  <a:pt x="372913" y="515516"/>
                  <a:pt x="359197" y="530090"/>
                  <a:pt x="347100" y="545139"/>
                </a:cubicBezTo>
                <a:cubicBezTo>
                  <a:pt x="329860" y="566570"/>
                  <a:pt x="319954" y="591335"/>
                  <a:pt x="322621" y="619815"/>
                </a:cubicBezTo>
                <a:cubicBezTo>
                  <a:pt x="323192" y="625721"/>
                  <a:pt x="322335" y="631817"/>
                  <a:pt x="322906" y="637722"/>
                </a:cubicBezTo>
                <a:cubicBezTo>
                  <a:pt x="323478" y="644294"/>
                  <a:pt x="324240" y="651152"/>
                  <a:pt x="326240" y="657344"/>
                </a:cubicBezTo>
                <a:cubicBezTo>
                  <a:pt x="338337" y="693920"/>
                  <a:pt x="363578" y="718018"/>
                  <a:pt x="399392" y="730496"/>
                </a:cubicBezTo>
                <a:cubicBezTo>
                  <a:pt x="424252" y="739163"/>
                  <a:pt x="449398" y="737925"/>
                  <a:pt x="473497" y="726686"/>
                </a:cubicBezTo>
                <a:cubicBezTo>
                  <a:pt x="483593" y="722018"/>
                  <a:pt x="493309" y="716494"/>
                  <a:pt x="500643" y="707540"/>
                </a:cubicBezTo>
                <a:cubicBezTo>
                  <a:pt x="511311" y="694396"/>
                  <a:pt x="517121" y="679156"/>
                  <a:pt x="519693" y="662868"/>
                </a:cubicBezTo>
                <a:cubicBezTo>
                  <a:pt x="523693" y="637627"/>
                  <a:pt x="499595" y="603718"/>
                  <a:pt x="468544" y="619148"/>
                </a:cubicBezTo>
                <a:cubicBezTo>
                  <a:pt x="462543" y="622101"/>
                  <a:pt x="456637" y="625149"/>
                  <a:pt x="450637" y="628102"/>
                </a:cubicBezTo>
                <a:cubicBezTo>
                  <a:pt x="448160" y="629150"/>
                  <a:pt x="445588" y="630197"/>
                  <a:pt x="441874" y="631912"/>
                </a:cubicBezTo>
                <a:close/>
              </a:path>
            </a:pathLst>
          </a:custGeom>
          <a:gradFill flip="none" rotWithShape="1">
            <a:gsLst>
              <a:gs pos="85000">
                <a:srgbClr val="DF0000">
                  <a:alpha val="0"/>
                </a:srgbClr>
              </a:gs>
              <a:gs pos="0">
                <a:srgbClr val="FF0000">
                  <a:alpha val="28000"/>
                </a:srgbClr>
              </a:gs>
            </a:gsLst>
            <a:lin ang="8100000" scaled="1"/>
            <a:tileRect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F8BA9CED-A529-3F2E-41FE-9CADB0475241}"/>
              </a:ext>
            </a:extLst>
          </p:cNvPr>
          <p:cNvGrpSpPr/>
          <p:nvPr/>
        </p:nvGrpSpPr>
        <p:grpSpPr>
          <a:xfrm>
            <a:off x="4450650" y="3353865"/>
            <a:ext cx="1435042" cy="1105148"/>
            <a:chOff x="5637605" y="-93544"/>
            <a:chExt cx="2388792" cy="1839646"/>
          </a:xfrm>
          <a:gradFill>
            <a:gsLst>
              <a:gs pos="8000">
                <a:srgbClr val="DF0000">
                  <a:alpha val="0"/>
                </a:srgbClr>
              </a:gs>
              <a:gs pos="76000">
                <a:srgbClr val="FF0000">
                  <a:alpha val="28000"/>
                </a:srgbClr>
              </a:gs>
            </a:gsLst>
            <a:lin ang="8100000" scaled="1"/>
          </a:gradFill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775AAB2A-A38F-02CD-321C-A2C5B40C85BD}"/>
                </a:ext>
              </a:extLst>
            </p:cNvPr>
            <p:cNvSpPr/>
            <p:nvPr/>
          </p:nvSpPr>
          <p:spPr>
            <a:xfrm>
              <a:off x="5637605" y="-93544"/>
              <a:ext cx="2388792" cy="1839646"/>
            </a:xfrm>
            <a:custGeom>
              <a:avLst/>
              <a:gdLst>
                <a:gd name="connsiteX0" fmla="*/ 2196468 w 2388792"/>
                <a:gd name="connsiteY0" fmla="*/ 1204702 h 1839646"/>
                <a:gd name="connsiteX1" fmla="*/ 2211137 w 2388792"/>
                <a:gd name="connsiteY1" fmla="*/ 1211369 h 1839646"/>
                <a:gd name="connsiteX2" fmla="*/ 2248284 w 2388792"/>
                <a:gd name="connsiteY2" fmla="*/ 1226800 h 1839646"/>
                <a:gd name="connsiteX3" fmla="*/ 2307339 w 2388792"/>
                <a:gd name="connsiteY3" fmla="*/ 1283188 h 1839646"/>
                <a:gd name="connsiteX4" fmla="*/ 2339057 w 2388792"/>
                <a:gd name="connsiteY4" fmla="*/ 1400345 h 1839646"/>
                <a:gd name="connsiteX5" fmla="*/ 2339057 w 2388792"/>
                <a:gd name="connsiteY5" fmla="*/ 1416061 h 1839646"/>
                <a:gd name="connsiteX6" fmla="*/ 2328866 w 2388792"/>
                <a:gd name="connsiteY6" fmla="*/ 1493214 h 1839646"/>
                <a:gd name="connsiteX7" fmla="*/ 2291432 w 2388792"/>
                <a:gd name="connsiteY7" fmla="*/ 1569223 h 1839646"/>
                <a:gd name="connsiteX8" fmla="*/ 2186086 w 2388792"/>
                <a:gd name="connsiteY8" fmla="*/ 1657330 h 1839646"/>
                <a:gd name="connsiteX9" fmla="*/ 2109791 w 2388792"/>
                <a:gd name="connsiteY9" fmla="*/ 1682095 h 1839646"/>
                <a:gd name="connsiteX10" fmla="*/ 2018350 w 2388792"/>
                <a:gd name="connsiteY10" fmla="*/ 1685905 h 1839646"/>
                <a:gd name="connsiteX11" fmla="*/ 1944055 w 2388792"/>
                <a:gd name="connsiteY11" fmla="*/ 1670950 h 1839646"/>
                <a:gd name="connsiteX12" fmla="*/ 1871094 w 2388792"/>
                <a:gd name="connsiteY12" fmla="*/ 1642756 h 1839646"/>
                <a:gd name="connsiteX13" fmla="*/ 1792608 w 2388792"/>
                <a:gd name="connsiteY13" fmla="*/ 1591607 h 1839646"/>
                <a:gd name="connsiteX14" fmla="*/ 1765081 w 2388792"/>
                <a:gd name="connsiteY14" fmla="*/ 1569985 h 1839646"/>
                <a:gd name="connsiteX15" fmla="*/ 1757080 w 2388792"/>
                <a:gd name="connsiteY15" fmla="*/ 1580082 h 1839646"/>
                <a:gd name="connsiteX16" fmla="*/ 1697358 w 2388792"/>
                <a:gd name="connsiteY16" fmla="*/ 1669045 h 1839646"/>
                <a:gd name="connsiteX17" fmla="*/ 1602203 w 2388792"/>
                <a:gd name="connsiteY17" fmla="*/ 1757056 h 1839646"/>
                <a:gd name="connsiteX18" fmla="*/ 1545529 w 2388792"/>
                <a:gd name="connsiteY18" fmla="*/ 1792966 h 1839646"/>
                <a:gd name="connsiteX19" fmla="*/ 1477426 w 2388792"/>
                <a:gd name="connsiteY19" fmla="*/ 1821064 h 1839646"/>
                <a:gd name="connsiteX20" fmla="*/ 1394558 w 2388792"/>
                <a:gd name="connsiteY20" fmla="*/ 1838495 h 1839646"/>
                <a:gd name="connsiteX21" fmla="*/ 1381128 w 2388792"/>
                <a:gd name="connsiteY21" fmla="*/ 1839162 h 1839646"/>
                <a:gd name="connsiteX22" fmla="*/ 1345219 w 2388792"/>
                <a:gd name="connsiteY22" fmla="*/ 1839352 h 1839646"/>
                <a:gd name="connsiteX23" fmla="*/ 1228156 w 2388792"/>
                <a:gd name="connsiteY23" fmla="*/ 1824398 h 1839646"/>
                <a:gd name="connsiteX24" fmla="*/ 1095187 w 2388792"/>
                <a:gd name="connsiteY24" fmla="*/ 1766867 h 1839646"/>
                <a:gd name="connsiteX25" fmla="*/ 1050706 w 2388792"/>
                <a:gd name="connsiteY25" fmla="*/ 1733149 h 1839646"/>
                <a:gd name="connsiteX26" fmla="*/ 1029751 w 2388792"/>
                <a:gd name="connsiteY26" fmla="*/ 1709431 h 1839646"/>
                <a:gd name="connsiteX27" fmla="*/ 1007081 w 2388792"/>
                <a:gd name="connsiteY27" fmla="*/ 1723624 h 1839646"/>
                <a:gd name="connsiteX28" fmla="*/ 917356 w 2388792"/>
                <a:gd name="connsiteY28" fmla="*/ 1767820 h 1839646"/>
                <a:gd name="connsiteX29" fmla="*/ 889543 w 2388792"/>
                <a:gd name="connsiteY29" fmla="*/ 1776297 h 1839646"/>
                <a:gd name="connsiteX30" fmla="*/ 769623 w 2388792"/>
                <a:gd name="connsiteY30" fmla="*/ 1784488 h 1839646"/>
                <a:gd name="connsiteX31" fmla="*/ 687232 w 2388792"/>
                <a:gd name="connsiteY31" fmla="*/ 1764962 h 1839646"/>
                <a:gd name="connsiteX32" fmla="*/ 584743 w 2388792"/>
                <a:gd name="connsiteY32" fmla="*/ 1706288 h 1839646"/>
                <a:gd name="connsiteX33" fmla="*/ 535117 w 2388792"/>
                <a:gd name="connsiteY33" fmla="*/ 1654758 h 1839646"/>
                <a:gd name="connsiteX34" fmla="*/ 485683 w 2388792"/>
                <a:gd name="connsiteY34" fmla="*/ 1575129 h 1839646"/>
                <a:gd name="connsiteX35" fmla="*/ 469014 w 2388792"/>
                <a:gd name="connsiteY35" fmla="*/ 1534838 h 1839646"/>
                <a:gd name="connsiteX36" fmla="*/ 458155 w 2388792"/>
                <a:gd name="connsiteY36" fmla="*/ 1534933 h 1839646"/>
                <a:gd name="connsiteX37" fmla="*/ 387385 w 2388792"/>
                <a:gd name="connsiteY37" fmla="*/ 1543220 h 1839646"/>
                <a:gd name="connsiteX38" fmla="*/ 351475 w 2388792"/>
                <a:gd name="connsiteY38" fmla="*/ 1543125 h 1839646"/>
                <a:gd name="connsiteX39" fmla="*/ 294325 w 2388792"/>
                <a:gd name="connsiteY39" fmla="*/ 1533886 h 1839646"/>
                <a:gd name="connsiteX40" fmla="*/ 223364 w 2388792"/>
                <a:gd name="connsiteY40" fmla="*/ 1506549 h 1839646"/>
                <a:gd name="connsiteX41" fmla="*/ 151165 w 2388792"/>
                <a:gd name="connsiteY41" fmla="*/ 1454257 h 1839646"/>
                <a:gd name="connsiteX42" fmla="*/ 127352 w 2388792"/>
                <a:gd name="connsiteY42" fmla="*/ 1430444 h 1839646"/>
                <a:gd name="connsiteX43" fmla="*/ 26292 w 2388792"/>
                <a:gd name="connsiteY43" fmla="*/ 1273567 h 1839646"/>
                <a:gd name="connsiteX44" fmla="*/ 1051 w 2388792"/>
                <a:gd name="connsiteY44" fmla="*/ 1183461 h 1839646"/>
                <a:gd name="connsiteX45" fmla="*/ 193 w 2388792"/>
                <a:gd name="connsiteY45" fmla="*/ 1167840 h 1839646"/>
                <a:gd name="connsiteX46" fmla="*/ 3 w 2388792"/>
                <a:gd name="connsiteY46" fmla="*/ 1118500 h 1839646"/>
                <a:gd name="connsiteX47" fmla="*/ 24292 w 2388792"/>
                <a:gd name="connsiteY47" fmla="*/ 996676 h 1839646"/>
                <a:gd name="connsiteX48" fmla="*/ 67630 w 2388792"/>
                <a:gd name="connsiteY48" fmla="*/ 910855 h 1839646"/>
                <a:gd name="connsiteX49" fmla="*/ 153832 w 2388792"/>
                <a:gd name="connsiteY49" fmla="*/ 814272 h 1839646"/>
                <a:gd name="connsiteX50" fmla="*/ 250129 w 2388792"/>
                <a:gd name="connsiteY50" fmla="*/ 758074 h 1839646"/>
                <a:gd name="connsiteX51" fmla="*/ 263464 w 2388792"/>
                <a:gd name="connsiteY51" fmla="*/ 752264 h 1839646"/>
                <a:gd name="connsiteX52" fmla="*/ 256035 w 2388792"/>
                <a:gd name="connsiteY52" fmla="*/ 738072 h 1839646"/>
                <a:gd name="connsiteX53" fmla="*/ 205933 w 2388792"/>
                <a:gd name="connsiteY53" fmla="*/ 605484 h 1839646"/>
                <a:gd name="connsiteX54" fmla="*/ 203076 w 2388792"/>
                <a:gd name="connsiteY54" fmla="*/ 505090 h 1839646"/>
                <a:gd name="connsiteX55" fmla="*/ 225174 w 2388792"/>
                <a:gd name="connsiteY55" fmla="*/ 421175 h 1839646"/>
                <a:gd name="connsiteX56" fmla="*/ 260893 w 2388792"/>
                <a:gd name="connsiteY56" fmla="*/ 359167 h 1839646"/>
                <a:gd name="connsiteX57" fmla="*/ 329473 w 2388792"/>
                <a:gd name="connsiteY57" fmla="*/ 295540 h 1839646"/>
                <a:gd name="connsiteX58" fmla="*/ 410054 w 2388792"/>
                <a:gd name="connsiteY58" fmla="*/ 263917 h 1839646"/>
                <a:gd name="connsiteX59" fmla="*/ 436534 w 2388792"/>
                <a:gd name="connsiteY59" fmla="*/ 260488 h 1839646"/>
                <a:gd name="connsiteX60" fmla="*/ 468633 w 2388792"/>
                <a:gd name="connsiteY60" fmla="*/ 260012 h 1839646"/>
                <a:gd name="connsiteX61" fmla="*/ 471395 w 2388792"/>
                <a:gd name="connsiteY61" fmla="*/ 246201 h 1839646"/>
                <a:gd name="connsiteX62" fmla="*/ 517877 w 2388792"/>
                <a:gd name="connsiteY62" fmla="*/ 117994 h 1839646"/>
                <a:gd name="connsiteX63" fmla="*/ 642274 w 2388792"/>
                <a:gd name="connsiteY63" fmla="*/ 26554 h 1839646"/>
                <a:gd name="connsiteX64" fmla="*/ 732952 w 2388792"/>
                <a:gd name="connsiteY64" fmla="*/ 3790 h 1839646"/>
                <a:gd name="connsiteX65" fmla="*/ 808771 w 2388792"/>
                <a:gd name="connsiteY65" fmla="*/ 1027 h 1839646"/>
                <a:gd name="connsiteX66" fmla="*/ 898020 w 2388792"/>
                <a:gd name="connsiteY66" fmla="*/ 20554 h 1839646"/>
                <a:gd name="connsiteX67" fmla="*/ 961647 w 2388792"/>
                <a:gd name="connsiteY67" fmla="*/ 53034 h 1839646"/>
                <a:gd name="connsiteX68" fmla="*/ 1049086 w 2388792"/>
                <a:gd name="connsiteY68" fmla="*/ 149903 h 1839646"/>
                <a:gd name="connsiteX69" fmla="*/ 1058516 w 2388792"/>
                <a:gd name="connsiteY69" fmla="*/ 166191 h 1839646"/>
                <a:gd name="connsiteX70" fmla="*/ 1090234 w 2388792"/>
                <a:gd name="connsiteY70" fmla="*/ 144188 h 1839646"/>
                <a:gd name="connsiteX71" fmla="*/ 1156052 w 2388792"/>
                <a:gd name="connsiteY71" fmla="*/ 117328 h 1839646"/>
                <a:gd name="connsiteX72" fmla="*/ 1218346 w 2388792"/>
                <a:gd name="connsiteY72" fmla="*/ 112756 h 1839646"/>
                <a:gd name="connsiteX73" fmla="*/ 1260256 w 2388792"/>
                <a:gd name="connsiteY73" fmla="*/ 118947 h 1839646"/>
                <a:gd name="connsiteX74" fmla="*/ 1388748 w 2388792"/>
                <a:gd name="connsiteY74" fmla="*/ 184098 h 1839646"/>
                <a:gd name="connsiteX75" fmla="*/ 1464757 w 2388792"/>
                <a:gd name="connsiteY75" fmla="*/ 277252 h 1839646"/>
                <a:gd name="connsiteX76" fmla="*/ 1490951 w 2388792"/>
                <a:gd name="connsiteY76" fmla="*/ 366787 h 1839646"/>
                <a:gd name="connsiteX77" fmla="*/ 1493047 w 2388792"/>
                <a:gd name="connsiteY77" fmla="*/ 375646 h 1839646"/>
                <a:gd name="connsiteX78" fmla="*/ 1502095 w 2388792"/>
                <a:gd name="connsiteY78" fmla="*/ 375455 h 1839646"/>
                <a:gd name="connsiteX79" fmla="*/ 1526194 w 2388792"/>
                <a:gd name="connsiteY79" fmla="*/ 363454 h 1839646"/>
                <a:gd name="connsiteX80" fmla="*/ 1609823 w 2388792"/>
                <a:gd name="connsiteY80" fmla="*/ 326401 h 1839646"/>
                <a:gd name="connsiteX81" fmla="*/ 1709931 w 2388792"/>
                <a:gd name="connsiteY81" fmla="*/ 304303 h 1839646"/>
                <a:gd name="connsiteX82" fmla="*/ 1837375 w 2388792"/>
                <a:gd name="connsiteY82" fmla="*/ 301732 h 1839646"/>
                <a:gd name="connsiteX83" fmla="*/ 1951580 w 2388792"/>
                <a:gd name="connsiteY83" fmla="*/ 320686 h 1839646"/>
                <a:gd name="connsiteX84" fmla="*/ 2047402 w 2388792"/>
                <a:gd name="connsiteY84" fmla="*/ 351357 h 1839646"/>
                <a:gd name="connsiteX85" fmla="*/ 2176370 w 2388792"/>
                <a:gd name="connsiteY85" fmla="*/ 422985 h 1839646"/>
                <a:gd name="connsiteX86" fmla="*/ 2269144 w 2388792"/>
                <a:gd name="connsiteY86" fmla="*/ 507091 h 1839646"/>
                <a:gd name="connsiteX87" fmla="*/ 2324579 w 2388792"/>
                <a:gd name="connsiteY87" fmla="*/ 582719 h 1839646"/>
                <a:gd name="connsiteX88" fmla="*/ 2369156 w 2388792"/>
                <a:gd name="connsiteY88" fmla="*/ 680350 h 1839646"/>
                <a:gd name="connsiteX89" fmla="*/ 2384396 w 2388792"/>
                <a:gd name="connsiteY89" fmla="*/ 747692 h 1839646"/>
                <a:gd name="connsiteX90" fmla="*/ 2387730 w 2388792"/>
                <a:gd name="connsiteY90" fmla="*/ 832465 h 1839646"/>
                <a:gd name="connsiteX91" fmla="*/ 2371633 w 2388792"/>
                <a:gd name="connsiteY91" fmla="*/ 917713 h 1839646"/>
                <a:gd name="connsiteX92" fmla="*/ 2336676 w 2388792"/>
                <a:gd name="connsiteY92" fmla="*/ 1004772 h 1839646"/>
                <a:gd name="connsiteX93" fmla="*/ 2299624 w 2388792"/>
                <a:gd name="connsiteY93" fmla="*/ 1073733 h 1839646"/>
                <a:gd name="connsiteX94" fmla="*/ 2247331 w 2388792"/>
                <a:gd name="connsiteY94" fmla="*/ 1143361 h 1839646"/>
                <a:gd name="connsiteX95" fmla="*/ 2196468 w 2388792"/>
                <a:gd name="connsiteY95" fmla="*/ 1204702 h 1839646"/>
                <a:gd name="connsiteX96" fmla="*/ 787530 w 2388792"/>
                <a:gd name="connsiteY96" fmla="*/ 1080305 h 1839646"/>
                <a:gd name="connsiteX97" fmla="*/ 786863 w 2388792"/>
                <a:gd name="connsiteY97" fmla="*/ 1071637 h 1839646"/>
                <a:gd name="connsiteX98" fmla="*/ 793531 w 2388792"/>
                <a:gd name="connsiteY98" fmla="*/ 1062874 h 1839646"/>
                <a:gd name="connsiteX99" fmla="*/ 868778 w 2388792"/>
                <a:gd name="connsiteY99" fmla="*/ 1044301 h 1839646"/>
                <a:gd name="connsiteX100" fmla="*/ 923833 w 2388792"/>
                <a:gd name="connsiteY100" fmla="*/ 1079448 h 1839646"/>
                <a:gd name="connsiteX101" fmla="*/ 941454 w 2388792"/>
                <a:gd name="connsiteY101" fmla="*/ 1166697 h 1839646"/>
                <a:gd name="connsiteX102" fmla="*/ 903640 w 2388792"/>
                <a:gd name="connsiteY102" fmla="*/ 1239182 h 1839646"/>
                <a:gd name="connsiteX103" fmla="*/ 773338 w 2388792"/>
                <a:gd name="connsiteY103" fmla="*/ 1300809 h 1839646"/>
                <a:gd name="connsiteX104" fmla="*/ 757621 w 2388792"/>
                <a:gd name="connsiteY104" fmla="*/ 1300618 h 1839646"/>
                <a:gd name="connsiteX105" fmla="*/ 647417 w 2388792"/>
                <a:gd name="connsiteY105" fmla="*/ 1246612 h 1839646"/>
                <a:gd name="connsiteX106" fmla="*/ 594363 w 2388792"/>
                <a:gd name="connsiteY106" fmla="*/ 1152409 h 1839646"/>
                <a:gd name="connsiteX107" fmla="*/ 598459 w 2388792"/>
                <a:gd name="connsiteY107" fmla="*/ 1035633 h 1839646"/>
                <a:gd name="connsiteX108" fmla="*/ 685708 w 2388792"/>
                <a:gd name="connsiteY108" fmla="*/ 916475 h 1839646"/>
                <a:gd name="connsiteX109" fmla="*/ 769337 w 2388792"/>
                <a:gd name="connsiteY109" fmla="*/ 869612 h 1839646"/>
                <a:gd name="connsiteX110" fmla="*/ 869445 w 2388792"/>
                <a:gd name="connsiteY110" fmla="*/ 848657 h 1839646"/>
                <a:gd name="connsiteX111" fmla="*/ 943073 w 2388792"/>
                <a:gd name="connsiteY111" fmla="*/ 851705 h 1839646"/>
                <a:gd name="connsiteX112" fmla="*/ 1075661 w 2388792"/>
                <a:gd name="connsiteY112" fmla="*/ 902759 h 1839646"/>
                <a:gd name="connsiteX113" fmla="*/ 1123953 w 2388792"/>
                <a:gd name="connsiteY113" fmla="*/ 942288 h 1839646"/>
                <a:gd name="connsiteX114" fmla="*/ 1180246 w 2388792"/>
                <a:gd name="connsiteY114" fmla="*/ 1030299 h 1839646"/>
                <a:gd name="connsiteX115" fmla="*/ 1197581 w 2388792"/>
                <a:gd name="connsiteY115" fmla="*/ 1168697 h 1839646"/>
                <a:gd name="connsiteX116" fmla="*/ 1157767 w 2388792"/>
                <a:gd name="connsiteY116" fmla="*/ 1272234 h 1839646"/>
                <a:gd name="connsiteX117" fmla="*/ 1104712 w 2388792"/>
                <a:gd name="connsiteY117" fmla="*/ 1326050 h 1839646"/>
                <a:gd name="connsiteX118" fmla="*/ 1047753 w 2388792"/>
                <a:gd name="connsiteY118" fmla="*/ 1356721 h 1839646"/>
                <a:gd name="connsiteX119" fmla="*/ 1034894 w 2388792"/>
                <a:gd name="connsiteY119" fmla="*/ 1367960 h 1839646"/>
                <a:gd name="connsiteX120" fmla="*/ 1041943 w 2388792"/>
                <a:gd name="connsiteY120" fmla="*/ 1373199 h 1839646"/>
                <a:gd name="connsiteX121" fmla="*/ 1096997 w 2388792"/>
                <a:gd name="connsiteY121" fmla="*/ 1447494 h 1839646"/>
                <a:gd name="connsiteX122" fmla="*/ 1108427 w 2388792"/>
                <a:gd name="connsiteY122" fmla="*/ 1517788 h 1839646"/>
                <a:gd name="connsiteX123" fmla="*/ 1106903 w 2388792"/>
                <a:gd name="connsiteY123" fmla="*/ 1533219 h 1839646"/>
                <a:gd name="connsiteX124" fmla="*/ 1104522 w 2388792"/>
                <a:gd name="connsiteY124" fmla="*/ 1548649 h 1839646"/>
                <a:gd name="connsiteX125" fmla="*/ 1067089 w 2388792"/>
                <a:gd name="connsiteY125" fmla="*/ 1659520 h 1839646"/>
                <a:gd name="connsiteX126" fmla="*/ 1074042 w 2388792"/>
                <a:gd name="connsiteY126" fmla="*/ 1698954 h 1839646"/>
                <a:gd name="connsiteX127" fmla="*/ 1138907 w 2388792"/>
                <a:gd name="connsiteY127" fmla="*/ 1742578 h 1839646"/>
                <a:gd name="connsiteX128" fmla="*/ 1254255 w 2388792"/>
                <a:gd name="connsiteY128" fmla="*/ 1784203 h 1839646"/>
                <a:gd name="connsiteX129" fmla="*/ 1345028 w 2388792"/>
                <a:gd name="connsiteY129" fmla="*/ 1794680 h 1839646"/>
                <a:gd name="connsiteX130" fmla="*/ 1420276 w 2388792"/>
                <a:gd name="connsiteY130" fmla="*/ 1785822 h 1839646"/>
                <a:gd name="connsiteX131" fmla="*/ 1546577 w 2388792"/>
                <a:gd name="connsiteY131" fmla="*/ 1736292 h 1839646"/>
                <a:gd name="connsiteX132" fmla="*/ 1625920 w 2388792"/>
                <a:gd name="connsiteY132" fmla="*/ 1674665 h 1839646"/>
                <a:gd name="connsiteX133" fmla="*/ 1637922 w 2388792"/>
                <a:gd name="connsiteY133" fmla="*/ 1661425 h 1839646"/>
                <a:gd name="connsiteX134" fmla="*/ 1647637 w 2388792"/>
                <a:gd name="connsiteY134" fmla="*/ 1649233 h 1839646"/>
                <a:gd name="connsiteX135" fmla="*/ 1693262 w 2388792"/>
                <a:gd name="connsiteY135" fmla="*/ 1591417 h 1839646"/>
                <a:gd name="connsiteX136" fmla="*/ 1728600 w 2388792"/>
                <a:gd name="connsiteY136" fmla="*/ 1534362 h 1839646"/>
                <a:gd name="connsiteX137" fmla="*/ 1778320 w 2388792"/>
                <a:gd name="connsiteY137" fmla="*/ 1523313 h 1839646"/>
                <a:gd name="connsiteX138" fmla="*/ 1797370 w 2388792"/>
                <a:gd name="connsiteY138" fmla="*/ 1538743 h 1839646"/>
                <a:gd name="connsiteX139" fmla="*/ 1865570 w 2388792"/>
                <a:gd name="connsiteY139" fmla="*/ 1589131 h 1839646"/>
                <a:gd name="connsiteX140" fmla="*/ 2005968 w 2388792"/>
                <a:gd name="connsiteY140" fmla="*/ 1638756 h 1839646"/>
                <a:gd name="connsiteX141" fmla="*/ 2099313 w 2388792"/>
                <a:gd name="connsiteY141" fmla="*/ 1638280 h 1839646"/>
                <a:gd name="connsiteX142" fmla="*/ 2199897 w 2388792"/>
                <a:gd name="connsiteY142" fmla="*/ 1597703 h 1839646"/>
                <a:gd name="connsiteX143" fmla="*/ 2270572 w 2388792"/>
                <a:gd name="connsiteY143" fmla="*/ 1518455 h 1839646"/>
                <a:gd name="connsiteX144" fmla="*/ 2290670 w 2388792"/>
                <a:gd name="connsiteY144" fmla="*/ 1368436 h 1839646"/>
                <a:gd name="connsiteX145" fmla="*/ 2238092 w 2388792"/>
                <a:gd name="connsiteY145" fmla="*/ 1270043 h 1839646"/>
                <a:gd name="connsiteX146" fmla="*/ 2164464 w 2388792"/>
                <a:gd name="connsiteY146" fmla="*/ 1229181 h 1839646"/>
                <a:gd name="connsiteX147" fmla="*/ 2066737 w 2388792"/>
                <a:gd name="connsiteY147" fmla="*/ 1255946 h 1839646"/>
                <a:gd name="connsiteX148" fmla="*/ 1984251 w 2388792"/>
                <a:gd name="connsiteY148" fmla="*/ 1251279 h 1839646"/>
                <a:gd name="connsiteX149" fmla="*/ 1964249 w 2388792"/>
                <a:gd name="connsiteY149" fmla="*/ 1242421 h 1839646"/>
                <a:gd name="connsiteX150" fmla="*/ 1963201 w 2388792"/>
                <a:gd name="connsiteY150" fmla="*/ 1212798 h 1839646"/>
                <a:gd name="connsiteX151" fmla="*/ 1991776 w 2388792"/>
                <a:gd name="connsiteY151" fmla="*/ 1203940 h 1839646"/>
                <a:gd name="connsiteX152" fmla="*/ 2011588 w 2388792"/>
                <a:gd name="connsiteY152" fmla="*/ 1206797 h 1839646"/>
                <a:gd name="connsiteX153" fmla="*/ 2096836 w 2388792"/>
                <a:gd name="connsiteY153" fmla="*/ 1207083 h 1839646"/>
                <a:gd name="connsiteX154" fmla="*/ 2134365 w 2388792"/>
                <a:gd name="connsiteY154" fmla="*/ 1194986 h 1839646"/>
                <a:gd name="connsiteX155" fmla="*/ 2151701 w 2388792"/>
                <a:gd name="connsiteY155" fmla="*/ 1180984 h 1839646"/>
                <a:gd name="connsiteX156" fmla="*/ 2245712 w 2388792"/>
                <a:gd name="connsiteY156" fmla="*/ 1062017 h 1839646"/>
                <a:gd name="connsiteX157" fmla="*/ 2313054 w 2388792"/>
                <a:gd name="connsiteY157" fmla="*/ 931048 h 1839646"/>
                <a:gd name="connsiteX158" fmla="*/ 2334676 w 2388792"/>
                <a:gd name="connsiteY158" fmla="*/ 835703 h 1839646"/>
                <a:gd name="connsiteX159" fmla="*/ 2335819 w 2388792"/>
                <a:gd name="connsiteY159" fmla="*/ 824654 h 1839646"/>
                <a:gd name="connsiteX160" fmla="*/ 2336105 w 2388792"/>
                <a:gd name="connsiteY160" fmla="*/ 787221 h 1839646"/>
                <a:gd name="connsiteX161" fmla="*/ 2334676 w 2388792"/>
                <a:gd name="connsiteY161" fmla="*/ 773981 h 1839646"/>
                <a:gd name="connsiteX162" fmla="*/ 2313340 w 2388792"/>
                <a:gd name="connsiteY162" fmla="*/ 676350 h 1839646"/>
                <a:gd name="connsiteX163" fmla="*/ 2275430 w 2388792"/>
                <a:gd name="connsiteY163" fmla="*/ 600436 h 1839646"/>
                <a:gd name="connsiteX164" fmla="*/ 2220662 w 2388792"/>
                <a:gd name="connsiteY164" fmla="*/ 529951 h 1839646"/>
                <a:gd name="connsiteX165" fmla="*/ 2162845 w 2388792"/>
                <a:gd name="connsiteY165" fmla="*/ 477182 h 1839646"/>
                <a:gd name="connsiteX166" fmla="*/ 2092645 w 2388792"/>
                <a:gd name="connsiteY166" fmla="*/ 429462 h 1839646"/>
                <a:gd name="connsiteX167" fmla="*/ 1943293 w 2388792"/>
                <a:gd name="connsiteY167" fmla="*/ 369931 h 1839646"/>
                <a:gd name="connsiteX168" fmla="*/ 1831375 w 2388792"/>
                <a:gd name="connsiteY168" fmla="*/ 350976 h 1839646"/>
                <a:gd name="connsiteX169" fmla="*/ 1691071 w 2388792"/>
                <a:gd name="connsiteY169" fmla="*/ 358882 h 1839646"/>
                <a:gd name="connsiteX170" fmla="*/ 1580867 w 2388792"/>
                <a:gd name="connsiteY170" fmla="*/ 394791 h 1839646"/>
                <a:gd name="connsiteX171" fmla="*/ 1499905 w 2388792"/>
                <a:gd name="connsiteY171" fmla="*/ 442416 h 1839646"/>
                <a:gd name="connsiteX172" fmla="*/ 1484570 w 2388792"/>
                <a:gd name="connsiteY172" fmla="*/ 451465 h 1839646"/>
                <a:gd name="connsiteX173" fmla="*/ 1441516 w 2388792"/>
                <a:gd name="connsiteY173" fmla="*/ 423842 h 1839646"/>
                <a:gd name="connsiteX174" fmla="*/ 1441135 w 2388792"/>
                <a:gd name="connsiteY174" fmla="*/ 392505 h 1839646"/>
                <a:gd name="connsiteX175" fmla="*/ 1432849 w 2388792"/>
                <a:gd name="connsiteY175" fmla="*/ 342118 h 1839646"/>
                <a:gd name="connsiteX176" fmla="*/ 1332646 w 2388792"/>
                <a:gd name="connsiteY176" fmla="*/ 206482 h 1839646"/>
                <a:gd name="connsiteX177" fmla="*/ 1197962 w 2388792"/>
                <a:gd name="connsiteY177" fmla="*/ 165810 h 1839646"/>
                <a:gd name="connsiteX178" fmla="*/ 1106713 w 2388792"/>
                <a:gd name="connsiteY178" fmla="*/ 197433 h 1839646"/>
                <a:gd name="connsiteX179" fmla="*/ 1071470 w 2388792"/>
                <a:gd name="connsiteY179" fmla="*/ 231342 h 1839646"/>
                <a:gd name="connsiteX180" fmla="*/ 1043752 w 2388792"/>
                <a:gd name="connsiteY180" fmla="*/ 242105 h 1839646"/>
                <a:gd name="connsiteX181" fmla="*/ 1022416 w 2388792"/>
                <a:gd name="connsiteY181" fmla="*/ 222293 h 1839646"/>
                <a:gd name="connsiteX182" fmla="*/ 1019178 w 2388792"/>
                <a:gd name="connsiteY182" fmla="*/ 209339 h 1839646"/>
                <a:gd name="connsiteX183" fmla="*/ 999937 w 2388792"/>
                <a:gd name="connsiteY183" fmla="*/ 159333 h 1839646"/>
                <a:gd name="connsiteX184" fmla="*/ 930786 w 2388792"/>
                <a:gd name="connsiteY184" fmla="*/ 87610 h 1839646"/>
                <a:gd name="connsiteX185" fmla="*/ 788959 w 2388792"/>
                <a:gd name="connsiteY185" fmla="*/ 45033 h 1839646"/>
                <a:gd name="connsiteX186" fmla="*/ 728856 w 2388792"/>
                <a:gd name="connsiteY186" fmla="*/ 49033 h 1839646"/>
                <a:gd name="connsiteX187" fmla="*/ 639321 w 2388792"/>
                <a:gd name="connsiteY187" fmla="*/ 76084 h 1839646"/>
                <a:gd name="connsiteX188" fmla="*/ 544166 w 2388792"/>
                <a:gd name="connsiteY188" fmla="*/ 164762 h 1839646"/>
                <a:gd name="connsiteX189" fmla="*/ 520735 w 2388792"/>
                <a:gd name="connsiteY189" fmla="*/ 249916 h 1839646"/>
                <a:gd name="connsiteX190" fmla="*/ 520735 w 2388792"/>
                <a:gd name="connsiteY190" fmla="*/ 279062 h 1839646"/>
                <a:gd name="connsiteX191" fmla="*/ 493588 w 2388792"/>
                <a:gd name="connsiteY191" fmla="*/ 305161 h 1839646"/>
                <a:gd name="connsiteX192" fmla="*/ 475777 w 2388792"/>
                <a:gd name="connsiteY192" fmla="*/ 304018 h 1839646"/>
                <a:gd name="connsiteX193" fmla="*/ 397100 w 2388792"/>
                <a:gd name="connsiteY193" fmla="*/ 311733 h 1839646"/>
                <a:gd name="connsiteX194" fmla="*/ 347951 w 2388792"/>
                <a:gd name="connsiteY194" fmla="*/ 338117 h 1839646"/>
                <a:gd name="connsiteX195" fmla="*/ 318805 w 2388792"/>
                <a:gd name="connsiteY195" fmla="*/ 362215 h 1839646"/>
                <a:gd name="connsiteX196" fmla="*/ 284991 w 2388792"/>
                <a:gd name="connsiteY196" fmla="*/ 409269 h 1839646"/>
                <a:gd name="connsiteX197" fmla="*/ 252225 w 2388792"/>
                <a:gd name="connsiteY197" fmla="*/ 515282 h 1839646"/>
                <a:gd name="connsiteX198" fmla="*/ 274894 w 2388792"/>
                <a:gd name="connsiteY198" fmla="*/ 664253 h 1839646"/>
                <a:gd name="connsiteX199" fmla="*/ 319186 w 2388792"/>
                <a:gd name="connsiteY199" fmla="*/ 733595 h 1839646"/>
                <a:gd name="connsiteX200" fmla="*/ 449964 w 2388792"/>
                <a:gd name="connsiteY200" fmla="*/ 807700 h 1839646"/>
                <a:gd name="connsiteX201" fmla="*/ 499875 w 2388792"/>
                <a:gd name="connsiteY201" fmla="*/ 819034 h 1839646"/>
                <a:gd name="connsiteX202" fmla="*/ 555215 w 2388792"/>
                <a:gd name="connsiteY202" fmla="*/ 825607 h 1839646"/>
                <a:gd name="connsiteX203" fmla="*/ 650560 w 2388792"/>
                <a:gd name="connsiteY203" fmla="*/ 815415 h 1839646"/>
                <a:gd name="connsiteX204" fmla="*/ 751335 w 2388792"/>
                <a:gd name="connsiteY204" fmla="*/ 779506 h 1839646"/>
                <a:gd name="connsiteX205" fmla="*/ 803246 w 2388792"/>
                <a:gd name="connsiteY205" fmla="*/ 744644 h 1839646"/>
                <a:gd name="connsiteX206" fmla="*/ 875827 w 2388792"/>
                <a:gd name="connsiteY206" fmla="*/ 647299 h 1839646"/>
                <a:gd name="connsiteX207" fmla="*/ 889543 w 2388792"/>
                <a:gd name="connsiteY207" fmla="*/ 568622 h 1839646"/>
                <a:gd name="connsiteX208" fmla="*/ 881256 w 2388792"/>
                <a:gd name="connsiteY208" fmla="*/ 509186 h 1839646"/>
                <a:gd name="connsiteX209" fmla="*/ 811152 w 2388792"/>
                <a:gd name="connsiteY209" fmla="*/ 408031 h 1839646"/>
                <a:gd name="connsiteX210" fmla="*/ 707329 w 2388792"/>
                <a:gd name="connsiteY210" fmla="*/ 372026 h 1839646"/>
                <a:gd name="connsiteX211" fmla="*/ 663038 w 2388792"/>
                <a:gd name="connsiteY211" fmla="*/ 377265 h 1839646"/>
                <a:gd name="connsiteX212" fmla="*/ 593125 w 2388792"/>
                <a:gd name="connsiteY212" fmla="*/ 406602 h 1839646"/>
                <a:gd name="connsiteX213" fmla="*/ 520163 w 2388792"/>
                <a:gd name="connsiteY213" fmla="*/ 494994 h 1839646"/>
                <a:gd name="connsiteX214" fmla="*/ 513877 w 2388792"/>
                <a:gd name="connsiteY214" fmla="*/ 608532 h 1839646"/>
                <a:gd name="connsiteX215" fmla="*/ 584743 w 2388792"/>
                <a:gd name="connsiteY215" fmla="*/ 673302 h 1839646"/>
                <a:gd name="connsiteX216" fmla="*/ 637606 w 2388792"/>
                <a:gd name="connsiteY216" fmla="*/ 673207 h 1839646"/>
                <a:gd name="connsiteX217" fmla="*/ 721522 w 2388792"/>
                <a:gd name="connsiteY217" fmla="*/ 617009 h 1839646"/>
                <a:gd name="connsiteX218" fmla="*/ 736857 w 2388792"/>
                <a:gd name="connsiteY218" fmla="*/ 566812 h 1839646"/>
                <a:gd name="connsiteX219" fmla="*/ 694566 w 2388792"/>
                <a:gd name="connsiteY219" fmla="*/ 534999 h 1839646"/>
                <a:gd name="connsiteX220" fmla="*/ 658180 w 2388792"/>
                <a:gd name="connsiteY220" fmla="*/ 558716 h 1839646"/>
                <a:gd name="connsiteX221" fmla="*/ 649322 w 2388792"/>
                <a:gd name="connsiteY221" fmla="*/ 564336 h 1839646"/>
                <a:gd name="connsiteX222" fmla="*/ 657609 w 2388792"/>
                <a:gd name="connsiteY222" fmla="*/ 525569 h 1839646"/>
                <a:gd name="connsiteX223" fmla="*/ 683803 w 2388792"/>
                <a:gd name="connsiteY223" fmla="*/ 504900 h 1839646"/>
                <a:gd name="connsiteX224" fmla="*/ 763146 w 2388792"/>
                <a:gd name="connsiteY224" fmla="*/ 524140 h 1839646"/>
                <a:gd name="connsiteX225" fmla="*/ 773814 w 2388792"/>
                <a:gd name="connsiteY225" fmla="*/ 601198 h 1839646"/>
                <a:gd name="connsiteX226" fmla="*/ 718283 w 2388792"/>
                <a:gd name="connsiteY226" fmla="*/ 679874 h 1839646"/>
                <a:gd name="connsiteX227" fmla="*/ 608650 w 2388792"/>
                <a:gd name="connsiteY227" fmla="*/ 717784 h 1839646"/>
                <a:gd name="connsiteX228" fmla="*/ 586171 w 2388792"/>
                <a:gd name="connsiteY228" fmla="*/ 717498 h 1839646"/>
                <a:gd name="connsiteX229" fmla="*/ 572932 w 2388792"/>
                <a:gd name="connsiteY229" fmla="*/ 715974 h 1839646"/>
                <a:gd name="connsiteX230" fmla="*/ 468252 w 2388792"/>
                <a:gd name="connsiteY230" fmla="*/ 609580 h 1839646"/>
                <a:gd name="connsiteX231" fmla="*/ 466347 w 2388792"/>
                <a:gd name="connsiteY231" fmla="*/ 525474 h 1839646"/>
                <a:gd name="connsiteX232" fmla="*/ 553405 w 2388792"/>
                <a:gd name="connsiteY232" fmla="*/ 383932 h 1839646"/>
                <a:gd name="connsiteX233" fmla="*/ 709139 w 2388792"/>
                <a:gd name="connsiteY233" fmla="*/ 331640 h 1839646"/>
                <a:gd name="connsiteX234" fmla="*/ 720379 w 2388792"/>
                <a:gd name="connsiteY234" fmla="*/ 331640 h 1839646"/>
                <a:gd name="connsiteX235" fmla="*/ 829726 w 2388792"/>
                <a:gd name="connsiteY235" fmla="*/ 365930 h 1839646"/>
                <a:gd name="connsiteX236" fmla="*/ 899734 w 2388792"/>
                <a:gd name="connsiteY236" fmla="*/ 437272 h 1839646"/>
                <a:gd name="connsiteX237" fmla="*/ 938120 w 2388792"/>
                <a:gd name="connsiteY237" fmla="*/ 564050 h 1839646"/>
                <a:gd name="connsiteX238" fmla="*/ 934405 w 2388792"/>
                <a:gd name="connsiteY238" fmla="*/ 615104 h 1839646"/>
                <a:gd name="connsiteX239" fmla="*/ 866111 w 2388792"/>
                <a:gd name="connsiteY239" fmla="*/ 751121 h 1839646"/>
                <a:gd name="connsiteX240" fmla="*/ 764289 w 2388792"/>
                <a:gd name="connsiteY240" fmla="*/ 826750 h 1839646"/>
                <a:gd name="connsiteX241" fmla="*/ 687041 w 2388792"/>
                <a:gd name="connsiteY241" fmla="*/ 855896 h 1839646"/>
                <a:gd name="connsiteX242" fmla="*/ 603697 w 2388792"/>
                <a:gd name="connsiteY242" fmla="*/ 870184 h 1839646"/>
                <a:gd name="connsiteX243" fmla="*/ 590362 w 2388792"/>
                <a:gd name="connsiteY243" fmla="*/ 871612 h 1839646"/>
                <a:gd name="connsiteX244" fmla="*/ 566074 w 2388792"/>
                <a:gd name="connsiteY244" fmla="*/ 874375 h 1839646"/>
                <a:gd name="connsiteX245" fmla="*/ 514924 w 2388792"/>
                <a:gd name="connsiteY245" fmla="*/ 870469 h 1839646"/>
                <a:gd name="connsiteX246" fmla="*/ 444725 w 2388792"/>
                <a:gd name="connsiteY246" fmla="*/ 858277 h 1839646"/>
                <a:gd name="connsiteX247" fmla="*/ 308422 w 2388792"/>
                <a:gd name="connsiteY247" fmla="*/ 792936 h 1839646"/>
                <a:gd name="connsiteX248" fmla="*/ 293563 w 2388792"/>
                <a:gd name="connsiteY248" fmla="*/ 781411 h 1839646"/>
                <a:gd name="connsiteX249" fmla="*/ 259940 w 2388792"/>
                <a:gd name="connsiteY249" fmla="*/ 796555 h 1839646"/>
                <a:gd name="connsiteX250" fmla="*/ 184978 w 2388792"/>
                <a:gd name="connsiteY250" fmla="*/ 840656 h 1839646"/>
                <a:gd name="connsiteX251" fmla="*/ 106969 w 2388792"/>
                <a:gd name="connsiteY251" fmla="*/ 929620 h 1839646"/>
                <a:gd name="connsiteX252" fmla="*/ 74488 w 2388792"/>
                <a:gd name="connsiteY252" fmla="*/ 990675 h 1839646"/>
                <a:gd name="connsiteX253" fmla="*/ 45913 w 2388792"/>
                <a:gd name="connsiteY253" fmla="*/ 1095831 h 1839646"/>
                <a:gd name="connsiteX254" fmla="*/ 50581 w 2388792"/>
                <a:gd name="connsiteY254" fmla="*/ 1198320 h 1839646"/>
                <a:gd name="connsiteX255" fmla="*/ 110302 w 2388792"/>
                <a:gd name="connsiteY255" fmla="*/ 1339576 h 1839646"/>
                <a:gd name="connsiteX256" fmla="*/ 200123 w 2388792"/>
                <a:gd name="connsiteY256" fmla="*/ 1435492 h 1839646"/>
                <a:gd name="connsiteX257" fmla="*/ 367668 w 2388792"/>
                <a:gd name="connsiteY257" fmla="*/ 1497691 h 1839646"/>
                <a:gd name="connsiteX258" fmla="*/ 462251 w 2388792"/>
                <a:gd name="connsiteY258" fmla="*/ 1484070 h 1839646"/>
                <a:gd name="connsiteX259" fmla="*/ 525878 w 2388792"/>
                <a:gd name="connsiteY259" fmla="*/ 1433587 h 1839646"/>
                <a:gd name="connsiteX260" fmla="*/ 553882 w 2388792"/>
                <a:gd name="connsiteY260" fmla="*/ 1370246 h 1839646"/>
                <a:gd name="connsiteX261" fmla="*/ 562740 w 2388792"/>
                <a:gd name="connsiteY261" fmla="*/ 1324431 h 1839646"/>
                <a:gd name="connsiteX262" fmla="*/ 559406 w 2388792"/>
                <a:gd name="connsiteY262" fmla="*/ 1240325 h 1839646"/>
                <a:gd name="connsiteX263" fmla="*/ 533403 w 2388792"/>
                <a:gd name="connsiteY263" fmla="*/ 1178794 h 1839646"/>
                <a:gd name="connsiteX264" fmla="*/ 500065 w 2388792"/>
                <a:gd name="connsiteY264" fmla="*/ 1140027 h 1839646"/>
                <a:gd name="connsiteX265" fmla="*/ 475872 w 2388792"/>
                <a:gd name="connsiteY265" fmla="*/ 1123834 h 1839646"/>
                <a:gd name="connsiteX266" fmla="*/ 381289 w 2388792"/>
                <a:gd name="connsiteY266" fmla="*/ 1104499 h 1839646"/>
                <a:gd name="connsiteX267" fmla="*/ 290134 w 2388792"/>
                <a:gd name="connsiteY267" fmla="*/ 1156696 h 1839646"/>
                <a:gd name="connsiteX268" fmla="*/ 265179 w 2388792"/>
                <a:gd name="connsiteY268" fmla="*/ 1251850 h 1839646"/>
                <a:gd name="connsiteX269" fmla="*/ 313947 w 2388792"/>
                <a:gd name="connsiteY269" fmla="*/ 1302714 h 1839646"/>
                <a:gd name="connsiteX270" fmla="*/ 355476 w 2388792"/>
                <a:gd name="connsiteY270" fmla="*/ 1293284 h 1839646"/>
                <a:gd name="connsiteX271" fmla="*/ 381860 w 2388792"/>
                <a:gd name="connsiteY271" fmla="*/ 1235848 h 1839646"/>
                <a:gd name="connsiteX272" fmla="*/ 382241 w 2388792"/>
                <a:gd name="connsiteY272" fmla="*/ 1211179 h 1839646"/>
                <a:gd name="connsiteX273" fmla="*/ 386051 w 2388792"/>
                <a:gd name="connsiteY273" fmla="*/ 1201463 h 1839646"/>
                <a:gd name="connsiteX274" fmla="*/ 400053 w 2388792"/>
                <a:gd name="connsiteY274" fmla="*/ 1256803 h 1839646"/>
                <a:gd name="connsiteX275" fmla="*/ 350713 w 2388792"/>
                <a:gd name="connsiteY275" fmla="*/ 1332051 h 1839646"/>
                <a:gd name="connsiteX276" fmla="*/ 298040 w 2388792"/>
                <a:gd name="connsiteY276" fmla="*/ 1333956 h 1839646"/>
                <a:gd name="connsiteX277" fmla="*/ 229270 w 2388792"/>
                <a:gd name="connsiteY277" fmla="*/ 1260137 h 1839646"/>
                <a:gd name="connsiteX278" fmla="*/ 244891 w 2388792"/>
                <a:gd name="connsiteY278" fmla="*/ 1154695 h 1839646"/>
                <a:gd name="connsiteX279" fmla="*/ 298231 w 2388792"/>
                <a:gd name="connsiteY279" fmla="*/ 1098022 h 1839646"/>
                <a:gd name="connsiteX280" fmla="*/ 398434 w 2388792"/>
                <a:gd name="connsiteY280" fmla="*/ 1063160 h 1839646"/>
                <a:gd name="connsiteX281" fmla="*/ 431581 w 2388792"/>
                <a:gd name="connsiteY281" fmla="*/ 1066970 h 1839646"/>
                <a:gd name="connsiteX282" fmla="*/ 538546 w 2388792"/>
                <a:gd name="connsiteY282" fmla="*/ 1118596 h 1839646"/>
                <a:gd name="connsiteX283" fmla="*/ 593029 w 2388792"/>
                <a:gd name="connsiteY283" fmla="*/ 1204797 h 1839646"/>
                <a:gd name="connsiteX284" fmla="*/ 605507 w 2388792"/>
                <a:gd name="connsiteY284" fmla="*/ 1328431 h 1839646"/>
                <a:gd name="connsiteX285" fmla="*/ 582552 w 2388792"/>
                <a:gd name="connsiteY285" fmla="*/ 1419109 h 1839646"/>
                <a:gd name="connsiteX286" fmla="*/ 536356 w 2388792"/>
                <a:gd name="connsiteY286" fmla="*/ 1489785 h 1839646"/>
                <a:gd name="connsiteX287" fmla="*/ 508447 w 2388792"/>
                <a:gd name="connsiteY287" fmla="*/ 1516074 h 1839646"/>
                <a:gd name="connsiteX288" fmla="*/ 508066 w 2388792"/>
                <a:gd name="connsiteY288" fmla="*/ 1522360 h 1839646"/>
                <a:gd name="connsiteX289" fmla="*/ 514924 w 2388792"/>
                <a:gd name="connsiteY289" fmla="*/ 1543601 h 1839646"/>
                <a:gd name="connsiteX290" fmla="*/ 583600 w 2388792"/>
                <a:gd name="connsiteY290" fmla="*/ 1647614 h 1839646"/>
                <a:gd name="connsiteX291" fmla="*/ 591696 w 2388792"/>
                <a:gd name="connsiteY291" fmla="*/ 1655425 h 1839646"/>
                <a:gd name="connsiteX292" fmla="*/ 679897 w 2388792"/>
                <a:gd name="connsiteY292" fmla="*/ 1712003 h 1839646"/>
                <a:gd name="connsiteX293" fmla="*/ 792102 w 2388792"/>
                <a:gd name="connsiteY293" fmla="*/ 1739721 h 1839646"/>
                <a:gd name="connsiteX294" fmla="*/ 889447 w 2388792"/>
                <a:gd name="connsiteY294" fmla="*/ 1729148 h 1839646"/>
                <a:gd name="connsiteX295" fmla="*/ 974601 w 2388792"/>
                <a:gd name="connsiteY295" fmla="*/ 1690667 h 1839646"/>
                <a:gd name="connsiteX296" fmla="*/ 1018892 w 2388792"/>
                <a:gd name="connsiteY296" fmla="*/ 1650281 h 1839646"/>
                <a:gd name="connsiteX297" fmla="*/ 1060135 w 2388792"/>
                <a:gd name="connsiteY297" fmla="*/ 1527885 h 1839646"/>
                <a:gd name="connsiteX298" fmla="*/ 1060135 w 2388792"/>
                <a:gd name="connsiteY298" fmla="*/ 1505501 h 1839646"/>
                <a:gd name="connsiteX299" fmla="*/ 1049277 w 2388792"/>
                <a:gd name="connsiteY299" fmla="*/ 1451113 h 1839646"/>
                <a:gd name="connsiteX300" fmla="*/ 1017749 w 2388792"/>
                <a:gd name="connsiteY300" fmla="*/ 1411489 h 1839646"/>
                <a:gd name="connsiteX301" fmla="*/ 971458 w 2388792"/>
                <a:gd name="connsiteY301" fmla="*/ 1384343 h 1839646"/>
                <a:gd name="connsiteX302" fmla="*/ 949074 w 2388792"/>
                <a:gd name="connsiteY302" fmla="*/ 1358626 h 1839646"/>
                <a:gd name="connsiteX303" fmla="*/ 981268 w 2388792"/>
                <a:gd name="connsiteY303" fmla="*/ 1331956 h 1839646"/>
                <a:gd name="connsiteX304" fmla="*/ 1102426 w 2388792"/>
                <a:gd name="connsiteY304" fmla="*/ 1269948 h 1839646"/>
                <a:gd name="connsiteX305" fmla="*/ 1153766 w 2388792"/>
                <a:gd name="connsiteY305" fmla="*/ 1146885 h 1839646"/>
                <a:gd name="connsiteX306" fmla="*/ 1126429 w 2388792"/>
                <a:gd name="connsiteY306" fmla="*/ 1024012 h 1839646"/>
                <a:gd name="connsiteX307" fmla="*/ 1063660 w 2388792"/>
                <a:gd name="connsiteY307" fmla="*/ 948955 h 1839646"/>
                <a:gd name="connsiteX308" fmla="*/ 970696 w 2388792"/>
                <a:gd name="connsiteY308" fmla="*/ 900949 h 1839646"/>
                <a:gd name="connsiteX309" fmla="*/ 922594 w 2388792"/>
                <a:gd name="connsiteY309" fmla="*/ 891805 h 1839646"/>
                <a:gd name="connsiteX310" fmla="*/ 860682 w 2388792"/>
                <a:gd name="connsiteY310" fmla="*/ 892091 h 1839646"/>
                <a:gd name="connsiteX311" fmla="*/ 849442 w 2388792"/>
                <a:gd name="connsiteY311" fmla="*/ 892377 h 1839646"/>
                <a:gd name="connsiteX312" fmla="*/ 838393 w 2388792"/>
                <a:gd name="connsiteY312" fmla="*/ 893615 h 1839646"/>
                <a:gd name="connsiteX313" fmla="*/ 723427 w 2388792"/>
                <a:gd name="connsiteY313" fmla="*/ 940859 h 1839646"/>
                <a:gd name="connsiteX314" fmla="*/ 645607 w 2388792"/>
                <a:gd name="connsiteY314" fmla="*/ 1033918 h 1839646"/>
                <a:gd name="connsiteX315" fmla="*/ 634749 w 2388792"/>
                <a:gd name="connsiteY315" fmla="*/ 1130502 h 1839646"/>
                <a:gd name="connsiteX316" fmla="*/ 695137 w 2388792"/>
                <a:gd name="connsiteY316" fmla="*/ 1229371 h 1839646"/>
                <a:gd name="connsiteX317" fmla="*/ 728094 w 2388792"/>
                <a:gd name="connsiteY317" fmla="*/ 1247850 h 1839646"/>
                <a:gd name="connsiteX318" fmla="*/ 811247 w 2388792"/>
                <a:gd name="connsiteY318" fmla="*/ 1247945 h 1839646"/>
                <a:gd name="connsiteX319" fmla="*/ 874017 w 2388792"/>
                <a:gd name="connsiteY319" fmla="*/ 1206416 h 1839646"/>
                <a:gd name="connsiteX320" fmla="*/ 902592 w 2388792"/>
                <a:gd name="connsiteY320" fmla="*/ 1129549 h 1839646"/>
                <a:gd name="connsiteX321" fmla="*/ 875731 w 2388792"/>
                <a:gd name="connsiteY321" fmla="*/ 1085449 h 1839646"/>
                <a:gd name="connsiteX322" fmla="*/ 802675 w 2388792"/>
                <a:gd name="connsiteY322" fmla="*/ 1075924 h 1839646"/>
                <a:gd name="connsiteX323" fmla="*/ 787530 w 2388792"/>
                <a:gd name="connsiteY323" fmla="*/ 1080305 h 1839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</a:cxnLst>
              <a:rect l="l" t="t" r="r" b="b"/>
              <a:pathLst>
                <a:path w="2388792" h="1839646">
                  <a:moveTo>
                    <a:pt x="2196468" y="1204702"/>
                  </a:moveTo>
                  <a:cubicBezTo>
                    <a:pt x="2202088" y="1207273"/>
                    <a:pt x="2206564" y="1209464"/>
                    <a:pt x="2211137" y="1211369"/>
                  </a:cubicBezTo>
                  <a:cubicBezTo>
                    <a:pt x="2223519" y="1216513"/>
                    <a:pt x="2236283" y="1220799"/>
                    <a:pt x="2248284" y="1226800"/>
                  </a:cubicBezTo>
                  <a:cubicBezTo>
                    <a:pt x="2273716" y="1239468"/>
                    <a:pt x="2293337" y="1258613"/>
                    <a:pt x="2307339" y="1283188"/>
                  </a:cubicBezTo>
                  <a:cubicBezTo>
                    <a:pt x="2328008" y="1319478"/>
                    <a:pt x="2340581" y="1358054"/>
                    <a:pt x="2339057" y="1400345"/>
                  </a:cubicBezTo>
                  <a:cubicBezTo>
                    <a:pt x="2338867" y="1405584"/>
                    <a:pt x="2338676" y="1410823"/>
                    <a:pt x="2339057" y="1416061"/>
                  </a:cubicBezTo>
                  <a:cubicBezTo>
                    <a:pt x="2341058" y="1442541"/>
                    <a:pt x="2335724" y="1468163"/>
                    <a:pt x="2328866" y="1493214"/>
                  </a:cubicBezTo>
                  <a:cubicBezTo>
                    <a:pt x="2321341" y="1520741"/>
                    <a:pt x="2307625" y="1545792"/>
                    <a:pt x="2291432" y="1569223"/>
                  </a:cubicBezTo>
                  <a:cubicBezTo>
                    <a:pt x="2264476" y="1608276"/>
                    <a:pt x="2227710" y="1635803"/>
                    <a:pt x="2186086" y="1657330"/>
                  </a:cubicBezTo>
                  <a:cubicBezTo>
                    <a:pt x="2162083" y="1669712"/>
                    <a:pt x="2135984" y="1675999"/>
                    <a:pt x="2109791" y="1682095"/>
                  </a:cubicBezTo>
                  <a:cubicBezTo>
                    <a:pt x="2079501" y="1689048"/>
                    <a:pt x="2048735" y="1687714"/>
                    <a:pt x="2018350" y="1685905"/>
                  </a:cubicBezTo>
                  <a:cubicBezTo>
                    <a:pt x="1993204" y="1684381"/>
                    <a:pt x="1968439" y="1677999"/>
                    <a:pt x="1944055" y="1670950"/>
                  </a:cubicBezTo>
                  <a:cubicBezTo>
                    <a:pt x="1918909" y="1663711"/>
                    <a:pt x="1894240" y="1654567"/>
                    <a:pt x="1871094" y="1642756"/>
                  </a:cubicBezTo>
                  <a:cubicBezTo>
                    <a:pt x="1843186" y="1628564"/>
                    <a:pt x="1816230" y="1612562"/>
                    <a:pt x="1792608" y="1591607"/>
                  </a:cubicBezTo>
                  <a:cubicBezTo>
                    <a:pt x="1784321" y="1584178"/>
                    <a:pt x="1775082" y="1577796"/>
                    <a:pt x="1765081" y="1569985"/>
                  </a:cubicBezTo>
                  <a:cubicBezTo>
                    <a:pt x="1762128" y="1573605"/>
                    <a:pt x="1758889" y="1576462"/>
                    <a:pt x="1757080" y="1580082"/>
                  </a:cubicBezTo>
                  <a:cubicBezTo>
                    <a:pt x="1740982" y="1612276"/>
                    <a:pt x="1721075" y="1642375"/>
                    <a:pt x="1697358" y="1669045"/>
                  </a:cubicBezTo>
                  <a:cubicBezTo>
                    <a:pt x="1668688" y="1701335"/>
                    <a:pt x="1639160" y="1733339"/>
                    <a:pt x="1602203" y="1757056"/>
                  </a:cubicBezTo>
                  <a:cubicBezTo>
                    <a:pt x="1583344" y="1769153"/>
                    <a:pt x="1565341" y="1782869"/>
                    <a:pt x="1545529" y="1792966"/>
                  </a:cubicBezTo>
                  <a:cubicBezTo>
                    <a:pt x="1523717" y="1804110"/>
                    <a:pt x="1500381" y="1812397"/>
                    <a:pt x="1477426" y="1821064"/>
                  </a:cubicBezTo>
                  <a:cubicBezTo>
                    <a:pt x="1450756" y="1831066"/>
                    <a:pt x="1422371" y="1833352"/>
                    <a:pt x="1394558" y="1838495"/>
                  </a:cubicBezTo>
                  <a:cubicBezTo>
                    <a:pt x="1390177" y="1839257"/>
                    <a:pt x="1385605" y="1839067"/>
                    <a:pt x="1381128" y="1839162"/>
                  </a:cubicBezTo>
                  <a:cubicBezTo>
                    <a:pt x="1369126" y="1839257"/>
                    <a:pt x="1357125" y="1838781"/>
                    <a:pt x="1345219" y="1839352"/>
                  </a:cubicBezTo>
                  <a:cubicBezTo>
                    <a:pt x="1305309" y="1841257"/>
                    <a:pt x="1266542" y="1833637"/>
                    <a:pt x="1228156" y="1824398"/>
                  </a:cubicBezTo>
                  <a:cubicBezTo>
                    <a:pt x="1180531" y="1812968"/>
                    <a:pt x="1136431" y="1793061"/>
                    <a:pt x="1095187" y="1766867"/>
                  </a:cubicBezTo>
                  <a:cubicBezTo>
                    <a:pt x="1079471" y="1756961"/>
                    <a:pt x="1064898" y="1745150"/>
                    <a:pt x="1050706" y="1733149"/>
                  </a:cubicBezTo>
                  <a:cubicBezTo>
                    <a:pt x="1042895" y="1726576"/>
                    <a:pt x="1036894" y="1717718"/>
                    <a:pt x="1029751" y="1709431"/>
                  </a:cubicBezTo>
                  <a:cubicBezTo>
                    <a:pt x="1020892" y="1712575"/>
                    <a:pt x="1014034" y="1718194"/>
                    <a:pt x="1007081" y="1723624"/>
                  </a:cubicBezTo>
                  <a:cubicBezTo>
                    <a:pt x="980221" y="1744674"/>
                    <a:pt x="949931" y="1758485"/>
                    <a:pt x="917356" y="1767820"/>
                  </a:cubicBezTo>
                  <a:cubicBezTo>
                    <a:pt x="908021" y="1770487"/>
                    <a:pt x="898687" y="1773154"/>
                    <a:pt x="889543" y="1776297"/>
                  </a:cubicBezTo>
                  <a:cubicBezTo>
                    <a:pt x="850300" y="1789632"/>
                    <a:pt x="809628" y="1787060"/>
                    <a:pt x="769623" y="1784488"/>
                  </a:cubicBezTo>
                  <a:cubicBezTo>
                    <a:pt x="741619" y="1782679"/>
                    <a:pt x="713997" y="1774487"/>
                    <a:pt x="687232" y="1764962"/>
                  </a:cubicBezTo>
                  <a:cubicBezTo>
                    <a:pt x="649513" y="1751627"/>
                    <a:pt x="615413" y="1731625"/>
                    <a:pt x="584743" y="1706288"/>
                  </a:cubicBezTo>
                  <a:cubicBezTo>
                    <a:pt x="566359" y="1691143"/>
                    <a:pt x="550357" y="1673427"/>
                    <a:pt x="535117" y="1654758"/>
                  </a:cubicBezTo>
                  <a:cubicBezTo>
                    <a:pt x="515020" y="1630183"/>
                    <a:pt x="499494" y="1603323"/>
                    <a:pt x="485683" y="1575129"/>
                  </a:cubicBezTo>
                  <a:cubicBezTo>
                    <a:pt x="479491" y="1562461"/>
                    <a:pt x="474824" y="1549126"/>
                    <a:pt x="469014" y="1534838"/>
                  </a:cubicBezTo>
                  <a:cubicBezTo>
                    <a:pt x="465299" y="1534838"/>
                    <a:pt x="461489" y="1533981"/>
                    <a:pt x="458155" y="1534933"/>
                  </a:cubicBezTo>
                  <a:cubicBezTo>
                    <a:pt x="435010" y="1541887"/>
                    <a:pt x="411388" y="1543982"/>
                    <a:pt x="387385" y="1543220"/>
                  </a:cubicBezTo>
                  <a:cubicBezTo>
                    <a:pt x="375383" y="1542839"/>
                    <a:pt x="363477" y="1542839"/>
                    <a:pt x="351475" y="1543125"/>
                  </a:cubicBezTo>
                  <a:cubicBezTo>
                    <a:pt x="331854" y="1543601"/>
                    <a:pt x="312899" y="1539505"/>
                    <a:pt x="294325" y="1533886"/>
                  </a:cubicBezTo>
                  <a:cubicBezTo>
                    <a:pt x="270037" y="1526456"/>
                    <a:pt x="245748" y="1518931"/>
                    <a:pt x="223364" y="1506549"/>
                  </a:cubicBezTo>
                  <a:cubicBezTo>
                    <a:pt x="197170" y="1491976"/>
                    <a:pt x="171929" y="1476259"/>
                    <a:pt x="151165" y="1454257"/>
                  </a:cubicBezTo>
                  <a:cubicBezTo>
                    <a:pt x="143449" y="1446065"/>
                    <a:pt x="135448" y="1438255"/>
                    <a:pt x="127352" y="1430444"/>
                  </a:cubicBezTo>
                  <a:cubicBezTo>
                    <a:pt x="81537" y="1385962"/>
                    <a:pt x="50485" y="1332051"/>
                    <a:pt x="26292" y="1273567"/>
                  </a:cubicBezTo>
                  <a:cubicBezTo>
                    <a:pt x="14290" y="1244516"/>
                    <a:pt x="7813" y="1213941"/>
                    <a:pt x="1051" y="1183461"/>
                  </a:cubicBezTo>
                  <a:cubicBezTo>
                    <a:pt x="-92" y="1178413"/>
                    <a:pt x="193" y="1173079"/>
                    <a:pt x="193" y="1167840"/>
                  </a:cubicBezTo>
                  <a:cubicBezTo>
                    <a:pt x="3" y="1151362"/>
                    <a:pt x="98" y="1134979"/>
                    <a:pt x="3" y="1118500"/>
                  </a:cubicBezTo>
                  <a:cubicBezTo>
                    <a:pt x="-188" y="1076209"/>
                    <a:pt x="9052" y="1035823"/>
                    <a:pt x="24292" y="996676"/>
                  </a:cubicBezTo>
                  <a:cubicBezTo>
                    <a:pt x="36007" y="966672"/>
                    <a:pt x="50009" y="937811"/>
                    <a:pt x="67630" y="910855"/>
                  </a:cubicBezTo>
                  <a:cubicBezTo>
                    <a:pt x="91443" y="874375"/>
                    <a:pt x="120875" y="842275"/>
                    <a:pt x="153832" y="814272"/>
                  </a:cubicBezTo>
                  <a:cubicBezTo>
                    <a:pt x="182311" y="790078"/>
                    <a:pt x="214887" y="771505"/>
                    <a:pt x="250129" y="758074"/>
                  </a:cubicBezTo>
                  <a:cubicBezTo>
                    <a:pt x="254225" y="756455"/>
                    <a:pt x="258226" y="754550"/>
                    <a:pt x="263464" y="752264"/>
                  </a:cubicBezTo>
                  <a:cubicBezTo>
                    <a:pt x="260702" y="746930"/>
                    <a:pt x="258892" y="742072"/>
                    <a:pt x="256035" y="738072"/>
                  </a:cubicBezTo>
                  <a:cubicBezTo>
                    <a:pt x="228031" y="698067"/>
                    <a:pt x="214315" y="653014"/>
                    <a:pt x="205933" y="605484"/>
                  </a:cubicBezTo>
                  <a:cubicBezTo>
                    <a:pt x="200028" y="571861"/>
                    <a:pt x="200980" y="538333"/>
                    <a:pt x="203076" y="505090"/>
                  </a:cubicBezTo>
                  <a:cubicBezTo>
                    <a:pt x="204886" y="476230"/>
                    <a:pt x="212982" y="447845"/>
                    <a:pt x="225174" y="421175"/>
                  </a:cubicBezTo>
                  <a:cubicBezTo>
                    <a:pt x="235080" y="399458"/>
                    <a:pt x="245748" y="377836"/>
                    <a:pt x="260893" y="359167"/>
                  </a:cubicBezTo>
                  <a:cubicBezTo>
                    <a:pt x="280609" y="334783"/>
                    <a:pt x="302231" y="312209"/>
                    <a:pt x="329473" y="295540"/>
                  </a:cubicBezTo>
                  <a:cubicBezTo>
                    <a:pt x="354523" y="280110"/>
                    <a:pt x="381003" y="268870"/>
                    <a:pt x="410054" y="263917"/>
                  </a:cubicBezTo>
                  <a:cubicBezTo>
                    <a:pt x="418817" y="262393"/>
                    <a:pt x="427675" y="261060"/>
                    <a:pt x="436534" y="260488"/>
                  </a:cubicBezTo>
                  <a:cubicBezTo>
                    <a:pt x="446916" y="259822"/>
                    <a:pt x="457298" y="260107"/>
                    <a:pt x="468633" y="260012"/>
                  </a:cubicBezTo>
                  <a:cubicBezTo>
                    <a:pt x="469776" y="254583"/>
                    <a:pt x="471395" y="250392"/>
                    <a:pt x="471395" y="246201"/>
                  </a:cubicBezTo>
                  <a:cubicBezTo>
                    <a:pt x="471776" y="197909"/>
                    <a:pt x="490445" y="156285"/>
                    <a:pt x="517877" y="117994"/>
                  </a:cubicBezTo>
                  <a:cubicBezTo>
                    <a:pt x="549310" y="74084"/>
                    <a:pt x="592553" y="45795"/>
                    <a:pt x="642274" y="26554"/>
                  </a:cubicBezTo>
                  <a:cubicBezTo>
                    <a:pt x="671611" y="15220"/>
                    <a:pt x="701900" y="8933"/>
                    <a:pt x="732952" y="3790"/>
                  </a:cubicBezTo>
                  <a:cubicBezTo>
                    <a:pt x="758383" y="-401"/>
                    <a:pt x="783720" y="-782"/>
                    <a:pt x="808771" y="1027"/>
                  </a:cubicBezTo>
                  <a:cubicBezTo>
                    <a:pt x="839155" y="3218"/>
                    <a:pt x="868969" y="10362"/>
                    <a:pt x="898020" y="20554"/>
                  </a:cubicBezTo>
                  <a:cubicBezTo>
                    <a:pt x="920785" y="28555"/>
                    <a:pt x="941454" y="40270"/>
                    <a:pt x="961647" y="53034"/>
                  </a:cubicBezTo>
                  <a:cubicBezTo>
                    <a:pt x="999747" y="77227"/>
                    <a:pt x="1027274" y="110946"/>
                    <a:pt x="1049086" y="149903"/>
                  </a:cubicBezTo>
                  <a:cubicBezTo>
                    <a:pt x="1051944" y="154951"/>
                    <a:pt x="1054897" y="160000"/>
                    <a:pt x="1058516" y="166191"/>
                  </a:cubicBezTo>
                  <a:cubicBezTo>
                    <a:pt x="1069756" y="158380"/>
                    <a:pt x="1080043" y="151332"/>
                    <a:pt x="1090234" y="144188"/>
                  </a:cubicBezTo>
                  <a:cubicBezTo>
                    <a:pt x="1110142" y="130186"/>
                    <a:pt x="1132811" y="123138"/>
                    <a:pt x="1156052" y="117328"/>
                  </a:cubicBezTo>
                  <a:cubicBezTo>
                    <a:pt x="1176531" y="112184"/>
                    <a:pt x="1197486" y="111327"/>
                    <a:pt x="1218346" y="112756"/>
                  </a:cubicBezTo>
                  <a:cubicBezTo>
                    <a:pt x="1232347" y="113708"/>
                    <a:pt x="1246445" y="115804"/>
                    <a:pt x="1260256" y="118947"/>
                  </a:cubicBezTo>
                  <a:cubicBezTo>
                    <a:pt x="1308452" y="129901"/>
                    <a:pt x="1351029" y="152856"/>
                    <a:pt x="1388748" y="184098"/>
                  </a:cubicBezTo>
                  <a:cubicBezTo>
                    <a:pt x="1419990" y="210006"/>
                    <a:pt x="1446470" y="240772"/>
                    <a:pt x="1464757" y="277252"/>
                  </a:cubicBezTo>
                  <a:cubicBezTo>
                    <a:pt x="1478759" y="305256"/>
                    <a:pt x="1488951" y="334974"/>
                    <a:pt x="1490951" y="366787"/>
                  </a:cubicBezTo>
                  <a:cubicBezTo>
                    <a:pt x="1491142" y="369645"/>
                    <a:pt x="1492285" y="372407"/>
                    <a:pt x="1493047" y="375646"/>
                  </a:cubicBezTo>
                  <a:cubicBezTo>
                    <a:pt x="1496476" y="375646"/>
                    <a:pt x="1499714" y="376503"/>
                    <a:pt x="1502095" y="375455"/>
                  </a:cubicBezTo>
                  <a:cubicBezTo>
                    <a:pt x="1510287" y="371836"/>
                    <a:pt x="1518669" y="368216"/>
                    <a:pt x="1526194" y="363454"/>
                  </a:cubicBezTo>
                  <a:cubicBezTo>
                    <a:pt x="1552292" y="346975"/>
                    <a:pt x="1580677" y="335736"/>
                    <a:pt x="1609823" y="326401"/>
                  </a:cubicBezTo>
                  <a:cubicBezTo>
                    <a:pt x="1642494" y="315924"/>
                    <a:pt x="1675736" y="308875"/>
                    <a:pt x="1709931" y="304303"/>
                  </a:cubicBezTo>
                  <a:cubicBezTo>
                    <a:pt x="1752508" y="298588"/>
                    <a:pt x="1795084" y="299541"/>
                    <a:pt x="1837375" y="301732"/>
                  </a:cubicBezTo>
                  <a:cubicBezTo>
                    <a:pt x="1875761" y="303637"/>
                    <a:pt x="1914337" y="309923"/>
                    <a:pt x="1951580" y="320686"/>
                  </a:cubicBezTo>
                  <a:cubicBezTo>
                    <a:pt x="1983775" y="330021"/>
                    <a:pt x="2016541" y="338593"/>
                    <a:pt x="2047402" y="351357"/>
                  </a:cubicBezTo>
                  <a:cubicBezTo>
                    <a:pt x="2092931" y="370216"/>
                    <a:pt x="2136365" y="393648"/>
                    <a:pt x="2176370" y="422985"/>
                  </a:cubicBezTo>
                  <a:cubicBezTo>
                    <a:pt x="2210279" y="447845"/>
                    <a:pt x="2240283" y="476801"/>
                    <a:pt x="2269144" y="507091"/>
                  </a:cubicBezTo>
                  <a:cubicBezTo>
                    <a:pt x="2290766" y="529855"/>
                    <a:pt x="2309054" y="555573"/>
                    <a:pt x="2324579" y="582719"/>
                  </a:cubicBezTo>
                  <a:cubicBezTo>
                    <a:pt x="2342391" y="613771"/>
                    <a:pt x="2358107" y="646060"/>
                    <a:pt x="2369156" y="680350"/>
                  </a:cubicBezTo>
                  <a:cubicBezTo>
                    <a:pt x="2376205" y="702353"/>
                    <a:pt x="2379920" y="725118"/>
                    <a:pt x="2384396" y="747692"/>
                  </a:cubicBezTo>
                  <a:cubicBezTo>
                    <a:pt x="2390016" y="775981"/>
                    <a:pt x="2389159" y="804271"/>
                    <a:pt x="2387730" y="832465"/>
                  </a:cubicBezTo>
                  <a:cubicBezTo>
                    <a:pt x="2386206" y="861325"/>
                    <a:pt x="2380301" y="889900"/>
                    <a:pt x="2371633" y="917713"/>
                  </a:cubicBezTo>
                  <a:cubicBezTo>
                    <a:pt x="2362203" y="947717"/>
                    <a:pt x="2351345" y="976959"/>
                    <a:pt x="2336676" y="1004772"/>
                  </a:cubicBezTo>
                  <a:cubicBezTo>
                    <a:pt x="2324484" y="1027822"/>
                    <a:pt x="2313721" y="1051921"/>
                    <a:pt x="2299624" y="1073733"/>
                  </a:cubicBezTo>
                  <a:cubicBezTo>
                    <a:pt x="2283908" y="1098022"/>
                    <a:pt x="2265334" y="1120596"/>
                    <a:pt x="2247331" y="1143361"/>
                  </a:cubicBezTo>
                  <a:cubicBezTo>
                    <a:pt x="2231139" y="1163839"/>
                    <a:pt x="2214184" y="1183461"/>
                    <a:pt x="2196468" y="1204702"/>
                  </a:cubicBezTo>
                  <a:close/>
                  <a:moveTo>
                    <a:pt x="787530" y="1080305"/>
                  </a:moveTo>
                  <a:cubicBezTo>
                    <a:pt x="787054" y="1075733"/>
                    <a:pt x="786006" y="1073161"/>
                    <a:pt x="786863" y="1071637"/>
                  </a:cubicBezTo>
                  <a:cubicBezTo>
                    <a:pt x="788482" y="1068399"/>
                    <a:pt x="790673" y="1064875"/>
                    <a:pt x="793531" y="1062874"/>
                  </a:cubicBezTo>
                  <a:cubicBezTo>
                    <a:pt x="816200" y="1047253"/>
                    <a:pt x="839727" y="1038300"/>
                    <a:pt x="868778" y="1044301"/>
                  </a:cubicBezTo>
                  <a:cubicBezTo>
                    <a:pt x="892591" y="1049254"/>
                    <a:pt x="909355" y="1061922"/>
                    <a:pt x="923833" y="1079448"/>
                  </a:cubicBezTo>
                  <a:cubicBezTo>
                    <a:pt x="945264" y="1105261"/>
                    <a:pt x="946407" y="1136026"/>
                    <a:pt x="941454" y="1166697"/>
                  </a:cubicBezTo>
                  <a:cubicBezTo>
                    <a:pt x="936977" y="1194319"/>
                    <a:pt x="922880" y="1218418"/>
                    <a:pt x="903640" y="1239182"/>
                  </a:cubicBezTo>
                  <a:cubicBezTo>
                    <a:pt x="868492" y="1277092"/>
                    <a:pt x="824296" y="1296046"/>
                    <a:pt x="773338" y="1300809"/>
                  </a:cubicBezTo>
                  <a:cubicBezTo>
                    <a:pt x="768194" y="1301285"/>
                    <a:pt x="762765" y="1301380"/>
                    <a:pt x="757621" y="1300618"/>
                  </a:cubicBezTo>
                  <a:cubicBezTo>
                    <a:pt x="715521" y="1293760"/>
                    <a:pt x="677611" y="1279378"/>
                    <a:pt x="647417" y="1246612"/>
                  </a:cubicBezTo>
                  <a:cubicBezTo>
                    <a:pt x="621985" y="1219084"/>
                    <a:pt x="603983" y="1188604"/>
                    <a:pt x="594363" y="1152409"/>
                  </a:cubicBezTo>
                  <a:cubicBezTo>
                    <a:pt x="583885" y="1112881"/>
                    <a:pt x="587219" y="1073828"/>
                    <a:pt x="598459" y="1035633"/>
                  </a:cubicBezTo>
                  <a:cubicBezTo>
                    <a:pt x="613032" y="985912"/>
                    <a:pt x="645703" y="947812"/>
                    <a:pt x="685708" y="916475"/>
                  </a:cubicBezTo>
                  <a:cubicBezTo>
                    <a:pt x="710949" y="896758"/>
                    <a:pt x="738762" y="880661"/>
                    <a:pt x="769337" y="869612"/>
                  </a:cubicBezTo>
                  <a:cubicBezTo>
                    <a:pt x="801817" y="857801"/>
                    <a:pt x="835345" y="850753"/>
                    <a:pt x="869445" y="848657"/>
                  </a:cubicBezTo>
                  <a:cubicBezTo>
                    <a:pt x="893829" y="847133"/>
                    <a:pt x="918308" y="848276"/>
                    <a:pt x="943073" y="851705"/>
                  </a:cubicBezTo>
                  <a:cubicBezTo>
                    <a:pt x="991555" y="858563"/>
                    <a:pt x="1034704" y="877613"/>
                    <a:pt x="1075661" y="902759"/>
                  </a:cubicBezTo>
                  <a:cubicBezTo>
                    <a:pt x="1093473" y="913618"/>
                    <a:pt x="1110332" y="926381"/>
                    <a:pt x="1123953" y="942288"/>
                  </a:cubicBezTo>
                  <a:cubicBezTo>
                    <a:pt x="1146813" y="968863"/>
                    <a:pt x="1166720" y="997342"/>
                    <a:pt x="1180246" y="1030299"/>
                  </a:cubicBezTo>
                  <a:cubicBezTo>
                    <a:pt x="1198629" y="1075162"/>
                    <a:pt x="1202153" y="1121644"/>
                    <a:pt x="1197581" y="1168697"/>
                  </a:cubicBezTo>
                  <a:cubicBezTo>
                    <a:pt x="1193962" y="1206226"/>
                    <a:pt x="1178341" y="1240611"/>
                    <a:pt x="1157767" y="1272234"/>
                  </a:cubicBezTo>
                  <a:cubicBezTo>
                    <a:pt x="1143765" y="1293665"/>
                    <a:pt x="1125572" y="1311191"/>
                    <a:pt x="1104712" y="1326050"/>
                  </a:cubicBezTo>
                  <a:cubicBezTo>
                    <a:pt x="1086996" y="1338623"/>
                    <a:pt x="1068613" y="1349767"/>
                    <a:pt x="1047753" y="1356721"/>
                  </a:cubicBezTo>
                  <a:cubicBezTo>
                    <a:pt x="1042609" y="1358435"/>
                    <a:pt x="1036132" y="1359864"/>
                    <a:pt x="1034894" y="1367960"/>
                  </a:cubicBezTo>
                  <a:cubicBezTo>
                    <a:pt x="1037275" y="1369770"/>
                    <a:pt x="1039657" y="1371389"/>
                    <a:pt x="1041943" y="1373199"/>
                  </a:cubicBezTo>
                  <a:cubicBezTo>
                    <a:pt x="1067184" y="1392820"/>
                    <a:pt x="1086996" y="1416252"/>
                    <a:pt x="1096997" y="1447494"/>
                  </a:cubicBezTo>
                  <a:cubicBezTo>
                    <a:pt x="1104427" y="1470449"/>
                    <a:pt x="1104331" y="1494357"/>
                    <a:pt x="1108427" y="1517788"/>
                  </a:cubicBezTo>
                  <a:cubicBezTo>
                    <a:pt x="1109284" y="1522741"/>
                    <a:pt x="1107570" y="1528075"/>
                    <a:pt x="1106903" y="1533219"/>
                  </a:cubicBezTo>
                  <a:cubicBezTo>
                    <a:pt x="1106236" y="1538362"/>
                    <a:pt x="1104808" y="1543411"/>
                    <a:pt x="1104522" y="1548649"/>
                  </a:cubicBezTo>
                  <a:cubicBezTo>
                    <a:pt x="1102236" y="1589131"/>
                    <a:pt x="1088996" y="1625802"/>
                    <a:pt x="1067089" y="1659520"/>
                  </a:cubicBezTo>
                  <a:cubicBezTo>
                    <a:pt x="1052420" y="1682095"/>
                    <a:pt x="1052039" y="1682380"/>
                    <a:pt x="1074042" y="1698954"/>
                  </a:cubicBezTo>
                  <a:cubicBezTo>
                    <a:pt x="1094902" y="1714670"/>
                    <a:pt x="1115571" y="1730386"/>
                    <a:pt x="1138907" y="1742578"/>
                  </a:cubicBezTo>
                  <a:cubicBezTo>
                    <a:pt x="1175578" y="1761724"/>
                    <a:pt x="1213869" y="1775630"/>
                    <a:pt x="1254255" y="1784203"/>
                  </a:cubicBezTo>
                  <a:cubicBezTo>
                    <a:pt x="1269114" y="1787346"/>
                    <a:pt x="1331788" y="1794871"/>
                    <a:pt x="1345028" y="1794680"/>
                  </a:cubicBezTo>
                  <a:cubicBezTo>
                    <a:pt x="1370460" y="1794204"/>
                    <a:pt x="1395320" y="1789918"/>
                    <a:pt x="1420276" y="1785822"/>
                  </a:cubicBezTo>
                  <a:cubicBezTo>
                    <a:pt x="1465996" y="1778488"/>
                    <a:pt x="1507144" y="1759438"/>
                    <a:pt x="1546577" y="1736292"/>
                  </a:cubicBezTo>
                  <a:cubicBezTo>
                    <a:pt x="1575628" y="1719242"/>
                    <a:pt x="1600108" y="1696001"/>
                    <a:pt x="1625920" y="1674665"/>
                  </a:cubicBezTo>
                  <a:cubicBezTo>
                    <a:pt x="1630492" y="1670950"/>
                    <a:pt x="1634112" y="1665997"/>
                    <a:pt x="1637922" y="1661425"/>
                  </a:cubicBezTo>
                  <a:cubicBezTo>
                    <a:pt x="1641256" y="1657425"/>
                    <a:pt x="1643923" y="1652758"/>
                    <a:pt x="1647637" y="1649233"/>
                  </a:cubicBezTo>
                  <a:cubicBezTo>
                    <a:pt x="1665545" y="1632088"/>
                    <a:pt x="1680118" y="1612276"/>
                    <a:pt x="1693262" y="1591417"/>
                  </a:cubicBezTo>
                  <a:cubicBezTo>
                    <a:pt x="1705168" y="1572462"/>
                    <a:pt x="1716789" y="1553412"/>
                    <a:pt x="1728600" y="1534362"/>
                  </a:cubicBezTo>
                  <a:cubicBezTo>
                    <a:pt x="1740316" y="1515502"/>
                    <a:pt x="1759842" y="1511026"/>
                    <a:pt x="1778320" y="1523313"/>
                  </a:cubicBezTo>
                  <a:cubicBezTo>
                    <a:pt x="1785083" y="1527790"/>
                    <a:pt x="1791846" y="1532743"/>
                    <a:pt x="1797370" y="1538743"/>
                  </a:cubicBezTo>
                  <a:cubicBezTo>
                    <a:pt x="1816897" y="1559984"/>
                    <a:pt x="1840900" y="1575224"/>
                    <a:pt x="1865570" y="1589131"/>
                  </a:cubicBezTo>
                  <a:cubicBezTo>
                    <a:pt x="1909289" y="1613705"/>
                    <a:pt x="1955295" y="1632469"/>
                    <a:pt x="2005968" y="1638756"/>
                  </a:cubicBezTo>
                  <a:cubicBezTo>
                    <a:pt x="2037305" y="1642661"/>
                    <a:pt x="2068071" y="1643614"/>
                    <a:pt x="2099313" y="1638280"/>
                  </a:cubicBezTo>
                  <a:cubicBezTo>
                    <a:pt x="2135984" y="1631993"/>
                    <a:pt x="2169131" y="1618753"/>
                    <a:pt x="2199897" y="1597703"/>
                  </a:cubicBezTo>
                  <a:cubicBezTo>
                    <a:pt x="2230187" y="1576939"/>
                    <a:pt x="2253713" y="1550650"/>
                    <a:pt x="2270572" y="1518455"/>
                  </a:cubicBezTo>
                  <a:cubicBezTo>
                    <a:pt x="2295433" y="1471021"/>
                    <a:pt x="2299052" y="1420633"/>
                    <a:pt x="2290670" y="1368436"/>
                  </a:cubicBezTo>
                  <a:cubicBezTo>
                    <a:pt x="2284479" y="1329289"/>
                    <a:pt x="2268572" y="1295665"/>
                    <a:pt x="2238092" y="1270043"/>
                  </a:cubicBezTo>
                  <a:cubicBezTo>
                    <a:pt x="2216375" y="1251850"/>
                    <a:pt x="2192658" y="1236515"/>
                    <a:pt x="2164464" y="1229181"/>
                  </a:cubicBezTo>
                  <a:cubicBezTo>
                    <a:pt x="2135222" y="1251374"/>
                    <a:pt x="2101409" y="1256327"/>
                    <a:pt x="2066737" y="1255946"/>
                  </a:cubicBezTo>
                  <a:cubicBezTo>
                    <a:pt x="2039210" y="1255660"/>
                    <a:pt x="2011683" y="1253660"/>
                    <a:pt x="1984251" y="1251279"/>
                  </a:cubicBezTo>
                  <a:cubicBezTo>
                    <a:pt x="1977298" y="1250707"/>
                    <a:pt x="1969963" y="1246707"/>
                    <a:pt x="1964249" y="1242421"/>
                  </a:cubicBezTo>
                  <a:cubicBezTo>
                    <a:pt x="1954819" y="1235467"/>
                    <a:pt x="1954628" y="1220704"/>
                    <a:pt x="1963201" y="1212798"/>
                  </a:cubicBezTo>
                  <a:cubicBezTo>
                    <a:pt x="1971202" y="1205464"/>
                    <a:pt x="1980155" y="1200892"/>
                    <a:pt x="1991776" y="1203940"/>
                  </a:cubicBezTo>
                  <a:cubicBezTo>
                    <a:pt x="1998157" y="1205654"/>
                    <a:pt x="2004920" y="1206702"/>
                    <a:pt x="2011588" y="1206797"/>
                  </a:cubicBezTo>
                  <a:cubicBezTo>
                    <a:pt x="2039972" y="1207178"/>
                    <a:pt x="2068452" y="1206892"/>
                    <a:pt x="2096836" y="1207083"/>
                  </a:cubicBezTo>
                  <a:cubicBezTo>
                    <a:pt x="2110743" y="1207178"/>
                    <a:pt x="2123411" y="1203654"/>
                    <a:pt x="2134365" y="1194986"/>
                  </a:cubicBezTo>
                  <a:cubicBezTo>
                    <a:pt x="2140175" y="1190414"/>
                    <a:pt x="2146271" y="1186033"/>
                    <a:pt x="2151701" y="1180984"/>
                  </a:cubicBezTo>
                  <a:cubicBezTo>
                    <a:pt x="2188753" y="1145932"/>
                    <a:pt x="2218376" y="1104975"/>
                    <a:pt x="2245712" y="1062017"/>
                  </a:cubicBezTo>
                  <a:cubicBezTo>
                    <a:pt x="2272192" y="1020393"/>
                    <a:pt x="2295147" y="976959"/>
                    <a:pt x="2313054" y="931048"/>
                  </a:cubicBezTo>
                  <a:cubicBezTo>
                    <a:pt x="2325055" y="900378"/>
                    <a:pt x="2333723" y="868945"/>
                    <a:pt x="2334676" y="835703"/>
                  </a:cubicBezTo>
                  <a:cubicBezTo>
                    <a:pt x="2334771" y="831988"/>
                    <a:pt x="2334676" y="828083"/>
                    <a:pt x="2335819" y="824654"/>
                  </a:cubicBezTo>
                  <a:cubicBezTo>
                    <a:pt x="2339914" y="812176"/>
                    <a:pt x="2340105" y="799889"/>
                    <a:pt x="2336105" y="787221"/>
                  </a:cubicBezTo>
                  <a:cubicBezTo>
                    <a:pt x="2334771" y="783030"/>
                    <a:pt x="2334676" y="778363"/>
                    <a:pt x="2334676" y="773981"/>
                  </a:cubicBezTo>
                  <a:cubicBezTo>
                    <a:pt x="2335152" y="739786"/>
                    <a:pt x="2323913" y="708068"/>
                    <a:pt x="2313340" y="676350"/>
                  </a:cubicBezTo>
                  <a:cubicBezTo>
                    <a:pt x="2304386" y="649299"/>
                    <a:pt x="2290480" y="624439"/>
                    <a:pt x="2275430" y="600436"/>
                  </a:cubicBezTo>
                  <a:cubicBezTo>
                    <a:pt x="2259524" y="575194"/>
                    <a:pt x="2242474" y="550715"/>
                    <a:pt x="2220662" y="529951"/>
                  </a:cubicBezTo>
                  <a:cubicBezTo>
                    <a:pt x="2201707" y="511948"/>
                    <a:pt x="2184371" y="492232"/>
                    <a:pt x="2162845" y="477182"/>
                  </a:cubicBezTo>
                  <a:cubicBezTo>
                    <a:pt x="2139699" y="460894"/>
                    <a:pt x="2117030" y="443559"/>
                    <a:pt x="2092645" y="429462"/>
                  </a:cubicBezTo>
                  <a:cubicBezTo>
                    <a:pt x="2045878" y="402506"/>
                    <a:pt x="1995491" y="383932"/>
                    <a:pt x="1943293" y="369931"/>
                  </a:cubicBezTo>
                  <a:cubicBezTo>
                    <a:pt x="1906527" y="360025"/>
                    <a:pt x="1868999" y="353262"/>
                    <a:pt x="1831375" y="350976"/>
                  </a:cubicBezTo>
                  <a:cubicBezTo>
                    <a:pt x="1784512" y="348118"/>
                    <a:pt x="1737553" y="348785"/>
                    <a:pt x="1691071" y="358882"/>
                  </a:cubicBezTo>
                  <a:cubicBezTo>
                    <a:pt x="1652971" y="367168"/>
                    <a:pt x="1616014" y="378027"/>
                    <a:pt x="1580867" y="394791"/>
                  </a:cubicBezTo>
                  <a:cubicBezTo>
                    <a:pt x="1552483" y="408316"/>
                    <a:pt x="1526194" y="425271"/>
                    <a:pt x="1499905" y="442416"/>
                  </a:cubicBezTo>
                  <a:cubicBezTo>
                    <a:pt x="1494952" y="445654"/>
                    <a:pt x="1489999" y="449464"/>
                    <a:pt x="1484570" y="451465"/>
                  </a:cubicBezTo>
                  <a:cubicBezTo>
                    <a:pt x="1463138" y="459466"/>
                    <a:pt x="1442850" y="446416"/>
                    <a:pt x="1441516" y="423842"/>
                  </a:cubicBezTo>
                  <a:cubicBezTo>
                    <a:pt x="1440945" y="413365"/>
                    <a:pt x="1442278" y="402792"/>
                    <a:pt x="1441135" y="392505"/>
                  </a:cubicBezTo>
                  <a:cubicBezTo>
                    <a:pt x="1439230" y="375550"/>
                    <a:pt x="1437516" y="358405"/>
                    <a:pt x="1432849" y="342118"/>
                  </a:cubicBezTo>
                  <a:cubicBezTo>
                    <a:pt x="1416561" y="284491"/>
                    <a:pt x="1381985" y="239819"/>
                    <a:pt x="1332646" y="206482"/>
                  </a:cubicBezTo>
                  <a:cubicBezTo>
                    <a:pt x="1292069" y="179050"/>
                    <a:pt x="1247873" y="164000"/>
                    <a:pt x="1197962" y="165810"/>
                  </a:cubicBezTo>
                  <a:cubicBezTo>
                    <a:pt x="1163672" y="167048"/>
                    <a:pt x="1133954" y="177526"/>
                    <a:pt x="1106713" y="197433"/>
                  </a:cubicBezTo>
                  <a:cubicBezTo>
                    <a:pt x="1093378" y="207148"/>
                    <a:pt x="1080995" y="217531"/>
                    <a:pt x="1071470" y="231342"/>
                  </a:cubicBezTo>
                  <a:cubicBezTo>
                    <a:pt x="1065088" y="240676"/>
                    <a:pt x="1054801" y="244105"/>
                    <a:pt x="1043752" y="242105"/>
                  </a:cubicBezTo>
                  <a:cubicBezTo>
                    <a:pt x="1032703" y="240200"/>
                    <a:pt x="1024417" y="234485"/>
                    <a:pt x="1022416" y="222293"/>
                  </a:cubicBezTo>
                  <a:cubicBezTo>
                    <a:pt x="1021750" y="217912"/>
                    <a:pt x="1020416" y="213625"/>
                    <a:pt x="1019178" y="209339"/>
                  </a:cubicBezTo>
                  <a:cubicBezTo>
                    <a:pt x="1014034" y="192194"/>
                    <a:pt x="1009367" y="174859"/>
                    <a:pt x="999937" y="159333"/>
                  </a:cubicBezTo>
                  <a:cubicBezTo>
                    <a:pt x="982221" y="130282"/>
                    <a:pt x="960313" y="105802"/>
                    <a:pt x="930786" y="87610"/>
                  </a:cubicBezTo>
                  <a:cubicBezTo>
                    <a:pt x="886971" y="60559"/>
                    <a:pt x="840203" y="45700"/>
                    <a:pt x="788959" y="45033"/>
                  </a:cubicBezTo>
                  <a:cubicBezTo>
                    <a:pt x="768861" y="44747"/>
                    <a:pt x="748858" y="45414"/>
                    <a:pt x="728856" y="49033"/>
                  </a:cubicBezTo>
                  <a:cubicBezTo>
                    <a:pt x="697804" y="54653"/>
                    <a:pt x="667420" y="61987"/>
                    <a:pt x="639321" y="76084"/>
                  </a:cubicBezTo>
                  <a:cubicBezTo>
                    <a:pt x="599221" y="96277"/>
                    <a:pt x="566264" y="125043"/>
                    <a:pt x="544166" y="164762"/>
                  </a:cubicBezTo>
                  <a:cubicBezTo>
                    <a:pt x="529498" y="191146"/>
                    <a:pt x="519401" y="218959"/>
                    <a:pt x="520735" y="249916"/>
                  </a:cubicBezTo>
                  <a:cubicBezTo>
                    <a:pt x="521116" y="259631"/>
                    <a:pt x="521116" y="269347"/>
                    <a:pt x="520735" y="279062"/>
                  </a:cubicBezTo>
                  <a:cubicBezTo>
                    <a:pt x="520163" y="295064"/>
                    <a:pt x="509876" y="304875"/>
                    <a:pt x="493588" y="305161"/>
                  </a:cubicBezTo>
                  <a:cubicBezTo>
                    <a:pt x="487588" y="305256"/>
                    <a:pt x="481301" y="305732"/>
                    <a:pt x="475777" y="304018"/>
                  </a:cubicBezTo>
                  <a:cubicBezTo>
                    <a:pt x="448440" y="295731"/>
                    <a:pt x="422246" y="303065"/>
                    <a:pt x="397100" y="311733"/>
                  </a:cubicBezTo>
                  <a:cubicBezTo>
                    <a:pt x="379669" y="317734"/>
                    <a:pt x="363667" y="328211"/>
                    <a:pt x="347951" y="338117"/>
                  </a:cubicBezTo>
                  <a:cubicBezTo>
                    <a:pt x="337283" y="344785"/>
                    <a:pt x="327091" y="352881"/>
                    <a:pt x="318805" y="362215"/>
                  </a:cubicBezTo>
                  <a:cubicBezTo>
                    <a:pt x="306041" y="376693"/>
                    <a:pt x="294706" y="392505"/>
                    <a:pt x="284991" y="409269"/>
                  </a:cubicBezTo>
                  <a:cubicBezTo>
                    <a:pt x="265846" y="442130"/>
                    <a:pt x="255844" y="478135"/>
                    <a:pt x="252225" y="515282"/>
                  </a:cubicBezTo>
                  <a:cubicBezTo>
                    <a:pt x="247272" y="566431"/>
                    <a:pt x="255844" y="616438"/>
                    <a:pt x="274894" y="664253"/>
                  </a:cubicBezTo>
                  <a:cubicBezTo>
                    <a:pt x="285181" y="690066"/>
                    <a:pt x="299755" y="713497"/>
                    <a:pt x="319186" y="733595"/>
                  </a:cubicBezTo>
                  <a:cubicBezTo>
                    <a:pt x="355476" y="771124"/>
                    <a:pt x="400434" y="793412"/>
                    <a:pt x="449964" y="807700"/>
                  </a:cubicBezTo>
                  <a:cubicBezTo>
                    <a:pt x="466442" y="812462"/>
                    <a:pt x="483016" y="816748"/>
                    <a:pt x="499875" y="819034"/>
                  </a:cubicBezTo>
                  <a:cubicBezTo>
                    <a:pt x="518258" y="821511"/>
                    <a:pt x="536356" y="825321"/>
                    <a:pt x="555215" y="825607"/>
                  </a:cubicBezTo>
                  <a:cubicBezTo>
                    <a:pt x="587505" y="826178"/>
                    <a:pt x="619223" y="821701"/>
                    <a:pt x="650560" y="815415"/>
                  </a:cubicBezTo>
                  <a:cubicBezTo>
                    <a:pt x="685708" y="808366"/>
                    <a:pt x="720093" y="797603"/>
                    <a:pt x="751335" y="779506"/>
                  </a:cubicBezTo>
                  <a:cubicBezTo>
                    <a:pt x="769337" y="769123"/>
                    <a:pt x="786577" y="757122"/>
                    <a:pt x="803246" y="744644"/>
                  </a:cubicBezTo>
                  <a:cubicBezTo>
                    <a:pt x="836965" y="719498"/>
                    <a:pt x="860777" y="686542"/>
                    <a:pt x="875827" y="647299"/>
                  </a:cubicBezTo>
                  <a:cubicBezTo>
                    <a:pt x="885542" y="621962"/>
                    <a:pt x="890305" y="595959"/>
                    <a:pt x="889543" y="568622"/>
                  </a:cubicBezTo>
                  <a:cubicBezTo>
                    <a:pt x="888971" y="548334"/>
                    <a:pt x="887923" y="528236"/>
                    <a:pt x="881256" y="509186"/>
                  </a:cubicBezTo>
                  <a:cubicBezTo>
                    <a:pt x="867159" y="469181"/>
                    <a:pt x="846585" y="433748"/>
                    <a:pt x="811152" y="408031"/>
                  </a:cubicBezTo>
                  <a:cubicBezTo>
                    <a:pt x="779910" y="385361"/>
                    <a:pt x="745810" y="373264"/>
                    <a:pt x="707329" y="372026"/>
                  </a:cubicBezTo>
                  <a:cubicBezTo>
                    <a:pt x="692089" y="371550"/>
                    <a:pt x="677516" y="374217"/>
                    <a:pt x="663038" y="377265"/>
                  </a:cubicBezTo>
                  <a:cubicBezTo>
                    <a:pt x="637987" y="382504"/>
                    <a:pt x="614461" y="392600"/>
                    <a:pt x="593125" y="406602"/>
                  </a:cubicBezTo>
                  <a:cubicBezTo>
                    <a:pt x="559882" y="428414"/>
                    <a:pt x="535022" y="457751"/>
                    <a:pt x="520163" y="494994"/>
                  </a:cubicBezTo>
                  <a:cubicBezTo>
                    <a:pt x="505399" y="532141"/>
                    <a:pt x="501113" y="570241"/>
                    <a:pt x="513877" y="608532"/>
                  </a:cubicBezTo>
                  <a:cubicBezTo>
                    <a:pt x="525307" y="642727"/>
                    <a:pt x="549024" y="664348"/>
                    <a:pt x="584743" y="673302"/>
                  </a:cubicBezTo>
                  <a:cubicBezTo>
                    <a:pt x="602745" y="677779"/>
                    <a:pt x="619699" y="677398"/>
                    <a:pt x="637606" y="673207"/>
                  </a:cubicBezTo>
                  <a:cubicBezTo>
                    <a:pt x="672849" y="664920"/>
                    <a:pt x="699519" y="644346"/>
                    <a:pt x="721522" y="617009"/>
                  </a:cubicBezTo>
                  <a:cubicBezTo>
                    <a:pt x="733142" y="602531"/>
                    <a:pt x="737143" y="585672"/>
                    <a:pt x="736857" y="566812"/>
                  </a:cubicBezTo>
                  <a:cubicBezTo>
                    <a:pt x="736571" y="541190"/>
                    <a:pt x="717426" y="528998"/>
                    <a:pt x="694566" y="534999"/>
                  </a:cubicBezTo>
                  <a:cubicBezTo>
                    <a:pt x="680088" y="538809"/>
                    <a:pt x="665800" y="543571"/>
                    <a:pt x="658180" y="558716"/>
                  </a:cubicBezTo>
                  <a:cubicBezTo>
                    <a:pt x="656942" y="561193"/>
                    <a:pt x="652751" y="562240"/>
                    <a:pt x="649322" y="564336"/>
                  </a:cubicBezTo>
                  <a:cubicBezTo>
                    <a:pt x="646369" y="547381"/>
                    <a:pt x="648465" y="534523"/>
                    <a:pt x="657609" y="525569"/>
                  </a:cubicBezTo>
                  <a:cubicBezTo>
                    <a:pt x="665515" y="517759"/>
                    <a:pt x="674087" y="509853"/>
                    <a:pt x="683803" y="504900"/>
                  </a:cubicBezTo>
                  <a:cubicBezTo>
                    <a:pt x="713997" y="489660"/>
                    <a:pt x="745239" y="498804"/>
                    <a:pt x="763146" y="524140"/>
                  </a:cubicBezTo>
                  <a:cubicBezTo>
                    <a:pt x="780196" y="548239"/>
                    <a:pt x="780672" y="574909"/>
                    <a:pt x="773814" y="601198"/>
                  </a:cubicBezTo>
                  <a:cubicBezTo>
                    <a:pt x="765337" y="633773"/>
                    <a:pt x="746096" y="659872"/>
                    <a:pt x="718283" y="679874"/>
                  </a:cubicBezTo>
                  <a:cubicBezTo>
                    <a:pt x="685327" y="703496"/>
                    <a:pt x="650560" y="720641"/>
                    <a:pt x="608650" y="717784"/>
                  </a:cubicBezTo>
                  <a:cubicBezTo>
                    <a:pt x="601221" y="717307"/>
                    <a:pt x="593696" y="717784"/>
                    <a:pt x="586171" y="717498"/>
                  </a:cubicBezTo>
                  <a:cubicBezTo>
                    <a:pt x="581695" y="717307"/>
                    <a:pt x="577123" y="717212"/>
                    <a:pt x="572932" y="715974"/>
                  </a:cubicBezTo>
                  <a:cubicBezTo>
                    <a:pt x="518163" y="700067"/>
                    <a:pt x="482635" y="664444"/>
                    <a:pt x="468252" y="609580"/>
                  </a:cubicBezTo>
                  <a:cubicBezTo>
                    <a:pt x="461108" y="582243"/>
                    <a:pt x="461394" y="554239"/>
                    <a:pt x="466347" y="525474"/>
                  </a:cubicBezTo>
                  <a:cubicBezTo>
                    <a:pt x="476539" y="466133"/>
                    <a:pt x="507781" y="420032"/>
                    <a:pt x="553405" y="383932"/>
                  </a:cubicBezTo>
                  <a:cubicBezTo>
                    <a:pt x="598363" y="348309"/>
                    <a:pt x="650465" y="328783"/>
                    <a:pt x="709139" y="331640"/>
                  </a:cubicBezTo>
                  <a:cubicBezTo>
                    <a:pt x="712854" y="331831"/>
                    <a:pt x="716664" y="331831"/>
                    <a:pt x="720379" y="331640"/>
                  </a:cubicBezTo>
                  <a:cubicBezTo>
                    <a:pt x="760955" y="330021"/>
                    <a:pt x="796960" y="344594"/>
                    <a:pt x="829726" y="365930"/>
                  </a:cubicBezTo>
                  <a:cubicBezTo>
                    <a:pt x="857920" y="384313"/>
                    <a:pt x="881161" y="408412"/>
                    <a:pt x="899734" y="437272"/>
                  </a:cubicBezTo>
                  <a:cubicBezTo>
                    <a:pt x="924785" y="476134"/>
                    <a:pt x="935072" y="518997"/>
                    <a:pt x="938120" y="564050"/>
                  </a:cubicBezTo>
                  <a:cubicBezTo>
                    <a:pt x="939263" y="581100"/>
                    <a:pt x="937453" y="598054"/>
                    <a:pt x="934405" y="615104"/>
                  </a:cubicBezTo>
                  <a:cubicBezTo>
                    <a:pt x="925166" y="667492"/>
                    <a:pt x="901068" y="712164"/>
                    <a:pt x="866111" y="751121"/>
                  </a:cubicBezTo>
                  <a:cubicBezTo>
                    <a:pt x="837441" y="783125"/>
                    <a:pt x="802198" y="806938"/>
                    <a:pt x="764289" y="826750"/>
                  </a:cubicBezTo>
                  <a:cubicBezTo>
                    <a:pt x="739714" y="839608"/>
                    <a:pt x="713902" y="849229"/>
                    <a:pt x="687041" y="855896"/>
                  </a:cubicBezTo>
                  <a:cubicBezTo>
                    <a:pt x="659609" y="862659"/>
                    <a:pt x="632368" y="870374"/>
                    <a:pt x="603697" y="870184"/>
                  </a:cubicBezTo>
                  <a:cubicBezTo>
                    <a:pt x="599221" y="870184"/>
                    <a:pt x="594839" y="871041"/>
                    <a:pt x="590362" y="871612"/>
                  </a:cubicBezTo>
                  <a:cubicBezTo>
                    <a:pt x="582266" y="872565"/>
                    <a:pt x="574170" y="873613"/>
                    <a:pt x="566074" y="874375"/>
                  </a:cubicBezTo>
                  <a:cubicBezTo>
                    <a:pt x="548833" y="875994"/>
                    <a:pt x="531974" y="871041"/>
                    <a:pt x="514924" y="870469"/>
                  </a:cubicBezTo>
                  <a:cubicBezTo>
                    <a:pt x="490826" y="869612"/>
                    <a:pt x="467490" y="864469"/>
                    <a:pt x="444725" y="858277"/>
                  </a:cubicBezTo>
                  <a:cubicBezTo>
                    <a:pt x="395386" y="845038"/>
                    <a:pt x="348904" y="825035"/>
                    <a:pt x="308422" y="792936"/>
                  </a:cubicBezTo>
                  <a:cubicBezTo>
                    <a:pt x="303279" y="788840"/>
                    <a:pt x="297945" y="784840"/>
                    <a:pt x="293563" y="781411"/>
                  </a:cubicBezTo>
                  <a:cubicBezTo>
                    <a:pt x="281562" y="786840"/>
                    <a:pt x="270608" y="791507"/>
                    <a:pt x="259940" y="796555"/>
                  </a:cubicBezTo>
                  <a:cubicBezTo>
                    <a:pt x="233651" y="809128"/>
                    <a:pt x="206410" y="820368"/>
                    <a:pt x="184978" y="840656"/>
                  </a:cubicBezTo>
                  <a:cubicBezTo>
                    <a:pt x="156308" y="867898"/>
                    <a:pt x="127352" y="894758"/>
                    <a:pt x="106969" y="929620"/>
                  </a:cubicBezTo>
                  <a:cubicBezTo>
                    <a:pt x="95253" y="949622"/>
                    <a:pt x="84490" y="969910"/>
                    <a:pt x="74488" y="990675"/>
                  </a:cubicBezTo>
                  <a:cubicBezTo>
                    <a:pt x="58582" y="1024012"/>
                    <a:pt x="49819" y="1059636"/>
                    <a:pt x="45913" y="1095831"/>
                  </a:cubicBezTo>
                  <a:cubicBezTo>
                    <a:pt x="42199" y="1129835"/>
                    <a:pt x="43627" y="1164411"/>
                    <a:pt x="50581" y="1198320"/>
                  </a:cubicBezTo>
                  <a:cubicBezTo>
                    <a:pt x="61058" y="1249374"/>
                    <a:pt x="81156" y="1296808"/>
                    <a:pt x="110302" y="1339576"/>
                  </a:cubicBezTo>
                  <a:cubicBezTo>
                    <a:pt x="135067" y="1375961"/>
                    <a:pt x="164309" y="1408822"/>
                    <a:pt x="200123" y="1435492"/>
                  </a:cubicBezTo>
                  <a:cubicBezTo>
                    <a:pt x="250034" y="1472640"/>
                    <a:pt x="306327" y="1492357"/>
                    <a:pt x="367668" y="1497691"/>
                  </a:cubicBezTo>
                  <a:cubicBezTo>
                    <a:pt x="399958" y="1500548"/>
                    <a:pt x="431581" y="1494071"/>
                    <a:pt x="462251" y="1484070"/>
                  </a:cubicBezTo>
                  <a:cubicBezTo>
                    <a:pt x="489493" y="1475212"/>
                    <a:pt x="511114" y="1457971"/>
                    <a:pt x="525878" y="1433587"/>
                  </a:cubicBezTo>
                  <a:cubicBezTo>
                    <a:pt x="537784" y="1413871"/>
                    <a:pt x="547690" y="1392820"/>
                    <a:pt x="553882" y="1370246"/>
                  </a:cubicBezTo>
                  <a:cubicBezTo>
                    <a:pt x="557977" y="1355101"/>
                    <a:pt x="559025" y="1339290"/>
                    <a:pt x="562740" y="1324431"/>
                  </a:cubicBezTo>
                  <a:cubicBezTo>
                    <a:pt x="569884" y="1295570"/>
                    <a:pt x="563883" y="1267948"/>
                    <a:pt x="559406" y="1240325"/>
                  </a:cubicBezTo>
                  <a:cubicBezTo>
                    <a:pt x="555882" y="1218227"/>
                    <a:pt x="546071" y="1197177"/>
                    <a:pt x="533403" y="1178794"/>
                  </a:cubicBezTo>
                  <a:cubicBezTo>
                    <a:pt x="523878" y="1164887"/>
                    <a:pt x="514543" y="1150028"/>
                    <a:pt x="500065" y="1140027"/>
                  </a:cubicBezTo>
                  <a:cubicBezTo>
                    <a:pt x="492064" y="1134502"/>
                    <a:pt x="484254" y="1128787"/>
                    <a:pt x="475872" y="1123834"/>
                  </a:cubicBezTo>
                  <a:cubicBezTo>
                    <a:pt x="446630" y="1106594"/>
                    <a:pt x="414817" y="1099165"/>
                    <a:pt x="381289" y="1104499"/>
                  </a:cubicBezTo>
                  <a:cubicBezTo>
                    <a:pt x="344713" y="1110309"/>
                    <a:pt x="313471" y="1127168"/>
                    <a:pt x="290134" y="1156696"/>
                  </a:cubicBezTo>
                  <a:cubicBezTo>
                    <a:pt x="268036" y="1184699"/>
                    <a:pt x="254797" y="1215370"/>
                    <a:pt x="265179" y="1251850"/>
                  </a:cubicBezTo>
                  <a:cubicBezTo>
                    <a:pt x="272418" y="1277282"/>
                    <a:pt x="288229" y="1294618"/>
                    <a:pt x="313947" y="1302714"/>
                  </a:cubicBezTo>
                  <a:cubicBezTo>
                    <a:pt x="329854" y="1307667"/>
                    <a:pt x="343665" y="1303571"/>
                    <a:pt x="355476" y="1293284"/>
                  </a:cubicBezTo>
                  <a:cubicBezTo>
                    <a:pt x="372716" y="1278330"/>
                    <a:pt x="380146" y="1258137"/>
                    <a:pt x="381860" y="1235848"/>
                  </a:cubicBezTo>
                  <a:cubicBezTo>
                    <a:pt x="382527" y="1227657"/>
                    <a:pt x="381860" y="1219370"/>
                    <a:pt x="382241" y="1211179"/>
                  </a:cubicBezTo>
                  <a:cubicBezTo>
                    <a:pt x="382336" y="1208702"/>
                    <a:pt x="384051" y="1206321"/>
                    <a:pt x="386051" y="1201463"/>
                  </a:cubicBezTo>
                  <a:cubicBezTo>
                    <a:pt x="397005" y="1220418"/>
                    <a:pt x="400910" y="1237944"/>
                    <a:pt x="400053" y="1256803"/>
                  </a:cubicBezTo>
                  <a:cubicBezTo>
                    <a:pt x="398434" y="1291760"/>
                    <a:pt x="385575" y="1318811"/>
                    <a:pt x="350713" y="1332051"/>
                  </a:cubicBezTo>
                  <a:cubicBezTo>
                    <a:pt x="333187" y="1338718"/>
                    <a:pt x="314804" y="1339671"/>
                    <a:pt x="298040" y="1333956"/>
                  </a:cubicBezTo>
                  <a:cubicBezTo>
                    <a:pt x="262512" y="1321954"/>
                    <a:pt x="239842" y="1296427"/>
                    <a:pt x="229270" y="1260137"/>
                  </a:cubicBezTo>
                  <a:cubicBezTo>
                    <a:pt x="218316" y="1222418"/>
                    <a:pt x="226984" y="1187461"/>
                    <a:pt x="244891" y="1154695"/>
                  </a:cubicBezTo>
                  <a:cubicBezTo>
                    <a:pt x="257464" y="1131550"/>
                    <a:pt x="276990" y="1113738"/>
                    <a:pt x="298231" y="1098022"/>
                  </a:cubicBezTo>
                  <a:cubicBezTo>
                    <a:pt x="328044" y="1076019"/>
                    <a:pt x="362620" y="1067732"/>
                    <a:pt x="398434" y="1063160"/>
                  </a:cubicBezTo>
                  <a:cubicBezTo>
                    <a:pt x="409673" y="1061731"/>
                    <a:pt x="420532" y="1065446"/>
                    <a:pt x="431581" y="1066970"/>
                  </a:cubicBezTo>
                  <a:cubicBezTo>
                    <a:pt x="473110" y="1072495"/>
                    <a:pt x="508066" y="1091068"/>
                    <a:pt x="538546" y="1118596"/>
                  </a:cubicBezTo>
                  <a:cubicBezTo>
                    <a:pt x="564645" y="1142218"/>
                    <a:pt x="580933" y="1172412"/>
                    <a:pt x="593029" y="1204797"/>
                  </a:cubicBezTo>
                  <a:cubicBezTo>
                    <a:pt x="607888" y="1244802"/>
                    <a:pt x="609793" y="1286807"/>
                    <a:pt x="605507" y="1328431"/>
                  </a:cubicBezTo>
                  <a:cubicBezTo>
                    <a:pt x="602364" y="1359388"/>
                    <a:pt x="594839" y="1390153"/>
                    <a:pt x="582552" y="1419109"/>
                  </a:cubicBezTo>
                  <a:cubicBezTo>
                    <a:pt x="571503" y="1445303"/>
                    <a:pt x="558358" y="1470449"/>
                    <a:pt x="536356" y="1489785"/>
                  </a:cubicBezTo>
                  <a:cubicBezTo>
                    <a:pt x="526831" y="1498167"/>
                    <a:pt x="517877" y="1507120"/>
                    <a:pt x="508447" y="1516074"/>
                  </a:cubicBezTo>
                  <a:cubicBezTo>
                    <a:pt x="508257" y="1517979"/>
                    <a:pt x="507495" y="1520360"/>
                    <a:pt x="508066" y="1522360"/>
                  </a:cubicBezTo>
                  <a:cubicBezTo>
                    <a:pt x="510067" y="1529504"/>
                    <a:pt x="512162" y="1536743"/>
                    <a:pt x="514924" y="1543601"/>
                  </a:cubicBezTo>
                  <a:cubicBezTo>
                    <a:pt x="531022" y="1582749"/>
                    <a:pt x="555691" y="1616277"/>
                    <a:pt x="583600" y="1647614"/>
                  </a:cubicBezTo>
                  <a:cubicBezTo>
                    <a:pt x="586076" y="1650376"/>
                    <a:pt x="588743" y="1653043"/>
                    <a:pt x="591696" y="1655425"/>
                  </a:cubicBezTo>
                  <a:cubicBezTo>
                    <a:pt x="619033" y="1677523"/>
                    <a:pt x="647608" y="1697620"/>
                    <a:pt x="679897" y="1712003"/>
                  </a:cubicBezTo>
                  <a:cubicBezTo>
                    <a:pt x="715711" y="1727910"/>
                    <a:pt x="753430" y="1736292"/>
                    <a:pt x="792102" y="1739721"/>
                  </a:cubicBezTo>
                  <a:cubicBezTo>
                    <a:pt x="824963" y="1742578"/>
                    <a:pt x="857348" y="1736673"/>
                    <a:pt x="889447" y="1729148"/>
                  </a:cubicBezTo>
                  <a:cubicBezTo>
                    <a:pt x="920499" y="1721909"/>
                    <a:pt x="948598" y="1708288"/>
                    <a:pt x="974601" y="1690667"/>
                  </a:cubicBezTo>
                  <a:cubicBezTo>
                    <a:pt x="991174" y="1679428"/>
                    <a:pt x="1006129" y="1666664"/>
                    <a:pt x="1018892" y="1650281"/>
                  </a:cubicBezTo>
                  <a:cubicBezTo>
                    <a:pt x="1046991" y="1613800"/>
                    <a:pt x="1060993" y="1573700"/>
                    <a:pt x="1060135" y="1527885"/>
                  </a:cubicBezTo>
                  <a:cubicBezTo>
                    <a:pt x="1059945" y="1520455"/>
                    <a:pt x="1059754" y="1512931"/>
                    <a:pt x="1060135" y="1505501"/>
                  </a:cubicBezTo>
                  <a:cubicBezTo>
                    <a:pt x="1061278" y="1486356"/>
                    <a:pt x="1056230" y="1468258"/>
                    <a:pt x="1049277" y="1451113"/>
                  </a:cubicBezTo>
                  <a:cubicBezTo>
                    <a:pt x="1042800" y="1435207"/>
                    <a:pt x="1033084" y="1421300"/>
                    <a:pt x="1017749" y="1411489"/>
                  </a:cubicBezTo>
                  <a:cubicBezTo>
                    <a:pt x="1002604" y="1401774"/>
                    <a:pt x="987936" y="1391582"/>
                    <a:pt x="971458" y="1384343"/>
                  </a:cubicBezTo>
                  <a:cubicBezTo>
                    <a:pt x="959837" y="1379200"/>
                    <a:pt x="951455" y="1371484"/>
                    <a:pt x="949074" y="1358626"/>
                  </a:cubicBezTo>
                  <a:cubicBezTo>
                    <a:pt x="957837" y="1338909"/>
                    <a:pt x="962314" y="1335575"/>
                    <a:pt x="981268" y="1331956"/>
                  </a:cubicBezTo>
                  <a:cubicBezTo>
                    <a:pt x="1027655" y="1323097"/>
                    <a:pt x="1069184" y="1305286"/>
                    <a:pt x="1102426" y="1269948"/>
                  </a:cubicBezTo>
                  <a:cubicBezTo>
                    <a:pt x="1135288" y="1235086"/>
                    <a:pt x="1151290" y="1193462"/>
                    <a:pt x="1153766" y="1146885"/>
                  </a:cubicBezTo>
                  <a:cubicBezTo>
                    <a:pt x="1156147" y="1103832"/>
                    <a:pt x="1146051" y="1062970"/>
                    <a:pt x="1126429" y="1024012"/>
                  </a:cubicBezTo>
                  <a:cubicBezTo>
                    <a:pt x="1111189" y="993723"/>
                    <a:pt x="1088901" y="969910"/>
                    <a:pt x="1063660" y="948955"/>
                  </a:cubicBezTo>
                  <a:cubicBezTo>
                    <a:pt x="1036513" y="926476"/>
                    <a:pt x="1004605" y="911332"/>
                    <a:pt x="970696" y="900949"/>
                  </a:cubicBezTo>
                  <a:cubicBezTo>
                    <a:pt x="955075" y="896187"/>
                    <a:pt x="938882" y="893996"/>
                    <a:pt x="922594" y="891805"/>
                  </a:cubicBezTo>
                  <a:cubicBezTo>
                    <a:pt x="901735" y="889043"/>
                    <a:pt x="881351" y="887329"/>
                    <a:pt x="860682" y="892091"/>
                  </a:cubicBezTo>
                  <a:cubicBezTo>
                    <a:pt x="857158" y="892948"/>
                    <a:pt x="853252" y="892186"/>
                    <a:pt x="849442" y="892377"/>
                  </a:cubicBezTo>
                  <a:cubicBezTo>
                    <a:pt x="845728" y="892567"/>
                    <a:pt x="841918" y="892758"/>
                    <a:pt x="838393" y="893615"/>
                  </a:cubicBezTo>
                  <a:cubicBezTo>
                    <a:pt x="797531" y="903045"/>
                    <a:pt x="758574" y="916380"/>
                    <a:pt x="723427" y="940859"/>
                  </a:cubicBezTo>
                  <a:cubicBezTo>
                    <a:pt x="688565" y="965053"/>
                    <a:pt x="662752" y="995437"/>
                    <a:pt x="645607" y="1033918"/>
                  </a:cubicBezTo>
                  <a:cubicBezTo>
                    <a:pt x="631796" y="1064970"/>
                    <a:pt x="629796" y="1097926"/>
                    <a:pt x="634749" y="1130502"/>
                  </a:cubicBezTo>
                  <a:cubicBezTo>
                    <a:pt x="640940" y="1171174"/>
                    <a:pt x="662943" y="1203940"/>
                    <a:pt x="695137" y="1229371"/>
                  </a:cubicBezTo>
                  <a:cubicBezTo>
                    <a:pt x="704948" y="1237182"/>
                    <a:pt x="715902" y="1243373"/>
                    <a:pt x="728094" y="1247850"/>
                  </a:cubicBezTo>
                  <a:cubicBezTo>
                    <a:pt x="756097" y="1258137"/>
                    <a:pt x="783339" y="1256708"/>
                    <a:pt x="811247" y="1247945"/>
                  </a:cubicBezTo>
                  <a:cubicBezTo>
                    <a:pt x="836298" y="1240039"/>
                    <a:pt x="855729" y="1224514"/>
                    <a:pt x="874017" y="1206416"/>
                  </a:cubicBezTo>
                  <a:cubicBezTo>
                    <a:pt x="895734" y="1184890"/>
                    <a:pt x="905068" y="1159363"/>
                    <a:pt x="902592" y="1129549"/>
                  </a:cubicBezTo>
                  <a:cubicBezTo>
                    <a:pt x="901068" y="1110690"/>
                    <a:pt x="892591" y="1094878"/>
                    <a:pt x="875731" y="1085449"/>
                  </a:cubicBezTo>
                  <a:cubicBezTo>
                    <a:pt x="852871" y="1072780"/>
                    <a:pt x="828583" y="1067065"/>
                    <a:pt x="802675" y="1075924"/>
                  </a:cubicBezTo>
                  <a:cubicBezTo>
                    <a:pt x="798293" y="1077733"/>
                    <a:pt x="793912" y="1078591"/>
                    <a:pt x="787530" y="10803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EB8B50CA-FBB9-1485-83BA-A403D5EE34BE}"/>
                </a:ext>
              </a:extLst>
            </p:cNvPr>
            <p:cNvSpPr/>
            <p:nvPr/>
          </p:nvSpPr>
          <p:spPr>
            <a:xfrm>
              <a:off x="6925931" y="534699"/>
              <a:ext cx="557501" cy="739888"/>
            </a:xfrm>
            <a:custGeom>
              <a:avLst/>
              <a:gdLst>
                <a:gd name="connsiteX0" fmla="*/ 320830 w 557501"/>
                <a:gd name="connsiteY0" fmla="*/ 217747 h 739888"/>
                <a:gd name="connsiteX1" fmla="*/ 290731 w 557501"/>
                <a:gd name="connsiteY1" fmla="*/ 219271 h 739888"/>
                <a:gd name="connsiteX2" fmla="*/ 254821 w 557501"/>
                <a:gd name="connsiteY2" fmla="*/ 229653 h 739888"/>
                <a:gd name="connsiteX3" fmla="*/ 218626 w 557501"/>
                <a:gd name="connsiteY3" fmla="*/ 276326 h 739888"/>
                <a:gd name="connsiteX4" fmla="*/ 212245 w 557501"/>
                <a:gd name="connsiteY4" fmla="*/ 300043 h 739888"/>
                <a:gd name="connsiteX5" fmla="*/ 215959 w 557501"/>
                <a:gd name="connsiteY5" fmla="*/ 333000 h 739888"/>
                <a:gd name="connsiteX6" fmla="*/ 272062 w 557501"/>
                <a:gd name="connsiteY6" fmla="*/ 394817 h 739888"/>
                <a:gd name="connsiteX7" fmla="*/ 392458 w 557501"/>
                <a:gd name="connsiteY7" fmla="*/ 393293 h 739888"/>
                <a:gd name="connsiteX8" fmla="*/ 435701 w 557501"/>
                <a:gd name="connsiteY8" fmla="*/ 365956 h 739888"/>
                <a:gd name="connsiteX9" fmla="*/ 499709 w 557501"/>
                <a:gd name="connsiteY9" fmla="*/ 262896 h 739888"/>
                <a:gd name="connsiteX10" fmla="*/ 477230 w 557501"/>
                <a:gd name="connsiteY10" fmla="*/ 113829 h 739888"/>
                <a:gd name="connsiteX11" fmla="*/ 415318 w 557501"/>
                <a:gd name="connsiteY11" fmla="*/ 64014 h 739888"/>
                <a:gd name="connsiteX12" fmla="*/ 305494 w 557501"/>
                <a:gd name="connsiteY12" fmla="*/ 50202 h 739888"/>
                <a:gd name="connsiteX13" fmla="*/ 213102 w 557501"/>
                <a:gd name="connsiteY13" fmla="*/ 82587 h 739888"/>
                <a:gd name="connsiteX14" fmla="*/ 143188 w 557501"/>
                <a:gd name="connsiteY14" fmla="*/ 137928 h 739888"/>
                <a:gd name="connsiteX15" fmla="*/ 72989 w 557501"/>
                <a:gd name="connsiteY15" fmla="*/ 246227 h 739888"/>
                <a:gd name="connsiteX16" fmla="*/ 53177 w 557501"/>
                <a:gd name="connsiteY16" fmla="*/ 310044 h 739888"/>
                <a:gd name="connsiteX17" fmla="*/ 46224 w 557501"/>
                <a:gd name="connsiteY17" fmla="*/ 412057 h 739888"/>
                <a:gd name="connsiteX18" fmla="*/ 74608 w 557501"/>
                <a:gd name="connsiteY18" fmla="*/ 512451 h 739888"/>
                <a:gd name="connsiteX19" fmla="*/ 129187 w 557501"/>
                <a:gd name="connsiteY19" fmla="*/ 593794 h 739888"/>
                <a:gd name="connsiteX20" fmla="*/ 244820 w 557501"/>
                <a:gd name="connsiteY20" fmla="*/ 675233 h 739888"/>
                <a:gd name="connsiteX21" fmla="*/ 325497 w 557501"/>
                <a:gd name="connsiteY21" fmla="*/ 690854 h 739888"/>
                <a:gd name="connsiteX22" fmla="*/ 347881 w 557501"/>
                <a:gd name="connsiteY22" fmla="*/ 690854 h 739888"/>
                <a:gd name="connsiteX23" fmla="*/ 440083 w 557501"/>
                <a:gd name="connsiteY23" fmla="*/ 676566 h 739888"/>
                <a:gd name="connsiteX24" fmla="*/ 498947 w 557501"/>
                <a:gd name="connsiteY24" fmla="*/ 664279 h 739888"/>
                <a:gd name="connsiteX25" fmla="*/ 519616 w 557501"/>
                <a:gd name="connsiteY25" fmla="*/ 664660 h 739888"/>
                <a:gd name="connsiteX26" fmla="*/ 519426 w 557501"/>
                <a:gd name="connsiteY26" fmla="*/ 674280 h 739888"/>
                <a:gd name="connsiteX27" fmla="*/ 512663 w 557501"/>
                <a:gd name="connsiteY27" fmla="*/ 683043 h 739888"/>
                <a:gd name="connsiteX28" fmla="*/ 419413 w 557501"/>
                <a:gd name="connsiteY28" fmla="*/ 732478 h 739888"/>
                <a:gd name="connsiteX29" fmla="*/ 310447 w 557501"/>
                <a:gd name="connsiteY29" fmla="*/ 739431 h 739888"/>
                <a:gd name="connsiteX30" fmla="*/ 262346 w 557501"/>
                <a:gd name="connsiteY30" fmla="*/ 730478 h 739888"/>
                <a:gd name="connsiteX31" fmla="*/ 119662 w 557501"/>
                <a:gd name="connsiteY31" fmla="*/ 650754 h 739888"/>
                <a:gd name="connsiteX32" fmla="*/ 102231 w 557501"/>
                <a:gd name="connsiteY32" fmla="*/ 633323 h 739888"/>
                <a:gd name="connsiteX33" fmla="*/ 6695 w 557501"/>
                <a:gd name="connsiteY33" fmla="*/ 459396 h 739888"/>
                <a:gd name="connsiteX34" fmla="*/ 218 w 557501"/>
                <a:gd name="connsiteY34" fmla="*/ 404151 h 739888"/>
                <a:gd name="connsiteX35" fmla="*/ 313 w 557501"/>
                <a:gd name="connsiteY35" fmla="*/ 361575 h 739888"/>
                <a:gd name="connsiteX36" fmla="*/ 14506 w 557501"/>
                <a:gd name="connsiteY36" fmla="*/ 273849 h 739888"/>
                <a:gd name="connsiteX37" fmla="*/ 45271 w 557501"/>
                <a:gd name="connsiteY37" fmla="*/ 197173 h 739888"/>
                <a:gd name="connsiteX38" fmla="*/ 109184 w 557501"/>
                <a:gd name="connsiteY38" fmla="*/ 108781 h 739888"/>
                <a:gd name="connsiteX39" fmla="*/ 132997 w 557501"/>
                <a:gd name="connsiteY39" fmla="*/ 84968 h 739888"/>
                <a:gd name="connsiteX40" fmla="*/ 211197 w 557501"/>
                <a:gd name="connsiteY40" fmla="*/ 29628 h 739888"/>
                <a:gd name="connsiteX41" fmla="*/ 297970 w 557501"/>
                <a:gd name="connsiteY41" fmla="*/ 863 h 739888"/>
                <a:gd name="connsiteX42" fmla="*/ 311400 w 557501"/>
                <a:gd name="connsiteY42" fmla="*/ 196 h 739888"/>
                <a:gd name="connsiteX43" fmla="*/ 356263 w 557501"/>
                <a:gd name="connsiteY43" fmla="*/ 6 h 739888"/>
                <a:gd name="connsiteX44" fmla="*/ 460085 w 557501"/>
                <a:gd name="connsiteY44" fmla="*/ 29724 h 739888"/>
                <a:gd name="connsiteX45" fmla="*/ 546382 w 557501"/>
                <a:gd name="connsiteY45" fmla="*/ 132117 h 739888"/>
                <a:gd name="connsiteX46" fmla="*/ 557335 w 557501"/>
                <a:gd name="connsiteY46" fmla="*/ 188791 h 739888"/>
                <a:gd name="connsiteX47" fmla="*/ 557335 w 557501"/>
                <a:gd name="connsiteY47" fmla="*/ 215652 h 739888"/>
                <a:gd name="connsiteX48" fmla="*/ 503710 w 557501"/>
                <a:gd name="connsiteY48" fmla="*/ 368623 h 739888"/>
                <a:gd name="connsiteX49" fmla="*/ 430843 w 557501"/>
                <a:gd name="connsiteY49" fmla="*/ 430631 h 739888"/>
                <a:gd name="connsiteX50" fmla="*/ 345214 w 557501"/>
                <a:gd name="connsiteY50" fmla="*/ 453205 h 739888"/>
                <a:gd name="connsiteX51" fmla="*/ 320544 w 557501"/>
                <a:gd name="connsiteY51" fmla="*/ 453205 h 739888"/>
                <a:gd name="connsiteX52" fmla="*/ 201577 w 557501"/>
                <a:gd name="connsiteY52" fmla="*/ 400246 h 739888"/>
                <a:gd name="connsiteX53" fmla="*/ 171097 w 557501"/>
                <a:gd name="connsiteY53" fmla="*/ 322998 h 739888"/>
                <a:gd name="connsiteX54" fmla="*/ 171097 w 557501"/>
                <a:gd name="connsiteY54" fmla="*/ 305091 h 739888"/>
                <a:gd name="connsiteX55" fmla="*/ 219293 w 557501"/>
                <a:gd name="connsiteY55" fmla="*/ 206127 h 739888"/>
                <a:gd name="connsiteX56" fmla="*/ 291207 w 557501"/>
                <a:gd name="connsiteY56" fmla="*/ 189458 h 739888"/>
                <a:gd name="connsiteX57" fmla="*/ 321687 w 557501"/>
                <a:gd name="connsiteY57" fmla="*/ 212604 h 739888"/>
                <a:gd name="connsiteX58" fmla="*/ 320830 w 557501"/>
                <a:gd name="connsiteY58" fmla="*/ 217747 h 739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557501" h="739888">
                  <a:moveTo>
                    <a:pt x="320830" y="217747"/>
                  </a:moveTo>
                  <a:cubicBezTo>
                    <a:pt x="311305" y="222129"/>
                    <a:pt x="300732" y="219557"/>
                    <a:pt x="290731" y="219271"/>
                  </a:cubicBezTo>
                  <a:cubicBezTo>
                    <a:pt x="277300" y="218795"/>
                    <a:pt x="265108" y="221938"/>
                    <a:pt x="254821" y="229653"/>
                  </a:cubicBezTo>
                  <a:cubicBezTo>
                    <a:pt x="238724" y="241750"/>
                    <a:pt x="223294" y="254990"/>
                    <a:pt x="218626" y="276326"/>
                  </a:cubicBezTo>
                  <a:cubicBezTo>
                    <a:pt x="216912" y="284327"/>
                    <a:pt x="214150" y="292042"/>
                    <a:pt x="212245" y="300043"/>
                  </a:cubicBezTo>
                  <a:cubicBezTo>
                    <a:pt x="209482" y="311378"/>
                    <a:pt x="213102" y="322236"/>
                    <a:pt x="215959" y="333000"/>
                  </a:cubicBezTo>
                  <a:cubicBezTo>
                    <a:pt x="224056" y="363099"/>
                    <a:pt x="242344" y="384054"/>
                    <a:pt x="272062" y="394817"/>
                  </a:cubicBezTo>
                  <a:cubicBezTo>
                    <a:pt x="312448" y="409485"/>
                    <a:pt x="352738" y="407104"/>
                    <a:pt x="392458" y="393293"/>
                  </a:cubicBezTo>
                  <a:cubicBezTo>
                    <a:pt x="408745" y="387673"/>
                    <a:pt x="422652" y="377481"/>
                    <a:pt x="435701" y="365956"/>
                  </a:cubicBezTo>
                  <a:cubicBezTo>
                    <a:pt x="467419" y="337857"/>
                    <a:pt x="488279" y="303377"/>
                    <a:pt x="499709" y="262896"/>
                  </a:cubicBezTo>
                  <a:cubicBezTo>
                    <a:pt x="514663" y="209746"/>
                    <a:pt x="509234" y="159930"/>
                    <a:pt x="477230" y="113829"/>
                  </a:cubicBezTo>
                  <a:cubicBezTo>
                    <a:pt x="461419" y="91064"/>
                    <a:pt x="440368" y="75062"/>
                    <a:pt x="415318" y="64014"/>
                  </a:cubicBezTo>
                  <a:cubicBezTo>
                    <a:pt x="380075" y="48583"/>
                    <a:pt x="342642" y="45440"/>
                    <a:pt x="305494" y="50202"/>
                  </a:cubicBezTo>
                  <a:cubicBezTo>
                    <a:pt x="273014" y="54393"/>
                    <a:pt x="241486" y="65347"/>
                    <a:pt x="213102" y="82587"/>
                  </a:cubicBezTo>
                  <a:cubicBezTo>
                    <a:pt x="187670" y="98113"/>
                    <a:pt x="163381" y="115734"/>
                    <a:pt x="143188" y="137928"/>
                  </a:cubicBezTo>
                  <a:cubicBezTo>
                    <a:pt x="113851" y="170122"/>
                    <a:pt x="90039" y="206127"/>
                    <a:pt x="72989" y="246227"/>
                  </a:cubicBezTo>
                  <a:cubicBezTo>
                    <a:pt x="64226" y="266801"/>
                    <a:pt x="57940" y="288137"/>
                    <a:pt x="53177" y="310044"/>
                  </a:cubicBezTo>
                  <a:cubicBezTo>
                    <a:pt x="45748" y="343763"/>
                    <a:pt x="42033" y="378148"/>
                    <a:pt x="46224" y="412057"/>
                  </a:cubicBezTo>
                  <a:cubicBezTo>
                    <a:pt x="50415" y="446633"/>
                    <a:pt x="58130" y="480732"/>
                    <a:pt x="74608" y="512451"/>
                  </a:cubicBezTo>
                  <a:cubicBezTo>
                    <a:pt x="89848" y="541788"/>
                    <a:pt x="107660" y="568648"/>
                    <a:pt x="129187" y="593794"/>
                  </a:cubicBezTo>
                  <a:cubicBezTo>
                    <a:pt x="161000" y="631037"/>
                    <a:pt x="200053" y="657421"/>
                    <a:pt x="244820" y="675233"/>
                  </a:cubicBezTo>
                  <a:cubicBezTo>
                    <a:pt x="270252" y="685425"/>
                    <a:pt x="297303" y="692378"/>
                    <a:pt x="325497" y="690854"/>
                  </a:cubicBezTo>
                  <a:cubicBezTo>
                    <a:pt x="332926" y="690473"/>
                    <a:pt x="340451" y="690473"/>
                    <a:pt x="347881" y="690854"/>
                  </a:cubicBezTo>
                  <a:cubicBezTo>
                    <a:pt x="379694" y="692759"/>
                    <a:pt x="410269" y="686472"/>
                    <a:pt x="440083" y="676566"/>
                  </a:cubicBezTo>
                  <a:cubicBezTo>
                    <a:pt x="459323" y="670185"/>
                    <a:pt x="479421" y="668565"/>
                    <a:pt x="498947" y="664279"/>
                  </a:cubicBezTo>
                  <a:cubicBezTo>
                    <a:pt x="505138" y="662850"/>
                    <a:pt x="512092" y="664470"/>
                    <a:pt x="519616" y="664660"/>
                  </a:cubicBezTo>
                  <a:cubicBezTo>
                    <a:pt x="519616" y="668851"/>
                    <a:pt x="520474" y="671994"/>
                    <a:pt x="519426" y="674280"/>
                  </a:cubicBezTo>
                  <a:cubicBezTo>
                    <a:pt x="517902" y="677519"/>
                    <a:pt x="515425" y="680662"/>
                    <a:pt x="512663" y="683043"/>
                  </a:cubicBezTo>
                  <a:cubicBezTo>
                    <a:pt x="485517" y="706951"/>
                    <a:pt x="456466" y="725144"/>
                    <a:pt x="419413" y="732478"/>
                  </a:cubicBezTo>
                  <a:cubicBezTo>
                    <a:pt x="382933" y="739717"/>
                    <a:pt x="346833" y="740670"/>
                    <a:pt x="310447" y="739431"/>
                  </a:cubicBezTo>
                  <a:cubicBezTo>
                    <a:pt x="294350" y="738860"/>
                    <a:pt x="278062" y="734574"/>
                    <a:pt x="262346" y="730478"/>
                  </a:cubicBezTo>
                  <a:cubicBezTo>
                    <a:pt x="207958" y="716286"/>
                    <a:pt x="159667" y="690759"/>
                    <a:pt x="119662" y="650754"/>
                  </a:cubicBezTo>
                  <a:cubicBezTo>
                    <a:pt x="113851" y="644943"/>
                    <a:pt x="108041" y="639133"/>
                    <a:pt x="102231" y="633323"/>
                  </a:cubicBezTo>
                  <a:cubicBezTo>
                    <a:pt x="53653" y="584555"/>
                    <a:pt x="22030" y="526167"/>
                    <a:pt x="6695" y="459396"/>
                  </a:cubicBezTo>
                  <a:cubicBezTo>
                    <a:pt x="2599" y="441489"/>
                    <a:pt x="-925" y="423011"/>
                    <a:pt x="218" y="404151"/>
                  </a:cubicBezTo>
                  <a:cubicBezTo>
                    <a:pt x="980" y="389959"/>
                    <a:pt x="599" y="375767"/>
                    <a:pt x="313" y="361575"/>
                  </a:cubicBezTo>
                  <a:cubicBezTo>
                    <a:pt x="-258" y="331476"/>
                    <a:pt x="5743" y="302424"/>
                    <a:pt x="14506" y="273849"/>
                  </a:cubicBezTo>
                  <a:cubicBezTo>
                    <a:pt x="22602" y="247465"/>
                    <a:pt x="32222" y="221652"/>
                    <a:pt x="45271" y="197173"/>
                  </a:cubicBezTo>
                  <a:cubicBezTo>
                    <a:pt x="62512" y="164693"/>
                    <a:pt x="82895" y="134594"/>
                    <a:pt x="109184" y="108781"/>
                  </a:cubicBezTo>
                  <a:cubicBezTo>
                    <a:pt x="117185" y="100970"/>
                    <a:pt x="125281" y="93160"/>
                    <a:pt x="132997" y="84968"/>
                  </a:cubicBezTo>
                  <a:cubicBezTo>
                    <a:pt x="155380" y="61347"/>
                    <a:pt x="182812" y="44678"/>
                    <a:pt x="211197" y="29628"/>
                  </a:cubicBezTo>
                  <a:cubicBezTo>
                    <a:pt x="238438" y="15150"/>
                    <a:pt x="268156" y="7816"/>
                    <a:pt x="297970" y="863"/>
                  </a:cubicBezTo>
                  <a:cubicBezTo>
                    <a:pt x="302256" y="-90"/>
                    <a:pt x="306923" y="196"/>
                    <a:pt x="311400" y="196"/>
                  </a:cubicBezTo>
                  <a:cubicBezTo>
                    <a:pt x="326354" y="101"/>
                    <a:pt x="341308" y="196"/>
                    <a:pt x="356263" y="6"/>
                  </a:cubicBezTo>
                  <a:cubicBezTo>
                    <a:pt x="393791" y="-280"/>
                    <a:pt x="427891" y="10578"/>
                    <a:pt x="460085" y="29724"/>
                  </a:cubicBezTo>
                  <a:cubicBezTo>
                    <a:pt x="500852" y="53917"/>
                    <a:pt x="528951" y="88779"/>
                    <a:pt x="546382" y="132117"/>
                  </a:cubicBezTo>
                  <a:cubicBezTo>
                    <a:pt x="553621" y="150024"/>
                    <a:pt x="558478" y="168884"/>
                    <a:pt x="557335" y="188791"/>
                  </a:cubicBezTo>
                  <a:cubicBezTo>
                    <a:pt x="556859" y="197745"/>
                    <a:pt x="557050" y="206698"/>
                    <a:pt x="557335" y="215652"/>
                  </a:cubicBezTo>
                  <a:cubicBezTo>
                    <a:pt x="558955" y="273468"/>
                    <a:pt x="538095" y="323856"/>
                    <a:pt x="503710" y="368623"/>
                  </a:cubicBezTo>
                  <a:cubicBezTo>
                    <a:pt x="484183" y="394055"/>
                    <a:pt x="459895" y="415867"/>
                    <a:pt x="430843" y="430631"/>
                  </a:cubicBezTo>
                  <a:cubicBezTo>
                    <a:pt x="404078" y="444252"/>
                    <a:pt x="375884" y="453777"/>
                    <a:pt x="345214" y="453205"/>
                  </a:cubicBezTo>
                  <a:cubicBezTo>
                    <a:pt x="337022" y="453014"/>
                    <a:pt x="328735" y="453205"/>
                    <a:pt x="320544" y="453205"/>
                  </a:cubicBezTo>
                  <a:cubicBezTo>
                    <a:pt x="273205" y="452824"/>
                    <a:pt x="233295" y="434917"/>
                    <a:pt x="201577" y="400246"/>
                  </a:cubicBezTo>
                  <a:cubicBezTo>
                    <a:pt x="181860" y="378720"/>
                    <a:pt x="171287" y="352716"/>
                    <a:pt x="171097" y="322998"/>
                  </a:cubicBezTo>
                  <a:cubicBezTo>
                    <a:pt x="171097" y="316998"/>
                    <a:pt x="171192" y="310997"/>
                    <a:pt x="171097" y="305091"/>
                  </a:cubicBezTo>
                  <a:cubicBezTo>
                    <a:pt x="170430" y="263943"/>
                    <a:pt x="188623" y="231749"/>
                    <a:pt x="219293" y="206127"/>
                  </a:cubicBezTo>
                  <a:cubicBezTo>
                    <a:pt x="240058" y="188791"/>
                    <a:pt x="265394" y="184791"/>
                    <a:pt x="291207" y="189458"/>
                  </a:cubicBezTo>
                  <a:cubicBezTo>
                    <a:pt x="304066" y="191839"/>
                    <a:pt x="317496" y="197173"/>
                    <a:pt x="321687" y="212604"/>
                  </a:cubicBezTo>
                  <a:cubicBezTo>
                    <a:pt x="321687" y="213651"/>
                    <a:pt x="321020" y="215175"/>
                    <a:pt x="320830" y="21774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D997192E-4D88-877D-6FDA-29A630BAA30F}"/>
              </a:ext>
            </a:extLst>
          </p:cNvPr>
          <p:cNvSpPr/>
          <p:nvPr/>
        </p:nvSpPr>
        <p:spPr>
          <a:xfrm>
            <a:off x="8906778" y="5631904"/>
            <a:ext cx="2431274" cy="1023785"/>
          </a:xfrm>
          <a:custGeom>
            <a:avLst/>
            <a:gdLst>
              <a:gd name="connsiteX0" fmla="*/ 641296 w 2431274"/>
              <a:gd name="connsiteY0" fmla="*/ 634316 h 1023785"/>
              <a:gd name="connsiteX1" fmla="*/ 689040 w 2431274"/>
              <a:gd name="connsiteY1" fmla="*/ 636082 h 1023785"/>
              <a:gd name="connsiteX2" fmla="*/ 856914 w 2431274"/>
              <a:gd name="connsiteY2" fmla="*/ 731613 h 1023785"/>
              <a:gd name="connsiteX3" fmla="*/ 918983 w 2431274"/>
              <a:gd name="connsiteY3" fmla="*/ 893657 h 1023785"/>
              <a:gd name="connsiteX4" fmla="*/ 924675 w 2431274"/>
              <a:gd name="connsiteY4" fmla="*/ 938645 h 1023785"/>
              <a:gd name="connsiteX5" fmla="*/ 914821 w 2431274"/>
              <a:gd name="connsiteY5" fmla="*/ 1023785 h 1023785"/>
              <a:gd name="connsiteX6" fmla="*/ 686751 w 2431274"/>
              <a:gd name="connsiteY6" fmla="*/ 1023785 h 1023785"/>
              <a:gd name="connsiteX7" fmla="*/ 710042 w 2431274"/>
              <a:gd name="connsiteY7" fmla="*/ 1001998 h 1023785"/>
              <a:gd name="connsiteX8" fmla="*/ 731530 w 2431274"/>
              <a:gd name="connsiteY8" fmla="*/ 961834 h 1023785"/>
              <a:gd name="connsiteX9" fmla="*/ 734863 w 2431274"/>
              <a:gd name="connsiteY9" fmla="*/ 863247 h 1023785"/>
              <a:gd name="connsiteX10" fmla="*/ 602812 w 2431274"/>
              <a:gd name="connsiteY10" fmla="*/ 830756 h 1023785"/>
              <a:gd name="connsiteX11" fmla="*/ 588093 w 2431274"/>
              <a:gd name="connsiteY11" fmla="*/ 869357 h 1023785"/>
              <a:gd name="connsiteX12" fmla="*/ 601007 w 2431274"/>
              <a:gd name="connsiteY12" fmla="*/ 863664 h 1023785"/>
              <a:gd name="connsiteX13" fmla="*/ 627112 w 2431274"/>
              <a:gd name="connsiteY13" fmla="*/ 850613 h 1023785"/>
              <a:gd name="connsiteX14" fmla="*/ 701676 w 2431274"/>
              <a:gd name="connsiteY14" fmla="*/ 914346 h 1023785"/>
              <a:gd name="connsiteX15" fmla="*/ 673905 w 2431274"/>
              <a:gd name="connsiteY15" fmla="*/ 979469 h 1023785"/>
              <a:gd name="connsiteX16" fmla="*/ 634332 w 2431274"/>
              <a:gd name="connsiteY16" fmla="*/ 1007379 h 1023785"/>
              <a:gd name="connsiteX17" fmla="*/ 526303 w 2431274"/>
              <a:gd name="connsiteY17" fmla="*/ 1012933 h 1023785"/>
              <a:gd name="connsiteX18" fmla="*/ 419663 w 2431274"/>
              <a:gd name="connsiteY18" fmla="*/ 906293 h 1023785"/>
              <a:gd name="connsiteX19" fmla="*/ 414803 w 2431274"/>
              <a:gd name="connsiteY19" fmla="*/ 877688 h 1023785"/>
              <a:gd name="connsiteX20" fmla="*/ 414387 w 2431274"/>
              <a:gd name="connsiteY20" fmla="*/ 851583 h 1023785"/>
              <a:gd name="connsiteX21" fmla="*/ 450073 w 2431274"/>
              <a:gd name="connsiteY21" fmla="*/ 742722 h 1023785"/>
              <a:gd name="connsiteX22" fmla="*/ 510196 w 2431274"/>
              <a:gd name="connsiteY22" fmla="*/ 683015 h 1023785"/>
              <a:gd name="connsiteX23" fmla="*/ 641296 w 2431274"/>
              <a:gd name="connsiteY23" fmla="*/ 634316 h 1023785"/>
              <a:gd name="connsiteX24" fmla="*/ 2198628 w 2431274"/>
              <a:gd name="connsiteY24" fmla="*/ 584064 h 1023785"/>
              <a:gd name="connsiteX25" fmla="*/ 2211298 w 2431274"/>
              <a:gd name="connsiteY25" fmla="*/ 584568 h 1023785"/>
              <a:gd name="connsiteX26" fmla="*/ 2333352 w 2431274"/>
              <a:gd name="connsiteY26" fmla="*/ 638027 h 1023785"/>
              <a:gd name="connsiteX27" fmla="*/ 2424023 w 2431274"/>
              <a:gd name="connsiteY27" fmla="*/ 786600 h 1023785"/>
              <a:gd name="connsiteX28" fmla="*/ 2430410 w 2431274"/>
              <a:gd name="connsiteY28" fmla="*/ 834782 h 1023785"/>
              <a:gd name="connsiteX29" fmla="*/ 2423189 w 2431274"/>
              <a:gd name="connsiteY29" fmla="*/ 902543 h 1023785"/>
              <a:gd name="connsiteX30" fmla="*/ 2391254 w 2431274"/>
              <a:gd name="connsiteY30" fmla="*/ 1008211 h 1023785"/>
              <a:gd name="connsiteX31" fmla="*/ 2383271 w 2431274"/>
              <a:gd name="connsiteY31" fmla="*/ 1023785 h 1023785"/>
              <a:gd name="connsiteX32" fmla="*/ 1773952 w 2431274"/>
              <a:gd name="connsiteY32" fmla="*/ 1023785 h 1023785"/>
              <a:gd name="connsiteX33" fmla="*/ 1836254 w 2431274"/>
              <a:gd name="connsiteY33" fmla="*/ 990578 h 1023785"/>
              <a:gd name="connsiteX34" fmla="*/ 1943171 w 2431274"/>
              <a:gd name="connsiteY34" fmla="*/ 910736 h 1023785"/>
              <a:gd name="connsiteX35" fmla="*/ 2002879 w 2431274"/>
              <a:gd name="connsiteY35" fmla="*/ 855333 h 1023785"/>
              <a:gd name="connsiteX36" fmla="*/ 2160756 w 2431274"/>
              <a:gd name="connsiteY36" fmla="*/ 644692 h 1023785"/>
              <a:gd name="connsiteX37" fmla="*/ 2189499 w 2431274"/>
              <a:gd name="connsiteY37" fmla="*/ 593455 h 1023785"/>
              <a:gd name="connsiteX38" fmla="*/ 2198628 w 2431274"/>
              <a:gd name="connsiteY38" fmla="*/ 584064 h 1023785"/>
              <a:gd name="connsiteX39" fmla="*/ 1773075 w 2431274"/>
              <a:gd name="connsiteY39" fmla="*/ 685 h 1023785"/>
              <a:gd name="connsiteX40" fmla="*/ 1992326 w 2431274"/>
              <a:gd name="connsiteY40" fmla="*/ 67475 h 1023785"/>
              <a:gd name="connsiteX41" fmla="*/ 2106046 w 2431274"/>
              <a:gd name="connsiteY41" fmla="*/ 164395 h 1023785"/>
              <a:gd name="connsiteX42" fmla="*/ 2175335 w 2431274"/>
              <a:gd name="connsiteY42" fmla="*/ 299639 h 1023785"/>
              <a:gd name="connsiteX43" fmla="*/ 2182138 w 2431274"/>
              <a:gd name="connsiteY43" fmla="*/ 357680 h 1023785"/>
              <a:gd name="connsiteX44" fmla="*/ 2182138 w 2431274"/>
              <a:gd name="connsiteY44" fmla="*/ 383784 h 1023785"/>
              <a:gd name="connsiteX45" fmla="*/ 2149924 w 2431274"/>
              <a:gd name="connsiteY45" fmla="*/ 542078 h 1023785"/>
              <a:gd name="connsiteX46" fmla="*/ 2027456 w 2431274"/>
              <a:gd name="connsiteY46" fmla="*/ 741196 h 1023785"/>
              <a:gd name="connsiteX47" fmla="*/ 1916649 w 2431274"/>
              <a:gd name="connsiteY47" fmla="*/ 856444 h 1023785"/>
              <a:gd name="connsiteX48" fmla="*/ 1785016 w 2431274"/>
              <a:gd name="connsiteY48" fmla="*/ 951837 h 1023785"/>
              <a:gd name="connsiteX49" fmla="*/ 1677543 w 2431274"/>
              <a:gd name="connsiteY49" fmla="*/ 998353 h 1023785"/>
              <a:gd name="connsiteX50" fmla="*/ 1571876 w 2431274"/>
              <a:gd name="connsiteY50" fmla="*/ 1013905 h 1023785"/>
              <a:gd name="connsiteX51" fmla="*/ 1471205 w 2431274"/>
              <a:gd name="connsiteY51" fmla="*/ 989882 h 1023785"/>
              <a:gd name="connsiteX52" fmla="*/ 1393725 w 2431274"/>
              <a:gd name="connsiteY52" fmla="*/ 936841 h 1023785"/>
              <a:gd name="connsiteX53" fmla="*/ 1336934 w 2431274"/>
              <a:gd name="connsiteY53" fmla="*/ 825063 h 1023785"/>
              <a:gd name="connsiteX54" fmla="*/ 1331102 w 2431274"/>
              <a:gd name="connsiteY54" fmla="*/ 770216 h 1023785"/>
              <a:gd name="connsiteX55" fmla="*/ 1374563 w 2431274"/>
              <a:gd name="connsiteY55" fmla="*/ 621781 h 1023785"/>
              <a:gd name="connsiteX56" fmla="*/ 1474538 w 2431274"/>
              <a:gd name="connsiteY56" fmla="*/ 515973 h 1023785"/>
              <a:gd name="connsiteX57" fmla="*/ 1578956 w 2431274"/>
              <a:gd name="connsiteY57" fmla="*/ 471819 h 1023785"/>
              <a:gd name="connsiteX58" fmla="*/ 1623945 w 2431274"/>
              <a:gd name="connsiteY58" fmla="*/ 465569 h 1023785"/>
              <a:gd name="connsiteX59" fmla="*/ 1720727 w 2431274"/>
              <a:gd name="connsiteY59" fmla="*/ 490147 h 1023785"/>
              <a:gd name="connsiteX60" fmla="*/ 1788903 w 2431274"/>
              <a:gd name="connsiteY60" fmla="*/ 608589 h 1023785"/>
              <a:gd name="connsiteX61" fmla="*/ 1771130 w 2431274"/>
              <a:gd name="connsiteY61" fmla="*/ 663853 h 1023785"/>
              <a:gd name="connsiteX62" fmla="*/ 1672683 w 2431274"/>
              <a:gd name="connsiteY62" fmla="*/ 732447 h 1023785"/>
              <a:gd name="connsiteX63" fmla="*/ 1565626 w 2431274"/>
              <a:gd name="connsiteY63" fmla="*/ 678155 h 1023785"/>
              <a:gd name="connsiteX64" fmla="*/ 1545076 w 2431274"/>
              <a:gd name="connsiteY64" fmla="*/ 627057 h 1023785"/>
              <a:gd name="connsiteX65" fmla="*/ 1535912 w 2431274"/>
              <a:gd name="connsiteY65" fmla="*/ 616504 h 1023785"/>
              <a:gd name="connsiteX66" fmla="*/ 1522304 w 2431274"/>
              <a:gd name="connsiteY66" fmla="*/ 673573 h 1023785"/>
              <a:gd name="connsiteX67" fmla="*/ 1547020 w 2431274"/>
              <a:gd name="connsiteY67" fmla="*/ 733420 h 1023785"/>
              <a:gd name="connsiteX68" fmla="*/ 1657825 w 2431274"/>
              <a:gd name="connsiteY68" fmla="*/ 792015 h 1023785"/>
              <a:gd name="connsiteX69" fmla="*/ 1753912 w 2431274"/>
              <a:gd name="connsiteY69" fmla="*/ 765911 h 1023785"/>
              <a:gd name="connsiteX70" fmla="*/ 1848888 w 2431274"/>
              <a:gd name="connsiteY70" fmla="*/ 604146 h 1023785"/>
              <a:gd name="connsiteX71" fmla="*/ 1801678 w 2431274"/>
              <a:gd name="connsiteY71" fmla="*/ 475428 h 1023785"/>
              <a:gd name="connsiteX72" fmla="*/ 1740722 w 2431274"/>
              <a:gd name="connsiteY72" fmla="*/ 432661 h 1023785"/>
              <a:gd name="connsiteX73" fmla="*/ 1642829 w 2431274"/>
              <a:gd name="connsiteY73" fmla="*/ 411834 h 1023785"/>
              <a:gd name="connsiteX74" fmla="*/ 1431494 w 2431274"/>
              <a:gd name="connsiteY74" fmla="*/ 484732 h 1023785"/>
              <a:gd name="connsiteX75" fmla="*/ 1287502 w 2431274"/>
              <a:gd name="connsiteY75" fmla="*/ 710508 h 1023785"/>
              <a:gd name="connsiteX76" fmla="*/ 1279171 w 2431274"/>
              <a:gd name="connsiteY76" fmla="*/ 768271 h 1023785"/>
              <a:gd name="connsiteX77" fmla="*/ 1279171 w 2431274"/>
              <a:gd name="connsiteY77" fmla="*/ 781324 h 1023785"/>
              <a:gd name="connsiteX78" fmla="*/ 1300415 w 2431274"/>
              <a:gd name="connsiteY78" fmla="*/ 886298 h 1023785"/>
              <a:gd name="connsiteX79" fmla="*/ 1357623 w 2431274"/>
              <a:gd name="connsiteY79" fmla="*/ 976969 h 1023785"/>
              <a:gd name="connsiteX80" fmla="*/ 1407332 w 2431274"/>
              <a:gd name="connsiteY80" fmla="*/ 1018764 h 1023785"/>
              <a:gd name="connsiteX81" fmla="*/ 1416490 w 2431274"/>
              <a:gd name="connsiteY81" fmla="*/ 1023785 h 1023785"/>
              <a:gd name="connsiteX82" fmla="*/ 972631 w 2431274"/>
              <a:gd name="connsiteY82" fmla="*/ 1023785 h 1023785"/>
              <a:gd name="connsiteX83" fmla="*/ 977718 w 2431274"/>
              <a:gd name="connsiteY83" fmla="*/ 989327 h 1023785"/>
              <a:gd name="connsiteX84" fmla="*/ 977857 w 2431274"/>
              <a:gd name="connsiteY84" fmla="*/ 979469 h 1023785"/>
              <a:gd name="connsiteX85" fmla="*/ 978412 w 2431274"/>
              <a:gd name="connsiteY85" fmla="*/ 905737 h 1023785"/>
              <a:gd name="connsiteX86" fmla="*/ 908568 w 2431274"/>
              <a:gd name="connsiteY86" fmla="*/ 708981 h 1023785"/>
              <a:gd name="connsiteX87" fmla="*/ 729447 w 2431274"/>
              <a:gd name="connsiteY87" fmla="*/ 591093 h 1023785"/>
              <a:gd name="connsiteX88" fmla="*/ 645441 w 2431274"/>
              <a:gd name="connsiteY88" fmla="*/ 582623 h 1023785"/>
              <a:gd name="connsiteX89" fmla="*/ 449379 w 2431274"/>
              <a:gd name="connsiteY89" fmla="*/ 668436 h 1023785"/>
              <a:gd name="connsiteX90" fmla="*/ 384672 w 2431274"/>
              <a:gd name="connsiteY90" fmla="*/ 753692 h 1023785"/>
              <a:gd name="connsiteX91" fmla="*/ 378979 w 2431274"/>
              <a:gd name="connsiteY91" fmla="*/ 940312 h 1023785"/>
              <a:gd name="connsiteX92" fmla="*/ 406698 w 2431274"/>
              <a:gd name="connsiteY92" fmla="*/ 987626 h 1023785"/>
              <a:gd name="connsiteX93" fmla="*/ 446352 w 2431274"/>
              <a:gd name="connsiteY93" fmla="*/ 1023785 h 1023785"/>
              <a:gd name="connsiteX94" fmla="*/ 6589 w 2431274"/>
              <a:gd name="connsiteY94" fmla="*/ 1023785 h 1023785"/>
              <a:gd name="connsiteX95" fmla="*/ 3656 w 2431274"/>
              <a:gd name="connsiteY95" fmla="*/ 1012794 h 1023785"/>
              <a:gd name="connsiteX96" fmla="*/ 2128 w 2431274"/>
              <a:gd name="connsiteY96" fmla="*/ 980163 h 1023785"/>
              <a:gd name="connsiteX97" fmla="*/ 1573 w 2431274"/>
              <a:gd name="connsiteY97" fmla="*/ 906293 h 1023785"/>
              <a:gd name="connsiteX98" fmla="*/ 67668 w 2431274"/>
              <a:gd name="connsiteY98" fmla="*/ 707871 h 1023785"/>
              <a:gd name="connsiteX99" fmla="*/ 217353 w 2431274"/>
              <a:gd name="connsiteY99" fmla="*/ 600952 h 1023785"/>
              <a:gd name="connsiteX100" fmla="*/ 242208 w 2431274"/>
              <a:gd name="connsiteY100" fmla="*/ 593038 h 1023785"/>
              <a:gd name="connsiteX101" fmla="*/ 271228 w 2431274"/>
              <a:gd name="connsiteY101" fmla="*/ 551243 h 1023785"/>
              <a:gd name="connsiteX102" fmla="*/ 270812 w 2431274"/>
              <a:gd name="connsiteY102" fmla="*/ 502226 h 1023785"/>
              <a:gd name="connsiteX103" fmla="*/ 313857 w 2431274"/>
              <a:gd name="connsiteY103" fmla="*/ 357541 h 1023785"/>
              <a:gd name="connsiteX104" fmla="*/ 497421 w 2431274"/>
              <a:gd name="connsiteY104" fmla="*/ 226601 h 1023785"/>
              <a:gd name="connsiteX105" fmla="*/ 577818 w 2431274"/>
              <a:gd name="connsiteY105" fmla="*/ 215910 h 1023785"/>
              <a:gd name="connsiteX106" fmla="*/ 636692 w 2431274"/>
              <a:gd name="connsiteY106" fmla="*/ 216049 h 1023785"/>
              <a:gd name="connsiteX107" fmla="*/ 716811 w 2431274"/>
              <a:gd name="connsiteY107" fmla="*/ 228685 h 1023785"/>
              <a:gd name="connsiteX108" fmla="*/ 772214 w 2431274"/>
              <a:gd name="connsiteY108" fmla="*/ 244930 h 1023785"/>
              <a:gd name="connsiteX109" fmla="*/ 764855 w 2431274"/>
              <a:gd name="connsiteY109" fmla="*/ 281032 h 1023785"/>
              <a:gd name="connsiteX110" fmla="*/ 750274 w 2431274"/>
              <a:gd name="connsiteY110" fmla="*/ 363928 h 1023785"/>
              <a:gd name="connsiteX111" fmla="*/ 767354 w 2431274"/>
              <a:gd name="connsiteY111" fmla="*/ 455988 h 1023785"/>
              <a:gd name="connsiteX112" fmla="*/ 963833 w 2431274"/>
              <a:gd name="connsiteY112" fmla="*/ 619698 h 1023785"/>
              <a:gd name="connsiteX113" fmla="*/ 1022429 w 2431274"/>
              <a:gd name="connsiteY113" fmla="*/ 621781 h 1023785"/>
              <a:gd name="connsiteX114" fmla="*/ 1090329 w 2431274"/>
              <a:gd name="connsiteY114" fmla="*/ 615254 h 1023785"/>
              <a:gd name="connsiteX115" fmla="*/ 1224185 w 2431274"/>
              <a:gd name="connsiteY115" fmla="*/ 512919 h 1023785"/>
              <a:gd name="connsiteX116" fmla="*/ 1240292 w 2431274"/>
              <a:gd name="connsiteY116" fmla="*/ 380590 h 1023785"/>
              <a:gd name="connsiteX117" fmla="*/ 1126431 w 2431274"/>
              <a:gd name="connsiteY117" fmla="*/ 280477 h 1023785"/>
              <a:gd name="connsiteX118" fmla="*/ 1009238 w 2431274"/>
              <a:gd name="connsiteY118" fmla="*/ 313802 h 1023785"/>
              <a:gd name="connsiteX119" fmla="*/ 993825 w 2431274"/>
              <a:gd name="connsiteY119" fmla="*/ 436272 h 1023785"/>
              <a:gd name="connsiteX120" fmla="*/ 1047701 w 2431274"/>
              <a:gd name="connsiteY120" fmla="*/ 462237 h 1023785"/>
              <a:gd name="connsiteX121" fmla="*/ 1095188 w 2431274"/>
              <a:gd name="connsiteY121" fmla="*/ 431550 h 1023785"/>
              <a:gd name="connsiteX122" fmla="*/ 1065751 w 2431274"/>
              <a:gd name="connsiteY122" fmla="*/ 427941 h 1023785"/>
              <a:gd name="connsiteX123" fmla="*/ 1021179 w 2431274"/>
              <a:gd name="connsiteY123" fmla="*/ 417803 h 1023785"/>
              <a:gd name="connsiteX124" fmla="*/ 1013820 w 2431274"/>
              <a:gd name="connsiteY124" fmla="*/ 371844 h 1023785"/>
              <a:gd name="connsiteX125" fmla="*/ 1112406 w 2431274"/>
              <a:gd name="connsiteY125" fmla="*/ 316440 h 1023785"/>
              <a:gd name="connsiteX126" fmla="*/ 1204050 w 2431274"/>
              <a:gd name="connsiteY126" fmla="*/ 407946 h 1023785"/>
              <a:gd name="connsiteX127" fmla="*/ 1205994 w 2431274"/>
              <a:gd name="connsiteY127" fmla="*/ 427245 h 1023785"/>
              <a:gd name="connsiteX128" fmla="*/ 1106436 w 2431274"/>
              <a:gd name="connsiteY128" fmla="*/ 558047 h 1023785"/>
              <a:gd name="connsiteX129" fmla="*/ 938005 w 2431274"/>
              <a:gd name="connsiteY129" fmla="*/ 563184 h 1023785"/>
              <a:gd name="connsiteX130" fmla="*/ 803318 w 2431274"/>
              <a:gd name="connsiteY130" fmla="*/ 412249 h 1023785"/>
              <a:gd name="connsiteX131" fmla="*/ 861498 w 2431274"/>
              <a:gd name="connsiteY131" fmla="*/ 210356 h 1023785"/>
              <a:gd name="connsiteX132" fmla="*/ 933285 w 2431274"/>
              <a:gd name="connsiteY132" fmla="*/ 154259 h 1023785"/>
              <a:gd name="connsiteX133" fmla="*/ 1009377 w 2431274"/>
              <a:gd name="connsiteY133" fmla="*/ 126210 h 1023785"/>
              <a:gd name="connsiteX134" fmla="*/ 1086997 w 2431274"/>
              <a:gd name="connsiteY134" fmla="*/ 117878 h 1023785"/>
              <a:gd name="connsiteX135" fmla="*/ 1243763 w 2431274"/>
              <a:gd name="connsiteY135" fmla="*/ 167450 h 1023785"/>
              <a:gd name="connsiteX136" fmla="*/ 1299026 w 2431274"/>
              <a:gd name="connsiteY136" fmla="*/ 230489 h 1023785"/>
              <a:gd name="connsiteX137" fmla="*/ 1321660 w 2431274"/>
              <a:gd name="connsiteY137" fmla="*/ 262148 h 1023785"/>
              <a:gd name="connsiteX138" fmla="*/ 1347626 w 2431274"/>
              <a:gd name="connsiteY138" fmla="*/ 261316 h 1023785"/>
              <a:gd name="connsiteX139" fmla="*/ 1368593 w 2431274"/>
              <a:gd name="connsiteY139" fmla="*/ 232573 h 1023785"/>
              <a:gd name="connsiteX140" fmla="*/ 1408028 w 2431274"/>
              <a:gd name="connsiteY140" fmla="*/ 161341 h 1023785"/>
              <a:gd name="connsiteX141" fmla="*/ 1513557 w 2431274"/>
              <a:gd name="connsiteY141" fmla="*/ 65948 h 1023785"/>
              <a:gd name="connsiteX142" fmla="*/ 1666156 w 2431274"/>
              <a:gd name="connsiteY142" fmla="*/ 9989 h 1023785"/>
              <a:gd name="connsiteX143" fmla="*/ 1672406 w 2431274"/>
              <a:gd name="connsiteY143" fmla="*/ 8184 h 1023785"/>
              <a:gd name="connsiteX144" fmla="*/ 1773075 w 2431274"/>
              <a:gd name="connsiteY144" fmla="*/ 685 h 1023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</a:cxnLst>
            <a:rect l="l" t="t" r="r" b="b"/>
            <a:pathLst>
              <a:path w="2431274" h="1023785">
                <a:moveTo>
                  <a:pt x="641296" y="634316"/>
                </a:moveTo>
                <a:cubicBezTo>
                  <a:pt x="656956" y="633357"/>
                  <a:pt x="672898" y="633930"/>
                  <a:pt x="689040" y="636082"/>
                </a:cubicBezTo>
                <a:cubicBezTo>
                  <a:pt x="756524" y="645108"/>
                  <a:pt x="815120" y="673850"/>
                  <a:pt x="856914" y="731613"/>
                </a:cubicBezTo>
                <a:cubicBezTo>
                  <a:pt x="892323" y="780490"/>
                  <a:pt x="913290" y="833950"/>
                  <a:pt x="918983" y="893657"/>
                </a:cubicBezTo>
                <a:cubicBezTo>
                  <a:pt x="920372" y="908653"/>
                  <a:pt x="925092" y="923788"/>
                  <a:pt x="924675" y="938645"/>
                </a:cubicBezTo>
                <a:lnTo>
                  <a:pt x="914821" y="1023785"/>
                </a:lnTo>
                <a:lnTo>
                  <a:pt x="686751" y="1023785"/>
                </a:lnTo>
                <a:lnTo>
                  <a:pt x="710042" y="1001998"/>
                </a:lnTo>
                <a:cubicBezTo>
                  <a:pt x="718998" y="989848"/>
                  <a:pt x="725976" y="976206"/>
                  <a:pt x="731530" y="961834"/>
                </a:cubicBezTo>
                <a:cubicBezTo>
                  <a:pt x="743888" y="929897"/>
                  <a:pt x="747914" y="896572"/>
                  <a:pt x="734863" y="863247"/>
                </a:cubicBezTo>
                <a:cubicBezTo>
                  <a:pt x="710284" y="800902"/>
                  <a:pt x="644885" y="797986"/>
                  <a:pt x="602812" y="830756"/>
                </a:cubicBezTo>
                <a:cubicBezTo>
                  <a:pt x="591425" y="839504"/>
                  <a:pt x="583928" y="851445"/>
                  <a:pt x="588093" y="869357"/>
                </a:cubicBezTo>
                <a:cubicBezTo>
                  <a:pt x="593647" y="866997"/>
                  <a:pt x="597396" y="865469"/>
                  <a:pt x="601007" y="863664"/>
                </a:cubicBezTo>
                <a:cubicBezTo>
                  <a:pt x="609754" y="859359"/>
                  <a:pt x="618364" y="854916"/>
                  <a:pt x="627112" y="850613"/>
                </a:cubicBezTo>
                <a:cubicBezTo>
                  <a:pt x="672378" y="828117"/>
                  <a:pt x="707647" y="877550"/>
                  <a:pt x="701676" y="914346"/>
                </a:cubicBezTo>
                <a:cubicBezTo>
                  <a:pt x="697927" y="938090"/>
                  <a:pt x="689457" y="960445"/>
                  <a:pt x="673905" y="979469"/>
                </a:cubicBezTo>
                <a:cubicBezTo>
                  <a:pt x="663214" y="992521"/>
                  <a:pt x="649189" y="1000575"/>
                  <a:pt x="634332" y="1007379"/>
                </a:cubicBezTo>
                <a:cubicBezTo>
                  <a:pt x="599201" y="1023763"/>
                  <a:pt x="562544" y="1025569"/>
                  <a:pt x="526303" y="1012933"/>
                </a:cubicBezTo>
                <a:cubicBezTo>
                  <a:pt x="474094" y="994604"/>
                  <a:pt x="437298" y="959474"/>
                  <a:pt x="419663" y="906293"/>
                </a:cubicBezTo>
                <a:cubicBezTo>
                  <a:pt x="416609" y="897128"/>
                  <a:pt x="415637" y="887270"/>
                  <a:pt x="414803" y="877688"/>
                </a:cubicBezTo>
                <a:cubicBezTo>
                  <a:pt x="413970" y="869080"/>
                  <a:pt x="415220" y="860193"/>
                  <a:pt x="414387" y="851583"/>
                </a:cubicBezTo>
                <a:cubicBezTo>
                  <a:pt x="410499" y="810067"/>
                  <a:pt x="424940" y="773965"/>
                  <a:pt x="450073" y="742722"/>
                </a:cubicBezTo>
                <a:cubicBezTo>
                  <a:pt x="467707" y="720784"/>
                  <a:pt x="487562" y="699678"/>
                  <a:pt x="510196" y="683015"/>
                </a:cubicBezTo>
                <a:cubicBezTo>
                  <a:pt x="549873" y="653856"/>
                  <a:pt x="594315" y="637194"/>
                  <a:pt x="641296" y="634316"/>
                </a:cubicBezTo>
                <a:close/>
                <a:moveTo>
                  <a:pt x="2198628" y="584064"/>
                </a:moveTo>
                <a:cubicBezTo>
                  <a:pt x="2202099" y="582623"/>
                  <a:pt x="2206160" y="582832"/>
                  <a:pt x="2211298" y="584568"/>
                </a:cubicBezTo>
                <a:cubicBezTo>
                  <a:pt x="2253648" y="598453"/>
                  <a:pt x="2296416" y="611644"/>
                  <a:pt x="2333352" y="638027"/>
                </a:cubicBezTo>
                <a:cubicBezTo>
                  <a:pt x="2384866" y="674684"/>
                  <a:pt x="2414442" y="724533"/>
                  <a:pt x="2424023" y="786600"/>
                </a:cubicBezTo>
                <a:cubicBezTo>
                  <a:pt x="2426522" y="802568"/>
                  <a:pt x="2428188" y="818814"/>
                  <a:pt x="2430410" y="834782"/>
                </a:cubicBezTo>
                <a:cubicBezTo>
                  <a:pt x="2433604" y="857971"/>
                  <a:pt x="2427217" y="880465"/>
                  <a:pt x="2423189" y="902543"/>
                </a:cubicBezTo>
                <a:cubicBezTo>
                  <a:pt x="2416386" y="938645"/>
                  <a:pt x="2409165" y="975164"/>
                  <a:pt x="2391254" y="1008211"/>
                </a:cubicBezTo>
                <a:lnTo>
                  <a:pt x="2383271" y="1023785"/>
                </a:lnTo>
                <a:lnTo>
                  <a:pt x="1773952" y="1023785"/>
                </a:lnTo>
                <a:lnTo>
                  <a:pt x="1836254" y="990578"/>
                </a:lnTo>
                <a:cubicBezTo>
                  <a:pt x="1874438" y="967527"/>
                  <a:pt x="1909846" y="940729"/>
                  <a:pt x="1943171" y="910736"/>
                </a:cubicBezTo>
                <a:cubicBezTo>
                  <a:pt x="1963304" y="892546"/>
                  <a:pt x="1984688" y="875466"/>
                  <a:pt x="2002879" y="855333"/>
                </a:cubicBezTo>
                <a:cubicBezTo>
                  <a:pt x="2061753" y="789932"/>
                  <a:pt x="2119099" y="723144"/>
                  <a:pt x="2160756" y="644692"/>
                </a:cubicBezTo>
                <a:cubicBezTo>
                  <a:pt x="2169919" y="627474"/>
                  <a:pt x="2179640" y="610394"/>
                  <a:pt x="2189499" y="593455"/>
                </a:cubicBezTo>
                <a:cubicBezTo>
                  <a:pt x="2192276" y="588594"/>
                  <a:pt x="2195157" y="585505"/>
                  <a:pt x="2198628" y="584064"/>
                </a:cubicBezTo>
                <a:close/>
                <a:moveTo>
                  <a:pt x="1773075" y="685"/>
                </a:moveTo>
                <a:cubicBezTo>
                  <a:pt x="1850416" y="8740"/>
                  <a:pt x="1924425" y="26096"/>
                  <a:pt x="1992326" y="67475"/>
                </a:cubicBezTo>
                <a:cubicBezTo>
                  <a:pt x="2035925" y="93995"/>
                  <a:pt x="2073138" y="126765"/>
                  <a:pt x="2106046" y="164395"/>
                </a:cubicBezTo>
                <a:cubicBezTo>
                  <a:pt x="2140205" y="203135"/>
                  <a:pt x="2162977" y="248957"/>
                  <a:pt x="2175335" y="299639"/>
                </a:cubicBezTo>
                <a:cubicBezTo>
                  <a:pt x="2180056" y="318801"/>
                  <a:pt x="2183389" y="337823"/>
                  <a:pt x="2182138" y="357680"/>
                </a:cubicBezTo>
                <a:cubicBezTo>
                  <a:pt x="2181583" y="366428"/>
                  <a:pt x="2181583" y="375176"/>
                  <a:pt x="2182138" y="383784"/>
                </a:cubicBezTo>
                <a:cubicBezTo>
                  <a:pt x="2185749" y="439464"/>
                  <a:pt x="2169781" y="491118"/>
                  <a:pt x="2149924" y="542078"/>
                </a:cubicBezTo>
                <a:cubicBezTo>
                  <a:pt x="2121182" y="615948"/>
                  <a:pt x="2075777" y="679266"/>
                  <a:pt x="2027456" y="741196"/>
                </a:cubicBezTo>
                <a:cubicBezTo>
                  <a:pt x="1994408" y="783546"/>
                  <a:pt x="1955807" y="820480"/>
                  <a:pt x="1916649" y="856444"/>
                </a:cubicBezTo>
                <a:cubicBezTo>
                  <a:pt x="1876799" y="893101"/>
                  <a:pt x="1832781" y="925038"/>
                  <a:pt x="1785016" y="951837"/>
                </a:cubicBezTo>
                <a:cubicBezTo>
                  <a:pt x="1750580" y="971138"/>
                  <a:pt x="1714894" y="986134"/>
                  <a:pt x="1677543" y="998353"/>
                </a:cubicBezTo>
                <a:cubicBezTo>
                  <a:pt x="1643246" y="1009600"/>
                  <a:pt x="1607838" y="1016542"/>
                  <a:pt x="1571876" y="1013905"/>
                </a:cubicBezTo>
                <a:cubicBezTo>
                  <a:pt x="1537300" y="1011405"/>
                  <a:pt x="1503142" y="1005434"/>
                  <a:pt x="1471205" y="989882"/>
                </a:cubicBezTo>
                <a:cubicBezTo>
                  <a:pt x="1442602" y="975997"/>
                  <a:pt x="1414970" y="961556"/>
                  <a:pt x="1393725" y="936841"/>
                </a:cubicBezTo>
                <a:cubicBezTo>
                  <a:pt x="1365538" y="904071"/>
                  <a:pt x="1344849" y="868246"/>
                  <a:pt x="1336934" y="825063"/>
                </a:cubicBezTo>
                <a:cubicBezTo>
                  <a:pt x="1333602" y="806735"/>
                  <a:pt x="1330685" y="788821"/>
                  <a:pt x="1331102" y="770216"/>
                </a:cubicBezTo>
                <a:cubicBezTo>
                  <a:pt x="1332212" y="716757"/>
                  <a:pt x="1347764" y="667602"/>
                  <a:pt x="1374563" y="621781"/>
                </a:cubicBezTo>
                <a:cubicBezTo>
                  <a:pt x="1399696" y="578874"/>
                  <a:pt x="1433298" y="543189"/>
                  <a:pt x="1474538" y="515973"/>
                </a:cubicBezTo>
                <a:cubicBezTo>
                  <a:pt x="1506336" y="495146"/>
                  <a:pt x="1540772" y="478205"/>
                  <a:pt x="1578956" y="471819"/>
                </a:cubicBezTo>
                <a:cubicBezTo>
                  <a:pt x="1593952" y="469318"/>
                  <a:pt x="1608948" y="465292"/>
                  <a:pt x="1623945" y="465569"/>
                </a:cubicBezTo>
                <a:cubicBezTo>
                  <a:pt x="1657825" y="466403"/>
                  <a:pt x="1691567" y="471957"/>
                  <a:pt x="1720727" y="490147"/>
                </a:cubicBezTo>
                <a:cubicBezTo>
                  <a:pt x="1763910" y="517223"/>
                  <a:pt x="1790014" y="555546"/>
                  <a:pt x="1788903" y="608589"/>
                </a:cubicBezTo>
                <a:cubicBezTo>
                  <a:pt x="1788488" y="628584"/>
                  <a:pt x="1781268" y="647052"/>
                  <a:pt x="1771130" y="663853"/>
                </a:cubicBezTo>
                <a:cubicBezTo>
                  <a:pt x="1748636" y="701344"/>
                  <a:pt x="1715867" y="725365"/>
                  <a:pt x="1672683" y="732447"/>
                </a:cubicBezTo>
                <a:cubicBezTo>
                  <a:pt x="1631860" y="739251"/>
                  <a:pt x="1586593" y="715506"/>
                  <a:pt x="1565626" y="678155"/>
                </a:cubicBezTo>
                <a:cubicBezTo>
                  <a:pt x="1556601" y="662186"/>
                  <a:pt x="1547159" y="646079"/>
                  <a:pt x="1545076" y="627057"/>
                </a:cubicBezTo>
                <a:cubicBezTo>
                  <a:pt x="1544799" y="623863"/>
                  <a:pt x="1540217" y="621226"/>
                  <a:pt x="1535912" y="616504"/>
                </a:cubicBezTo>
                <a:cubicBezTo>
                  <a:pt x="1523693" y="635526"/>
                  <a:pt x="1517305" y="653995"/>
                  <a:pt x="1522304" y="673573"/>
                </a:cubicBezTo>
                <a:cubicBezTo>
                  <a:pt x="1527581" y="694541"/>
                  <a:pt x="1533967" y="715368"/>
                  <a:pt x="1547020" y="733420"/>
                </a:cubicBezTo>
                <a:cubicBezTo>
                  <a:pt x="1574513" y="771188"/>
                  <a:pt x="1610615" y="791043"/>
                  <a:pt x="1657825" y="792015"/>
                </a:cubicBezTo>
                <a:cubicBezTo>
                  <a:pt x="1692816" y="792849"/>
                  <a:pt x="1726003" y="785767"/>
                  <a:pt x="1753912" y="765911"/>
                </a:cubicBezTo>
                <a:cubicBezTo>
                  <a:pt x="1809177" y="726615"/>
                  <a:pt x="1847501" y="677183"/>
                  <a:pt x="1848888" y="604146"/>
                </a:cubicBezTo>
                <a:cubicBezTo>
                  <a:pt x="1849861" y="553880"/>
                  <a:pt x="1830838" y="512919"/>
                  <a:pt x="1801678" y="475428"/>
                </a:cubicBezTo>
                <a:cubicBezTo>
                  <a:pt x="1786266" y="455572"/>
                  <a:pt x="1763354" y="443492"/>
                  <a:pt x="1740722" y="432661"/>
                </a:cubicBezTo>
                <a:cubicBezTo>
                  <a:pt x="1710034" y="417943"/>
                  <a:pt x="1677405" y="412666"/>
                  <a:pt x="1642829" y="411834"/>
                </a:cubicBezTo>
                <a:cubicBezTo>
                  <a:pt x="1562710" y="409889"/>
                  <a:pt x="1494394" y="437660"/>
                  <a:pt x="1431494" y="484732"/>
                </a:cubicBezTo>
                <a:cubicBezTo>
                  <a:pt x="1354846" y="542078"/>
                  <a:pt x="1308191" y="618032"/>
                  <a:pt x="1287502" y="710508"/>
                </a:cubicBezTo>
                <a:cubicBezTo>
                  <a:pt x="1283197" y="729392"/>
                  <a:pt x="1281670" y="748971"/>
                  <a:pt x="1279171" y="768271"/>
                </a:cubicBezTo>
                <a:cubicBezTo>
                  <a:pt x="1278616" y="772576"/>
                  <a:pt x="1278337" y="777158"/>
                  <a:pt x="1279171" y="781324"/>
                </a:cubicBezTo>
                <a:cubicBezTo>
                  <a:pt x="1285696" y="816454"/>
                  <a:pt x="1286947" y="852556"/>
                  <a:pt x="1300415" y="886298"/>
                </a:cubicBezTo>
                <a:cubicBezTo>
                  <a:pt x="1313884" y="920040"/>
                  <a:pt x="1334296" y="949754"/>
                  <a:pt x="1357623" y="976969"/>
                </a:cubicBezTo>
                <a:cubicBezTo>
                  <a:pt x="1371647" y="993215"/>
                  <a:pt x="1389420" y="1006685"/>
                  <a:pt x="1407332" y="1018764"/>
                </a:cubicBezTo>
                <a:lnTo>
                  <a:pt x="1416490" y="1023785"/>
                </a:lnTo>
                <a:lnTo>
                  <a:pt x="972631" y="1023785"/>
                </a:lnTo>
                <a:lnTo>
                  <a:pt x="977718" y="989327"/>
                </a:lnTo>
                <a:cubicBezTo>
                  <a:pt x="977580" y="986134"/>
                  <a:pt x="977301" y="982662"/>
                  <a:pt x="977857" y="979469"/>
                </a:cubicBezTo>
                <a:cubicBezTo>
                  <a:pt x="982439" y="954891"/>
                  <a:pt x="979523" y="930453"/>
                  <a:pt x="978412" y="905737"/>
                </a:cubicBezTo>
                <a:cubicBezTo>
                  <a:pt x="975497" y="832422"/>
                  <a:pt x="950780" y="766745"/>
                  <a:pt x="908568" y="708981"/>
                </a:cubicBezTo>
                <a:cubicBezTo>
                  <a:pt x="864275" y="648301"/>
                  <a:pt x="803039" y="608311"/>
                  <a:pt x="729447" y="591093"/>
                </a:cubicBezTo>
                <a:cubicBezTo>
                  <a:pt x="702370" y="584845"/>
                  <a:pt x="674044" y="579569"/>
                  <a:pt x="645441" y="582623"/>
                </a:cubicBezTo>
                <a:cubicBezTo>
                  <a:pt x="571153" y="590678"/>
                  <a:pt x="503948" y="614561"/>
                  <a:pt x="449379" y="668436"/>
                </a:cubicBezTo>
                <a:cubicBezTo>
                  <a:pt x="423690" y="693845"/>
                  <a:pt x="400085" y="720367"/>
                  <a:pt x="384672" y="753692"/>
                </a:cubicBezTo>
                <a:cubicBezTo>
                  <a:pt x="356346" y="815204"/>
                  <a:pt x="353569" y="877828"/>
                  <a:pt x="378979" y="940312"/>
                </a:cubicBezTo>
                <a:cubicBezTo>
                  <a:pt x="385991" y="957599"/>
                  <a:pt x="395225" y="973428"/>
                  <a:pt x="406698" y="987626"/>
                </a:cubicBezTo>
                <a:lnTo>
                  <a:pt x="446352" y="1023785"/>
                </a:lnTo>
                <a:lnTo>
                  <a:pt x="6589" y="1023785"/>
                </a:lnTo>
                <a:lnTo>
                  <a:pt x="3656" y="1012794"/>
                </a:lnTo>
                <a:cubicBezTo>
                  <a:pt x="1573" y="1002241"/>
                  <a:pt x="3656" y="990993"/>
                  <a:pt x="2128" y="980163"/>
                </a:cubicBezTo>
                <a:cubicBezTo>
                  <a:pt x="-1481" y="955446"/>
                  <a:pt x="324" y="931148"/>
                  <a:pt x="1573" y="906293"/>
                </a:cubicBezTo>
                <a:cubicBezTo>
                  <a:pt x="5461" y="833672"/>
                  <a:pt x="27401" y="767577"/>
                  <a:pt x="67668" y="707871"/>
                </a:cubicBezTo>
                <a:cubicBezTo>
                  <a:pt x="104048" y="654134"/>
                  <a:pt x="151535" y="614561"/>
                  <a:pt x="217353" y="600952"/>
                </a:cubicBezTo>
                <a:cubicBezTo>
                  <a:pt x="225823" y="599147"/>
                  <a:pt x="234016" y="596092"/>
                  <a:pt x="242208" y="593038"/>
                </a:cubicBezTo>
                <a:cubicBezTo>
                  <a:pt x="261369" y="585817"/>
                  <a:pt x="272895" y="573598"/>
                  <a:pt x="271228" y="551243"/>
                </a:cubicBezTo>
                <a:cubicBezTo>
                  <a:pt x="269979" y="534996"/>
                  <a:pt x="270950" y="518612"/>
                  <a:pt x="270812" y="502226"/>
                </a:cubicBezTo>
                <a:cubicBezTo>
                  <a:pt x="270534" y="449602"/>
                  <a:pt x="286225" y="402252"/>
                  <a:pt x="313857" y="357541"/>
                </a:cubicBezTo>
                <a:cubicBezTo>
                  <a:pt x="357040" y="287976"/>
                  <a:pt x="419802" y="247430"/>
                  <a:pt x="497421" y="226601"/>
                </a:cubicBezTo>
                <a:cubicBezTo>
                  <a:pt x="523943" y="219520"/>
                  <a:pt x="550324" y="214938"/>
                  <a:pt x="577818" y="215910"/>
                </a:cubicBezTo>
                <a:cubicBezTo>
                  <a:pt x="597396" y="216604"/>
                  <a:pt x="617114" y="216604"/>
                  <a:pt x="636692" y="216049"/>
                </a:cubicBezTo>
                <a:cubicBezTo>
                  <a:pt x="664185" y="215216"/>
                  <a:pt x="690568" y="221464"/>
                  <a:pt x="716811" y="228685"/>
                </a:cubicBezTo>
                <a:cubicBezTo>
                  <a:pt x="735557" y="233960"/>
                  <a:pt x="754024" y="239514"/>
                  <a:pt x="772214" y="244930"/>
                </a:cubicBezTo>
                <a:cubicBezTo>
                  <a:pt x="775547" y="259649"/>
                  <a:pt x="769159" y="270479"/>
                  <a:pt x="764855" y="281032"/>
                </a:cubicBezTo>
                <a:cubicBezTo>
                  <a:pt x="753747" y="307692"/>
                  <a:pt x="751247" y="336435"/>
                  <a:pt x="750274" y="363928"/>
                </a:cubicBezTo>
                <a:cubicBezTo>
                  <a:pt x="749164" y="394754"/>
                  <a:pt x="755690" y="426413"/>
                  <a:pt x="767354" y="455988"/>
                </a:cubicBezTo>
                <a:cubicBezTo>
                  <a:pt x="802901" y="546521"/>
                  <a:pt x="870384" y="599147"/>
                  <a:pt x="963833" y="619698"/>
                </a:cubicBezTo>
                <a:cubicBezTo>
                  <a:pt x="982578" y="623863"/>
                  <a:pt x="1002850" y="621641"/>
                  <a:pt x="1022429" y="621781"/>
                </a:cubicBezTo>
                <a:cubicBezTo>
                  <a:pt x="1045201" y="621919"/>
                  <a:pt x="1067834" y="621781"/>
                  <a:pt x="1090329" y="615254"/>
                </a:cubicBezTo>
                <a:cubicBezTo>
                  <a:pt x="1148508" y="598453"/>
                  <a:pt x="1194469" y="565267"/>
                  <a:pt x="1224185" y="512919"/>
                </a:cubicBezTo>
                <a:cubicBezTo>
                  <a:pt x="1247372" y="471957"/>
                  <a:pt x="1254733" y="426551"/>
                  <a:pt x="1240292" y="380590"/>
                </a:cubicBezTo>
                <a:cubicBezTo>
                  <a:pt x="1222796" y="324772"/>
                  <a:pt x="1183222" y="294362"/>
                  <a:pt x="1126431" y="280477"/>
                </a:cubicBezTo>
                <a:cubicBezTo>
                  <a:pt x="1079360" y="268952"/>
                  <a:pt x="1043119" y="287420"/>
                  <a:pt x="1009238" y="313802"/>
                </a:cubicBezTo>
                <a:cubicBezTo>
                  <a:pt x="977301" y="338657"/>
                  <a:pt x="970636" y="403224"/>
                  <a:pt x="993825" y="436272"/>
                </a:cubicBezTo>
                <a:cubicBezTo>
                  <a:pt x="1006877" y="454878"/>
                  <a:pt x="1027567" y="462932"/>
                  <a:pt x="1047701" y="462237"/>
                </a:cubicBezTo>
                <a:cubicBezTo>
                  <a:pt x="1066168" y="461681"/>
                  <a:pt x="1084080" y="450851"/>
                  <a:pt x="1095188" y="431550"/>
                </a:cubicBezTo>
                <a:cubicBezTo>
                  <a:pt x="1084358" y="422942"/>
                  <a:pt x="1074499" y="424330"/>
                  <a:pt x="1065751" y="427941"/>
                </a:cubicBezTo>
                <a:cubicBezTo>
                  <a:pt x="1048118" y="435161"/>
                  <a:pt x="1032843" y="430995"/>
                  <a:pt x="1021179" y="417803"/>
                </a:cubicBezTo>
                <a:cubicBezTo>
                  <a:pt x="1009654" y="404890"/>
                  <a:pt x="1008266" y="389061"/>
                  <a:pt x="1013820" y="371844"/>
                </a:cubicBezTo>
                <a:cubicBezTo>
                  <a:pt x="1026595" y="332547"/>
                  <a:pt x="1072139" y="306304"/>
                  <a:pt x="1112406" y="316440"/>
                </a:cubicBezTo>
                <a:cubicBezTo>
                  <a:pt x="1161283" y="328660"/>
                  <a:pt x="1192386" y="358652"/>
                  <a:pt x="1204050" y="407946"/>
                </a:cubicBezTo>
                <a:cubicBezTo>
                  <a:pt x="1205578" y="414194"/>
                  <a:pt x="1206967" y="420997"/>
                  <a:pt x="1205994" y="427245"/>
                </a:cubicBezTo>
                <a:cubicBezTo>
                  <a:pt x="1196552" y="488758"/>
                  <a:pt x="1164200" y="532636"/>
                  <a:pt x="1106436" y="558047"/>
                </a:cubicBezTo>
                <a:cubicBezTo>
                  <a:pt x="1050616" y="582623"/>
                  <a:pt x="994242" y="583040"/>
                  <a:pt x="938005" y="563184"/>
                </a:cubicBezTo>
                <a:cubicBezTo>
                  <a:pt x="866218" y="537773"/>
                  <a:pt x="816648" y="487370"/>
                  <a:pt x="803318" y="412249"/>
                </a:cubicBezTo>
                <a:cubicBezTo>
                  <a:pt x="789988" y="337823"/>
                  <a:pt x="804845" y="267425"/>
                  <a:pt x="861498" y="210356"/>
                </a:cubicBezTo>
                <a:cubicBezTo>
                  <a:pt x="883297" y="188416"/>
                  <a:pt x="907042" y="169672"/>
                  <a:pt x="933285" y="154259"/>
                </a:cubicBezTo>
                <a:cubicBezTo>
                  <a:pt x="956751" y="140373"/>
                  <a:pt x="982856" y="131764"/>
                  <a:pt x="1009377" y="126210"/>
                </a:cubicBezTo>
                <a:cubicBezTo>
                  <a:pt x="1034788" y="120934"/>
                  <a:pt x="1060475" y="117184"/>
                  <a:pt x="1086997" y="117878"/>
                </a:cubicBezTo>
                <a:cubicBezTo>
                  <a:pt x="1144205" y="119545"/>
                  <a:pt x="1196414" y="137318"/>
                  <a:pt x="1243763" y="167450"/>
                </a:cubicBezTo>
                <a:cubicBezTo>
                  <a:pt x="1267229" y="182307"/>
                  <a:pt x="1287641" y="203274"/>
                  <a:pt x="1299026" y="230489"/>
                </a:cubicBezTo>
                <a:cubicBezTo>
                  <a:pt x="1304165" y="242570"/>
                  <a:pt x="1311107" y="253678"/>
                  <a:pt x="1321660" y="262148"/>
                </a:cubicBezTo>
                <a:cubicBezTo>
                  <a:pt x="1330963" y="269647"/>
                  <a:pt x="1339156" y="270341"/>
                  <a:pt x="1347626" y="261316"/>
                </a:cubicBezTo>
                <a:cubicBezTo>
                  <a:pt x="1355678" y="252706"/>
                  <a:pt x="1362622" y="242847"/>
                  <a:pt x="1368593" y="232573"/>
                </a:cubicBezTo>
                <a:cubicBezTo>
                  <a:pt x="1382062" y="208967"/>
                  <a:pt x="1392476" y="183417"/>
                  <a:pt x="1408028" y="161341"/>
                </a:cubicBezTo>
                <a:cubicBezTo>
                  <a:pt x="1435798" y="121906"/>
                  <a:pt x="1470373" y="89275"/>
                  <a:pt x="1513557" y="65948"/>
                </a:cubicBezTo>
                <a:cubicBezTo>
                  <a:pt x="1561878" y="39843"/>
                  <a:pt x="1612559" y="21097"/>
                  <a:pt x="1666156" y="9989"/>
                </a:cubicBezTo>
                <a:cubicBezTo>
                  <a:pt x="1668240" y="9572"/>
                  <a:pt x="1670323" y="8184"/>
                  <a:pt x="1672406" y="8184"/>
                </a:cubicBezTo>
                <a:cubicBezTo>
                  <a:pt x="1706146" y="8046"/>
                  <a:pt x="1739056" y="-2786"/>
                  <a:pt x="1773075" y="685"/>
                </a:cubicBezTo>
                <a:close/>
              </a:path>
            </a:pathLst>
          </a:custGeom>
          <a:gradFill flip="none" rotWithShape="1">
            <a:gsLst>
              <a:gs pos="100000">
                <a:srgbClr val="DF0000"/>
              </a:gs>
              <a:gs pos="0">
                <a:srgbClr val="FF0000"/>
              </a:gs>
            </a:gsLst>
            <a:lin ang="8100000" scaled="1"/>
            <a:tileRect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5442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图形 706">
            <a:extLst>
              <a:ext uri="{FF2B5EF4-FFF2-40B4-BE49-F238E27FC236}">
                <a16:creationId xmlns:a16="http://schemas.microsoft.com/office/drawing/2014/main" id="{073EDACF-7523-8530-F072-9E2C42EC12AA}"/>
              </a:ext>
            </a:extLst>
          </p:cNvPr>
          <p:cNvGrpSpPr/>
          <p:nvPr/>
        </p:nvGrpSpPr>
        <p:grpSpPr>
          <a:xfrm>
            <a:off x="681111" y="2279262"/>
            <a:ext cx="10647944" cy="3318312"/>
            <a:chOff x="1139029" y="0"/>
            <a:chExt cx="2763617" cy="861250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C337CD80-5236-912B-2DF1-ADFFFD283088}"/>
                </a:ext>
              </a:extLst>
            </p:cNvPr>
            <p:cNvSpPr/>
            <p:nvPr/>
          </p:nvSpPr>
          <p:spPr>
            <a:xfrm>
              <a:off x="1266062" y="0"/>
              <a:ext cx="2546032" cy="592550"/>
            </a:xfrm>
            <a:custGeom>
              <a:avLst/>
              <a:gdLst>
                <a:gd name="connsiteX0" fmla="*/ 1208723 w 2546032"/>
                <a:gd name="connsiteY0" fmla="*/ 592550 h 592550"/>
                <a:gd name="connsiteX1" fmla="*/ 743617 w 2546032"/>
                <a:gd name="connsiteY1" fmla="*/ 523304 h 592550"/>
                <a:gd name="connsiteX2" fmla="*/ 0 w 2546032"/>
                <a:gd name="connsiteY2" fmla="*/ 88964 h 592550"/>
                <a:gd name="connsiteX3" fmla="*/ 8668 w 2546032"/>
                <a:gd name="connsiteY3" fmla="*/ 80677 h 592550"/>
                <a:gd name="connsiteX4" fmla="*/ 747522 w 2546032"/>
                <a:gd name="connsiteY4" fmla="*/ 511969 h 592550"/>
                <a:gd name="connsiteX5" fmla="*/ 2538032 w 2546032"/>
                <a:gd name="connsiteY5" fmla="*/ 0 h 592550"/>
                <a:gd name="connsiteX6" fmla="*/ 2546033 w 2546032"/>
                <a:gd name="connsiteY6" fmla="*/ 8954 h 592550"/>
                <a:gd name="connsiteX7" fmla="*/ 1552956 w 2546032"/>
                <a:gd name="connsiteY7" fmla="*/ 554927 h 592550"/>
                <a:gd name="connsiteX8" fmla="*/ 1208723 w 2546032"/>
                <a:gd name="connsiteY8" fmla="*/ 592550 h 592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46032" h="592550">
                  <a:moveTo>
                    <a:pt x="1208723" y="592550"/>
                  </a:moveTo>
                  <a:cubicBezTo>
                    <a:pt x="1052894" y="592550"/>
                    <a:pt x="897446" y="569405"/>
                    <a:pt x="743617" y="523304"/>
                  </a:cubicBezTo>
                  <a:cubicBezTo>
                    <a:pt x="288893" y="386906"/>
                    <a:pt x="2858" y="91916"/>
                    <a:pt x="0" y="88964"/>
                  </a:cubicBezTo>
                  <a:lnTo>
                    <a:pt x="8668" y="80677"/>
                  </a:lnTo>
                  <a:cubicBezTo>
                    <a:pt x="11430" y="83630"/>
                    <a:pt x="295656" y="376523"/>
                    <a:pt x="747522" y="511969"/>
                  </a:cubicBezTo>
                  <a:cubicBezTo>
                    <a:pt x="1164241" y="636842"/>
                    <a:pt x="1813179" y="649415"/>
                    <a:pt x="2538032" y="0"/>
                  </a:cubicBezTo>
                  <a:lnTo>
                    <a:pt x="2546033" y="8954"/>
                  </a:lnTo>
                  <a:cubicBezTo>
                    <a:pt x="2224183" y="297275"/>
                    <a:pt x="1890046" y="481013"/>
                    <a:pt x="1552956" y="554927"/>
                  </a:cubicBezTo>
                  <a:cubicBezTo>
                    <a:pt x="1438466" y="579977"/>
                    <a:pt x="1323499" y="592550"/>
                    <a:pt x="1208723" y="592550"/>
                  </a:cubicBezTo>
                  <a:close/>
                </a:path>
              </a:pathLst>
            </a:custGeom>
            <a:solidFill>
              <a:srgbClr val="DF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6" name="图形 706">
              <a:extLst>
                <a:ext uri="{FF2B5EF4-FFF2-40B4-BE49-F238E27FC236}">
                  <a16:creationId xmlns:a16="http://schemas.microsoft.com/office/drawing/2014/main" id="{54B2CB1C-86C1-A251-FE97-CF31E68951ED}"/>
                </a:ext>
              </a:extLst>
            </p:cNvPr>
            <p:cNvGrpSpPr/>
            <p:nvPr/>
          </p:nvGrpSpPr>
          <p:grpSpPr>
            <a:xfrm>
              <a:off x="2398395" y="621696"/>
              <a:ext cx="281368" cy="239554"/>
              <a:chOff x="2398395" y="621696"/>
              <a:chExt cx="281368" cy="239554"/>
            </a:xfrm>
          </p:grpSpPr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4360AC4F-61F1-F4E9-165E-DBCCD64C5939}"/>
                  </a:ext>
                </a:extLst>
              </p:cNvPr>
              <p:cNvSpPr/>
              <p:nvPr/>
            </p:nvSpPr>
            <p:spPr>
              <a:xfrm>
                <a:off x="2398395" y="638841"/>
                <a:ext cx="281368" cy="207073"/>
              </a:xfrm>
              <a:custGeom>
                <a:avLst/>
                <a:gdLst>
                  <a:gd name="connsiteX0" fmla="*/ 281368 w 281368"/>
                  <a:gd name="connsiteY0" fmla="*/ 103537 h 207073"/>
                  <a:gd name="connsiteX1" fmla="*/ 281368 w 281368"/>
                  <a:gd name="connsiteY1" fmla="*/ 105061 h 207073"/>
                  <a:gd name="connsiteX2" fmla="*/ 272606 w 281368"/>
                  <a:gd name="connsiteY2" fmla="*/ 139541 h 207073"/>
                  <a:gd name="connsiteX3" fmla="*/ 270986 w 281368"/>
                  <a:gd name="connsiteY3" fmla="*/ 142685 h 207073"/>
                  <a:gd name="connsiteX4" fmla="*/ 239554 w 281368"/>
                  <a:gd name="connsiteY4" fmla="*/ 177165 h 207073"/>
                  <a:gd name="connsiteX5" fmla="*/ 235077 w 281368"/>
                  <a:gd name="connsiteY5" fmla="*/ 180308 h 207073"/>
                  <a:gd name="connsiteX6" fmla="*/ 140684 w 281368"/>
                  <a:gd name="connsiteY6" fmla="*/ 207073 h 207073"/>
                  <a:gd name="connsiteX7" fmla="*/ 46292 w 281368"/>
                  <a:gd name="connsiteY7" fmla="*/ 180308 h 207073"/>
                  <a:gd name="connsiteX8" fmla="*/ 41815 w 281368"/>
                  <a:gd name="connsiteY8" fmla="*/ 177165 h 207073"/>
                  <a:gd name="connsiteX9" fmla="*/ 10382 w 281368"/>
                  <a:gd name="connsiteY9" fmla="*/ 142685 h 207073"/>
                  <a:gd name="connsiteX10" fmla="*/ 8763 w 281368"/>
                  <a:gd name="connsiteY10" fmla="*/ 139541 h 207073"/>
                  <a:gd name="connsiteX11" fmla="*/ 0 w 281368"/>
                  <a:gd name="connsiteY11" fmla="*/ 105061 h 207073"/>
                  <a:gd name="connsiteX12" fmla="*/ 0 w 281368"/>
                  <a:gd name="connsiteY12" fmla="*/ 103537 h 207073"/>
                  <a:gd name="connsiteX13" fmla="*/ 0 w 281368"/>
                  <a:gd name="connsiteY13" fmla="*/ 102013 h 207073"/>
                  <a:gd name="connsiteX14" fmla="*/ 8763 w 281368"/>
                  <a:gd name="connsiteY14" fmla="*/ 67532 h 207073"/>
                  <a:gd name="connsiteX15" fmla="*/ 10382 w 281368"/>
                  <a:gd name="connsiteY15" fmla="*/ 64389 h 207073"/>
                  <a:gd name="connsiteX16" fmla="*/ 41815 w 281368"/>
                  <a:gd name="connsiteY16" fmla="*/ 29908 h 207073"/>
                  <a:gd name="connsiteX17" fmla="*/ 46292 w 281368"/>
                  <a:gd name="connsiteY17" fmla="*/ 26765 h 207073"/>
                  <a:gd name="connsiteX18" fmla="*/ 140684 w 281368"/>
                  <a:gd name="connsiteY18" fmla="*/ 0 h 207073"/>
                  <a:gd name="connsiteX19" fmla="*/ 235077 w 281368"/>
                  <a:gd name="connsiteY19" fmla="*/ 26765 h 207073"/>
                  <a:gd name="connsiteX20" fmla="*/ 239554 w 281368"/>
                  <a:gd name="connsiteY20" fmla="*/ 29908 h 207073"/>
                  <a:gd name="connsiteX21" fmla="*/ 270986 w 281368"/>
                  <a:gd name="connsiteY21" fmla="*/ 64389 h 207073"/>
                  <a:gd name="connsiteX22" fmla="*/ 272606 w 281368"/>
                  <a:gd name="connsiteY22" fmla="*/ 67532 h 207073"/>
                  <a:gd name="connsiteX23" fmla="*/ 281368 w 281368"/>
                  <a:gd name="connsiteY23" fmla="*/ 102013 h 207073"/>
                  <a:gd name="connsiteX24" fmla="*/ 281368 w 281368"/>
                  <a:gd name="connsiteY24" fmla="*/ 103537 h 207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81368" h="207073">
                    <a:moveTo>
                      <a:pt x="281368" y="103537"/>
                    </a:moveTo>
                    <a:cubicBezTo>
                      <a:pt x="281368" y="104108"/>
                      <a:pt x="281368" y="104585"/>
                      <a:pt x="281368" y="105061"/>
                    </a:cubicBezTo>
                    <a:cubicBezTo>
                      <a:pt x="281178" y="117158"/>
                      <a:pt x="278035" y="128778"/>
                      <a:pt x="272606" y="139541"/>
                    </a:cubicBezTo>
                    <a:cubicBezTo>
                      <a:pt x="272034" y="140589"/>
                      <a:pt x="271558" y="141637"/>
                      <a:pt x="270986" y="142685"/>
                    </a:cubicBezTo>
                    <a:cubicBezTo>
                      <a:pt x="263747" y="155734"/>
                      <a:pt x="252984" y="167450"/>
                      <a:pt x="239554" y="177165"/>
                    </a:cubicBezTo>
                    <a:cubicBezTo>
                      <a:pt x="238125" y="178213"/>
                      <a:pt x="236601" y="179261"/>
                      <a:pt x="235077" y="180308"/>
                    </a:cubicBezTo>
                    <a:cubicBezTo>
                      <a:pt x="210121" y="196882"/>
                      <a:pt x="177070" y="207073"/>
                      <a:pt x="140684" y="207073"/>
                    </a:cubicBezTo>
                    <a:cubicBezTo>
                      <a:pt x="104299" y="207073"/>
                      <a:pt x="71247" y="196977"/>
                      <a:pt x="46292" y="180308"/>
                    </a:cubicBezTo>
                    <a:cubicBezTo>
                      <a:pt x="44767" y="179261"/>
                      <a:pt x="43243" y="178213"/>
                      <a:pt x="41815" y="177165"/>
                    </a:cubicBezTo>
                    <a:cubicBezTo>
                      <a:pt x="28384" y="167450"/>
                      <a:pt x="17621" y="155734"/>
                      <a:pt x="10382" y="142685"/>
                    </a:cubicBezTo>
                    <a:cubicBezTo>
                      <a:pt x="9811" y="141637"/>
                      <a:pt x="9239" y="140589"/>
                      <a:pt x="8763" y="139541"/>
                    </a:cubicBezTo>
                    <a:cubicBezTo>
                      <a:pt x="3334" y="128778"/>
                      <a:pt x="286" y="117158"/>
                      <a:pt x="0" y="105061"/>
                    </a:cubicBezTo>
                    <a:cubicBezTo>
                      <a:pt x="0" y="104585"/>
                      <a:pt x="0" y="104013"/>
                      <a:pt x="0" y="103537"/>
                    </a:cubicBezTo>
                    <a:cubicBezTo>
                      <a:pt x="0" y="102965"/>
                      <a:pt x="0" y="102489"/>
                      <a:pt x="0" y="102013"/>
                    </a:cubicBezTo>
                    <a:cubicBezTo>
                      <a:pt x="191" y="89916"/>
                      <a:pt x="3334" y="78296"/>
                      <a:pt x="8763" y="67532"/>
                    </a:cubicBezTo>
                    <a:cubicBezTo>
                      <a:pt x="9334" y="66485"/>
                      <a:pt x="9906" y="65437"/>
                      <a:pt x="10382" y="64389"/>
                    </a:cubicBezTo>
                    <a:cubicBezTo>
                      <a:pt x="17621" y="51340"/>
                      <a:pt x="28384" y="39624"/>
                      <a:pt x="41815" y="29908"/>
                    </a:cubicBezTo>
                    <a:cubicBezTo>
                      <a:pt x="43243" y="28861"/>
                      <a:pt x="44767" y="27813"/>
                      <a:pt x="46292" y="26765"/>
                    </a:cubicBezTo>
                    <a:cubicBezTo>
                      <a:pt x="71247" y="10192"/>
                      <a:pt x="104299" y="0"/>
                      <a:pt x="140684" y="0"/>
                    </a:cubicBezTo>
                    <a:cubicBezTo>
                      <a:pt x="177070" y="0"/>
                      <a:pt x="210121" y="10096"/>
                      <a:pt x="235077" y="26765"/>
                    </a:cubicBezTo>
                    <a:cubicBezTo>
                      <a:pt x="236601" y="27813"/>
                      <a:pt x="238125" y="28861"/>
                      <a:pt x="239554" y="29908"/>
                    </a:cubicBezTo>
                    <a:cubicBezTo>
                      <a:pt x="252984" y="39624"/>
                      <a:pt x="263747" y="51340"/>
                      <a:pt x="270986" y="64389"/>
                    </a:cubicBezTo>
                    <a:cubicBezTo>
                      <a:pt x="271558" y="65437"/>
                      <a:pt x="272129" y="66485"/>
                      <a:pt x="272606" y="67532"/>
                    </a:cubicBezTo>
                    <a:cubicBezTo>
                      <a:pt x="278035" y="78296"/>
                      <a:pt x="281083" y="89916"/>
                      <a:pt x="281368" y="102013"/>
                    </a:cubicBezTo>
                    <a:cubicBezTo>
                      <a:pt x="281368" y="102489"/>
                      <a:pt x="281368" y="103061"/>
                      <a:pt x="281368" y="103537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C00000"/>
                  </a:gs>
                  <a:gs pos="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74" name="图形 706">
                <a:extLst>
                  <a:ext uri="{FF2B5EF4-FFF2-40B4-BE49-F238E27FC236}">
                    <a16:creationId xmlns:a16="http://schemas.microsoft.com/office/drawing/2014/main" id="{3BE4602A-F3E9-A072-4087-77EED1662C10}"/>
                  </a:ext>
                </a:extLst>
              </p:cNvPr>
              <p:cNvGrpSpPr/>
              <p:nvPr/>
            </p:nvGrpSpPr>
            <p:grpSpPr>
              <a:xfrm>
                <a:off x="2435637" y="644080"/>
                <a:ext cx="206882" cy="196691"/>
                <a:chOff x="2435637" y="644080"/>
                <a:chExt cx="206882" cy="196691"/>
              </a:xfrm>
              <a:solidFill>
                <a:srgbClr val="FFFFFF"/>
              </a:solidFill>
            </p:grpSpPr>
            <p:grpSp>
              <p:nvGrpSpPr>
                <p:cNvPr id="77" name="图形 706">
                  <a:extLst>
                    <a:ext uri="{FF2B5EF4-FFF2-40B4-BE49-F238E27FC236}">
                      <a16:creationId xmlns:a16="http://schemas.microsoft.com/office/drawing/2014/main" id="{9078A0D5-565D-CB70-55D4-404944B27CA7}"/>
                    </a:ext>
                  </a:extLst>
                </p:cNvPr>
                <p:cNvGrpSpPr/>
                <p:nvPr/>
              </p:nvGrpSpPr>
              <p:grpSpPr>
                <a:xfrm>
                  <a:off x="2435637" y="644080"/>
                  <a:ext cx="206882" cy="196691"/>
                  <a:chOff x="2435637" y="644080"/>
                  <a:chExt cx="206882" cy="196691"/>
                </a:xfrm>
                <a:solidFill>
                  <a:srgbClr val="FFFFFF"/>
                </a:solidFill>
              </p:grpSpPr>
              <p:sp>
                <p:nvSpPr>
                  <p:cNvPr id="81" name="任意多边形: 形状 80">
                    <a:extLst>
                      <a:ext uri="{FF2B5EF4-FFF2-40B4-BE49-F238E27FC236}">
                        <a16:creationId xmlns:a16="http://schemas.microsoft.com/office/drawing/2014/main" id="{50DE2B3E-5277-54B7-D534-A6940B3ADD9D}"/>
                      </a:ext>
                    </a:extLst>
                  </p:cNvPr>
                  <p:cNvSpPr/>
                  <p:nvPr/>
                </p:nvSpPr>
                <p:spPr>
                  <a:xfrm>
                    <a:off x="2577846" y="644080"/>
                    <a:ext cx="64674" cy="196691"/>
                  </a:xfrm>
                  <a:custGeom>
                    <a:avLst/>
                    <a:gdLst>
                      <a:gd name="connsiteX0" fmla="*/ 95 w 64674"/>
                      <a:gd name="connsiteY0" fmla="*/ 0 h 196691"/>
                      <a:gd name="connsiteX1" fmla="*/ 2667 w 64674"/>
                      <a:gd name="connsiteY1" fmla="*/ 952 h 196691"/>
                      <a:gd name="connsiteX2" fmla="*/ 9715 w 64674"/>
                      <a:gd name="connsiteY2" fmla="*/ 4096 h 196691"/>
                      <a:gd name="connsiteX3" fmla="*/ 20098 w 64674"/>
                      <a:gd name="connsiteY3" fmla="*/ 10192 h 196691"/>
                      <a:gd name="connsiteX4" fmla="*/ 32290 w 64674"/>
                      <a:gd name="connsiteY4" fmla="*/ 20193 h 196691"/>
                      <a:gd name="connsiteX5" fmla="*/ 33909 w 64674"/>
                      <a:gd name="connsiteY5" fmla="*/ 21717 h 196691"/>
                      <a:gd name="connsiteX6" fmla="*/ 35433 w 64674"/>
                      <a:gd name="connsiteY6" fmla="*/ 23336 h 196691"/>
                      <a:gd name="connsiteX7" fmla="*/ 38576 w 64674"/>
                      <a:gd name="connsiteY7" fmla="*/ 26765 h 196691"/>
                      <a:gd name="connsiteX8" fmla="*/ 44577 w 64674"/>
                      <a:gd name="connsiteY8" fmla="*/ 34480 h 196691"/>
                      <a:gd name="connsiteX9" fmla="*/ 55150 w 64674"/>
                      <a:gd name="connsiteY9" fmla="*/ 52959 h 196691"/>
                      <a:gd name="connsiteX10" fmla="*/ 57245 w 64674"/>
                      <a:gd name="connsiteY10" fmla="*/ 58102 h 196691"/>
                      <a:gd name="connsiteX11" fmla="*/ 59150 w 64674"/>
                      <a:gd name="connsiteY11" fmla="*/ 63532 h 196691"/>
                      <a:gd name="connsiteX12" fmla="*/ 62198 w 64674"/>
                      <a:gd name="connsiteY12" fmla="*/ 74771 h 196691"/>
                      <a:gd name="connsiteX13" fmla="*/ 64675 w 64674"/>
                      <a:gd name="connsiteY13" fmla="*/ 98393 h 196691"/>
                      <a:gd name="connsiteX14" fmla="*/ 62198 w 64674"/>
                      <a:gd name="connsiteY14" fmla="*/ 122015 h 196691"/>
                      <a:gd name="connsiteX15" fmla="*/ 55150 w 64674"/>
                      <a:gd name="connsiteY15" fmla="*/ 143732 h 196691"/>
                      <a:gd name="connsiteX16" fmla="*/ 44577 w 64674"/>
                      <a:gd name="connsiteY16" fmla="*/ 162211 h 196691"/>
                      <a:gd name="connsiteX17" fmla="*/ 32194 w 64674"/>
                      <a:gd name="connsiteY17" fmla="*/ 176498 h 196691"/>
                      <a:gd name="connsiteX18" fmla="*/ 20002 w 64674"/>
                      <a:gd name="connsiteY18" fmla="*/ 186499 h 196691"/>
                      <a:gd name="connsiteX19" fmla="*/ 9620 w 64674"/>
                      <a:gd name="connsiteY19" fmla="*/ 192595 h 196691"/>
                      <a:gd name="connsiteX20" fmla="*/ 2572 w 64674"/>
                      <a:gd name="connsiteY20" fmla="*/ 195739 h 196691"/>
                      <a:gd name="connsiteX21" fmla="*/ 0 w 64674"/>
                      <a:gd name="connsiteY21" fmla="*/ 196691 h 196691"/>
                      <a:gd name="connsiteX22" fmla="*/ 2381 w 64674"/>
                      <a:gd name="connsiteY22" fmla="*/ 195358 h 196691"/>
                      <a:gd name="connsiteX23" fmla="*/ 8858 w 64674"/>
                      <a:gd name="connsiteY23" fmla="*/ 191262 h 196691"/>
                      <a:gd name="connsiteX24" fmla="*/ 18288 w 64674"/>
                      <a:gd name="connsiteY24" fmla="*/ 184118 h 196691"/>
                      <a:gd name="connsiteX25" fmla="*/ 29242 w 64674"/>
                      <a:gd name="connsiteY25" fmla="*/ 173450 h 196691"/>
                      <a:gd name="connsiteX26" fmla="*/ 40100 w 64674"/>
                      <a:gd name="connsiteY26" fmla="*/ 159067 h 196691"/>
                      <a:gd name="connsiteX27" fmla="*/ 49244 w 64674"/>
                      <a:gd name="connsiteY27" fmla="*/ 141161 h 196691"/>
                      <a:gd name="connsiteX28" fmla="*/ 55340 w 64674"/>
                      <a:gd name="connsiteY28" fmla="*/ 120491 h 196691"/>
                      <a:gd name="connsiteX29" fmla="*/ 57436 w 64674"/>
                      <a:gd name="connsiteY29" fmla="*/ 98393 h 196691"/>
                      <a:gd name="connsiteX30" fmla="*/ 55340 w 64674"/>
                      <a:gd name="connsiteY30" fmla="*/ 76295 h 196691"/>
                      <a:gd name="connsiteX31" fmla="*/ 52768 w 64674"/>
                      <a:gd name="connsiteY31" fmla="*/ 65722 h 196691"/>
                      <a:gd name="connsiteX32" fmla="*/ 51149 w 64674"/>
                      <a:gd name="connsiteY32" fmla="*/ 60674 h 196691"/>
                      <a:gd name="connsiteX33" fmla="*/ 49244 w 64674"/>
                      <a:gd name="connsiteY33" fmla="*/ 55721 h 196691"/>
                      <a:gd name="connsiteX34" fmla="*/ 40100 w 64674"/>
                      <a:gd name="connsiteY34" fmla="*/ 37814 h 196691"/>
                      <a:gd name="connsiteX35" fmla="*/ 34766 w 64674"/>
                      <a:gd name="connsiteY35" fmla="*/ 30194 h 196691"/>
                      <a:gd name="connsiteX36" fmla="*/ 32004 w 64674"/>
                      <a:gd name="connsiteY36" fmla="*/ 26670 h 196691"/>
                      <a:gd name="connsiteX37" fmla="*/ 30575 w 64674"/>
                      <a:gd name="connsiteY37" fmla="*/ 24955 h 196691"/>
                      <a:gd name="connsiteX38" fmla="*/ 29146 w 64674"/>
                      <a:gd name="connsiteY38" fmla="*/ 23336 h 196691"/>
                      <a:gd name="connsiteX39" fmla="*/ 18192 w 64674"/>
                      <a:gd name="connsiteY39" fmla="*/ 12668 h 196691"/>
                      <a:gd name="connsiteX40" fmla="*/ 8763 w 64674"/>
                      <a:gd name="connsiteY40" fmla="*/ 5524 h 196691"/>
                      <a:gd name="connsiteX41" fmla="*/ 2286 w 64674"/>
                      <a:gd name="connsiteY41" fmla="*/ 1429 h 196691"/>
                      <a:gd name="connsiteX42" fmla="*/ 95 w 64674"/>
                      <a:gd name="connsiteY42" fmla="*/ 0 h 1966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</a:cxnLst>
                    <a:rect l="l" t="t" r="r" b="b"/>
                    <a:pathLst>
                      <a:path w="64674" h="196691">
                        <a:moveTo>
                          <a:pt x="95" y="0"/>
                        </a:moveTo>
                        <a:cubicBezTo>
                          <a:pt x="95" y="0"/>
                          <a:pt x="952" y="381"/>
                          <a:pt x="2667" y="952"/>
                        </a:cubicBezTo>
                        <a:cubicBezTo>
                          <a:pt x="4286" y="1619"/>
                          <a:pt x="6763" y="2572"/>
                          <a:pt x="9715" y="4096"/>
                        </a:cubicBezTo>
                        <a:cubicBezTo>
                          <a:pt x="12668" y="5620"/>
                          <a:pt x="16192" y="7620"/>
                          <a:pt x="20098" y="10192"/>
                        </a:cubicBezTo>
                        <a:cubicBezTo>
                          <a:pt x="23908" y="12859"/>
                          <a:pt x="28194" y="16097"/>
                          <a:pt x="32290" y="20193"/>
                        </a:cubicBezTo>
                        <a:cubicBezTo>
                          <a:pt x="32766" y="20669"/>
                          <a:pt x="33338" y="21241"/>
                          <a:pt x="33909" y="21717"/>
                        </a:cubicBezTo>
                        <a:cubicBezTo>
                          <a:pt x="34385" y="22193"/>
                          <a:pt x="34957" y="22765"/>
                          <a:pt x="35433" y="23336"/>
                        </a:cubicBezTo>
                        <a:cubicBezTo>
                          <a:pt x="36481" y="24479"/>
                          <a:pt x="37528" y="25622"/>
                          <a:pt x="38576" y="26765"/>
                        </a:cubicBezTo>
                        <a:cubicBezTo>
                          <a:pt x="40672" y="29146"/>
                          <a:pt x="42672" y="31718"/>
                          <a:pt x="44577" y="34480"/>
                        </a:cubicBezTo>
                        <a:cubicBezTo>
                          <a:pt x="48482" y="40005"/>
                          <a:pt x="52197" y="46101"/>
                          <a:pt x="55150" y="52959"/>
                        </a:cubicBezTo>
                        <a:cubicBezTo>
                          <a:pt x="55912" y="54673"/>
                          <a:pt x="56674" y="56388"/>
                          <a:pt x="57245" y="58102"/>
                        </a:cubicBezTo>
                        <a:cubicBezTo>
                          <a:pt x="57912" y="59912"/>
                          <a:pt x="58579" y="61722"/>
                          <a:pt x="59150" y="63532"/>
                        </a:cubicBezTo>
                        <a:cubicBezTo>
                          <a:pt x="60388" y="67151"/>
                          <a:pt x="61341" y="70961"/>
                          <a:pt x="62198" y="74771"/>
                        </a:cubicBezTo>
                        <a:cubicBezTo>
                          <a:pt x="63817" y="82486"/>
                          <a:pt x="64675" y="90392"/>
                          <a:pt x="64675" y="98393"/>
                        </a:cubicBezTo>
                        <a:cubicBezTo>
                          <a:pt x="64675" y="106394"/>
                          <a:pt x="63817" y="114300"/>
                          <a:pt x="62198" y="122015"/>
                        </a:cubicBezTo>
                        <a:cubicBezTo>
                          <a:pt x="60674" y="129730"/>
                          <a:pt x="58102" y="137065"/>
                          <a:pt x="55150" y="143732"/>
                        </a:cubicBezTo>
                        <a:cubicBezTo>
                          <a:pt x="52101" y="150590"/>
                          <a:pt x="48482" y="156686"/>
                          <a:pt x="44577" y="162211"/>
                        </a:cubicBezTo>
                        <a:cubicBezTo>
                          <a:pt x="40672" y="167735"/>
                          <a:pt x="36481" y="172498"/>
                          <a:pt x="32194" y="176498"/>
                        </a:cubicBezTo>
                        <a:cubicBezTo>
                          <a:pt x="28003" y="180594"/>
                          <a:pt x="23813" y="183832"/>
                          <a:pt x="20002" y="186499"/>
                        </a:cubicBezTo>
                        <a:cubicBezTo>
                          <a:pt x="16192" y="189167"/>
                          <a:pt x="12573" y="191167"/>
                          <a:pt x="9620" y="192595"/>
                        </a:cubicBezTo>
                        <a:cubicBezTo>
                          <a:pt x="6667" y="194119"/>
                          <a:pt x="4191" y="195072"/>
                          <a:pt x="2572" y="195739"/>
                        </a:cubicBezTo>
                        <a:cubicBezTo>
                          <a:pt x="952" y="196405"/>
                          <a:pt x="0" y="196691"/>
                          <a:pt x="0" y="196691"/>
                        </a:cubicBezTo>
                        <a:cubicBezTo>
                          <a:pt x="0" y="196691"/>
                          <a:pt x="857" y="196215"/>
                          <a:pt x="2381" y="195358"/>
                        </a:cubicBezTo>
                        <a:cubicBezTo>
                          <a:pt x="3905" y="194500"/>
                          <a:pt x="6096" y="193072"/>
                          <a:pt x="8858" y="191262"/>
                        </a:cubicBezTo>
                        <a:cubicBezTo>
                          <a:pt x="11620" y="189452"/>
                          <a:pt x="14764" y="187071"/>
                          <a:pt x="18288" y="184118"/>
                        </a:cubicBezTo>
                        <a:cubicBezTo>
                          <a:pt x="21717" y="181165"/>
                          <a:pt x="25527" y="177641"/>
                          <a:pt x="29242" y="173450"/>
                        </a:cubicBezTo>
                        <a:cubicBezTo>
                          <a:pt x="32956" y="169259"/>
                          <a:pt x="36671" y="164401"/>
                          <a:pt x="40100" y="159067"/>
                        </a:cubicBezTo>
                        <a:cubicBezTo>
                          <a:pt x="43529" y="153638"/>
                          <a:pt x="46577" y="147542"/>
                          <a:pt x="49244" y="141161"/>
                        </a:cubicBezTo>
                        <a:cubicBezTo>
                          <a:pt x="51911" y="134588"/>
                          <a:pt x="53911" y="127730"/>
                          <a:pt x="55340" y="120491"/>
                        </a:cubicBezTo>
                        <a:cubicBezTo>
                          <a:pt x="56769" y="113252"/>
                          <a:pt x="57436" y="105823"/>
                          <a:pt x="57436" y="98393"/>
                        </a:cubicBezTo>
                        <a:cubicBezTo>
                          <a:pt x="57436" y="90964"/>
                          <a:pt x="56769" y="83439"/>
                          <a:pt x="55340" y="76295"/>
                        </a:cubicBezTo>
                        <a:cubicBezTo>
                          <a:pt x="54578" y="72676"/>
                          <a:pt x="53721" y="69151"/>
                          <a:pt x="52768" y="65722"/>
                        </a:cubicBezTo>
                        <a:cubicBezTo>
                          <a:pt x="52292" y="64008"/>
                          <a:pt x="51721" y="62294"/>
                          <a:pt x="51149" y="60674"/>
                        </a:cubicBezTo>
                        <a:cubicBezTo>
                          <a:pt x="50578" y="58960"/>
                          <a:pt x="49911" y="57340"/>
                          <a:pt x="49244" y="55721"/>
                        </a:cubicBezTo>
                        <a:cubicBezTo>
                          <a:pt x="46577" y="49244"/>
                          <a:pt x="43529" y="43244"/>
                          <a:pt x="40100" y="37814"/>
                        </a:cubicBezTo>
                        <a:cubicBezTo>
                          <a:pt x="38386" y="35147"/>
                          <a:pt x="36576" y="32575"/>
                          <a:pt x="34766" y="30194"/>
                        </a:cubicBezTo>
                        <a:cubicBezTo>
                          <a:pt x="33814" y="28956"/>
                          <a:pt x="32956" y="27813"/>
                          <a:pt x="32004" y="26670"/>
                        </a:cubicBezTo>
                        <a:cubicBezTo>
                          <a:pt x="31528" y="26098"/>
                          <a:pt x="31051" y="25527"/>
                          <a:pt x="30575" y="24955"/>
                        </a:cubicBezTo>
                        <a:cubicBezTo>
                          <a:pt x="30099" y="24384"/>
                          <a:pt x="29623" y="23908"/>
                          <a:pt x="29146" y="23336"/>
                        </a:cubicBezTo>
                        <a:cubicBezTo>
                          <a:pt x="25432" y="19145"/>
                          <a:pt x="21717" y="15621"/>
                          <a:pt x="18192" y="12668"/>
                        </a:cubicBezTo>
                        <a:cubicBezTo>
                          <a:pt x="14668" y="9715"/>
                          <a:pt x="11525" y="7334"/>
                          <a:pt x="8763" y="5524"/>
                        </a:cubicBezTo>
                        <a:cubicBezTo>
                          <a:pt x="6001" y="3715"/>
                          <a:pt x="3810" y="2286"/>
                          <a:pt x="2286" y="1429"/>
                        </a:cubicBezTo>
                        <a:cubicBezTo>
                          <a:pt x="952" y="476"/>
                          <a:pt x="95" y="0"/>
                          <a:pt x="95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" name="任意多边形: 形状 81">
                    <a:extLst>
                      <a:ext uri="{FF2B5EF4-FFF2-40B4-BE49-F238E27FC236}">
                        <a16:creationId xmlns:a16="http://schemas.microsoft.com/office/drawing/2014/main" id="{4CA0A018-2B59-F93A-1552-25446369B03B}"/>
                      </a:ext>
                    </a:extLst>
                  </p:cNvPr>
                  <p:cNvSpPr/>
                  <p:nvPr/>
                </p:nvSpPr>
                <p:spPr>
                  <a:xfrm>
                    <a:off x="2435637" y="644080"/>
                    <a:ext cx="64674" cy="196691"/>
                  </a:xfrm>
                  <a:custGeom>
                    <a:avLst/>
                    <a:gdLst>
                      <a:gd name="connsiteX0" fmla="*/ 64579 w 64674"/>
                      <a:gd name="connsiteY0" fmla="*/ 196691 h 196691"/>
                      <a:gd name="connsiteX1" fmla="*/ 62008 w 64674"/>
                      <a:gd name="connsiteY1" fmla="*/ 195739 h 196691"/>
                      <a:gd name="connsiteX2" fmla="*/ 54959 w 64674"/>
                      <a:gd name="connsiteY2" fmla="*/ 192595 h 196691"/>
                      <a:gd name="connsiteX3" fmla="*/ 44577 w 64674"/>
                      <a:gd name="connsiteY3" fmla="*/ 186499 h 196691"/>
                      <a:gd name="connsiteX4" fmla="*/ 32385 w 64674"/>
                      <a:gd name="connsiteY4" fmla="*/ 176498 h 196691"/>
                      <a:gd name="connsiteX5" fmla="*/ 30766 w 64674"/>
                      <a:gd name="connsiteY5" fmla="*/ 174974 h 196691"/>
                      <a:gd name="connsiteX6" fmla="*/ 29242 w 64674"/>
                      <a:gd name="connsiteY6" fmla="*/ 173355 h 196691"/>
                      <a:gd name="connsiteX7" fmla="*/ 26099 w 64674"/>
                      <a:gd name="connsiteY7" fmla="*/ 169926 h 196691"/>
                      <a:gd name="connsiteX8" fmla="*/ 20098 w 64674"/>
                      <a:gd name="connsiteY8" fmla="*/ 162211 h 196691"/>
                      <a:gd name="connsiteX9" fmla="*/ 9525 w 64674"/>
                      <a:gd name="connsiteY9" fmla="*/ 143732 h 196691"/>
                      <a:gd name="connsiteX10" fmla="*/ 7429 w 64674"/>
                      <a:gd name="connsiteY10" fmla="*/ 138589 h 196691"/>
                      <a:gd name="connsiteX11" fmla="*/ 5525 w 64674"/>
                      <a:gd name="connsiteY11" fmla="*/ 133159 h 196691"/>
                      <a:gd name="connsiteX12" fmla="*/ 2476 w 64674"/>
                      <a:gd name="connsiteY12" fmla="*/ 121920 h 196691"/>
                      <a:gd name="connsiteX13" fmla="*/ 0 w 64674"/>
                      <a:gd name="connsiteY13" fmla="*/ 98298 h 196691"/>
                      <a:gd name="connsiteX14" fmla="*/ 2476 w 64674"/>
                      <a:gd name="connsiteY14" fmla="*/ 74676 h 196691"/>
                      <a:gd name="connsiteX15" fmla="*/ 9525 w 64674"/>
                      <a:gd name="connsiteY15" fmla="*/ 52959 h 196691"/>
                      <a:gd name="connsiteX16" fmla="*/ 20098 w 64674"/>
                      <a:gd name="connsiteY16" fmla="*/ 34480 h 196691"/>
                      <a:gd name="connsiteX17" fmla="*/ 32480 w 64674"/>
                      <a:gd name="connsiteY17" fmla="*/ 20193 h 196691"/>
                      <a:gd name="connsiteX18" fmla="*/ 44672 w 64674"/>
                      <a:gd name="connsiteY18" fmla="*/ 10192 h 196691"/>
                      <a:gd name="connsiteX19" fmla="*/ 55054 w 64674"/>
                      <a:gd name="connsiteY19" fmla="*/ 4096 h 196691"/>
                      <a:gd name="connsiteX20" fmla="*/ 62103 w 64674"/>
                      <a:gd name="connsiteY20" fmla="*/ 952 h 196691"/>
                      <a:gd name="connsiteX21" fmla="*/ 64675 w 64674"/>
                      <a:gd name="connsiteY21" fmla="*/ 0 h 196691"/>
                      <a:gd name="connsiteX22" fmla="*/ 62293 w 64674"/>
                      <a:gd name="connsiteY22" fmla="*/ 1333 h 196691"/>
                      <a:gd name="connsiteX23" fmla="*/ 55817 w 64674"/>
                      <a:gd name="connsiteY23" fmla="*/ 5429 h 196691"/>
                      <a:gd name="connsiteX24" fmla="*/ 46387 w 64674"/>
                      <a:gd name="connsiteY24" fmla="*/ 12573 h 196691"/>
                      <a:gd name="connsiteX25" fmla="*/ 35433 w 64674"/>
                      <a:gd name="connsiteY25" fmla="*/ 23241 h 196691"/>
                      <a:gd name="connsiteX26" fmla="*/ 24575 w 64674"/>
                      <a:gd name="connsiteY26" fmla="*/ 37624 h 196691"/>
                      <a:gd name="connsiteX27" fmla="*/ 15430 w 64674"/>
                      <a:gd name="connsiteY27" fmla="*/ 55531 h 196691"/>
                      <a:gd name="connsiteX28" fmla="*/ 9334 w 64674"/>
                      <a:gd name="connsiteY28" fmla="*/ 76200 h 196691"/>
                      <a:gd name="connsiteX29" fmla="*/ 7239 w 64674"/>
                      <a:gd name="connsiteY29" fmla="*/ 98298 h 196691"/>
                      <a:gd name="connsiteX30" fmla="*/ 9334 w 64674"/>
                      <a:gd name="connsiteY30" fmla="*/ 120396 h 196691"/>
                      <a:gd name="connsiteX31" fmla="*/ 11906 w 64674"/>
                      <a:gd name="connsiteY31" fmla="*/ 130969 h 196691"/>
                      <a:gd name="connsiteX32" fmla="*/ 13525 w 64674"/>
                      <a:gd name="connsiteY32" fmla="*/ 136017 h 196691"/>
                      <a:gd name="connsiteX33" fmla="*/ 15430 w 64674"/>
                      <a:gd name="connsiteY33" fmla="*/ 140970 h 196691"/>
                      <a:gd name="connsiteX34" fmla="*/ 24575 w 64674"/>
                      <a:gd name="connsiteY34" fmla="*/ 158877 h 196691"/>
                      <a:gd name="connsiteX35" fmla="*/ 29908 w 64674"/>
                      <a:gd name="connsiteY35" fmla="*/ 166497 h 196691"/>
                      <a:gd name="connsiteX36" fmla="*/ 32671 w 64674"/>
                      <a:gd name="connsiteY36" fmla="*/ 170021 h 196691"/>
                      <a:gd name="connsiteX37" fmla="*/ 34100 w 64674"/>
                      <a:gd name="connsiteY37" fmla="*/ 171736 h 196691"/>
                      <a:gd name="connsiteX38" fmla="*/ 35528 w 64674"/>
                      <a:gd name="connsiteY38" fmla="*/ 173355 h 196691"/>
                      <a:gd name="connsiteX39" fmla="*/ 46482 w 64674"/>
                      <a:gd name="connsiteY39" fmla="*/ 184023 h 196691"/>
                      <a:gd name="connsiteX40" fmla="*/ 55912 w 64674"/>
                      <a:gd name="connsiteY40" fmla="*/ 191167 h 196691"/>
                      <a:gd name="connsiteX41" fmla="*/ 62389 w 64674"/>
                      <a:gd name="connsiteY41" fmla="*/ 195263 h 196691"/>
                      <a:gd name="connsiteX42" fmla="*/ 64579 w 64674"/>
                      <a:gd name="connsiteY42" fmla="*/ 196691 h 1966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</a:cxnLst>
                    <a:rect l="l" t="t" r="r" b="b"/>
                    <a:pathLst>
                      <a:path w="64674" h="196691">
                        <a:moveTo>
                          <a:pt x="64579" y="196691"/>
                        </a:moveTo>
                        <a:cubicBezTo>
                          <a:pt x="64579" y="196691"/>
                          <a:pt x="63722" y="196310"/>
                          <a:pt x="62008" y="195739"/>
                        </a:cubicBezTo>
                        <a:cubicBezTo>
                          <a:pt x="60388" y="195072"/>
                          <a:pt x="57912" y="194119"/>
                          <a:pt x="54959" y="192595"/>
                        </a:cubicBezTo>
                        <a:cubicBezTo>
                          <a:pt x="52007" y="191071"/>
                          <a:pt x="48482" y="189071"/>
                          <a:pt x="44577" y="186499"/>
                        </a:cubicBezTo>
                        <a:cubicBezTo>
                          <a:pt x="40767" y="183832"/>
                          <a:pt x="36481" y="180594"/>
                          <a:pt x="32385" y="176498"/>
                        </a:cubicBezTo>
                        <a:cubicBezTo>
                          <a:pt x="31909" y="176022"/>
                          <a:pt x="31337" y="175450"/>
                          <a:pt x="30766" y="174974"/>
                        </a:cubicBezTo>
                        <a:cubicBezTo>
                          <a:pt x="30290" y="174498"/>
                          <a:pt x="29718" y="173926"/>
                          <a:pt x="29242" y="173355"/>
                        </a:cubicBezTo>
                        <a:cubicBezTo>
                          <a:pt x="28194" y="172212"/>
                          <a:pt x="27146" y="171069"/>
                          <a:pt x="26099" y="169926"/>
                        </a:cubicBezTo>
                        <a:cubicBezTo>
                          <a:pt x="24003" y="167545"/>
                          <a:pt x="22003" y="164973"/>
                          <a:pt x="20098" y="162211"/>
                        </a:cubicBezTo>
                        <a:cubicBezTo>
                          <a:pt x="16192" y="156686"/>
                          <a:pt x="12478" y="150590"/>
                          <a:pt x="9525" y="143732"/>
                        </a:cubicBezTo>
                        <a:cubicBezTo>
                          <a:pt x="8763" y="142018"/>
                          <a:pt x="8001" y="140303"/>
                          <a:pt x="7429" y="138589"/>
                        </a:cubicBezTo>
                        <a:cubicBezTo>
                          <a:pt x="6763" y="136779"/>
                          <a:pt x="6096" y="134969"/>
                          <a:pt x="5525" y="133159"/>
                        </a:cubicBezTo>
                        <a:cubicBezTo>
                          <a:pt x="4286" y="129540"/>
                          <a:pt x="3334" y="125730"/>
                          <a:pt x="2476" y="121920"/>
                        </a:cubicBezTo>
                        <a:cubicBezTo>
                          <a:pt x="857" y="114205"/>
                          <a:pt x="0" y="106299"/>
                          <a:pt x="0" y="98298"/>
                        </a:cubicBezTo>
                        <a:cubicBezTo>
                          <a:pt x="0" y="90297"/>
                          <a:pt x="857" y="82391"/>
                          <a:pt x="2476" y="74676"/>
                        </a:cubicBezTo>
                        <a:cubicBezTo>
                          <a:pt x="4000" y="66961"/>
                          <a:pt x="6572" y="59626"/>
                          <a:pt x="9525" y="52959"/>
                        </a:cubicBezTo>
                        <a:cubicBezTo>
                          <a:pt x="12573" y="46101"/>
                          <a:pt x="16192" y="40005"/>
                          <a:pt x="20098" y="34480"/>
                        </a:cubicBezTo>
                        <a:cubicBezTo>
                          <a:pt x="24003" y="28956"/>
                          <a:pt x="28194" y="24194"/>
                          <a:pt x="32480" y="20193"/>
                        </a:cubicBezTo>
                        <a:cubicBezTo>
                          <a:pt x="36671" y="16097"/>
                          <a:pt x="40862" y="12859"/>
                          <a:pt x="44672" y="10192"/>
                        </a:cubicBezTo>
                        <a:cubicBezTo>
                          <a:pt x="48482" y="7525"/>
                          <a:pt x="52102" y="5524"/>
                          <a:pt x="55054" y="4096"/>
                        </a:cubicBezTo>
                        <a:cubicBezTo>
                          <a:pt x="58007" y="2572"/>
                          <a:pt x="60484" y="1619"/>
                          <a:pt x="62103" y="952"/>
                        </a:cubicBezTo>
                        <a:cubicBezTo>
                          <a:pt x="63722" y="286"/>
                          <a:pt x="64675" y="0"/>
                          <a:pt x="64675" y="0"/>
                        </a:cubicBezTo>
                        <a:cubicBezTo>
                          <a:pt x="64675" y="0"/>
                          <a:pt x="63817" y="476"/>
                          <a:pt x="62293" y="1333"/>
                        </a:cubicBezTo>
                        <a:cubicBezTo>
                          <a:pt x="60769" y="2191"/>
                          <a:pt x="58579" y="3619"/>
                          <a:pt x="55817" y="5429"/>
                        </a:cubicBezTo>
                        <a:cubicBezTo>
                          <a:pt x="53054" y="7239"/>
                          <a:pt x="49911" y="9620"/>
                          <a:pt x="46387" y="12573"/>
                        </a:cubicBezTo>
                        <a:cubicBezTo>
                          <a:pt x="42958" y="15526"/>
                          <a:pt x="39148" y="19050"/>
                          <a:pt x="35433" y="23241"/>
                        </a:cubicBezTo>
                        <a:cubicBezTo>
                          <a:pt x="31718" y="27432"/>
                          <a:pt x="28003" y="32290"/>
                          <a:pt x="24575" y="37624"/>
                        </a:cubicBezTo>
                        <a:cubicBezTo>
                          <a:pt x="21145" y="43053"/>
                          <a:pt x="18097" y="49149"/>
                          <a:pt x="15430" y="55531"/>
                        </a:cubicBezTo>
                        <a:cubicBezTo>
                          <a:pt x="12763" y="62103"/>
                          <a:pt x="10763" y="68961"/>
                          <a:pt x="9334" y="76200"/>
                        </a:cubicBezTo>
                        <a:cubicBezTo>
                          <a:pt x="7906" y="83439"/>
                          <a:pt x="7239" y="90869"/>
                          <a:pt x="7239" y="98298"/>
                        </a:cubicBezTo>
                        <a:cubicBezTo>
                          <a:pt x="7239" y="105727"/>
                          <a:pt x="7906" y="113252"/>
                          <a:pt x="9334" y="120396"/>
                        </a:cubicBezTo>
                        <a:cubicBezTo>
                          <a:pt x="10096" y="124015"/>
                          <a:pt x="10954" y="127540"/>
                          <a:pt x="11906" y="130969"/>
                        </a:cubicBezTo>
                        <a:cubicBezTo>
                          <a:pt x="12383" y="132683"/>
                          <a:pt x="12954" y="134398"/>
                          <a:pt x="13525" y="136017"/>
                        </a:cubicBezTo>
                        <a:cubicBezTo>
                          <a:pt x="14097" y="137731"/>
                          <a:pt x="14764" y="139351"/>
                          <a:pt x="15430" y="140970"/>
                        </a:cubicBezTo>
                        <a:cubicBezTo>
                          <a:pt x="18097" y="147447"/>
                          <a:pt x="21145" y="153448"/>
                          <a:pt x="24575" y="158877"/>
                        </a:cubicBezTo>
                        <a:cubicBezTo>
                          <a:pt x="26289" y="161544"/>
                          <a:pt x="28099" y="164116"/>
                          <a:pt x="29908" y="166497"/>
                        </a:cubicBezTo>
                        <a:cubicBezTo>
                          <a:pt x="30861" y="167735"/>
                          <a:pt x="31718" y="168878"/>
                          <a:pt x="32671" y="170021"/>
                        </a:cubicBezTo>
                        <a:cubicBezTo>
                          <a:pt x="33147" y="170593"/>
                          <a:pt x="33623" y="171164"/>
                          <a:pt x="34100" y="171736"/>
                        </a:cubicBezTo>
                        <a:cubicBezTo>
                          <a:pt x="34576" y="172307"/>
                          <a:pt x="35052" y="172784"/>
                          <a:pt x="35528" y="173355"/>
                        </a:cubicBezTo>
                        <a:cubicBezTo>
                          <a:pt x="39243" y="177546"/>
                          <a:pt x="42958" y="181070"/>
                          <a:pt x="46482" y="184023"/>
                        </a:cubicBezTo>
                        <a:cubicBezTo>
                          <a:pt x="50006" y="186976"/>
                          <a:pt x="53150" y="189357"/>
                          <a:pt x="55912" y="191167"/>
                        </a:cubicBezTo>
                        <a:cubicBezTo>
                          <a:pt x="58674" y="192976"/>
                          <a:pt x="60865" y="194310"/>
                          <a:pt x="62389" y="195263"/>
                        </a:cubicBezTo>
                        <a:cubicBezTo>
                          <a:pt x="63722" y="196215"/>
                          <a:pt x="64579" y="196691"/>
                          <a:pt x="64579" y="19669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78" name="图形 706">
                  <a:extLst>
                    <a:ext uri="{FF2B5EF4-FFF2-40B4-BE49-F238E27FC236}">
                      <a16:creationId xmlns:a16="http://schemas.microsoft.com/office/drawing/2014/main" id="{34C79D9D-CEFB-39F1-56C6-16BD143E7136}"/>
                    </a:ext>
                  </a:extLst>
                </p:cNvPr>
                <p:cNvGrpSpPr/>
                <p:nvPr/>
              </p:nvGrpSpPr>
              <p:grpSpPr>
                <a:xfrm>
                  <a:off x="2493835" y="644080"/>
                  <a:ext cx="90487" cy="196691"/>
                  <a:chOff x="2493835" y="644080"/>
                  <a:chExt cx="90487" cy="196691"/>
                </a:xfrm>
                <a:solidFill>
                  <a:srgbClr val="FFFFFF"/>
                </a:solidFill>
              </p:grpSpPr>
              <p:sp>
                <p:nvSpPr>
                  <p:cNvPr id="79" name="任意多边形: 形状 78">
                    <a:extLst>
                      <a:ext uri="{FF2B5EF4-FFF2-40B4-BE49-F238E27FC236}">
                        <a16:creationId xmlns:a16="http://schemas.microsoft.com/office/drawing/2014/main" id="{74240D1D-68D3-81A5-69C3-DE22BE48B4C5}"/>
                      </a:ext>
                    </a:extLst>
                  </p:cNvPr>
                  <p:cNvSpPr/>
                  <p:nvPr/>
                </p:nvSpPr>
                <p:spPr>
                  <a:xfrm>
                    <a:off x="2555271" y="644080"/>
                    <a:ext cx="29051" cy="196691"/>
                  </a:xfrm>
                  <a:custGeom>
                    <a:avLst/>
                    <a:gdLst>
                      <a:gd name="connsiteX0" fmla="*/ 0 w 29051"/>
                      <a:gd name="connsiteY0" fmla="*/ 0 h 196691"/>
                      <a:gd name="connsiteX1" fmla="*/ 476 w 29051"/>
                      <a:gd name="connsiteY1" fmla="*/ 381 h 196691"/>
                      <a:gd name="connsiteX2" fmla="*/ 1715 w 29051"/>
                      <a:gd name="connsiteY2" fmla="*/ 1619 h 196691"/>
                      <a:gd name="connsiteX3" fmla="*/ 6001 w 29051"/>
                      <a:gd name="connsiteY3" fmla="*/ 6572 h 196691"/>
                      <a:gd name="connsiteX4" fmla="*/ 11525 w 29051"/>
                      <a:gd name="connsiteY4" fmla="*/ 15240 h 196691"/>
                      <a:gd name="connsiteX5" fmla="*/ 17145 w 29051"/>
                      <a:gd name="connsiteY5" fmla="*/ 27432 h 196691"/>
                      <a:gd name="connsiteX6" fmla="*/ 22098 w 29051"/>
                      <a:gd name="connsiteY6" fmla="*/ 42577 h 196691"/>
                      <a:gd name="connsiteX7" fmla="*/ 25908 w 29051"/>
                      <a:gd name="connsiteY7" fmla="*/ 59912 h 196691"/>
                      <a:gd name="connsiteX8" fmla="*/ 28289 w 29051"/>
                      <a:gd name="connsiteY8" fmla="*/ 78772 h 196691"/>
                      <a:gd name="connsiteX9" fmla="*/ 29051 w 29051"/>
                      <a:gd name="connsiteY9" fmla="*/ 98393 h 196691"/>
                      <a:gd name="connsiteX10" fmla="*/ 28289 w 29051"/>
                      <a:gd name="connsiteY10" fmla="*/ 117919 h 196691"/>
                      <a:gd name="connsiteX11" fmla="*/ 25908 w 29051"/>
                      <a:gd name="connsiteY11" fmla="*/ 136779 h 196691"/>
                      <a:gd name="connsiteX12" fmla="*/ 22098 w 29051"/>
                      <a:gd name="connsiteY12" fmla="*/ 154115 h 196691"/>
                      <a:gd name="connsiteX13" fmla="*/ 17145 w 29051"/>
                      <a:gd name="connsiteY13" fmla="*/ 169259 h 196691"/>
                      <a:gd name="connsiteX14" fmla="*/ 11525 w 29051"/>
                      <a:gd name="connsiteY14" fmla="*/ 181451 h 196691"/>
                      <a:gd name="connsiteX15" fmla="*/ 6001 w 29051"/>
                      <a:gd name="connsiteY15" fmla="*/ 190119 h 196691"/>
                      <a:gd name="connsiteX16" fmla="*/ 1715 w 29051"/>
                      <a:gd name="connsiteY16" fmla="*/ 195072 h 196691"/>
                      <a:gd name="connsiteX17" fmla="*/ 476 w 29051"/>
                      <a:gd name="connsiteY17" fmla="*/ 196310 h 196691"/>
                      <a:gd name="connsiteX18" fmla="*/ 0 w 29051"/>
                      <a:gd name="connsiteY18" fmla="*/ 196691 h 196691"/>
                      <a:gd name="connsiteX19" fmla="*/ 1334 w 29051"/>
                      <a:gd name="connsiteY19" fmla="*/ 194786 h 196691"/>
                      <a:gd name="connsiteX20" fmla="*/ 4763 w 29051"/>
                      <a:gd name="connsiteY20" fmla="*/ 189262 h 196691"/>
                      <a:gd name="connsiteX21" fmla="*/ 8954 w 29051"/>
                      <a:gd name="connsiteY21" fmla="*/ 180118 h 196691"/>
                      <a:gd name="connsiteX22" fmla="*/ 13145 w 29051"/>
                      <a:gd name="connsiteY22" fmla="*/ 167830 h 196691"/>
                      <a:gd name="connsiteX23" fmla="*/ 16764 w 29051"/>
                      <a:gd name="connsiteY23" fmla="*/ 152876 h 196691"/>
                      <a:gd name="connsiteX24" fmla="*/ 19431 w 29051"/>
                      <a:gd name="connsiteY24" fmla="*/ 135826 h 196691"/>
                      <a:gd name="connsiteX25" fmla="*/ 21146 w 29051"/>
                      <a:gd name="connsiteY25" fmla="*/ 117443 h 196691"/>
                      <a:gd name="connsiteX26" fmla="*/ 21717 w 29051"/>
                      <a:gd name="connsiteY26" fmla="*/ 98393 h 196691"/>
                      <a:gd name="connsiteX27" fmla="*/ 21146 w 29051"/>
                      <a:gd name="connsiteY27" fmla="*/ 79343 h 196691"/>
                      <a:gd name="connsiteX28" fmla="*/ 19431 w 29051"/>
                      <a:gd name="connsiteY28" fmla="*/ 60960 h 196691"/>
                      <a:gd name="connsiteX29" fmla="*/ 16764 w 29051"/>
                      <a:gd name="connsiteY29" fmla="*/ 43910 h 196691"/>
                      <a:gd name="connsiteX30" fmla="*/ 13145 w 29051"/>
                      <a:gd name="connsiteY30" fmla="*/ 28956 h 196691"/>
                      <a:gd name="connsiteX31" fmla="*/ 8954 w 29051"/>
                      <a:gd name="connsiteY31" fmla="*/ 16573 h 196691"/>
                      <a:gd name="connsiteX32" fmla="*/ 4763 w 29051"/>
                      <a:gd name="connsiteY32" fmla="*/ 7429 h 196691"/>
                      <a:gd name="connsiteX33" fmla="*/ 1334 w 29051"/>
                      <a:gd name="connsiteY33" fmla="*/ 1905 h 196691"/>
                      <a:gd name="connsiteX34" fmla="*/ 0 w 29051"/>
                      <a:gd name="connsiteY34" fmla="*/ 0 h 1966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</a:cxnLst>
                    <a:rect l="l" t="t" r="r" b="b"/>
                    <a:pathLst>
                      <a:path w="29051" h="196691">
                        <a:moveTo>
                          <a:pt x="0" y="0"/>
                        </a:moveTo>
                        <a:cubicBezTo>
                          <a:pt x="0" y="0"/>
                          <a:pt x="191" y="95"/>
                          <a:pt x="476" y="381"/>
                        </a:cubicBezTo>
                        <a:cubicBezTo>
                          <a:pt x="762" y="667"/>
                          <a:pt x="1143" y="1048"/>
                          <a:pt x="1715" y="1619"/>
                        </a:cubicBezTo>
                        <a:cubicBezTo>
                          <a:pt x="2762" y="2667"/>
                          <a:pt x="4286" y="4286"/>
                          <a:pt x="6001" y="6572"/>
                        </a:cubicBezTo>
                        <a:cubicBezTo>
                          <a:pt x="7715" y="8858"/>
                          <a:pt x="9620" y="11716"/>
                          <a:pt x="11525" y="15240"/>
                        </a:cubicBezTo>
                        <a:cubicBezTo>
                          <a:pt x="13430" y="18764"/>
                          <a:pt x="15335" y="22765"/>
                          <a:pt x="17145" y="27432"/>
                        </a:cubicBezTo>
                        <a:cubicBezTo>
                          <a:pt x="18955" y="32004"/>
                          <a:pt x="20669" y="37052"/>
                          <a:pt x="22098" y="42577"/>
                        </a:cubicBezTo>
                        <a:cubicBezTo>
                          <a:pt x="23527" y="48006"/>
                          <a:pt x="24860" y="53816"/>
                          <a:pt x="25908" y="59912"/>
                        </a:cubicBezTo>
                        <a:cubicBezTo>
                          <a:pt x="26956" y="66008"/>
                          <a:pt x="27718" y="72295"/>
                          <a:pt x="28289" y="78772"/>
                        </a:cubicBezTo>
                        <a:cubicBezTo>
                          <a:pt x="28861" y="85249"/>
                          <a:pt x="29051" y="91726"/>
                          <a:pt x="29051" y="98393"/>
                        </a:cubicBezTo>
                        <a:cubicBezTo>
                          <a:pt x="29051" y="104870"/>
                          <a:pt x="28766" y="111538"/>
                          <a:pt x="28289" y="117919"/>
                        </a:cubicBezTo>
                        <a:cubicBezTo>
                          <a:pt x="27813" y="124396"/>
                          <a:pt x="26956" y="130683"/>
                          <a:pt x="25908" y="136779"/>
                        </a:cubicBezTo>
                        <a:cubicBezTo>
                          <a:pt x="24860" y="142875"/>
                          <a:pt x="23527" y="148685"/>
                          <a:pt x="22098" y="154115"/>
                        </a:cubicBezTo>
                        <a:cubicBezTo>
                          <a:pt x="20669" y="159544"/>
                          <a:pt x="18955" y="164592"/>
                          <a:pt x="17145" y="169259"/>
                        </a:cubicBezTo>
                        <a:cubicBezTo>
                          <a:pt x="15335" y="173831"/>
                          <a:pt x="13430" y="177927"/>
                          <a:pt x="11525" y="181451"/>
                        </a:cubicBezTo>
                        <a:cubicBezTo>
                          <a:pt x="9620" y="184975"/>
                          <a:pt x="7715" y="187833"/>
                          <a:pt x="6001" y="190119"/>
                        </a:cubicBezTo>
                        <a:cubicBezTo>
                          <a:pt x="4286" y="192405"/>
                          <a:pt x="2762" y="194024"/>
                          <a:pt x="1715" y="195072"/>
                        </a:cubicBezTo>
                        <a:cubicBezTo>
                          <a:pt x="1238" y="195644"/>
                          <a:pt x="762" y="196024"/>
                          <a:pt x="476" y="196310"/>
                        </a:cubicBezTo>
                        <a:cubicBezTo>
                          <a:pt x="191" y="196596"/>
                          <a:pt x="0" y="196691"/>
                          <a:pt x="0" y="196691"/>
                        </a:cubicBezTo>
                        <a:cubicBezTo>
                          <a:pt x="0" y="196691"/>
                          <a:pt x="476" y="196024"/>
                          <a:pt x="1334" y="194786"/>
                        </a:cubicBezTo>
                        <a:cubicBezTo>
                          <a:pt x="2191" y="193548"/>
                          <a:pt x="3334" y="191643"/>
                          <a:pt x="4763" y="189262"/>
                        </a:cubicBezTo>
                        <a:cubicBezTo>
                          <a:pt x="6096" y="186785"/>
                          <a:pt x="7525" y="183737"/>
                          <a:pt x="8954" y="180118"/>
                        </a:cubicBezTo>
                        <a:cubicBezTo>
                          <a:pt x="10382" y="176498"/>
                          <a:pt x="11811" y="172402"/>
                          <a:pt x="13145" y="167830"/>
                        </a:cubicBezTo>
                        <a:cubicBezTo>
                          <a:pt x="14478" y="163259"/>
                          <a:pt x="15621" y="158210"/>
                          <a:pt x="16764" y="152876"/>
                        </a:cubicBezTo>
                        <a:cubicBezTo>
                          <a:pt x="17812" y="147542"/>
                          <a:pt x="18669" y="141732"/>
                          <a:pt x="19431" y="135826"/>
                        </a:cubicBezTo>
                        <a:cubicBezTo>
                          <a:pt x="20193" y="129921"/>
                          <a:pt x="20765" y="123730"/>
                          <a:pt x="21146" y="117443"/>
                        </a:cubicBezTo>
                        <a:cubicBezTo>
                          <a:pt x="21527" y="111157"/>
                          <a:pt x="21717" y="104775"/>
                          <a:pt x="21717" y="98393"/>
                        </a:cubicBezTo>
                        <a:cubicBezTo>
                          <a:pt x="21717" y="92011"/>
                          <a:pt x="21527" y="85630"/>
                          <a:pt x="21146" y="79343"/>
                        </a:cubicBezTo>
                        <a:cubicBezTo>
                          <a:pt x="20765" y="73057"/>
                          <a:pt x="20193" y="66865"/>
                          <a:pt x="19431" y="60960"/>
                        </a:cubicBezTo>
                        <a:cubicBezTo>
                          <a:pt x="18669" y="55054"/>
                          <a:pt x="17812" y="49340"/>
                          <a:pt x="16764" y="43910"/>
                        </a:cubicBezTo>
                        <a:cubicBezTo>
                          <a:pt x="15621" y="38576"/>
                          <a:pt x="14478" y="33528"/>
                          <a:pt x="13145" y="28956"/>
                        </a:cubicBezTo>
                        <a:cubicBezTo>
                          <a:pt x="11811" y="24384"/>
                          <a:pt x="10382" y="20193"/>
                          <a:pt x="8954" y="16573"/>
                        </a:cubicBezTo>
                        <a:cubicBezTo>
                          <a:pt x="7525" y="12954"/>
                          <a:pt x="6096" y="9906"/>
                          <a:pt x="4763" y="7429"/>
                        </a:cubicBezTo>
                        <a:cubicBezTo>
                          <a:pt x="3429" y="4953"/>
                          <a:pt x="2286" y="3143"/>
                          <a:pt x="1334" y="1905"/>
                        </a:cubicBezTo>
                        <a:cubicBezTo>
                          <a:pt x="476" y="667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0" name="任意多边形: 形状 79">
                    <a:extLst>
                      <a:ext uri="{FF2B5EF4-FFF2-40B4-BE49-F238E27FC236}">
                        <a16:creationId xmlns:a16="http://schemas.microsoft.com/office/drawing/2014/main" id="{5E331012-5127-5737-F411-15137AF6161E}"/>
                      </a:ext>
                    </a:extLst>
                  </p:cNvPr>
                  <p:cNvSpPr/>
                  <p:nvPr/>
                </p:nvSpPr>
                <p:spPr>
                  <a:xfrm>
                    <a:off x="2493835" y="644080"/>
                    <a:ext cx="29051" cy="196691"/>
                  </a:xfrm>
                  <a:custGeom>
                    <a:avLst/>
                    <a:gdLst>
                      <a:gd name="connsiteX0" fmla="*/ 29051 w 29051"/>
                      <a:gd name="connsiteY0" fmla="*/ 196691 h 196691"/>
                      <a:gd name="connsiteX1" fmla="*/ 28575 w 29051"/>
                      <a:gd name="connsiteY1" fmla="*/ 196310 h 196691"/>
                      <a:gd name="connsiteX2" fmla="*/ 27337 w 29051"/>
                      <a:gd name="connsiteY2" fmla="*/ 195072 h 196691"/>
                      <a:gd name="connsiteX3" fmla="*/ 23050 w 29051"/>
                      <a:gd name="connsiteY3" fmla="*/ 190119 h 196691"/>
                      <a:gd name="connsiteX4" fmla="*/ 17526 w 29051"/>
                      <a:gd name="connsiteY4" fmla="*/ 181451 h 196691"/>
                      <a:gd name="connsiteX5" fmla="*/ 11906 w 29051"/>
                      <a:gd name="connsiteY5" fmla="*/ 169259 h 196691"/>
                      <a:gd name="connsiteX6" fmla="*/ 6953 w 29051"/>
                      <a:gd name="connsiteY6" fmla="*/ 154115 h 196691"/>
                      <a:gd name="connsiteX7" fmla="*/ 3143 w 29051"/>
                      <a:gd name="connsiteY7" fmla="*/ 136779 h 196691"/>
                      <a:gd name="connsiteX8" fmla="*/ 762 w 29051"/>
                      <a:gd name="connsiteY8" fmla="*/ 117919 h 196691"/>
                      <a:gd name="connsiteX9" fmla="*/ 0 w 29051"/>
                      <a:gd name="connsiteY9" fmla="*/ 98298 h 196691"/>
                      <a:gd name="connsiteX10" fmla="*/ 762 w 29051"/>
                      <a:gd name="connsiteY10" fmla="*/ 78772 h 196691"/>
                      <a:gd name="connsiteX11" fmla="*/ 3143 w 29051"/>
                      <a:gd name="connsiteY11" fmla="*/ 59912 h 196691"/>
                      <a:gd name="connsiteX12" fmla="*/ 6953 w 29051"/>
                      <a:gd name="connsiteY12" fmla="*/ 42577 h 196691"/>
                      <a:gd name="connsiteX13" fmla="*/ 11906 w 29051"/>
                      <a:gd name="connsiteY13" fmla="*/ 27432 h 196691"/>
                      <a:gd name="connsiteX14" fmla="*/ 17526 w 29051"/>
                      <a:gd name="connsiteY14" fmla="*/ 15240 h 196691"/>
                      <a:gd name="connsiteX15" fmla="*/ 23050 w 29051"/>
                      <a:gd name="connsiteY15" fmla="*/ 6572 h 196691"/>
                      <a:gd name="connsiteX16" fmla="*/ 27337 w 29051"/>
                      <a:gd name="connsiteY16" fmla="*/ 1619 h 196691"/>
                      <a:gd name="connsiteX17" fmla="*/ 28575 w 29051"/>
                      <a:gd name="connsiteY17" fmla="*/ 381 h 196691"/>
                      <a:gd name="connsiteX18" fmla="*/ 29051 w 29051"/>
                      <a:gd name="connsiteY18" fmla="*/ 0 h 196691"/>
                      <a:gd name="connsiteX19" fmla="*/ 27718 w 29051"/>
                      <a:gd name="connsiteY19" fmla="*/ 1905 h 196691"/>
                      <a:gd name="connsiteX20" fmla="*/ 24289 w 29051"/>
                      <a:gd name="connsiteY20" fmla="*/ 7429 h 196691"/>
                      <a:gd name="connsiteX21" fmla="*/ 20098 w 29051"/>
                      <a:gd name="connsiteY21" fmla="*/ 16573 h 196691"/>
                      <a:gd name="connsiteX22" fmla="*/ 15907 w 29051"/>
                      <a:gd name="connsiteY22" fmla="*/ 28861 h 196691"/>
                      <a:gd name="connsiteX23" fmla="*/ 12287 w 29051"/>
                      <a:gd name="connsiteY23" fmla="*/ 43815 h 196691"/>
                      <a:gd name="connsiteX24" fmla="*/ 9620 w 29051"/>
                      <a:gd name="connsiteY24" fmla="*/ 60865 h 196691"/>
                      <a:gd name="connsiteX25" fmla="*/ 7906 w 29051"/>
                      <a:gd name="connsiteY25" fmla="*/ 79248 h 196691"/>
                      <a:gd name="connsiteX26" fmla="*/ 7334 w 29051"/>
                      <a:gd name="connsiteY26" fmla="*/ 98298 h 196691"/>
                      <a:gd name="connsiteX27" fmla="*/ 7906 w 29051"/>
                      <a:gd name="connsiteY27" fmla="*/ 117348 h 196691"/>
                      <a:gd name="connsiteX28" fmla="*/ 9620 w 29051"/>
                      <a:gd name="connsiteY28" fmla="*/ 135731 h 196691"/>
                      <a:gd name="connsiteX29" fmla="*/ 12287 w 29051"/>
                      <a:gd name="connsiteY29" fmla="*/ 152781 h 196691"/>
                      <a:gd name="connsiteX30" fmla="*/ 15907 w 29051"/>
                      <a:gd name="connsiteY30" fmla="*/ 167735 h 196691"/>
                      <a:gd name="connsiteX31" fmla="*/ 20098 w 29051"/>
                      <a:gd name="connsiteY31" fmla="*/ 180118 h 196691"/>
                      <a:gd name="connsiteX32" fmla="*/ 24289 w 29051"/>
                      <a:gd name="connsiteY32" fmla="*/ 189262 h 196691"/>
                      <a:gd name="connsiteX33" fmla="*/ 27718 w 29051"/>
                      <a:gd name="connsiteY33" fmla="*/ 194786 h 196691"/>
                      <a:gd name="connsiteX34" fmla="*/ 29051 w 29051"/>
                      <a:gd name="connsiteY34" fmla="*/ 196691 h 1966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</a:cxnLst>
                    <a:rect l="l" t="t" r="r" b="b"/>
                    <a:pathLst>
                      <a:path w="29051" h="196691">
                        <a:moveTo>
                          <a:pt x="29051" y="196691"/>
                        </a:moveTo>
                        <a:cubicBezTo>
                          <a:pt x="29051" y="196691"/>
                          <a:pt x="28861" y="196596"/>
                          <a:pt x="28575" y="196310"/>
                        </a:cubicBezTo>
                        <a:cubicBezTo>
                          <a:pt x="28289" y="196024"/>
                          <a:pt x="27908" y="195644"/>
                          <a:pt x="27337" y="195072"/>
                        </a:cubicBezTo>
                        <a:cubicBezTo>
                          <a:pt x="26289" y="194024"/>
                          <a:pt x="24765" y="192405"/>
                          <a:pt x="23050" y="190119"/>
                        </a:cubicBezTo>
                        <a:cubicBezTo>
                          <a:pt x="21336" y="187833"/>
                          <a:pt x="19431" y="184975"/>
                          <a:pt x="17526" y="181451"/>
                        </a:cubicBezTo>
                        <a:cubicBezTo>
                          <a:pt x="15621" y="177927"/>
                          <a:pt x="13716" y="173926"/>
                          <a:pt x="11906" y="169259"/>
                        </a:cubicBezTo>
                        <a:cubicBezTo>
                          <a:pt x="10096" y="164687"/>
                          <a:pt x="8382" y="159639"/>
                          <a:pt x="6953" y="154115"/>
                        </a:cubicBezTo>
                        <a:cubicBezTo>
                          <a:pt x="5524" y="148685"/>
                          <a:pt x="4191" y="142875"/>
                          <a:pt x="3143" y="136779"/>
                        </a:cubicBezTo>
                        <a:cubicBezTo>
                          <a:pt x="2096" y="130683"/>
                          <a:pt x="1333" y="124396"/>
                          <a:pt x="762" y="117919"/>
                        </a:cubicBezTo>
                        <a:cubicBezTo>
                          <a:pt x="190" y="111442"/>
                          <a:pt x="0" y="104965"/>
                          <a:pt x="0" y="98298"/>
                        </a:cubicBezTo>
                        <a:cubicBezTo>
                          <a:pt x="0" y="91821"/>
                          <a:pt x="286" y="85153"/>
                          <a:pt x="762" y="78772"/>
                        </a:cubicBezTo>
                        <a:cubicBezTo>
                          <a:pt x="1238" y="72295"/>
                          <a:pt x="2096" y="66008"/>
                          <a:pt x="3143" y="59912"/>
                        </a:cubicBezTo>
                        <a:cubicBezTo>
                          <a:pt x="4191" y="53816"/>
                          <a:pt x="5524" y="48006"/>
                          <a:pt x="6953" y="42577"/>
                        </a:cubicBezTo>
                        <a:cubicBezTo>
                          <a:pt x="8382" y="37147"/>
                          <a:pt x="10096" y="32099"/>
                          <a:pt x="11906" y="27432"/>
                        </a:cubicBezTo>
                        <a:cubicBezTo>
                          <a:pt x="13716" y="22860"/>
                          <a:pt x="15621" y="18764"/>
                          <a:pt x="17526" y="15240"/>
                        </a:cubicBezTo>
                        <a:cubicBezTo>
                          <a:pt x="19431" y="11716"/>
                          <a:pt x="21336" y="8858"/>
                          <a:pt x="23050" y="6572"/>
                        </a:cubicBezTo>
                        <a:cubicBezTo>
                          <a:pt x="24765" y="4286"/>
                          <a:pt x="26289" y="2667"/>
                          <a:pt x="27337" y="1619"/>
                        </a:cubicBezTo>
                        <a:cubicBezTo>
                          <a:pt x="27813" y="1048"/>
                          <a:pt x="28289" y="667"/>
                          <a:pt x="28575" y="381"/>
                        </a:cubicBezTo>
                        <a:cubicBezTo>
                          <a:pt x="28861" y="95"/>
                          <a:pt x="29051" y="0"/>
                          <a:pt x="29051" y="0"/>
                        </a:cubicBezTo>
                        <a:cubicBezTo>
                          <a:pt x="29051" y="0"/>
                          <a:pt x="28575" y="667"/>
                          <a:pt x="27718" y="1905"/>
                        </a:cubicBezTo>
                        <a:cubicBezTo>
                          <a:pt x="26861" y="3143"/>
                          <a:pt x="25717" y="5048"/>
                          <a:pt x="24289" y="7429"/>
                        </a:cubicBezTo>
                        <a:cubicBezTo>
                          <a:pt x="22955" y="9906"/>
                          <a:pt x="21526" y="12954"/>
                          <a:pt x="20098" y="16573"/>
                        </a:cubicBezTo>
                        <a:cubicBezTo>
                          <a:pt x="18669" y="20193"/>
                          <a:pt x="17240" y="24289"/>
                          <a:pt x="15907" y="28861"/>
                        </a:cubicBezTo>
                        <a:cubicBezTo>
                          <a:pt x="14573" y="33433"/>
                          <a:pt x="13430" y="38481"/>
                          <a:pt x="12287" y="43815"/>
                        </a:cubicBezTo>
                        <a:cubicBezTo>
                          <a:pt x="11239" y="49149"/>
                          <a:pt x="10382" y="54959"/>
                          <a:pt x="9620" y="60865"/>
                        </a:cubicBezTo>
                        <a:cubicBezTo>
                          <a:pt x="8858" y="66770"/>
                          <a:pt x="8287" y="72961"/>
                          <a:pt x="7906" y="79248"/>
                        </a:cubicBezTo>
                        <a:cubicBezTo>
                          <a:pt x="7525" y="85534"/>
                          <a:pt x="7334" y="91916"/>
                          <a:pt x="7334" y="98298"/>
                        </a:cubicBezTo>
                        <a:cubicBezTo>
                          <a:pt x="7334" y="104680"/>
                          <a:pt x="7525" y="111061"/>
                          <a:pt x="7906" y="117348"/>
                        </a:cubicBezTo>
                        <a:cubicBezTo>
                          <a:pt x="8287" y="123634"/>
                          <a:pt x="8858" y="129826"/>
                          <a:pt x="9620" y="135731"/>
                        </a:cubicBezTo>
                        <a:cubicBezTo>
                          <a:pt x="10382" y="141637"/>
                          <a:pt x="11239" y="147352"/>
                          <a:pt x="12287" y="152781"/>
                        </a:cubicBezTo>
                        <a:cubicBezTo>
                          <a:pt x="13430" y="158115"/>
                          <a:pt x="14573" y="163163"/>
                          <a:pt x="15907" y="167735"/>
                        </a:cubicBezTo>
                        <a:cubicBezTo>
                          <a:pt x="17240" y="172307"/>
                          <a:pt x="18669" y="176498"/>
                          <a:pt x="20098" y="180118"/>
                        </a:cubicBezTo>
                        <a:cubicBezTo>
                          <a:pt x="21526" y="183737"/>
                          <a:pt x="22955" y="186785"/>
                          <a:pt x="24289" y="189262"/>
                        </a:cubicBezTo>
                        <a:cubicBezTo>
                          <a:pt x="25622" y="191738"/>
                          <a:pt x="26765" y="193548"/>
                          <a:pt x="27718" y="194786"/>
                        </a:cubicBezTo>
                        <a:cubicBezTo>
                          <a:pt x="28575" y="196024"/>
                          <a:pt x="29051" y="196691"/>
                          <a:pt x="29051" y="19669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EEDED294-7BFB-1161-955D-B012FAE5242B}"/>
                  </a:ext>
                </a:extLst>
              </p:cNvPr>
              <p:cNvSpPr/>
              <p:nvPr/>
            </p:nvSpPr>
            <p:spPr>
              <a:xfrm>
                <a:off x="2503169" y="621696"/>
                <a:ext cx="71913" cy="20860"/>
              </a:xfrm>
              <a:custGeom>
                <a:avLst/>
                <a:gdLst>
                  <a:gd name="connsiteX0" fmla="*/ 71914 w 71913"/>
                  <a:gd name="connsiteY0" fmla="*/ 20860 h 20860"/>
                  <a:gd name="connsiteX1" fmla="*/ 0 w 71913"/>
                  <a:gd name="connsiteY1" fmla="*/ 20860 h 20860"/>
                  <a:gd name="connsiteX2" fmla="*/ 0 w 71913"/>
                  <a:gd name="connsiteY2" fmla="*/ 20860 h 20860"/>
                  <a:gd name="connsiteX3" fmla="*/ 20860 w 71913"/>
                  <a:gd name="connsiteY3" fmla="*/ 1 h 20860"/>
                  <a:gd name="connsiteX4" fmla="*/ 50959 w 71913"/>
                  <a:gd name="connsiteY4" fmla="*/ 1 h 20860"/>
                  <a:gd name="connsiteX5" fmla="*/ 71914 w 71913"/>
                  <a:gd name="connsiteY5" fmla="*/ 20860 h 20860"/>
                  <a:gd name="connsiteX6" fmla="*/ 71914 w 71913"/>
                  <a:gd name="connsiteY6" fmla="*/ 20860 h 20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913" h="20860">
                    <a:moveTo>
                      <a:pt x="71914" y="20860"/>
                    </a:moveTo>
                    <a:lnTo>
                      <a:pt x="0" y="20860"/>
                    </a:lnTo>
                    <a:lnTo>
                      <a:pt x="0" y="20860"/>
                    </a:lnTo>
                    <a:cubicBezTo>
                      <a:pt x="0" y="9335"/>
                      <a:pt x="9335" y="1"/>
                      <a:pt x="20860" y="1"/>
                    </a:cubicBezTo>
                    <a:lnTo>
                      <a:pt x="50959" y="1"/>
                    </a:lnTo>
                    <a:cubicBezTo>
                      <a:pt x="62484" y="-94"/>
                      <a:pt x="71914" y="9335"/>
                      <a:pt x="71914" y="20860"/>
                    </a:cubicBezTo>
                    <a:lnTo>
                      <a:pt x="71914" y="20860"/>
                    </a:lnTo>
                    <a:close/>
                  </a:path>
                </a:pathLst>
              </a:custGeom>
              <a:solidFill>
                <a:srgbClr val="30101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121F946D-D189-E5E9-4368-975176294B8A}"/>
                  </a:ext>
                </a:extLst>
              </p:cNvPr>
              <p:cNvSpPr/>
              <p:nvPr/>
            </p:nvSpPr>
            <p:spPr>
              <a:xfrm>
                <a:off x="2516219" y="843248"/>
                <a:ext cx="45719" cy="18002"/>
              </a:xfrm>
              <a:custGeom>
                <a:avLst/>
                <a:gdLst>
                  <a:gd name="connsiteX0" fmla="*/ 0 w 45719"/>
                  <a:gd name="connsiteY0" fmla="*/ 0 h 18002"/>
                  <a:gd name="connsiteX1" fmla="*/ 45720 w 45719"/>
                  <a:gd name="connsiteY1" fmla="*/ 0 h 18002"/>
                  <a:gd name="connsiteX2" fmla="*/ 45720 w 45719"/>
                  <a:gd name="connsiteY2" fmla="*/ 0 h 18002"/>
                  <a:gd name="connsiteX3" fmla="*/ 27717 w 45719"/>
                  <a:gd name="connsiteY3" fmla="*/ 18002 h 18002"/>
                  <a:gd name="connsiteX4" fmla="*/ 18002 w 45719"/>
                  <a:gd name="connsiteY4" fmla="*/ 18002 h 18002"/>
                  <a:gd name="connsiteX5" fmla="*/ 0 w 45719"/>
                  <a:gd name="connsiteY5" fmla="*/ 0 h 18002"/>
                  <a:gd name="connsiteX6" fmla="*/ 0 w 45719"/>
                  <a:gd name="connsiteY6" fmla="*/ 0 h 1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719" h="18002">
                    <a:moveTo>
                      <a:pt x="0" y="0"/>
                    </a:moveTo>
                    <a:lnTo>
                      <a:pt x="45720" y="0"/>
                    </a:lnTo>
                    <a:lnTo>
                      <a:pt x="45720" y="0"/>
                    </a:lnTo>
                    <a:cubicBezTo>
                      <a:pt x="45720" y="9906"/>
                      <a:pt x="37624" y="18002"/>
                      <a:pt x="27717" y="18002"/>
                    </a:cubicBezTo>
                    <a:lnTo>
                      <a:pt x="18002" y="18002"/>
                    </a:lnTo>
                    <a:cubicBezTo>
                      <a:pt x="8096" y="18002"/>
                      <a:pt x="0" y="10001"/>
                      <a:pt x="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0101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" name="图形 706">
              <a:extLst>
                <a:ext uri="{FF2B5EF4-FFF2-40B4-BE49-F238E27FC236}">
                  <a16:creationId xmlns:a16="http://schemas.microsoft.com/office/drawing/2014/main" id="{E99192AF-15D6-EF0A-AF91-026E9173248A}"/>
                </a:ext>
              </a:extLst>
            </p:cNvPr>
            <p:cNvGrpSpPr/>
            <p:nvPr/>
          </p:nvGrpSpPr>
          <p:grpSpPr>
            <a:xfrm>
              <a:off x="2883683" y="544733"/>
              <a:ext cx="272911" cy="233175"/>
              <a:chOff x="2883683" y="544733"/>
              <a:chExt cx="272911" cy="233175"/>
            </a:xfrm>
          </p:grpSpPr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3EACE00F-8BE2-8A4C-F2D9-6D8287F96669}"/>
                  </a:ext>
                </a:extLst>
              </p:cNvPr>
              <p:cNvSpPr/>
              <p:nvPr/>
            </p:nvSpPr>
            <p:spPr>
              <a:xfrm>
                <a:off x="2883683" y="554945"/>
                <a:ext cx="272911" cy="218370"/>
              </a:xfrm>
              <a:custGeom>
                <a:avLst/>
                <a:gdLst>
                  <a:gd name="connsiteX0" fmla="*/ 267567 w 272911"/>
                  <a:gd name="connsiteY0" fmla="*/ 58179 h 218370"/>
                  <a:gd name="connsiteX1" fmla="*/ 268139 w 272911"/>
                  <a:gd name="connsiteY1" fmla="*/ 59608 h 218370"/>
                  <a:gd name="connsiteX2" fmla="*/ 272520 w 272911"/>
                  <a:gd name="connsiteY2" fmla="*/ 94946 h 218370"/>
                  <a:gd name="connsiteX3" fmla="*/ 272139 w 272911"/>
                  <a:gd name="connsiteY3" fmla="*/ 98470 h 218370"/>
                  <a:gd name="connsiteX4" fmla="*/ 255375 w 272911"/>
                  <a:gd name="connsiteY4" fmla="*/ 141999 h 218370"/>
                  <a:gd name="connsiteX5" fmla="*/ 252327 w 272911"/>
                  <a:gd name="connsiteY5" fmla="*/ 146571 h 218370"/>
                  <a:gd name="connsiteX6" fmla="*/ 174032 w 272911"/>
                  <a:gd name="connsiteY6" fmla="*/ 205721 h 218370"/>
                  <a:gd name="connsiteX7" fmla="*/ 76400 w 272911"/>
                  <a:gd name="connsiteY7" fmla="*/ 214961 h 218370"/>
                  <a:gd name="connsiteX8" fmla="*/ 71066 w 272911"/>
                  <a:gd name="connsiteY8" fmla="*/ 213627 h 218370"/>
                  <a:gd name="connsiteX9" fmla="*/ 29252 w 272911"/>
                  <a:gd name="connsiteY9" fmla="*/ 192863 h 218370"/>
                  <a:gd name="connsiteX10" fmla="*/ 26585 w 272911"/>
                  <a:gd name="connsiteY10" fmla="*/ 190576 h 218370"/>
                  <a:gd name="connsiteX11" fmla="*/ 5915 w 272911"/>
                  <a:gd name="connsiteY11" fmla="*/ 161621 h 218370"/>
                  <a:gd name="connsiteX12" fmla="*/ 5344 w 272911"/>
                  <a:gd name="connsiteY12" fmla="*/ 160192 h 218370"/>
                  <a:gd name="connsiteX13" fmla="*/ 4773 w 272911"/>
                  <a:gd name="connsiteY13" fmla="*/ 158763 h 218370"/>
                  <a:gd name="connsiteX14" fmla="*/ 391 w 272911"/>
                  <a:gd name="connsiteY14" fmla="*/ 123425 h 218370"/>
                  <a:gd name="connsiteX15" fmla="*/ 772 w 272911"/>
                  <a:gd name="connsiteY15" fmla="*/ 119901 h 218370"/>
                  <a:gd name="connsiteX16" fmla="*/ 17536 w 272911"/>
                  <a:gd name="connsiteY16" fmla="*/ 76372 h 218370"/>
                  <a:gd name="connsiteX17" fmla="*/ 20584 w 272911"/>
                  <a:gd name="connsiteY17" fmla="*/ 71800 h 218370"/>
                  <a:gd name="connsiteX18" fmla="*/ 98880 w 272911"/>
                  <a:gd name="connsiteY18" fmla="*/ 12650 h 218370"/>
                  <a:gd name="connsiteX19" fmla="*/ 196511 w 272911"/>
                  <a:gd name="connsiteY19" fmla="*/ 3410 h 218370"/>
                  <a:gd name="connsiteX20" fmla="*/ 201845 w 272911"/>
                  <a:gd name="connsiteY20" fmla="*/ 4744 h 218370"/>
                  <a:gd name="connsiteX21" fmla="*/ 243659 w 272911"/>
                  <a:gd name="connsiteY21" fmla="*/ 25508 h 218370"/>
                  <a:gd name="connsiteX22" fmla="*/ 246326 w 272911"/>
                  <a:gd name="connsiteY22" fmla="*/ 27794 h 218370"/>
                  <a:gd name="connsiteX23" fmla="*/ 266996 w 272911"/>
                  <a:gd name="connsiteY23" fmla="*/ 56750 h 218370"/>
                  <a:gd name="connsiteX24" fmla="*/ 267567 w 272911"/>
                  <a:gd name="connsiteY24" fmla="*/ 58179 h 218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72911" h="218370">
                    <a:moveTo>
                      <a:pt x="267567" y="58179"/>
                    </a:moveTo>
                    <a:cubicBezTo>
                      <a:pt x="267758" y="58655"/>
                      <a:pt x="267948" y="59132"/>
                      <a:pt x="268139" y="59608"/>
                    </a:cubicBezTo>
                    <a:cubicBezTo>
                      <a:pt x="272330" y="70942"/>
                      <a:pt x="273663" y="82944"/>
                      <a:pt x="272520" y="94946"/>
                    </a:cubicBezTo>
                    <a:cubicBezTo>
                      <a:pt x="272425" y="96088"/>
                      <a:pt x="272234" y="97327"/>
                      <a:pt x="272139" y="98470"/>
                    </a:cubicBezTo>
                    <a:cubicBezTo>
                      <a:pt x="270139" y="113234"/>
                      <a:pt x="264329" y="128092"/>
                      <a:pt x="255375" y="141999"/>
                    </a:cubicBezTo>
                    <a:cubicBezTo>
                      <a:pt x="254423" y="143523"/>
                      <a:pt x="253375" y="145047"/>
                      <a:pt x="252327" y="146571"/>
                    </a:cubicBezTo>
                    <a:cubicBezTo>
                      <a:pt x="235087" y="171050"/>
                      <a:pt x="207941" y="192482"/>
                      <a:pt x="174032" y="205721"/>
                    </a:cubicBezTo>
                    <a:cubicBezTo>
                      <a:pt x="140218" y="218866"/>
                      <a:pt x="105642" y="221438"/>
                      <a:pt x="76400" y="214961"/>
                    </a:cubicBezTo>
                    <a:cubicBezTo>
                      <a:pt x="74591" y="214580"/>
                      <a:pt x="72781" y="214103"/>
                      <a:pt x="71066" y="213627"/>
                    </a:cubicBezTo>
                    <a:cubicBezTo>
                      <a:pt x="55064" y="209436"/>
                      <a:pt x="40777" y="202388"/>
                      <a:pt x="29252" y="192863"/>
                    </a:cubicBezTo>
                    <a:cubicBezTo>
                      <a:pt x="28299" y="192101"/>
                      <a:pt x="27442" y="191338"/>
                      <a:pt x="26585" y="190576"/>
                    </a:cubicBezTo>
                    <a:cubicBezTo>
                      <a:pt x="17631" y="182480"/>
                      <a:pt x="10583" y="172765"/>
                      <a:pt x="5915" y="161621"/>
                    </a:cubicBezTo>
                    <a:cubicBezTo>
                      <a:pt x="5725" y="161144"/>
                      <a:pt x="5534" y="160668"/>
                      <a:pt x="5344" y="160192"/>
                    </a:cubicBezTo>
                    <a:cubicBezTo>
                      <a:pt x="5154" y="159715"/>
                      <a:pt x="4963" y="159239"/>
                      <a:pt x="4773" y="158763"/>
                    </a:cubicBezTo>
                    <a:cubicBezTo>
                      <a:pt x="581" y="147428"/>
                      <a:pt x="-752" y="135427"/>
                      <a:pt x="391" y="123425"/>
                    </a:cubicBezTo>
                    <a:cubicBezTo>
                      <a:pt x="486" y="122282"/>
                      <a:pt x="677" y="121044"/>
                      <a:pt x="772" y="119901"/>
                    </a:cubicBezTo>
                    <a:cubicBezTo>
                      <a:pt x="2772" y="105137"/>
                      <a:pt x="8582" y="90278"/>
                      <a:pt x="17536" y="76372"/>
                    </a:cubicBezTo>
                    <a:cubicBezTo>
                      <a:pt x="18489" y="74848"/>
                      <a:pt x="19536" y="73324"/>
                      <a:pt x="20584" y="71800"/>
                    </a:cubicBezTo>
                    <a:cubicBezTo>
                      <a:pt x="37824" y="47321"/>
                      <a:pt x="64971" y="25889"/>
                      <a:pt x="98880" y="12650"/>
                    </a:cubicBezTo>
                    <a:cubicBezTo>
                      <a:pt x="132693" y="-495"/>
                      <a:pt x="167269" y="-3067"/>
                      <a:pt x="196511" y="3410"/>
                    </a:cubicBezTo>
                    <a:cubicBezTo>
                      <a:pt x="198321" y="3791"/>
                      <a:pt x="200130" y="4267"/>
                      <a:pt x="201845" y="4744"/>
                    </a:cubicBezTo>
                    <a:cubicBezTo>
                      <a:pt x="217847" y="8935"/>
                      <a:pt x="232134" y="15983"/>
                      <a:pt x="243659" y="25508"/>
                    </a:cubicBezTo>
                    <a:cubicBezTo>
                      <a:pt x="244517" y="26270"/>
                      <a:pt x="245469" y="27032"/>
                      <a:pt x="246326" y="27794"/>
                    </a:cubicBezTo>
                    <a:cubicBezTo>
                      <a:pt x="255280" y="35890"/>
                      <a:pt x="262329" y="45606"/>
                      <a:pt x="266996" y="56750"/>
                    </a:cubicBezTo>
                    <a:cubicBezTo>
                      <a:pt x="267186" y="57226"/>
                      <a:pt x="267377" y="57703"/>
                      <a:pt x="267567" y="58179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C00000"/>
                  </a:gs>
                  <a:gs pos="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4" name="图形 706">
                <a:extLst>
                  <a:ext uri="{FF2B5EF4-FFF2-40B4-BE49-F238E27FC236}">
                    <a16:creationId xmlns:a16="http://schemas.microsoft.com/office/drawing/2014/main" id="{3934BE92-9123-81A5-629C-6B5F4EC2DE1F}"/>
                  </a:ext>
                </a:extLst>
              </p:cNvPr>
              <p:cNvGrpSpPr/>
              <p:nvPr/>
            </p:nvGrpSpPr>
            <p:grpSpPr>
              <a:xfrm>
                <a:off x="2916073" y="558450"/>
                <a:ext cx="208131" cy="211455"/>
                <a:chOff x="2916073" y="558450"/>
                <a:chExt cx="208131" cy="211455"/>
              </a:xfrm>
              <a:solidFill>
                <a:srgbClr val="FFFFFF"/>
              </a:solidFill>
            </p:grpSpPr>
            <p:grpSp>
              <p:nvGrpSpPr>
                <p:cNvPr id="67" name="图形 706">
                  <a:extLst>
                    <a:ext uri="{FF2B5EF4-FFF2-40B4-BE49-F238E27FC236}">
                      <a16:creationId xmlns:a16="http://schemas.microsoft.com/office/drawing/2014/main" id="{9B62CFE1-3467-20BF-FB98-1CC74FD3C32D}"/>
                    </a:ext>
                  </a:extLst>
                </p:cNvPr>
                <p:cNvGrpSpPr/>
                <p:nvPr/>
              </p:nvGrpSpPr>
              <p:grpSpPr>
                <a:xfrm>
                  <a:off x="2916073" y="558450"/>
                  <a:ext cx="208131" cy="211455"/>
                  <a:chOff x="2916073" y="558450"/>
                  <a:chExt cx="208131" cy="211455"/>
                </a:xfrm>
                <a:solidFill>
                  <a:srgbClr val="FFFFFF"/>
                </a:solidFill>
              </p:grpSpPr>
              <p:sp>
                <p:nvSpPr>
                  <p:cNvPr id="71" name="任意多边形: 形状 70">
                    <a:extLst>
                      <a:ext uri="{FF2B5EF4-FFF2-40B4-BE49-F238E27FC236}">
                        <a16:creationId xmlns:a16="http://schemas.microsoft.com/office/drawing/2014/main" id="{7D782729-DB8E-C216-3BC6-631BBCF12412}"/>
                      </a:ext>
                    </a:extLst>
                  </p:cNvPr>
                  <p:cNvSpPr/>
                  <p:nvPr/>
                </p:nvSpPr>
                <p:spPr>
                  <a:xfrm>
                    <a:off x="3020758" y="558450"/>
                    <a:ext cx="103446" cy="183261"/>
                  </a:xfrm>
                  <a:custGeom>
                    <a:avLst/>
                    <a:gdLst>
                      <a:gd name="connsiteX0" fmla="*/ 0 w 103446"/>
                      <a:gd name="connsiteY0" fmla="*/ 0 h 183261"/>
                      <a:gd name="connsiteX1" fmla="*/ 2667 w 103446"/>
                      <a:gd name="connsiteY1" fmla="*/ 0 h 183261"/>
                      <a:gd name="connsiteX2" fmla="*/ 10382 w 103446"/>
                      <a:gd name="connsiteY2" fmla="*/ 381 h 183261"/>
                      <a:gd name="connsiteX3" fmla="*/ 22288 w 103446"/>
                      <a:gd name="connsiteY3" fmla="*/ 2381 h 183261"/>
                      <a:gd name="connsiteX4" fmla="*/ 37338 w 103446"/>
                      <a:gd name="connsiteY4" fmla="*/ 7239 h 183261"/>
                      <a:gd name="connsiteX5" fmla="*/ 39338 w 103446"/>
                      <a:gd name="connsiteY5" fmla="*/ 8096 h 183261"/>
                      <a:gd name="connsiteX6" fmla="*/ 41338 w 103446"/>
                      <a:gd name="connsiteY6" fmla="*/ 9049 h 183261"/>
                      <a:gd name="connsiteX7" fmla="*/ 45529 w 103446"/>
                      <a:gd name="connsiteY7" fmla="*/ 11144 h 183261"/>
                      <a:gd name="connsiteX8" fmla="*/ 53911 w 103446"/>
                      <a:gd name="connsiteY8" fmla="*/ 16097 h 183261"/>
                      <a:gd name="connsiteX9" fmla="*/ 70485 w 103446"/>
                      <a:gd name="connsiteY9" fmla="*/ 29432 h 183261"/>
                      <a:gd name="connsiteX10" fmla="*/ 74390 w 103446"/>
                      <a:gd name="connsiteY10" fmla="*/ 33433 h 183261"/>
                      <a:gd name="connsiteX11" fmla="*/ 78105 w 103446"/>
                      <a:gd name="connsiteY11" fmla="*/ 37814 h 183261"/>
                      <a:gd name="connsiteX12" fmla="*/ 84963 w 103446"/>
                      <a:gd name="connsiteY12" fmla="*/ 47149 h 183261"/>
                      <a:gd name="connsiteX13" fmla="*/ 95821 w 103446"/>
                      <a:gd name="connsiteY13" fmla="*/ 68199 h 183261"/>
                      <a:gd name="connsiteX14" fmla="*/ 102013 w 103446"/>
                      <a:gd name="connsiteY14" fmla="*/ 91154 h 183261"/>
                      <a:gd name="connsiteX15" fmla="*/ 103346 w 103446"/>
                      <a:gd name="connsiteY15" fmla="*/ 114014 h 183261"/>
                      <a:gd name="connsiteX16" fmla="*/ 100203 w 103446"/>
                      <a:gd name="connsiteY16" fmla="*/ 135064 h 183261"/>
                      <a:gd name="connsiteX17" fmla="*/ 93916 w 103446"/>
                      <a:gd name="connsiteY17" fmla="*/ 152781 h 183261"/>
                      <a:gd name="connsiteX18" fmla="*/ 86106 w 103446"/>
                      <a:gd name="connsiteY18" fmla="*/ 166497 h 183261"/>
                      <a:gd name="connsiteX19" fmla="*/ 78676 w 103446"/>
                      <a:gd name="connsiteY19" fmla="*/ 175927 h 183261"/>
                      <a:gd name="connsiteX20" fmla="*/ 73247 w 103446"/>
                      <a:gd name="connsiteY20" fmla="*/ 181451 h 183261"/>
                      <a:gd name="connsiteX21" fmla="*/ 71247 w 103446"/>
                      <a:gd name="connsiteY21" fmla="*/ 183261 h 183261"/>
                      <a:gd name="connsiteX22" fmla="*/ 72961 w 103446"/>
                      <a:gd name="connsiteY22" fmla="*/ 181166 h 183261"/>
                      <a:gd name="connsiteX23" fmla="*/ 77533 w 103446"/>
                      <a:gd name="connsiteY23" fmla="*/ 174974 h 183261"/>
                      <a:gd name="connsiteX24" fmla="*/ 83725 w 103446"/>
                      <a:gd name="connsiteY24" fmla="*/ 164878 h 183261"/>
                      <a:gd name="connsiteX25" fmla="*/ 90011 w 103446"/>
                      <a:gd name="connsiteY25" fmla="*/ 150971 h 183261"/>
                      <a:gd name="connsiteX26" fmla="*/ 94869 w 103446"/>
                      <a:gd name="connsiteY26" fmla="*/ 133636 h 183261"/>
                      <a:gd name="connsiteX27" fmla="*/ 96869 w 103446"/>
                      <a:gd name="connsiteY27" fmla="*/ 113633 h 183261"/>
                      <a:gd name="connsiteX28" fmla="*/ 95059 w 103446"/>
                      <a:gd name="connsiteY28" fmla="*/ 92202 h 183261"/>
                      <a:gd name="connsiteX29" fmla="*/ 89059 w 103446"/>
                      <a:gd name="connsiteY29" fmla="*/ 70866 h 183261"/>
                      <a:gd name="connsiteX30" fmla="*/ 79057 w 103446"/>
                      <a:gd name="connsiteY30" fmla="*/ 51054 h 183261"/>
                      <a:gd name="connsiteX31" fmla="*/ 72771 w 103446"/>
                      <a:gd name="connsiteY31" fmla="*/ 42100 h 183261"/>
                      <a:gd name="connsiteX32" fmla="*/ 69437 w 103446"/>
                      <a:gd name="connsiteY32" fmla="*/ 38005 h 183261"/>
                      <a:gd name="connsiteX33" fmla="*/ 65913 w 103446"/>
                      <a:gd name="connsiteY33" fmla="*/ 34004 h 183261"/>
                      <a:gd name="connsiteX34" fmla="*/ 50863 w 103446"/>
                      <a:gd name="connsiteY34" fmla="*/ 20669 h 183261"/>
                      <a:gd name="connsiteX35" fmla="*/ 43148 w 103446"/>
                      <a:gd name="connsiteY35" fmla="*/ 15430 h 183261"/>
                      <a:gd name="connsiteX36" fmla="*/ 39338 w 103446"/>
                      <a:gd name="connsiteY36" fmla="*/ 13144 h 183261"/>
                      <a:gd name="connsiteX37" fmla="*/ 37433 w 103446"/>
                      <a:gd name="connsiteY37" fmla="*/ 12097 h 183261"/>
                      <a:gd name="connsiteX38" fmla="*/ 35528 w 103446"/>
                      <a:gd name="connsiteY38" fmla="*/ 11144 h 183261"/>
                      <a:gd name="connsiteX39" fmla="*/ 21431 w 103446"/>
                      <a:gd name="connsiteY39" fmla="*/ 5143 h 183261"/>
                      <a:gd name="connsiteX40" fmla="*/ 10096 w 103446"/>
                      <a:gd name="connsiteY40" fmla="*/ 1905 h 183261"/>
                      <a:gd name="connsiteX41" fmla="*/ 2572 w 103446"/>
                      <a:gd name="connsiteY41" fmla="*/ 476 h 183261"/>
                      <a:gd name="connsiteX42" fmla="*/ 0 w 103446"/>
                      <a:gd name="connsiteY42" fmla="*/ 0 h 1832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</a:cxnLst>
                    <a:rect l="l" t="t" r="r" b="b"/>
                    <a:pathLst>
                      <a:path w="103446" h="183261">
                        <a:moveTo>
                          <a:pt x="0" y="0"/>
                        </a:moveTo>
                        <a:cubicBezTo>
                          <a:pt x="0" y="0"/>
                          <a:pt x="952" y="0"/>
                          <a:pt x="2667" y="0"/>
                        </a:cubicBezTo>
                        <a:cubicBezTo>
                          <a:pt x="4476" y="0"/>
                          <a:pt x="7048" y="95"/>
                          <a:pt x="10382" y="381"/>
                        </a:cubicBezTo>
                        <a:cubicBezTo>
                          <a:pt x="13716" y="667"/>
                          <a:pt x="17716" y="1238"/>
                          <a:pt x="22288" y="2381"/>
                        </a:cubicBezTo>
                        <a:cubicBezTo>
                          <a:pt x="26860" y="3429"/>
                          <a:pt x="31909" y="4953"/>
                          <a:pt x="37338" y="7239"/>
                        </a:cubicBezTo>
                        <a:cubicBezTo>
                          <a:pt x="38005" y="7525"/>
                          <a:pt x="38767" y="7810"/>
                          <a:pt x="39338" y="8096"/>
                        </a:cubicBezTo>
                        <a:cubicBezTo>
                          <a:pt x="40005" y="8382"/>
                          <a:pt x="40672" y="8668"/>
                          <a:pt x="41338" y="9049"/>
                        </a:cubicBezTo>
                        <a:cubicBezTo>
                          <a:pt x="42767" y="9716"/>
                          <a:pt x="44101" y="10382"/>
                          <a:pt x="45529" y="11144"/>
                        </a:cubicBezTo>
                        <a:cubicBezTo>
                          <a:pt x="48292" y="12573"/>
                          <a:pt x="51149" y="14288"/>
                          <a:pt x="53911" y="16097"/>
                        </a:cubicBezTo>
                        <a:cubicBezTo>
                          <a:pt x="59531" y="19812"/>
                          <a:pt x="65151" y="24193"/>
                          <a:pt x="70485" y="29432"/>
                        </a:cubicBezTo>
                        <a:cubicBezTo>
                          <a:pt x="71818" y="30766"/>
                          <a:pt x="73152" y="32099"/>
                          <a:pt x="74390" y="33433"/>
                        </a:cubicBezTo>
                        <a:cubicBezTo>
                          <a:pt x="75724" y="34862"/>
                          <a:pt x="76962" y="36290"/>
                          <a:pt x="78105" y="37814"/>
                        </a:cubicBezTo>
                        <a:cubicBezTo>
                          <a:pt x="80581" y="40767"/>
                          <a:pt x="82867" y="43910"/>
                          <a:pt x="84963" y="47149"/>
                        </a:cubicBezTo>
                        <a:cubicBezTo>
                          <a:pt x="89249" y="53721"/>
                          <a:pt x="92964" y="60865"/>
                          <a:pt x="95821" y="68199"/>
                        </a:cubicBezTo>
                        <a:cubicBezTo>
                          <a:pt x="98679" y="75628"/>
                          <a:pt x="100774" y="83344"/>
                          <a:pt x="102013" y="91154"/>
                        </a:cubicBezTo>
                        <a:cubicBezTo>
                          <a:pt x="103346" y="98870"/>
                          <a:pt x="103632" y="106680"/>
                          <a:pt x="103346" y="114014"/>
                        </a:cubicBezTo>
                        <a:cubicBezTo>
                          <a:pt x="103060" y="121539"/>
                          <a:pt x="101822" y="128492"/>
                          <a:pt x="100203" y="135064"/>
                        </a:cubicBezTo>
                        <a:cubicBezTo>
                          <a:pt x="98584" y="141637"/>
                          <a:pt x="96298" y="147542"/>
                          <a:pt x="93916" y="152781"/>
                        </a:cubicBezTo>
                        <a:cubicBezTo>
                          <a:pt x="91440" y="158115"/>
                          <a:pt x="88773" y="162592"/>
                          <a:pt x="86106" y="166497"/>
                        </a:cubicBezTo>
                        <a:cubicBezTo>
                          <a:pt x="83439" y="170402"/>
                          <a:pt x="80867" y="173450"/>
                          <a:pt x="78676" y="175927"/>
                        </a:cubicBezTo>
                        <a:cubicBezTo>
                          <a:pt x="76486" y="178403"/>
                          <a:pt x="74581" y="180213"/>
                          <a:pt x="73247" y="181451"/>
                        </a:cubicBezTo>
                        <a:cubicBezTo>
                          <a:pt x="71914" y="182594"/>
                          <a:pt x="71247" y="183261"/>
                          <a:pt x="71247" y="183261"/>
                        </a:cubicBezTo>
                        <a:cubicBezTo>
                          <a:pt x="71247" y="183261"/>
                          <a:pt x="71818" y="182499"/>
                          <a:pt x="72961" y="181166"/>
                        </a:cubicBezTo>
                        <a:cubicBezTo>
                          <a:pt x="74104" y="179737"/>
                          <a:pt x="75628" y="177737"/>
                          <a:pt x="77533" y="174974"/>
                        </a:cubicBezTo>
                        <a:cubicBezTo>
                          <a:pt x="79438" y="172307"/>
                          <a:pt x="81534" y="168878"/>
                          <a:pt x="83725" y="164878"/>
                        </a:cubicBezTo>
                        <a:cubicBezTo>
                          <a:pt x="85915" y="160877"/>
                          <a:pt x="88106" y="156210"/>
                          <a:pt x="90011" y="150971"/>
                        </a:cubicBezTo>
                        <a:cubicBezTo>
                          <a:pt x="92011" y="145733"/>
                          <a:pt x="93631" y="139922"/>
                          <a:pt x="94869" y="133636"/>
                        </a:cubicBezTo>
                        <a:cubicBezTo>
                          <a:pt x="96107" y="127349"/>
                          <a:pt x="96774" y="120587"/>
                          <a:pt x="96869" y="113633"/>
                        </a:cubicBezTo>
                        <a:cubicBezTo>
                          <a:pt x="96964" y="106585"/>
                          <a:pt x="96298" y="99441"/>
                          <a:pt x="95059" y="92202"/>
                        </a:cubicBezTo>
                        <a:cubicBezTo>
                          <a:pt x="93821" y="84963"/>
                          <a:pt x="91726" y="77724"/>
                          <a:pt x="89059" y="70866"/>
                        </a:cubicBezTo>
                        <a:cubicBezTo>
                          <a:pt x="86392" y="63913"/>
                          <a:pt x="83058" y="57245"/>
                          <a:pt x="79057" y="51054"/>
                        </a:cubicBezTo>
                        <a:cubicBezTo>
                          <a:pt x="77057" y="48006"/>
                          <a:pt x="74962" y="44958"/>
                          <a:pt x="72771" y="42100"/>
                        </a:cubicBezTo>
                        <a:cubicBezTo>
                          <a:pt x="71628" y="40672"/>
                          <a:pt x="70580" y="39338"/>
                          <a:pt x="69437" y="38005"/>
                        </a:cubicBezTo>
                        <a:cubicBezTo>
                          <a:pt x="68199" y="36576"/>
                          <a:pt x="67056" y="35338"/>
                          <a:pt x="65913" y="34004"/>
                        </a:cubicBezTo>
                        <a:cubicBezTo>
                          <a:pt x="61055" y="28956"/>
                          <a:pt x="56007" y="24384"/>
                          <a:pt x="50863" y="20669"/>
                        </a:cubicBezTo>
                        <a:cubicBezTo>
                          <a:pt x="48292" y="18764"/>
                          <a:pt x="45720" y="17050"/>
                          <a:pt x="43148" y="15430"/>
                        </a:cubicBezTo>
                        <a:cubicBezTo>
                          <a:pt x="41815" y="14668"/>
                          <a:pt x="40576" y="13906"/>
                          <a:pt x="39338" y="13144"/>
                        </a:cubicBezTo>
                        <a:cubicBezTo>
                          <a:pt x="38671" y="12764"/>
                          <a:pt x="38005" y="12478"/>
                          <a:pt x="37433" y="12097"/>
                        </a:cubicBezTo>
                        <a:cubicBezTo>
                          <a:pt x="36766" y="11716"/>
                          <a:pt x="36195" y="11430"/>
                          <a:pt x="35528" y="11144"/>
                        </a:cubicBezTo>
                        <a:cubicBezTo>
                          <a:pt x="30575" y="8572"/>
                          <a:pt x="25813" y="6668"/>
                          <a:pt x="21431" y="5143"/>
                        </a:cubicBezTo>
                        <a:cubicBezTo>
                          <a:pt x="17145" y="3715"/>
                          <a:pt x="13240" y="2667"/>
                          <a:pt x="10096" y="1905"/>
                        </a:cubicBezTo>
                        <a:cubicBezTo>
                          <a:pt x="6858" y="1238"/>
                          <a:pt x="4381" y="762"/>
                          <a:pt x="2572" y="476"/>
                        </a:cubicBezTo>
                        <a:cubicBezTo>
                          <a:pt x="857" y="95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2" name="任意多边形: 形状 71">
                    <a:extLst>
                      <a:ext uri="{FF2B5EF4-FFF2-40B4-BE49-F238E27FC236}">
                        <a16:creationId xmlns:a16="http://schemas.microsoft.com/office/drawing/2014/main" id="{CB574057-3E52-4561-0AFA-4537B63C6AE2}"/>
                      </a:ext>
                    </a:extLst>
                  </p:cNvPr>
                  <p:cNvSpPr/>
                  <p:nvPr/>
                </p:nvSpPr>
                <p:spPr>
                  <a:xfrm>
                    <a:off x="2916073" y="586644"/>
                    <a:ext cx="103446" cy="183261"/>
                  </a:xfrm>
                  <a:custGeom>
                    <a:avLst/>
                    <a:gdLst>
                      <a:gd name="connsiteX0" fmla="*/ 103447 w 103446"/>
                      <a:gd name="connsiteY0" fmla="*/ 183261 h 183261"/>
                      <a:gd name="connsiteX1" fmla="*/ 100780 w 103446"/>
                      <a:gd name="connsiteY1" fmla="*/ 183261 h 183261"/>
                      <a:gd name="connsiteX2" fmla="*/ 93065 w 103446"/>
                      <a:gd name="connsiteY2" fmla="*/ 182880 h 183261"/>
                      <a:gd name="connsiteX3" fmla="*/ 81159 w 103446"/>
                      <a:gd name="connsiteY3" fmla="*/ 180880 h 183261"/>
                      <a:gd name="connsiteX4" fmla="*/ 66109 w 103446"/>
                      <a:gd name="connsiteY4" fmla="*/ 176022 h 183261"/>
                      <a:gd name="connsiteX5" fmla="*/ 64109 w 103446"/>
                      <a:gd name="connsiteY5" fmla="*/ 175165 h 183261"/>
                      <a:gd name="connsiteX6" fmla="*/ 62109 w 103446"/>
                      <a:gd name="connsiteY6" fmla="*/ 174212 h 183261"/>
                      <a:gd name="connsiteX7" fmla="*/ 57918 w 103446"/>
                      <a:gd name="connsiteY7" fmla="*/ 172117 h 183261"/>
                      <a:gd name="connsiteX8" fmla="*/ 49535 w 103446"/>
                      <a:gd name="connsiteY8" fmla="*/ 167164 h 183261"/>
                      <a:gd name="connsiteX9" fmla="*/ 32962 w 103446"/>
                      <a:gd name="connsiteY9" fmla="*/ 153829 h 183261"/>
                      <a:gd name="connsiteX10" fmla="*/ 29057 w 103446"/>
                      <a:gd name="connsiteY10" fmla="*/ 149828 h 183261"/>
                      <a:gd name="connsiteX11" fmla="*/ 25342 w 103446"/>
                      <a:gd name="connsiteY11" fmla="*/ 145447 h 183261"/>
                      <a:gd name="connsiteX12" fmla="*/ 18484 w 103446"/>
                      <a:gd name="connsiteY12" fmla="*/ 136112 h 183261"/>
                      <a:gd name="connsiteX13" fmla="*/ 7626 w 103446"/>
                      <a:gd name="connsiteY13" fmla="*/ 115062 h 183261"/>
                      <a:gd name="connsiteX14" fmla="*/ 1434 w 103446"/>
                      <a:gd name="connsiteY14" fmla="*/ 92107 h 183261"/>
                      <a:gd name="connsiteX15" fmla="*/ 101 w 103446"/>
                      <a:gd name="connsiteY15" fmla="*/ 69247 h 183261"/>
                      <a:gd name="connsiteX16" fmla="*/ 3244 w 103446"/>
                      <a:gd name="connsiteY16" fmla="*/ 48197 h 183261"/>
                      <a:gd name="connsiteX17" fmla="*/ 9530 w 103446"/>
                      <a:gd name="connsiteY17" fmla="*/ 30480 h 183261"/>
                      <a:gd name="connsiteX18" fmla="*/ 17341 w 103446"/>
                      <a:gd name="connsiteY18" fmla="*/ 16764 h 183261"/>
                      <a:gd name="connsiteX19" fmla="*/ 24770 w 103446"/>
                      <a:gd name="connsiteY19" fmla="*/ 7334 h 183261"/>
                      <a:gd name="connsiteX20" fmla="*/ 30200 w 103446"/>
                      <a:gd name="connsiteY20" fmla="*/ 1810 h 183261"/>
                      <a:gd name="connsiteX21" fmla="*/ 32200 w 103446"/>
                      <a:gd name="connsiteY21" fmla="*/ 0 h 183261"/>
                      <a:gd name="connsiteX22" fmla="*/ 30485 w 103446"/>
                      <a:gd name="connsiteY22" fmla="*/ 2096 h 183261"/>
                      <a:gd name="connsiteX23" fmla="*/ 25913 w 103446"/>
                      <a:gd name="connsiteY23" fmla="*/ 8287 h 183261"/>
                      <a:gd name="connsiteX24" fmla="*/ 19722 w 103446"/>
                      <a:gd name="connsiteY24" fmla="*/ 18383 h 183261"/>
                      <a:gd name="connsiteX25" fmla="*/ 13436 w 103446"/>
                      <a:gd name="connsiteY25" fmla="*/ 32290 h 183261"/>
                      <a:gd name="connsiteX26" fmla="*/ 8578 w 103446"/>
                      <a:gd name="connsiteY26" fmla="*/ 49625 h 183261"/>
                      <a:gd name="connsiteX27" fmla="*/ 6578 w 103446"/>
                      <a:gd name="connsiteY27" fmla="*/ 69628 h 183261"/>
                      <a:gd name="connsiteX28" fmla="*/ 8387 w 103446"/>
                      <a:gd name="connsiteY28" fmla="*/ 91059 h 183261"/>
                      <a:gd name="connsiteX29" fmla="*/ 14484 w 103446"/>
                      <a:gd name="connsiteY29" fmla="*/ 112395 h 183261"/>
                      <a:gd name="connsiteX30" fmla="*/ 24485 w 103446"/>
                      <a:gd name="connsiteY30" fmla="*/ 132207 h 183261"/>
                      <a:gd name="connsiteX31" fmla="*/ 30771 w 103446"/>
                      <a:gd name="connsiteY31" fmla="*/ 141161 h 183261"/>
                      <a:gd name="connsiteX32" fmla="*/ 34105 w 103446"/>
                      <a:gd name="connsiteY32" fmla="*/ 145256 h 183261"/>
                      <a:gd name="connsiteX33" fmla="*/ 37629 w 103446"/>
                      <a:gd name="connsiteY33" fmla="*/ 149257 h 183261"/>
                      <a:gd name="connsiteX34" fmla="*/ 52679 w 103446"/>
                      <a:gd name="connsiteY34" fmla="*/ 162592 h 183261"/>
                      <a:gd name="connsiteX35" fmla="*/ 60394 w 103446"/>
                      <a:gd name="connsiteY35" fmla="*/ 167830 h 183261"/>
                      <a:gd name="connsiteX36" fmla="*/ 64204 w 103446"/>
                      <a:gd name="connsiteY36" fmla="*/ 170116 h 183261"/>
                      <a:gd name="connsiteX37" fmla="*/ 66109 w 103446"/>
                      <a:gd name="connsiteY37" fmla="*/ 171164 h 183261"/>
                      <a:gd name="connsiteX38" fmla="*/ 68014 w 103446"/>
                      <a:gd name="connsiteY38" fmla="*/ 172117 h 183261"/>
                      <a:gd name="connsiteX39" fmla="*/ 82111 w 103446"/>
                      <a:gd name="connsiteY39" fmla="*/ 178118 h 183261"/>
                      <a:gd name="connsiteX40" fmla="*/ 93446 w 103446"/>
                      <a:gd name="connsiteY40" fmla="*/ 181356 h 183261"/>
                      <a:gd name="connsiteX41" fmla="*/ 100970 w 103446"/>
                      <a:gd name="connsiteY41" fmla="*/ 182785 h 183261"/>
                      <a:gd name="connsiteX42" fmla="*/ 103447 w 103446"/>
                      <a:gd name="connsiteY42" fmla="*/ 183261 h 1832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</a:cxnLst>
                    <a:rect l="l" t="t" r="r" b="b"/>
                    <a:pathLst>
                      <a:path w="103446" h="183261">
                        <a:moveTo>
                          <a:pt x="103447" y="183261"/>
                        </a:moveTo>
                        <a:cubicBezTo>
                          <a:pt x="103447" y="183261"/>
                          <a:pt x="102494" y="183261"/>
                          <a:pt x="100780" y="183261"/>
                        </a:cubicBezTo>
                        <a:cubicBezTo>
                          <a:pt x="98970" y="183261"/>
                          <a:pt x="96398" y="183166"/>
                          <a:pt x="93065" y="182880"/>
                        </a:cubicBezTo>
                        <a:cubicBezTo>
                          <a:pt x="89731" y="182594"/>
                          <a:pt x="85730" y="182023"/>
                          <a:pt x="81159" y="180880"/>
                        </a:cubicBezTo>
                        <a:cubicBezTo>
                          <a:pt x="76586" y="179832"/>
                          <a:pt x="71538" y="178308"/>
                          <a:pt x="66109" y="176022"/>
                        </a:cubicBezTo>
                        <a:cubicBezTo>
                          <a:pt x="65442" y="175736"/>
                          <a:pt x="64680" y="175451"/>
                          <a:pt x="64109" y="175165"/>
                        </a:cubicBezTo>
                        <a:cubicBezTo>
                          <a:pt x="63442" y="174879"/>
                          <a:pt x="62775" y="174593"/>
                          <a:pt x="62109" y="174212"/>
                        </a:cubicBezTo>
                        <a:cubicBezTo>
                          <a:pt x="60680" y="173545"/>
                          <a:pt x="59346" y="172879"/>
                          <a:pt x="57918" y="172117"/>
                        </a:cubicBezTo>
                        <a:cubicBezTo>
                          <a:pt x="55155" y="170688"/>
                          <a:pt x="52298" y="168974"/>
                          <a:pt x="49535" y="167164"/>
                        </a:cubicBezTo>
                        <a:cubicBezTo>
                          <a:pt x="43916" y="163449"/>
                          <a:pt x="38296" y="159068"/>
                          <a:pt x="32962" y="153829"/>
                        </a:cubicBezTo>
                        <a:cubicBezTo>
                          <a:pt x="31628" y="152495"/>
                          <a:pt x="30295" y="151162"/>
                          <a:pt x="29057" y="149828"/>
                        </a:cubicBezTo>
                        <a:cubicBezTo>
                          <a:pt x="27723" y="148399"/>
                          <a:pt x="26485" y="146971"/>
                          <a:pt x="25342" y="145447"/>
                        </a:cubicBezTo>
                        <a:cubicBezTo>
                          <a:pt x="22865" y="142494"/>
                          <a:pt x="20579" y="139351"/>
                          <a:pt x="18484" y="136112"/>
                        </a:cubicBezTo>
                        <a:cubicBezTo>
                          <a:pt x="14198" y="129540"/>
                          <a:pt x="10483" y="122396"/>
                          <a:pt x="7626" y="115062"/>
                        </a:cubicBezTo>
                        <a:cubicBezTo>
                          <a:pt x="4768" y="107632"/>
                          <a:pt x="2672" y="99917"/>
                          <a:pt x="1434" y="92107"/>
                        </a:cubicBezTo>
                        <a:cubicBezTo>
                          <a:pt x="101" y="84391"/>
                          <a:pt x="-185" y="76581"/>
                          <a:pt x="101" y="69247"/>
                        </a:cubicBezTo>
                        <a:cubicBezTo>
                          <a:pt x="386" y="61722"/>
                          <a:pt x="1625" y="54769"/>
                          <a:pt x="3244" y="48197"/>
                        </a:cubicBezTo>
                        <a:cubicBezTo>
                          <a:pt x="4863" y="41624"/>
                          <a:pt x="7149" y="35719"/>
                          <a:pt x="9530" y="30480"/>
                        </a:cubicBezTo>
                        <a:cubicBezTo>
                          <a:pt x="12007" y="25146"/>
                          <a:pt x="14674" y="20669"/>
                          <a:pt x="17341" y="16764"/>
                        </a:cubicBezTo>
                        <a:cubicBezTo>
                          <a:pt x="20008" y="12859"/>
                          <a:pt x="22580" y="9811"/>
                          <a:pt x="24770" y="7334"/>
                        </a:cubicBezTo>
                        <a:cubicBezTo>
                          <a:pt x="26961" y="4858"/>
                          <a:pt x="28866" y="3048"/>
                          <a:pt x="30200" y="1810"/>
                        </a:cubicBezTo>
                        <a:cubicBezTo>
                          <a:pt x="31533" y="667"/>
                          <a:pt x="32200" y="0"/>
                          <a:pt x="32200" y="0"/>
                        </a:cubicBezTo>
                        <a:cubicBezTo>
                          <a:pt x="32200" y="0"/>
                          <a:pt x="31628" y="762"/>
                          <a:pt x="30485" y="2096"/>
                        </a:cubicBezTo>
                        <a:cubicBezTo>
                          <a:pt x="29342" y="3524"/>
                          <a:pt x="27818" y="5524"/>
                          <a:pt x="25913" y="8287"/>
                        </a:cubicBezTo>
                        <a:cubicBezTo>
                          <a:pt x="24009" y="10954"/>
                          <a:pt x="21913" y="14383"/>
                          <a:pt x="19722" y="18383"/>
                        </a:cubicBezTo>
                        <a:cubicBezTo>
                          <a:pt x="17531" y="22384"/>
                          <a:pt x="15341" y="27051"/>
                          <a:pt x="13436" y="32290"/>
                        </a:cubicBezTo>
                        <a:cubicBezTo>
                          <a:pt x="11435" y="37528"/>
                          <a:pt x="9816" y="43339"/>
                          <a:pt x="8578" y="49625"/>
                        </a:cubicBezTo>
                        <a:cubicBezTo>
                          <a:pt x="7340" y="55912"/>
                          <a:pt x="6673" y="62674"/>
                          <a:pt x="6578" y="69628"/>
                        </a:cubicBezTo>
                        <a:cubicBezTo>
                          <a:pt x="6482" y="76676"/>
                          <a:pt x="7149" y="83820"/>
                          <a:pt x="8387" y="91059"/>
                        </a:cubicBezTo>
                        <a:cubicBezTo>
                          <a:pt x="9626" y="98298"/>
                          <a:pt x="11721" y="105537"/>
                          <a:pt x="14484" y="112395"/>
                        </a:cubicBezTo>
                        <a:cubicBezTo>
                          <a:pt x="17151" y="119348"/>
                          <a:pt x="20484" y="126016"/>
                          <a:pt x="24485" y="132207"/>
                        </a:cubicBezTo>
                        <a:cubicBezTo>
                          <a:pt x="26485" y="135255"/>
                          <a:pt x="28580" y="138303"/>
                          <a:pt x="30771" y="141161"/>
                        </a:cubicBezTo>
                        <a:cubicBezTo>
                          <a:pt x="31914" y="142589"/>
                          <a:pt x="32962" y="143923"/>
                          <a:pt x="34105" y="145256"/>
                        </a:cubicBezTo>
                        <a:cubicBezTo>
                          <a:pt x="35343" y="146685"/>
                          <a:pt x="36486" y="147923"/>
                          <a:pt x="37629" y="149257"/>
                        </a:cubicBezTo>
                        <a:cubicBezTo>
                          <a:pt x="42487" y="154305"/>
                          <a:pt x="47535" y="158782"/>
                          <a:pt x="52679" y="162592"/>
                        </a:cubicBezTo>
                        <a:cubicBezTo>
                          <a:pt x="55251" y="164497"/>
                          <a:pt x="57822" y="166211"/>
                          <a:pt x="60394" y="167830"/>
                        </a:cubicBezTo>
                        <a:cubicBezTo>
                          <a:pt x="61632" y="168593"/>
                          <a:pt x="62966" y="169355"/>
                          <a:pt x="64204" y="170116"/>
                        </a:cubicBezTo>
                        <a:cubicBezTo>
                          <a:pt x="64871" y="170497"/>
                          <a:pt x="65537" y="170783"/>
                          <a:pt x="66109" y="171164"/>
                        </a:cubicBezTo>
                        <a:cubicBezTo>
                          <a:pt x="66776" y="171545"/>
                          <a:pt x="67347" y="171831"/>
                          <a:pt x="68014" y="172117"/>
                        </a:cubicBezTo>
                        <a:cubicBezTo>
                          <a:pt x="72967" y="174689"/>
                          <a:pt x="77729" y="176593"/>
                          <a:pt x="82111" y="178118"/>
                        </a:cubicBezTo>
                        <a:cubicBezTo>
                          <a:pt x="86397" y="179546"/>
                          <a:pt x="90302" y="180594"/>
                          <a:pt x="93446" y="181356"/>
                        </a:cubicBezTo>
                        <a:cubicBezTo>
                          <a:pt x="96684" y="182023"/>
                          <a:pt x="99161" y="182499"/>
                          <a:pt x="100970" y="182785"/>
                        </a:cubicBezTo>
                        <a:cubicBezTo>
                          <a:pt x="102494" y="183070"/>
                          <a:pt x="103447" y="183261"/>
                          <a:pt x="103447" y="18326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68" name="图形 706">
                  <a:extLst>
                    <a:ext uri="{FF2B5EF4-FFF2-40B4-BE49-F238E27FC236}">
                      <a16:creationId xmlns:a16="http://schemas.microsoft.com/office/drawing/2014/main" id="{58558F83-26FA-B340-9031-C858D88219E2}"/>
                    </a:ext>
                  </a:extLst>
                </p:cNvPr>
                <p:cNvGrpSpPr/>
                <p:nvPr/>
              </p:nvGrpSpPr>
              <p:grpSpPr>
                <a:xfrm>
                  <a:off x="2963322" y="566642"/>
                  <a:ext cx="113538" cy="194976"/>
                  <a:chOff x="2963322" y="566642"/>
                  <a:chExt cx="113538" cy="194976"/>
                </a:xfrm>
                <a:solidFill>
                  <a:srgbClr val="FFFFFF"/>
                </a:solidFill>
              </p:grpSpPr>
              <p:sp>
                <p:nvSpPr>
                  <p:cNvPr id="69" name="任意多边形: 形状 68">
                    <a:extLst>
                      <a:ext uri="{FF2B5EF4-FFF2-40B4-BE49-F238E27FC236}">
                        <a16:creationId xmlns:a16="http://schemas.microsoft.com/office/drawing/2014/main" id="{59D51945-EF2D-53D7-A091-312AE29C8FE2}"/>
                      </a:ext>
                    </a:extLst>
                  </p:cNvPr>
                  <p:cNvSpPr/>
                  <p:nvPr/>
                </p:nvSpPr>
                <p:spPr>
                  <a:xfrm>
                    <a:off x="2999517" y="566642"/>
                    <a:ext cx="77342" cy="183356"/>
                  </a:xfrm>
                  <a:custGeom>
                    <a:avLst/>
                    <a:gdLst>
                      <a:gd name="connsiteX0" fmla="*/ 0 w 77342"/>
                      <a:gd name="connsiteY0" fmla="*/ 0 h 183356"/>
                      <a:gd name="connsiteX1" fmla="*/ 571 w 77342"/>
                      <a:gd name="connsiteY1" fmla="*/ 190 h 183356"/>
                      <a:gd name="connsiteX2" fmla="*/ 2191 w 77342"/>
                      <a:gd name="connsiteY2" fmla="*/ 857 h 183356"/>
                      <a:gd name="connsiteX3" fmla="*/ 8001 w 77342"/>
                      <a:gd name="connsiteY3" fmla="*/ 4000 h 183356"/>
                      <a:gd name="connsiteX4" fmla="*/ 16288 w 77342"/>
                      <a:gd name="connsiteY4" fmla="*/ 10096 h 183356"/>
                      <a:gd name="connsiteX5" fmla="*/ 25908 w 77342"/>
                      <a:gd name="connsiteY5" fmla="*/ 19431 h 183356"/>
                      <a:gd name="connsiteX6" fmla="*/ 36004 w 77342"/>
                      <a:gd name="connsiteY6" fmla="*/ 31718 h 183356"/>
                      <a:gd name="connsiteX7" fmla="*/ 45815 w 77342"/>
                      <a:gd name="connsiteY7" fmla="*/ 46482 h 183356"/>
                      <a:gd name="connsiteX8" fmla="*/ 54864 w 77342"/>
                      <a:gd name="connsiteY8" fmla="*/ 63246 h 183356"/>
                      <a:gd name="connsiteX9" fmla="*/ 62674 w 77342"/>
                      <a:gd name="connsiteY9" fmla="*/ 81248 h 183356"/>
                      <a:gd name="connsiteX10" fmla="*/ 69056 w 77342"/>
                      <a:gd name="connsiteY10" fmla="*/ 99822 h 183356"/>
                      <a:gd name="connsiteX11" fmla="*/ 73723 w 77342"/>
                      <a:gd name="connsiteY11" fmla="*/ 118205 h 183356"/>
                      <a:gd name="connsiteX12" fmla="*/ 76486 w 77342"/>
                      <a:gd name="connsiteY12" fmla="*/ 135731 h 183356"/>
                      <a:gd name="connsiteX13" fmla="*/ 77343 w 77342"/>
                      <a:gd name="connsiteY13" fmla="*/ 151638 h 183356"/>
                      <a:gd name="connsiteX14" fmla="*/ 76486 w 77342"/>
                      <a:gd name="connsiteY14" fmla="*/ 164973 h 183356"/>
                      <a:gd name="connsiteX15" fmla="*/ 74486 w 77342"/>
                      <a:gd name="connsiteY15" fmla="*/ 175070 h 183356"/>
                      <a:gd name="connsiteX16" fmla="*/ 72295 w 77342"/>
                      <a:gd name="connsiteY16" fmla="*/ 181261 h 183356"/>
                      <a:gd name="connsiteX17" fmla="*/ 71533 w 77342"/>
                      <a:gd name="connsiteY17" fmla="*/ 182785 h 183356"/>
                      <a:gd name="connsiteX18" fmla="*/ 71247 w 77342"/>
                      <a:gd name="connsiteY18" fmla="*/ 183356 h 183356"/>
                      <a:gd name="connsiteX19" fmla="*/ 71819 w 77342"/>
                      <a:gd name="connsiteY19" fmla="*/ 181166 h 183356"/>
                      <a:gd name="connsiteX20" fmla="*/ 72962 w 77342"/>
                      <a:gd name="connsiteY20" fmla="*/ 174784 h 183356"/>
                      <a:gd name="connsiteX21" fmla="*/ 73628 w 77342"/>
                      <a:gd name="connsiteY21" fmla="*/ 164783 h 183356"/>
                      <a:gd name="connsiteX22" fmla="*/ 73057 w 77342"/>
                      <a:gd name="connsiteY22" fmla="*/ 151733 h 183356"/>
                      <a:gd name="connsiteX23" fmla="*/ 70961 w 77342"/>
                      <a:gd name="connsiteY23" fmla="*/ 136398 h 183356"/>
                      <a:gd name="connsiteX24" fmla="*/ 67342 w 77342"/>
                      <a:gd name="connsiteY24" fmla="*/ 119539 h 183356"/>
                      <a:gd name="connsiteX25" fmla="*/ 62294 w 77342"/>
                      <a:gd name="connsiteY25" fmla="*/ 101822 h 183356"/>
                      <a:gd name="connsiteX26" fmla="*/ 55912 w 77342"/>
                      <a:gd name="connsiteY26" fmla="*/ 83820 h 183356"/>
                      <a:gd name="connsiteX27" fmla="*/ 48482 w 77342"/>
                      <a:gd name="connsiteY27" fmla="*/ 66294 h 183356"/>
                      <a:gd name="connsiteX28" fmla="*/ 40291 w 77342"/>
                      <a:gd name="connsiteY28" fmla="*/ 49816 h 183356"/>
                      <a:gd name="connsiteX29" fmla="*/ 31623 w 77342"/>
                      <a:gd name="connsiteY29" fmla="*/ 34957 h 183356"/>
                      <a:gd name="connsiteX30" fmla="*/ 22860 w 77342"/>
                      <a:gd name="connsiteY30" fmla="*/ 22289 h 183356"/>
                      <a:gd name="connsiteX31" fmla="*/ 14478 w 77342"/>
                      <a:gd name="connsiteY31" fmla="*/ 12287 h 183356"/>
                      <a:gd name="connsiteX32" fmla="*/ 7239 w 77342"/>
                      <a:gd name="connsiteY32" fmla="*/ 5334 h 183356"/>
                      <a:gd name="connsiteX33" fmla="*/ 2096 w 77342"/>
                      <a:gd name="connsiteY33" fmla="*/ 1429 h 183356"/>
                      <a:gd name="connsiteX34" fmla="*/ 0 w 77342"/>
                      <a:gd name="connsiteY34" fmla="*/ 0 h 1833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</a:cxnLst>
                    <a:rect l="l" t="t" r="r" b="b"/>
                    <a:pathLst>
                      <a:path w="77342" h="183356">
                        <a:moveTo>
                          <a:pt x="0" y="0"/>
                        </a:moveTo>
                        <a:cubicBezTo>
                          <a:pt x="0" y="0"/>
                          <a:pt x="190" y="95"/>
                          <a:pt x="571" y="190"/>
                        </a:cubicBezTo>
                        <a:cubicBezTo>
                          <a:pt x="953" y="286"/>
                          <a:pt x="1429" y="571"/>
                          <a:pt x="2191" y="857"/>
                        </a:cubicBezTo>
                        <a:cubicBezTo>
                          <a:pt x="3524" y="1524"/>
                          <a:pt x="5524" y="2476"/>
                          <a:pt x="8001" y="4000"/>
                        </a:cubicBezTo>
                        <a:cubicBezTo>
                          <a:pt x="10382" y="5524"/>
                          <a:pt x="13240" y="7525"/>
                          <a:pt x="16288" y="10096"/>
                        </a:cubicBezTo>
                        <a:cubicBezTo>
                          <a:pt x="19336" y="12668"/>
                          <a:pt x="22574" y="15716"/>
                          <a:pt x="25908" y="19431"/>
                        </a:cubicBezTo>
                        <a:cubicBezTo>
                          <a:pt x="29242" y="23050"/>
                          <a:pt x="32671" y="27146"/>
                          <a:pt x="36004" y="31718"/>
                        </a:cubicBezTo>
                        <a:cubicBezTo>
                          <a:pt x="39338" y="36290"/>
                          <a:pt x="42672" y="41243"/>
                          <a:pt x="45815" y="46482"/>
                        </a:cubicBezTo>
                        <a:cubicBezTo>
                          <a:pt x="48958" y="51816"/>
                          <a:pt x="52006" y="57341"/>
                          <a:pt x="54864" y="63246"/>
                        </a:cubicBezTo>
                        <a:cubicBezTo>
                          <a:pt x="57721" y="69056"/>
                          <a:pt x="60293" y="75057"/>
                          <a:pt x="62674" y="81248"/>
                        </a:cubicBezTo>
                        <a:cubicBezTo>
                          <a:pt x="65056" y="87344"/>
                          <a:pt x="67151" y="93631"/>
                          <a:pt x="69056" y="99822"/>
                        </a:cubicBezTo>
                        <a:cubicBezTo>
                          <a:pt x="70961" y="106013"/>
                          <a:pt x="72485" y="112204"/>
                          <a:pt x="73723" y="118205"/>
                        </a:cubicBezTo>
                        <a:cubicBezTo>
                          <a:pt x="74962" y="124206"/>
                          <a:pt x="75819" y="130112"/>
                          <a:pt x="76486" y="135731"/>
                        </a:cubicBezTo>
                        <a:cubicBezTo>
                          <a:pt x="77153" y="141351"/>
                          <a:pt x="77343" y="146685"/>
                          <a:pt x="77343" y="151638"/>
                        </a:cubicBezTo>
                        <a:cubicBezTo>
                          <a:pt x="77343" y="156591"/>
                          <a:pt x="77057" y="161068"/>
                          <a:pt x="76486" y="164973"/>
                        </a:cubicBezTo>
                        <a:cubicBezTo>
                          <a:pt x="76010" y="168974"/>
                          <a:pt x="75247" y="172307"/>
                          <a:pt x="74486" y="175070"/>
                        </a:cubicBezTo>
                        <a:cubicBezTo>
                          <a:pt x="73723" y="177832"/>
                          <a:pt x="72866" y="179927"/>
                          <a:pt x="72295" y="181261"/>
                        </a:cubicBezTo>
                        <a:cubicBezTo>
                          <a:pt x="72009" y="181927"/>
                          <a:pt x="71723" y="182499"/>
                          <a:pt x="71533" y="182785"/>
                        </a:cubicBezTo>
                        <a:cubicBezTo>
                          <a:pt x="71342" y="183166"/>
                          <a:pt x="71247" y="183356"/>
                          <a:pt x="71247" y="183356"/>
                        </a:cubicBezTo>
                        <a:cubicBezTo>
                          <a:pt x="71247" y="183356"/>
                          <a:pt x="71438" y="182594"/>
                          <a:pt x="71819" y="181166"/>
                        </a:cubicBezTo>
                        <a:cubicBezTo>
                          <a:pt x="72199" y="179737"/>
                          <a:pt x="72580" y="177546"/>
                          <a:pt x="72962" y="174784"/>
                        </a:cubicBezTo>
                        <a:cubicBezTo>
                          <a:pt x="73342" y="172022"/>
                          <a:pt x="73533" y="168593"/>
                          <a:pt x="73628" y="164783"/>
                        </a:cubicBezTo>
                        <a:cubicBezTo>
                          <a:pt x="73628" y="160877"/>
                          <a:pt x="73438" y="156496"/>
                          <a:pt x="73057" y="151733"/>
                        </a:cubicBezTo>
                        <a:cubicBezTo>
                          <a:pt x="72580" y="146971"/>
                          <a:pt x="71914" y="141827"/>
                          <a:pt x="70961" y="136398"/>
                        </a:cubicBezTo>
                        <a:cubicBezTo>
                          <a:pt x="70009" y="130969"/>
                          <a:pt x="68771" y="125349"/>
                          <a:pt x="67342" y="119539"/>
                        </a:cubicBezTo>
                        <a:cubicBezTo>
                          <a:pt x="65913" y="113728"/>
                          <a:pt x="64198" y="107823"/>
                          <a:pt x="62294" y="101822"/>
                        </a:cubicBezTo>
                        <a:cubicBezTo>
                          <a:pt x="60388" y="95822"/>
                          <a:pt x="58293" y="89821"/>
                          <a:pt x="55912" y="83820"/>
                        </a:cubicBezTo>
                        <a:cubicBezTo>
                          <a:pt x="53626" y="77914"/>
                          <a:pt x="51149" y="72009"/>
                          <a:pt x="48482" y="66294"/>
                        </a:cubicBezTo>
                        <a:cubicBezTo>
                          <a:pt x="45815" y="60579"/>
                          <a:pt x="43053" y="55054"/>
                          <a:pt x="40291" y="49816"/>
                        </a:cubicBezTo>
                        <a:cubicBezTo>
                          <a:pt x="37433" y="44577"/>
                          <a:pt x="34576" y="39529"/>
                          <a:pt x="31623" y="34957"/>
                        </a:cubicBezTo>
                        <a:cubicBezTo>
                          <a:pt x="28670" y="30385"/>
                          <a:pt x="25717" y="26098"/>
                          <a:pt x="22860" y="22289"/>
                        </a:cubicBezTo>
                        <a:cubicBezTo>
                          <a:pt x="20003" y="18574"/>
                          <a:pt x="17145" y="15145"/>
                          <a:pt x="14478" y="12287"/>
                        </a:cubicBezTo>
                        <a:cubicBezTo>
                          <a:pt x="11811" y="9430"/>
                          <a:pt x="9335" y="7144"/>
                          <a:pt x="7239" y="5334"/>
                        </a:cubicBezTo>
                        <a:cubicBezTo>
                          <a:pt x="5144" y="3524"/>
                          <a:pt x="3334" y="2191"/>
                          <a:pt x="2096" y="1429"/>
                        </a:cubicBezTo>
                        <a:cubicBezTo>
                          <a:pt x="762" y="476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0" name="任意多边形: 形状 69">
                    <a:extLst>
                      <a:ext uri="{FF2B5EF4-FFF2-40B4-BE49-F238E27FC236}">
                        <a16:creationId xmlns:a16="http://schemas.microsoft.com/office/drawing/2014/main" id="{3D536D48-90F8-8680-6DCE-D37387CD48AF}"/>
                      </a:ext>
                    </a:extLst>
                  </p:cNvPr>
                  <p:cNvSpPr/>
                  <p:nvPr/>
                </p:nvSpPr>
                <p:spPr>
                  <a:xfrm>
                    <a:off x="2963322" y="578262"/>
                    <a:ext cx="77343" cy="183356"/>
                  </a:xfrm>
                  <a:custGeom>
                    <a:avLst/>
                    <a:gdLst>
                      <a:gd name="connsiteX0" fmla="*/ 77343 w 77343"/>
                      <a:gd name="connsiteY0" fmla="*/ 183356 h 183356"/>
                      <a:gd name="connsiteX1" fmla="*/ 76772 w 77343"/>
                      <a:gd name="connsiteY1" fmla="*/ 183166 h 183356"/>
                      <a:gd name="connsiteX2" fmla="*/ 75152 w 77343"/>
                      <a:gd name="connsiteY2" fmla="*/ 182499 h 183356"/>
                      <a:gd name="connsiteX3" fmla="*/ 69342 w 77343"/>
                      <a:gd name="connsiteY3" fmla="*/ 179356 h 183356"/>
                      <a:gd name="connsiteX4" fmla="*/ 61055 w 77343"/>
                      <a:gd name="connsiteY4" fmla="*/ 173260 h 183356"/>
                      <a:gd name="connsiteX5" fmla="*/ 51435 w 77343"/>
                      <a:gd name="connsiteY5" fmla="*/ 163925 h 183356"/>
                      <a:gd name="connsiteX6" fmla="*/ 41339 w 77343"/>
                      <a:gd name="connsiteY6" fmla="*/ 151638 h 183356"/>
                      <a:gd name="connsiteX7" fmla="*/ 31528 w 77343"/>
                      <a:gd name="connsiteY7" fmla="*/ 136874 h 183356"/>
                      <a:gd name="connsiteX8" fmla="*/ 22479 w 77343"/>
                      <a:gd name="connsiteY8" fmla="*/ 120110 h 183356"/>
                      <a:gd name="connsiteX9" fmla="*/ 14669 w 77343"/>
                      <a:gd name="connsiteY9" fmla="*/ 102108 h 183356"/>
                      <a:gd name="connsiteX10" fmla="*/ 8287 w 77343"/>
                      <a:gd name="connsiteY10" fmla="*/ 83534 h 183356"/>
                      <a:gd name="connsiteX11" fmla="*/ 3620 w 77343"/>
                      <a:gd name="connsiteY11" fmla="*/ 65151 h 183356"/>
                      <a:gd name="connsiteX12" fmla="*/ 858 w 77343"/>
                      <a:gd name="connsiteY12" fmla="*/ 47625 h 183356"/>
                      <a:gd name="connsiteX13" fmla="*/ 0 w 77343"/>
                      <a:gd name="connsiteY13" fmla="*/ 31718 h 183356"/>
                      <a:gd name="connsiteX14" fmla="*/ 858 w 77343"/>
                      <a:gd name="connsiteY14" fmla="*/ 18383 h 183356"/>
                      <a:gd name="connsiteX15" fmla="*/ 2858 w 77343"/>
                      <a:gd name="connsiteY15" fmla="*/ 8287 h 183356"/>
                      <a:gd name="connsiteX16" fmla="*/ 5049 w 77343"/>
                      <a:gd name="connsiteY16" fmla="*/ 2096 h 183356"/>
                      <a:gd name="connsiteX17" fmla="*/ 5810 w 77343"/>
                      <a:gd name="connsiteY17" fmla="*/ 572 h 183356"/>
                      <a:gd name="connsiteX18" fmla="*/ 6096 w 77343"/>
                      <a:gd name="connsiteY18" fmla="*/ 0 h 183356"/>
                      <a:gd name="connsiteX19" fmla="*/ 5525 w 77343"/>
                      <a:gd name="connsiteY19" fmla="*/ 2191 h 183356"/>
                      <a:gd name="connsiteX20" fmla="*/ 4382 w 77343"/>
                      <a:gd name="connsiteY20" fmla="*/ 8573 h 183356"/>
                      <a:gd name="connsiteX21" fmla="*/ 3715 w 77343"/>
                      <a:gd name="connsiteY21" fmla="*/ 18574 h 183356"/>
                      <a:gd name="connsiteX22" fmla="*/ 4286 w 77343"/>
                      <a:gd name="connsiteY22" fmla="*/ 31623 h 183356"/>
                      <a:gd name="connsiteX23" fmla="*/ 6382 w 77343"/>
                      <a:gd name="connsiteY23" fmla="*/ 46958 h 183356"/>
                      <a:gd name="connsiteX24" fmla="*/ 10001 w 77343"/>
                      <a:gd name="connsiteY24" fmla="*/ 63818 h 183356"/>
                      <a:gd name="connsiteX25" fmla="*/ 15050 w 77343"/>
                      <a:gd name="connsiteY25" fmla="*/ 81534 h 183356"/>
                      <a:gd name="connsiteX26" fmla="*/ 21431 w 77343"/>
                      <a:gd name="connsiteY26" fmla="*/ 99536 h 183356"/>
                      <a:gd name="connsiteX27" fmla="*/ 28861 w 77343"/>
                      <a:gd name="connsiteY27" fmla="*/ 117062 h 183356"/>
                      <a:gd name="connsiteX28" fmla="*/ 37052 w 77343"/>
                      <a:gd name="connsiteY28" fmla="*/ 133541 h 183356"/>
                      <a:gd name="connsiteX29" fmla="*/ 45720 w 77343"/>
                      <a:gd name="connsiteY29" fmla="*/ 148400 h 183356"/>
                      <a:gd name="connsiteX30" fmla="*/ 54483 w 77343"/>
                      <a:gd name="connsiteY30" fmla="*/ 161068 h 183356"/>
                      <a:gd name="connsiteX31" fmla="*/ 62865 w 77343"/>
                      <a:gd name="connsiteY31" fmla="*/ 171069 h 183356"/>
                      <a:gd name="connsiteX32" fmla="*/ 70104 w 77343"/>
                      <a:gd name="connsiteY32" fmla="*/ 178022 h 183356"/>
                      <a:gd name="connsiteX33" fmla="*/ 75248 w 77343"/>
                      <a:gd name="connsiteY33" fmla="*/ 181927 h 183356"/>
                      <a:gd name="connsiteX34" fmla="*/ 77343 w 77343"/>
                      <a:gd name="connsiteY34" fmla="*/ 183356 h 1833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</a:cxnLst>
                    <a:rect l="l" t="t" r="r" b="b"/>
                    <a:pathLst>
                      <a:path w="77343" h="183356">
                        <a:moveTo>
                          <a:pt x="77343" y="183356"/>
                        </a:moveTo>
                        <a:cubicBezTo>
                          <a:pt x="77343" y="183356"/>
                          <a:pt x="77153" y="183261"/>
                          <a:pt x="76772" y="183166"/>
                        </a:cubicBezTo>
                        <a:cubicBezTo>
                          <a:pt x="76391" y="183071"/>
                          <a:pt x="75914" y="182785"/>
                          <a:pt x="75152" y="182499"/>
                        </a:cubicBezTo>
                        <a:cubicBezTo>
                          <a:pt x="73819" y="181832"/>
                          <a:pt x="71819" y="180880"/>
                          <a:pt x="69342" y="179356"/>
                        </a:cubicBezTo>
                        <a:cubicBezTo>
                          <a:pt x="66961" y="177832"/>
                          <a:pt x="64103" y="175831"/>
                          <a:pt x="61055" y="173260"/>
                        </a:cubicBezTo>
                        <a:cubicBezTo>
                          <a:pt x="58008" y="170688"/>
                          <a:pt x="54769" y="167640"/>
                          <a:pt x="51435" y="163925"/>
                        </a:cubicBezTo>
                        <a:cubicBezTo>
                          <a:pt x="48101" y="160306"/>
                          <a:pt x="44672" y="156210"/>
                          <a:pt x="41339" y="151638"/>
                        </a:cubicBezTo>
                        <a:cubicBezTo>
                          <a:pt x="38005" y="147066"/>
                          <a:pt x="34671" y="142113"/>
                          <a:pt x="31528" y="136874"/>
                        </a:cubicBezTo>
                        <a:cubicBezTo>
                          <a:pt x="28385" y="131540"/>
                          <a:pt x="25337" y="126016"/>
                          <a:pt x="22479" y="120110"/>
                        </a:cubicBezTo>
                        <a:cubicBezTo>
                          <a:pt x="19622" y="114300"/>
                          <a:pt x="17050" y="108299"/>
                          <a:pt x="14669" y="102108"/>
                        </a:cubicBezTo>
                        <a:cubicBezTo>
                          <a:pt x="12287" y="96012"/>
                          <a:pt x="10192" y="89725"/>
                          <a:pt x="8287" y="83534"/>
                        </a:cubicBezTo>
                        <a:cubicBezTo>
                          <a:pt x="6382" y="77343"/>
                          <a:pt x="4858" y="71152"/>
                          <a:pt x="3620" y="65151"/>
                        </a:cubicBezTo>
                        <a:cubicBezTo>
                          <a:pt x="2381" y="59150"/>
                          <a:pt x="1524" y="53245"/>
                          <a:pt x="858" y="47625"/>
                        </a:cubicBezTo>
                        <a:cubicBezTo>
                          <a:pt x="191" y="42005"/>
                          <a:pt x="0" y="36671"/>
                          <a:pt x="0" y="31718"/>
                        </a:cubicBezTo>
                        <a:cubicBezTo>
                          <a:pt x="0" y="26765"/>
                          <a:pt x="286" y="22289"/>
                          <a:pt x="858" y="18383"/>
                        </a:cubicBezTo>
                        <a:cubicBezTo>
                          <a:pt x="1334" y="14383"/>
                          <a:pt x="2096" y="11049"/>
                          <a:pt x="2858" y="8287"/>
                        </a:cubicBezTo>
                        <a:cubicBezTo>
                          <a:pt x="3620" y="5525"/>
                          <a:pt x="4477" y="3429"/>
                          <a:pt x="5049" y="2096"/>
                        </a:cubicBezTo>
                        <a:cubicBezTo>
                          <a:pt x="5334" y="1429"/>
                          <a:pt x="5620" y="857"/>
                          <a:pt x="5810" y="572"/>
                        </a:cubicBezTo>
                        <a:cubicBezTo>
                          <a:pt x="6001" y="191"/>
                          <a:pt x="6096" y="0"/>
                          <a:pt x="6096" y="0"/>
                        </a:cubicBezTo>
                        <a:cubicBezTo>
                          <a:pt x="6096" y="0"/>
                          <a:pt x="5906" y="762"/>
                          <a:pt x="5525" y="2191"/>
                        </a:cubicBezTo>
                        <a:cubicBezTo>
                          <a:pt x="5144" y="3620"/>
                          <a:pt x="4763" y="5810"/>
                          <a:pt x="4382" y="8573"/>
                        </a:cubicBezTo>
                        <a:cubicBezTo>
                          <a:pt x="4001" y="11335"/>
                          <a:pt x="3810" y="14764"/>
                          <a:pt x="3715" y="18574"/>
                        </a:cubicBezTo>
                        <a:cubicBezTo>
                          <a:pt x="3715" y="22479"/>
                          <a:pt x="3905" y="26860"/>
                          <a:pt x="4286" y="31623"/>
                        </a:cubicBezTo>
                        <a:cubicBezTo>
                          <a:pt x="4763" y="36385"/>
                          <a:pt x="5429" y="41529"/>
                          <a:pt x="6382" y="46958"/>
                        </a:cubicBezTo>
                        <a:cubicBezTo>
                          <a:pt x="7334" y="52388"/>
                          <a:pt x="8573" y="58007"/>
                          <a:pt x="10001" y="63818"/>
                        </a:cubicBezTo>
                        <a:cubicBezTo>
                          <a:pt x="11430" y="69628"/>
                          <a:pt x="13145" y="75533"/>
                          <a:pt x="15050" y="81534"/>
                        </a:cubicBezTo>
                        <a:cubicBezTo>
                          <a:pt x="16955" y="87535"/>
                          <a:pt x="19050" y="93536"/>
                          <a:pt x="21431" y="99536"/>
                        </a:cubicBezTo>
                        <a:cubicBezTo>
                          <a:pt x="23717" y="105442"/>
                          <a:pt x="26194" y="111347"/>
                          <a:pt x="28861" y="117062"/>
                        </a:cubicBezTo>
                        <a:cubicBezTo>
                          <a:pt x="31528" y="122777"/>
                          <a:pt x="34290" y="128302"/>
                          <a:pt x="37052" y="133541"/>
                        </a:cubicBezTo>
                        <a:cubicBezTo>
                          <a:pt x="39910" y="138779"/>
                          <a:pt x="42767" y="143827"/>
                          <a:pt x="45720" y="148400"/>
                        </a:cubicBezTo>
                        <a:cubicBezTo>
                          <a:pt x="48673" y="152971"/>
                          <a:pt x="51626" y="157258"/>
                          <a:pt x="54483" y="161068"/>
                        </a:cubicBezTo>
                        <a:cubicBezTo>
                          <a:pt x="57341" y="164783"/>
                          <a:pt x="60198" y="168212"/>
                          <a:pt x="62865" y="171069"/>
                        </a:cubicBezTo>
                        <a:cubicBezTo>
                          <a:pt x="65532" y="173927"/>
                          <a:pt x="68009" y="176213"/>
                          <a:pt x="70104" y="178022"/>
                        </a:cubicBezTo>
                        <a:cubicBezTo>
                          <a:pt x="72200" y="179832"/>
                          <a:pt x="74009" y="181166"/>
                          <a:pt x="75248" y="181927"/>
                        </a:cubicBezTo>
                        <a:cubicBezTo>
                          <a:pt x="76676" y="182975"/>
                          <a:pt x="77343" y="183356"/>
                          <a:pt x="77343" y="18335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C47DBEE8-C59D-F25A-094F-4782E1E9D29F}"/>
                  </a:ext>
                </a:extLst>
              </p:cNvPr>
              <p:cNvSpPr/>
              <p:nvPr/>
            </p:nvSpPr>
            <p:spPr>
              <a:xfrm>
                <a:off x="2948938" y="544733"/>
                <a:ext cx="68486" cy="39434"/>
              </a:xfrm>
              <a:custGeom>
                <a:avLst/>
                <a:gdLst>
                  <a:gd name="connsiteX0" fmla="*/ 68486 w 68486"/>
                  <a:gd name="connsiteY0" fmla="*/ 13336 h 39434"/>
                  <a:gd name="connsiteX1" fmla="*/ 1430 w 68486"/>
                  <a:gd name="connsiteY1" fmla="*/ 39435 h 39434"/>
                  <a:gd name="connsiteX2" fmla="*/ 1430 w 68486"/>
                  <a:gd name="connsiteY2" fmla="*/ 39435 h 39434"/>
                  <a:gd name="connsiteX3" fmla="*/ 13336 w 68486"/>
                  <a:gd name="connsiteY3" fmla="*/ 12384 h 39434"/>
                  <a:gd name="connsiteX4" fmla="*/ 41435 w 68486"/>
                  <a:gd name="connsiteY4" fmla="*/ 1430 h 39434"/>
                  <a:gd name="connsiteX5" fmla="*/ 68486 w 68486"/>
                  <a:gd name="connsiteY5" fmla="*/ 13336 h 39434"/>
                  <a:gd name="connsiteX6" fmla="*/ 68486 w 68486"/>
                  <a:gd name="connsiteY6" fmla="*/ 13336 h 39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8486" h="39434">
                    <a:moveTo>
                      <a:pt x="68486" y="13336"/>
                    </a:moveTo>
                    <a:lnTo>
                      <a:pt x="1430" y="39435"/>
                    </a:lnTo>
                    <a:lnTo>
                      <a:pt x="1430" y="39435"/>
                    </a:lnTo>
                    <a:cubicBezTo>
                      <a:pt x="-2761" y="28672"/>
                      <a:pt x="2573" y="16575"/>
                      <a:pt x="13336" y="12384"/>
                    </a:cubicBezTo>
                    <a:lnTo>
                      <a:pt x="41435" y="1430"/>
                    </a:lnTo>
                    <a:cubicBezTo>
                      <a:pt x="52198" y="-2761"/>
                      <a:pt x="64295" y="2573"/>
                      <a:pt x="68486" y="13336"/>
                    </a:cubicBezTo>
                    <a:lnTo>
                      <a:pt x="68486" y="13336"/>
                    </a:lnTo>
                    <a:close/>
                  </a:path>
                </a:pathLst>
              </a:custGeom>
              <a:solidFill>
                <a:srgbClr val="30101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15CC63D7-AA3C-446F-CB79-3664E38E3DB2}"/>
                  </a:ext>
                </a:extLst>
              </p:cNvPr>
              <p:cNvSpPr/>
              <p:nvPr/>
            </p:nvSpPr>
            <p:spPr>
              <a:xfrm>
                <a:off x="3035331" y="749903"/>
                <a:ext cx="43815" cy="28005"/>
              </a:xfrm>
              <a:custGeom>
                <a:avLst/>
                <a:gdLst>
                  <a:gd name="connsiteX0" fmla="*/ 0 w 43815"/>
                  <a:gd name="connsiteY0" fmla="*/ 16573 h 28005"/>
                  <a:gd name="connsiteX1" fmla="*/ 42577 w 43815"/>
                  <a:gd name="connsiteY1" fmla="*/ 0 h 28005"/>
                  <a:gd name="connsiteX2" fmla="*/ 42577 w 43815"/>
                  <a:gd name="connsiteY2" fmla="*/ 0 h 28005"/>
                  <a:gd name="connsiteX3" fmla="*/ 32290 w 43815"/>
                  <a:gd name="connsiteY3" fmla="*/ 23241 h 28005"/>
                  <a:gd name="connsiteX4" fmla="*/ 23241 w 43815"/>
                  <a:gd name="connsiteY4" fmla="*/ 26765 h 28005"/>
                  <a:gd name="connsiteX5" fmla="*/ 0 w 43815"/>
                  <a:gd name="connsiteY5" fmla="*/ 16573 h 28005"/>
                  <a:gd name="connsiteX6" fmla="*/ 0 w 43815"/>
                  <a:gd name="connsiteY6" fmla="*/ 16573 h 28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3815" h="28005">
                    <a:moveTo>
                      <a:pt x="0" y="16573"/>
                    </a:moveTo>
                    <a:lnTo>
                      <a:pt x="42577" y="0"/>
                    </a:lnTo>
                    <a:lnTo>
                      <a:pt x="42577" y="0"/>
                    </a:lnTo>
                    <a:cubicBezTo>
                      <a:pt x="46196" y="9239"/>
                      <a:pt x="41624" y="19717"/>
                      <a:pt x="32290" y="23241"/>
                    </a:cubicBezTo>
                    <a:lnTo>
                      <a:pt x="23241" y="26765"/>
                    </a:lnTo>
                    <a:cubicBezTo>
                      <a:pt x="14002" y="30385"/>
                      <a:pt x="3619" y="25813"/>
                      <a:pt x="0" y="16573"/>
                    </a:cubicBezTo>
                    <a:lnTo>
                      <a:pt x="0" y="16573"/>
                    </a:lnTo>
                    <a:close/>
                  </a:path>
                </a:pathLst>
              </a:custGeom>
              <a:solidFill>
                <a:srgbClr val="30101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" name="图形 706">
              <a:extLst>
                <a:ext uri="{FF2B5EF4-FFF2-40B4-BE49-F238E27FC236}">
                  <a16:creationId xmlns:a16="http://schemas.microsoft.com/office/drawing/2014/main" id="{3A25EBA5-B638-3A99-2825-F4A67E5AB672}"/>
                </a:ext>
              </a:extLst>
            </p:cNvPr>
            <p:cNvGrpSpPr/>
            <p:nvPr/>
          </p:nvGrpSpPr>
          <p:grpSpPr>
            <a:xfrm>
              <a:off x="3291840" y="375291"/>
              <a:ext cx="267842" cy="228899"/>
              <a:chOff x="3291840" y="375291"/>
              <a:chExt cx="267842" cy="228899"/>
            </a:xfrm>
          </p:grpSpPr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60503334-A337-8983-5DB3-4C9A3509BA9B}"/>
                  </a:ext>
                </a:extLst>
              </p:cNvPr>
              <p:cNvSpPr/>
              <p:nvPr/>
            </p:nvSpPr>
            <p:spPr>
              <a:xfrm>
                <a:off x="3291840" y="379837"/>
                <a:ext cx="267842" cy="224352"/>
              </a:xfrm>
              <a:custGeom>
                <a:avLst/>
                <a:gdLst>
                  <a:gd name="connsiteX0" fmla="*/ 259271 w 267842"/>
                  <a:gd name="connsiteY0" fmla="*/ 48311 h 224352"/>
                  <a:gd name="connsiteX1" fmla="*/ 259937 w 267842"/>
                  <a:gd name="connsiteY1" fmla="*/ 49740 h 224352"/>
                  <a:gd name="connsiteX2" fmla="*/ 267843 w 267842"/>
                  <a:gd name="connsiteY2" fmla="*/ 84411 h 224352"/>
                  <a:gd name="connsiteX3" fmla="*/ 267748 w 267842"/>
                  <a:gd name="connsiteY3" fmla="*/ 87935 h 224352"/>
                  <a:gd name="connsiteX4" fmla="*/ 255365 w 267842"/>
                  <a:gd name="connsiteY4" fmla="*/ 132893 h 224352"/>
                  <a:gd name="connsiteX5" fmla="*/ 252794 w 267842"/>
                  <a:gd name="connsiteY5" fmla="*/ 137751 h 224352"/>
                  <a:gd name="connsiteX6" fmla="*/ 180880 w 267842"/>
                  <a:gd name="connsiteY6" fmla="*/ 204426 h 224352"/>
                  <a:gd name="connsiteX7" fmla="*/ 84677 w 267842"/>
                  <a:gd name="connsiteY7" fmla="*/ 223381 h 224352"/>
                  <a:gd name="connsiteX8" fmla="*/ 79248 w 267842"/>
                  <a:gd name="connsiteY8" fmla="*/ 222619 h 224352"/>
                  <a:gd name="connsiteX9" fmla="*/ 35623 w 267842"/>
                  <a:gd name="connsiteY9" fmla="*/ 206141 h 224352"/>
                  <a:gd name="connsiteX10" fmla="*/ 32766 w 267842"/>
                  <a:gd name="connsiteY10" fmla="*/ 204140 h 224352"/>
                  <a:gd name="connsiteX11" fmla="*/ 9334 w 267842"/>
                  <a:gd name="connsiteY11" fmla="*/ 177375 h 224352"/>
                  <a:gd name="connsiteX12" fmla="*/ 8572 w 267842"/>
                  <a:gd name="connsiteY12" fmla="*/ 176042 h 224352"/>
                  <a:gd name="connsiteX13" fmla="*/ 7906 w 267842"/>
                  <a:gd name="connsiteY13" fmla="*/ 174613 h 224352"/>
                  <a:gd name="connsiteX14" fmla="*/ 0 w 267842"/>
                  <a:gd name="connsiteY14" fmla="*/ 139942 h 224352"/>
                  <a:gd name="connsiteX15" fmla="*/ 95 w 267842"/>
                  <a:gd name="connsiteY15" fmla="*/ 136418 h 224352"/>
                  <a:gd name="connsiteX16" fmla="*/ 12478 w 267842"/>
                  <a:gd name="connsiteY16" fmla="*/ 91460 h 224352"/>
                  <a:gd name="connsiteX17" fmla="*/ 15049 w 267842"/>
                  <a:gd name="connsiteY17" fmla="*/ 86602 h 224352"/>
                  <a:gd name="connsiteX18" fmla="*/ 86963 w 267842"/>
                  <a:gd name="connsiteY18" fmla="*/ 19927 h 224352"/>
                  <a:gd name="connsiteX19" fmla="*/ 183166 w 267842"/>
                  <a:gd name="connsiteY19" fmla="*/ 972 h 224352"/>
                  <a:gd name="connsiteX20" fmla="*/ 188595 w 267842"/>
                  <a:gd name="connsiteY20" fmla="*/ 1734 h 224352"/>
                  <a:gd name="connsiteX21" fmla="*/ 232220 w 267842"/>
                  <a:gd name="connsiteY21" fmla="*/ 18212 h 224352"/>
                  <a:gd name="connsiteX22" fmla="*/ 235077 w 267842"/>
                  <a:gd name="connsiteY22" fmla="*/ 20213 h 224352"/>
                  <a:gd name="connsiteX23" fmla="*/ 258508 w 267842"/>
                  <a:gd name="connsiteY23" fmla="*/ 46978 h 224352"/>
                  <a:gd name="connsiteX24" fmla="*/ 259271 w 267842"/>
                  <a:gd name="connsiteY24" fmla="*/ 48311 h 224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67842" h="224352">
                    <a:moveTo>
                      <a:pt x="259271" y="48311"/>
                    </a:moveTo>
                    <a:cubicBezTo>
                      <a:pt x="259461" y="48788"/>
                      <a:pt x="259747" y="49264"/>
                      <a:pt x="259937" y="49740"/>
                    </a:cubicBezTo>
                    <a:cubicBezTo>
                      <a:pt x="265271" y="60599"/>
                      <a:pt x="267748" y="72410"/>
                      <a:pt x="267843" y="84411"/>
                    </a:cubicBezTo>
                    <a:cubicBezTo>
                      <a:pt x="267843" y="85554"/>
                      <a:pt x="267843" y="86792"/>
                      <a:pt x="267748" y="87935"/>
                    </a:cubicBezTo>
                    <a:cubicBezTo>
                      <a:pt x="267176" y="102890"/>
                      <a:pt x="262890" y="118225"/>
                      <a:pt x="255365" y="132893"/>
                    </a:cubicBezTo>
                    <a:cubicBezTo>
                      <a:pt x="254508" y="134513"/>
                      <a:pt x="253651" y="136132"/>
                      <a:pt x="252794" y="137751"/>
                    </a:cubicBezTo>
                    <a:cubicBezTo>
                      <a:pt x="238125" y="163850"/>
                      <a:pt x="213170" y="187948"/>
                      <a:pt x="180880" y="204426"/>
                    </a:cubicBezTo>
                    <a:cubicBezTo>
                      <a:pt x="148495" y="220904"/>
                      <a:pt x="114395" y="226905"/>
                      <a:pt x="84677" y="223381"/>
                    </a:cubicBezTo>
                    <a:cubicBezTo>
                      <a:pt x="82867" y="223190"/>
                      <a:pt x="81058" y="222905"/>
                      <a:pt x="79248" y="222619"/>
                    </a:cubicBezTo>
                    <a:cubicBezTo>
                      <a:pt x="62865" y="220047"/>
                      <a:pt x="48006" y="214523"/>
                      <a:pt x="35623" y="206141"/>
                    </a:cubicBezTo>
                    <a:cubicBezTo>
                      <a:pt x="34671" y="205474"/>
                      <a:pt x="33719" y="204807"/>
                      <a:pt x="32766" y="204140"/>
                    </a:cubicBezTo>
                    <a:cubicBezTo>
                      <a:pt x="23050" y="196997"/>
                      <a:pt x="15049" y="188043"/>
                      <a:pt x="9334" y="177375"/>
                    </a:cubicBezTo>
                    <a:cubicBezTo>
                      <a:pt x="9049" y="176899"/>
                      <a:pt x="8858" y="176423"/>
                      <a:pt x="8572" y="176042"/>
                    </a:cubicBezTo>
                    <a:cubicBezTo>
                      <a:pt x="8287" y="175565"/>
                      <a:pt x="8096" y="175089"/>
                      <a:pt x="7906" y="174613"/>
                    </a:cubicBezTo>
                    <a:cubicBezTo>
                      <a:pt x="2572" y="163754"/>
                      <a:pt x="95" y="151943"/>
                      <a:pt x="0" y="139942"/>
                    </a:cubicBezTo>
                    <a:cubicBezTo>
                      <a:pt x="0" y="138799"/>
                      <a:pt x="0" y="137561"/>
                      <a:pt x="95" y="136418"/>
                    </a:cubicBezTo>
                    <a:cubicBezTo>
                      <a:pt x="667" y="121463"/>
                      <a:pt x="4953" y="106128"/>
                      <a:pt x="12478" y="91460"/>
                    </a:cubicBezTo>
                    <a:cubicBezTo>
                      <a:pt x="13240" y="89840"/>
                      <a:pt x="14192" y="88221"/>
                      <a:pt x="15049" y="86602"/>
                    </a:cubicBezTo>
                    <a:cubicBezTo>
                      <a:pt x="29718" y="60503"/>
                      <a:pt x="54673" y="36405"/>
                      <a:pt x="86963" y="19927"/>
                    </a:cubicBezTo>
                    <a:cubicBezTo>
                      <a:pt x="119348" y="3449"/>
                      <a:pt x="153448" y="-2552"/>
                      <a:pt x="183166" y="972"/>
                    </a:cubicBezTo>
                    <a:cubicBezTo>
                      <a:pt x="184975" y="1163"/>
                      <a:pt x="186785" y="1448"/>
                      <a:pt x="188595" y="1734"/>
                    </a:cubicBezTo>
                    <a:cubicBezTo>
                      <a:pt x="204978" y="4306"/>
                      <a:pt x="219837" y="9830"/>
                      <a:pt x="232220" y="18212"/>
                    </a:cubicBezTo>
                    <a:cubicBezTo>
                      <a:pt x="233172" y="18879"/>
                      <a:pt x="234124" y="19546"/>
                      <a:pt x="235077" y="20213"/>
                    </a:cubicBezTo>
                    <a:cubicBezTo>
                      <a:pt x="244792" y="27356"/>
                      <a:pt x="252794" y="36310"/>
                      <a:pt x="258508" y="46978"/>
                    </a:cubicBezTo>
                    <a:cubicBezTo>
                      <a:pt x="258699" y="47359"/>
                      <a:pt x="258985" y="47835"/>
                      <a:pt x="259271" y="48311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C00000"/>
                  </a:gs>
                  <a:gs pos="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54" name="图形 706">
                <a:extLst>
                  <a:ext uri="{FF2B5EF4-FFF2-40B4-BE49-F238E27FC236}">
                    <a16:creationId xmlns:a16="http://schemas.microsoft.com/office/drawing/2014/main" id="{BFA6D612-5C19-255A-EFC8-00AE543FC764}"/>
                  </a:ext>
                </a:extLst>
              </p:cNvPr>
              <p:cNvGrpSpPr/>
              <p:nvPr/>
            </p:nvGrpSpPr>
            <p:grpSpPr>
              <a:xfrm>
                <a:off x="3321223" y="386048"/>
                <a:ext cx="208886" cy="211836"/>
                <a:chOff x="3321223" y="386048"/>
                <a:chExt cx="208886" cy="211836"/>
              </a:xfrm>
              <a:solidFill>
                <a:srgbClr val="FFFFFF"/>
              </a:solidFill>
            </p:grpSpPr>
            <p:grpSp>
              <p:nvGrpSpPr>
                <p:cNvPr id="57" name="图形 706">
                  <a:extLst>
                    <a:ext uri="{FF2B5EF4-FFF2-40B4-BE49-F238E27FC236}">
                      <a16:creationId xmlns:a16="http://schemas.microsoft.com/office/drawing/2014/main" id="{0652F4D7-8985-3F26-3244-22F524EB9877}"/>
                    </a:ext>
                  </a:extLst>
                </p:cNvPr>
                <p:cNvGrpSpPr/>
                <p:nvPr/>
              </p:nvGrpSpPr>
              <p:grpSpPr>
                <a:xfrm>
                  <a:off x="3321223" y="386048"/>
                  <a:ext cx="208886" cy="211836"/>
                  <a:chOff x="3321223" y="386048"/>
                  <a:chExt cx="208886" cy="211836"/>
                </a:xfrm>
                <a:solidFill>
                  <a:srgbClr val="FFFFFF"/>
                </a:solidFill>
              </p:grpSpPr>
              <p:sp>
                <p:nvSpPr>
                  <p:cNvPr id="61" name="任意多边形: 形状 60">
                    <a:extLst>
                      <a:ext uri="{FF2B5EF4-FFF2-40B4-BE49-F238E27FC236}">
                        <a16:creationId xmlns:a16="http://schemas.microsoft.com/office/drawing/2014/main" id="{816C5069-08D9-DADF-8C03-CB856DC09BB7}"/>
                      </a:ext>
                    </a:extLst>
                  </p:cNvPr>
                  <p:cNvSpPr/>
                  <p:nvPr/>
                </p:nvSpPr>
                <p:spPr>
                  <a:xfrm>
                    <a:off x="3415665" y="386048"/>
                    <a:ext cx="114444" cy="175736"/>
                  </a:xfrm>
                  <a:custGeom>
                    <a:avLst/>
                    <a:gdLst>
                      <a:gd name="connsiteX0" fmla="*/ 0 w 114444"/>
                      <a:gd name="connsiteY0" fmla="*/ 667 h 175736"/>
                      <a:gd name="connsiteX1" fmla="*/ 2667 w 114444"/>
                      <a:gd name="connsiteY1" fmla="*/ 381 h 175736"/>
                      <a:gd name="connsiteX2" fmla="*/ 10382 w 114444"/>
                      <a:gd name="connsiteY2" fmla="*/ 0 h 175736"/>
                      <a:gd name="connsiteX3" fmla="*/ 22384 w 114444"/>
                      <a:gd name="connsiteY3" fmla="*/ 762 h 175736"/>
                      <a:gd name="connsiteX4" fmla="*/ 37814 w 114444"/>
                      <a:gd name="connsiteY4" fmla="*/ 4096 h 175736"/>
                      <a:gd name="connsiteX5" fmla="*/ 39910 w 114444"/>
                      <a:gd name="connsiteY5" fmla="*/ 4763 h 175736"/>
                      <a:gd name="connsiteX6" fmla="*/ 42005 w 114444"/>
                      <a:gd name="connsiteY6" fmla="*/ 5429 h 175736"/>
                      <a:gd name="connsiteX7" fmla="*/ 46387 w 114444"/>
                      <a:gd name="connsiteY7" fmla="*/ 7049 h 175736"/>
                      <a:gd name="connsiteX8" fmla="*/ 55245 w 114444"/>
                      <a:gd name="connsiteY8" fmla="*/ 11144 h 175736"/>
                      <a:gd name="connsiteX9" fmla="*/ 73057 w 114444"/>
                      <a:gd name="connsiteY9" fmla="*/ 22765 h 175736"/>
                      <a:gd name="connsiteX10" fmla="*/ 77343 w 114444"/>
                      <a:gd name="connsiteY10" fmla="*/ 26384 h 175736"/>
                      <a:gd name="connsiteX11" fmla="*/ 81534 w 114444"/>
                      <a:gd name="connsiteY11" fmla="*/ 30290 h 175736"/>
                      <a:gd name="connsiteX12" fmla="*/ 89345 w 114444"/>
                      <a:gd name="connsiteY12" fmla="*/ 38957 h 175736"/>
                      <a:gd name="connsiteX13" fmla="*/ 102298 w 114444"/>
                      <a:gd name="connsiteY13" fmla="*/ 58865 h 175736"/>
                      <a:gd name="connsiteX14" fmla="*/ 110776 w 114444"/>
                      <a:gd name="connsiteY14" fmla="*/ 81058 h 175736"/>
                      <a:gd name="connsiteX15" fmla="*/ 114300 w 114444"/>
                      <a:gd name="connsiteY15" fmla="*/ 103632 h 175736"/>
                      <a:gd name="connsiteX16" fmla="*/ 113252 w 114444"/>
                      <a:gd name="connsiteY16" fmla="*/ 124873 h 175736"/>
                      <a:gd name="connsiteX17" fmla="*/ 108680 w 114444"/>
                      <a:gd name="connsiteY17" fmla="*/ 143161 h 175736"/>
                      <a:gd name="connsiteX18" fmla="*/ 102298 w 114444"/>
                      <a:gd name="connsiteY18" fmla="*/ 157544 h 175736"/>
                      <a:gd name="connsiteX19" fmla="*/ 95821 w 114444"/>
                      <a:gd name="connsiteY19" fmla="*/ 167735 h 175736"/>
                      <a:gd name="connsiteX20" fmla="*/ 90964 w 114444"/>
                      <a:gd name="connsiteY20" fmla="*/ 173736 h 175736"/>
                      <a:gd name="connsiteX21" fmla="*/ 89154 w 114444"/>
                      <a:gd name="connsiteY21" fmla="*/ 175736 h 175736"/>
                      <a:gd name="connsiteX22" fmla="*/ 90678 w 114444"/>
                      <a:gd name="connsiteY22" fmla="*/ 173450 h 175736"/>
                      <a:gd name="connsiteX23" fmla="*/ 94583 w 114444"/>
                      <a:gd name="connsiteY23" fmla="*/ 166878 h 175736"/>
                      <a:gd name="connsiteX24" fmla="*/ 99727 w 114444"/>
                      <a:gd name="connsiteY24" fmla="*/ 156210 h 175736"/>
                      <a:gd name="connsiteX25" fmla="*/ 104584 w 114444"/>
                      <a:gd name="connsiteY25" fmla="*/ 141732 h 175736"/>
                      <a:gd name="connsiteX26" fmla="*/ 107728 w 114444"/>
                      <a:gd name="connsiteY26" fmla="*/ 123920 h 175736"/>
                      <a:gd name="connsiteX27" fmla="*/ 107728 w 114444"/>
                      <a:gd name="connsiteY27" fmla="*/ 103823 h 175736"/>
                      <a:gd name="connsiteX28" fmla="*/ 103822 w 114444"/>
                      <a:gd name="connsiteY28" fmla="*/ 82677 h 175736"/>
                      <a:gd name="connsiteX29" fmla="*/ 95631 w 114444"/>
                      <a:gd name="connsiteY29" fmla="*/ 62008 h 175736"/>
                      <a:gd name="connsiteX30" fmla="*/ 83725 w 114444"/>
                      <a:gd name="connsiteY30" fmla="*/ 43244 h 175736"/>
                      <a:gd name="connsiteX31" fmla="*/ 76581 w 114444"/>
                      <a:gd name="connsiteY31" fmla="*/ 34957 h 175736"/>
                      <a:gd name="connsiteX32" fmla="*/ 72866 w 114444"/>
                      <a:gd name="connsiteY32" fmla="*/ 31147 h 175736"/>
                      <a:gd name="connsiteX33" fmla="*/ 68961 w 114444"/>
                      <a:gd name="connsiteY33" fmla="*/ 27527 h 175736"/>
                      <a:gd name="connsiteX34" fmla="*/ 52673 w 114444"/>
                      <a:gd name="connsiteY34" fmla="*/ 15716 h 175736"/>
                      <a:gd name="connsiteX35" fmla="*/ 44482 w 114444"/>
                      <a:gd name="connsiteY35" fmla="*/ 11335 h 175736"/>
                      <a:gd name="connsiteX36" fmla="*/ 40481 w 114444"/>
                      <a:gd name="connsiteY36" fmla="*/ 9430 h 175736"/>
                      <a:gd name="connsiteX37" fmla="*/ 38481 w 114444"/>
                      <a:gd name="connsiteY37" fmla="*/ 8573 h 175736"/>
                      <a:gd name="connsiteX38" fmla="*/ 36481 w 114444"/>
                      <a:gd name="connsiteY38" fmla="*/ 7810 h 175736"/>
                      <a:gd name="connsiteX39" fmla="*/ 21907 w 114444"/>
                      <a:gd name="connsiteY39" fmla="*/ 3239 h 175736"/>
                      <a:gd name="connsiteX40" fmla="*/ 10287 w 114444"/>
                      <a:gd name="connsiteY40" fmla="*/ 1143 h 175736"/>
                      <a:gd name="connsiteX41" fmla="*/ 2667 w 114444"/>
                      <a:gd name="connsiteY41" fmla="*/ 476 h 175736"/>
                      <a:gd name="connsiteX42" fmla="*/ 0 w 114444"/>
                      <a:gd name="connsiteY42" fmla="*/ 667 h 1757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</a:cxnLst>
                    <a:rect l="l" t="t" r="r" b="b"/>
                    <a:pathLst>
                      <a:path w="114444" h="175736">
                        <a:moveTo>
                          <a:pt x="0" y="667"/>
                        </a:moveTo>
                        <a:cubicBezTo>
                          <a:pt x="0" y="667"/>
                          <a:pt x="953" y="572"/>
                          <a:pt x="2667" y="381"/>
                        </a:cubicBezTo>
                        <a:cubicBezTo>
                          <a:pt x="4477" y="191"/>
                          <a:pt x="7048" y="0"/>
                          <a:pt x="10382" y="0"/>
                        </a:cubicBezTo>
                        <a:cubicBezTo>
                          <a:pt x="13716" y="0"/>
                          <a:pt x="17812" y="191"/>
                          <a:pt x="22384" y="762"/>
                        </a:cubicBezTo>
                        <a:cubicBezTo>
                          <a:pt x="27051" y="1333"/>
                          <a:pt x="32195" y="2381"/>
                          <a:pt x="37814" y="4096"/>
                        </a:cubicBezTo>
                        <a:cubicBezTo>
                          <a:pt x="38481" y="4286"/>
                          <a:pt x="39243" y="4572"/>
                          <a:pt x="39910" y="4763"/>
                        </a:cubicBezTo>
                        <a:cubicBezTo>
                          <a:pt x="40576" y="4953"/>
                          <a:pt x="41338" y="5239"/>
                          <a:pt x="42005" y="5429"/>
                        </a:cubicBezTo>
                        <a:cubicBezTo>
                          <a:pt x="43434" y="5906"/>
                          <a:pt x="44958" y="6477"/>
                          <a:pt x="46387" y="7049"/>
                        </a:cubicBezTo>
                        <a:cubicBezTo>
                          <a:pt x="49339" y="8192"/>
                          <a:pt x="52292" y="9620"/>
                          <a:pt x="55245" y="11144"/>
                        </a:cubicBezTo>
                        <a:cubicBezTo>
                          <a:pt x="61246" y="14288"/>
                          <a:pt x="67246" y="18098"/>
                          <a:pt x="73057" y="22765"/>
                        </a:cubicBezTo>
                        <a:cubicBezTo>
                          <a:pt x="74486" y="23908"/>
                          <a:pt x="75914" y="25146"/>
                          <a:pt x="77343" y="26384"/>
                        </a:cubicBezTo>
                        <a:cubicBezTo>
                          <a:pt x="78772" y="27718"/>
                          <a:pt x="80200" y="28956"/>
                          <a:pt x="81534" y="30290"/>
                        </a:cubicBezTo>
                        <a:cubicBezTo>
                          <a:pt x="84296" y="32957"/>
                          <a:pt x="86868" y="35814"/>
                          <a:pt x="89345" y="38957"/>
                        </a:cubicBezTo>
                        <a:cubicBezTo>
                          <a:pt x="94297" y="45053"/>
                          <a:pt x="98679" y="51816"/>
                          <a:pt x="102298" y="58865"/>
                        </a:cubicBezTo>
                        <a:cubicBezTo>
                          <a:pt x="105918" y="66008"/>
                          <a:pt x="108775" y="73438"/>
                          <a:pt x="110776" y="81058"/>
                        </a:cubicBezTo>
                        <a:cubicBezTo>
                          <a:pt x="112871" y="88583"/>
                          <a:pt x="113919" y="96298"/>
                          <a:pt x="114300" y="103632"/>
                        </a:cubicBezTo>
                        <a:cubicBezTo>
                          <a:pt x="114681" y="111157"/>
                          <a:pt x="114300" y="118205"/>
                          <a:pt x="113252" y="124873"/>
                        </a:cubicBezTo>
                        <a:cubicBezTo>
                          <a:pt x="112300" y="131540"/>
                          <a:pt x="110680" y="137732"/>
                          <a:pt x="108680" y="143161"/>
                        </a:cubicBezTo>
                        <a:cubicBezTo>
                          <a:pt x="106775" y="148685"/>
                          <a:pt x="104489" y="153448"/>
                          <a:pt x="102298" y="157544"/>
                        </a:cubicBezTo>
                        <a:cubicBezTo>
                          <a:pt x="100108" y="161639"/>
                          <a:pt x="97822" y="165068"/>
                          <a:pt x="95821" y="167735"/>
                        </a:cubicBezTo>
                        <a:cubicBezTo>
                          <a:pt x="93916" y="170402"/>
                          <a:pt x="92107" y="172403"/>
                          <a:pt x="90964" y="173736"/>
                        </a:cubicBezTo>
                        <a:cubicBezTo>
                          <a:pt x="89821" y="175070"/>
                          <a:pt x="89154" y="175736"/>
                          <a:pt x="89154" y="175736"/>
                        </a:cubicBezTo>
                        <a:cubicBezTo>
                          <a:pt x="89154" y="175736"/>
                          <a:pt x="89630" y="174974"/>
                          <a:pt x="90678" y="173450"/>
                        </a:cubicBezTo>
                        <a:cubicBezTo>
                          <a:pt x="91630" y="171926"/>
                          <a:pt x="92964" y="169736"/>
                          <a:pt x="94583" y="166878"/>
                        </a:cubicBezTo>
                        <a:cubicBezTo>
                          <a:pt x="96203" y="164021"/>
                          <a:pt x="97917" y="160401"/>
                          <a:pt x="99727" y="156210"/>
                        </a:cubicBezTo>
                        <a:cubicBezTo>
                          <a:pt x="101441" y="152019"/>
                          <a:pt x="103156" y="147161"/>
                          <a:pt x="104584" y="141732"/>
                        </a:cubicBezTo>
                        <a:cubicBezTo>
                          <a:pt x="106013" y="136303"/>
                          <a:pt x="107061" y="130302"/>
                          <a:pt x="107728" y="123920"/>
                        </a:cubicBezTo>
                        <a:cubicBezTo>
                          <a:pt x="108299" y="117539"/>
                          <a:pt x="108299" y="110776"/>
                          <a:pt x="107728" y="103823"/>
                        </a:cubicBezTo>
                        <a:cubicBezTo>
                          <a:pt x="107156" y="96774"/>
                          <a:pt x="105728" y="89726"/>
                          <a:pt x="103822" y="82677"/>
                        </a:cubicBezTo>
                        <a:cubicBezTo>
                          <a:pt x="101822" y="75629"/>
                          <a:pt x="99060" y="68675"/>
                          <a:pt x="95631" y="62008"/>
                        </a:cubicBezTo>
                        <a:cubicBezTo>
                          <a:pt x="92297" y="55340"/>
                          <a:pt x="88297" y="49054"/>
                          <a:pt x="83725" y="43244"/>
                        </a:cubicBezTo>
                        <a:cubicBezTo>
                          <a:pt x="81439" y="40386"/>
                          <a:pt x="79057" y="37624"/>
                          <a:pt x="76581" y="34957"/>
                        </a:cubicBezTo>
                        <a:cubicBezTo>
                          <a:pt x="75343" y="33623"/>
                          <a:pt x="74104" y="32385"/>
                          <a:pt x="72866" y="31147"/>
                        </a:cubicBezTo>
                        <a:cubicBezTo>
                          <a:pt x="71533" y="29908"/>
                          <a:pt x="70295" y="28766"/>
                          <a:pt x="68961" y="27527"/>
                        </a:cubicBezTo>
                        <a:cubicBezTo>
                          <a:pt x="63627" y="22955"/>
                          <a:pt x="58198" y="18955"/>
                          <a:pt x="52673" y="15716"/>
                        </a:cubicBezTo>
                        <a:cubicBezTo>
                          <a:pt x="49911" y="14097"/>
                          <a:pt x="47149" y="12668"/>
                          <a:pt x="44482" y="11335"/>
                        </a:cubicBezTo>
                        <a:cubicBezTo>
                          <a:pt x="43148" y="10668"/>
                          <a:pt x="41815" y="10097"/>
                          <a:pt x="40481" y="9430"/>
                        </a:cubicBezTo>
                        <a:cubicBezTo>
                          <a:pt x="39814" y="9144"/>
                          <a:pt x="39148" y="8858"/>
                          <a:pt x="38481" y="8573"/>
                        </a:cubicBezTo>
                        <a:cubicBezTo>
                          <a:pt x="37814" y="8287"/>
                          <a:pt x="37243" y="8096"/>
                          <a:pt x="36481" y="7810"/>
                        </a:cubicBezTo>
                        <a:cubicBezTo>
                          <a:pt x="31242" y="5810"/>
                          <a:pt x="26289" y="4286"/>
                          <a:pt x="21907" y="3239"/>
                        </a:cubicBezTo>
                        <a:cubicBezTo>
                          <a:pt x="17431" y="2191"/>
                          <a:pt x="13525" y="1524"/>
                          <a:pt x="10287" y="1143"/>
                        </a:cubicBezTo>
                        <a:cubicBezTo>
                          <a:pt x="7048" y="762"/>
                          <a:pt x="4477" y="572"/>
                          <a:pt x="2667" y="476"/>
                        </a:cubicBezTo>
                        <a:cubicBezTo>
                          <a:pt x="953" y="762"/>
                          <a:pt x="0" y="667"/>
                          <a:pt x="0" y="66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2" name="任意多边形: 形状 61">
                    <a:extLst>
                      <a:ext uri="{FF2B5EF4-FFF2-40B4-BE49-F238E27FC236}">
                        <a16:creationId xmlns:a16="http://schemas.microsoft.com/office/drawing/2014/main" id="{D9A94ED1-14C4-627D-944E-19C73540BE6E}"/>
                      </a:ext>
                    </a:extLst>
                  </p:cNvPr>
                  <p:cNvSpPr/>
                  <p:nvPr/>
                </p:nvSpPr>
                <p:spPr>
                  <a:xfrm>
                    <a:off x="3321223" y="422052"/>
                    <a:ext cx="114444" cy="175831"/>
                  </a:xfrm>
                  <a:custGeom>
                    <a:avLst/>
                    <a:gdLst>
                      <a:gd name="connsiteX0" fmla="*/ 114444 w 114444"/>
                      <a:gd name="connsiteY0" fmla="*/ 175165 h 175831"/>
                      <a:gd name="connsiteX1" fmla="*/ 111777 w 114444"/>
                      <a:gd name="connsiteY1" fmla="*/ 175450 h 175831"/>
                      <a:gd name="connsiteX2" fmla="*/ 104062 w 114444"/>
                      <a:gd name="connsiteY2" fmla="*/ 175831 h 175831"/>
                      <a:gd name="connsiteX3" fmla="*/ 92061 w 114444"/>
                      <a:gd name="connsiteY3" fmla="*/ 175069 h 175831"/>
                      <a:gd name="connsiteX4" fmla="*/ 76630 w 114444"/>
                      <a:gd name="connsiteY4" fmla="*/ 171736 h 175831"/>
                      <a:gd name="connsiteX5" fmla="*/ 74535 w 114444"/>
                      <a:gd name="connsiteY5" fmla="*/ 171069 h 175831"/>
                      <a:gd name="connsiteX6" fmla="*/ 72439 w 114444"/>
                      <a:gd name="connsiteY6" fmla="*/ 170402 h 175831"/>
                      <a:gd name="connsiteX7" fmla="*/ 68057 w 114444"/>
                      <a:gd name="connsiteY7" fmla="*/ 168783 h 175831"/>
                      <a:gd name="connsiteX8" fmla="*/ 59199 w 114444"/>
                      <a:gd name="connsiteY8" fmla="*/ 164687 h 175831"/>
                      <a:gd name="connsiteX9" fmla="*/ 41388 w 114444"/>
                      <a:gd name="connsiteY9" fmla="*/ 153067 h 175831"/>
                      <a:gd name="connsiteX10" fmla="*/ 37101 w 114444"/>
                      <a:gd name="connsiteY10" fmla="*/ 149447 h 175831"/>
                      <a:gd name="connsiteX11" fmla="*/ 32910 w 114444"/>
                      <a:gd name="connsiteY11" fmla="*/ 145542 h 175831"/>
                      <a:gd name="connsiteX12" fmla="*/ 25100 w 114444"/>
                      <a:gd name="connsiteY12" fmla="*/ 136874 h 175831"/>
                      <a:gd name="connsiteX13" fmla="*/ 12146 w 114444"/>
                      <a:gd name="connsiteY13" fmla="*/ 116967 h 175831"/>
                      <a:gd name="connsiteX14" fmla="*/ 3669 w 114444"/>
                      <a:gd name="connsiteY14" fmla="*/ 94774 h 175831"/>
                      <a:gd name="connsiteX15" fmla="*/ 144 w 114444"/>
                      <a:gd name="connsiteY15" fmla="*/ 72199 h 175831"/>
                      <a:gd name="connsiteX16" fmla="*/ 1192 w 114444"/>
                      <a:gd name="connsiteY16" fmla="*/ 50959 h 175831"/>
                      <a:gd name="connsiteX17" fmla="*/ 5764 w 114444"/>
                      <a:gd name="connsiteY17" fmla="*/ 32671 h 175831"/>
                      <a:gd name="connsiteX18" fmla="*/ 12146 w 114444"/>
                      <a:gd name="connsiteY18" fmla="*/ 18193 h 175831"/>
                      <a:gd name="connsiteX19" fmla="*/ 18623 w 114444"/>
                      <a:gd name="connsiteY19" fmla="*/ 8001 h 175831"/>
                      <a:gd name="connsiteX20" fmla="*/ 23481 w 114444"/>
                      <a:gd name="connsiteY20" fmla="*/ 2000 h 175831"/>
                      <a:gd name="connsiteX21" fmla="*/ 25290 w 114444"/>
                      <a:gd name="connsiteY21" fmla="*/ 0 h 175831"/>
                      <a:gd name="connsiteX22" fmla="*/ 23766 w 114444"/>
                      <a:gd name="connsiteY22" fmla="*/ 2286 h 175831"/>
                      <a:gd name="connsiteX23" fmla="*/ 19861 w 114444"/>
                      <a:gd name="connsiteY23" fmla="*/ 8858 h 175831"/>
                      <a:gd name="connsiteX24" fmla="*/ 14718 w 114444"/>
                      <a:gd name="connsiteY24" fmla="*/ 19526 h 175831"/>
                      <a:gd name="connsiteX25" fmla="*/ 9860 w 114444"/>
                      <a:gd name="connsiteY25" fmla="*/ 34004 h 175831"/>
                      <a:gd name="connsiteX26" fmla="*/ 6717 w 114444"/>
                      <a:gd name="connsiteY26" fmla="*/ 51816 h 175831"/>
                      <a:gd name="connsiteX27" fmla="*/ 6717 w 114444"/>
                      <a:gd name="connsiteY27" fmla="*/ 71914 h 175831"/>
                      <a:gd name="connsiteX28" fmla="*/ 10622 w 114444"/>
                      <a:gd name="connsiteY28" fmla="*/ 93059 h 175831"/>
                      <a:gd name="connsiteX29" fmla="*/ 18813 w 114444"/>
                      <a:gd name="connsiteY29" fmla="*/ 113728 h 175831"/>
                      <a:gd name="connsiteX30" fmla="*/ 30720 w 114444"/>
                      <a:gd name="connsiteY30" fmla="*/ 132493 h 175831"/>
                      <a:gd name="connsiteX31" fmla="*/ 37863 w 114444"/>
                      <a:gd name="connsiteY31" fmla="*/ 140779 h 175831"/>
                      <a:gd name="connsiteX32" fmla="*/ 41578 w 114444"/>
                      <a:gd name="connsiteY32" fmla="*/ 144590 h 175831"/>
                      <a:gd name="connsiteX33" fmla="*/ 45483 w 114444"/>
                      <a:gd name="connsiteY33" fmla="*/ 148209 h 175831"/>
                      <a:gd name="connsiteX34" fmla="*/ 61771 w 114444"/>
                      <a:gd name="connsiteY34" fmla="*/ 160020 h 175831"/>
                      <a:gd name="connsiteX35" fmla="*/ 69963 w 114444"/>
                      <a:gd name="connsiteY35" fmla="*/ 164401 h 175831"/>
                      <a:gd name="connsiteX36" fmla="*/ 73963 w 114444"/>
                      <a:gd name="connsiteY36" fmla="*/ 166306 h 175831"/>
                      <a:gd name="connsiteX37" fmla="*/ 75963 w 114444"/>
                      <a:gd name="connsiteY37" fmla="*/ 167164 h 175831"/>
                      <a:gd name="connsiteX38" fmla="*/ 77964 w 114444"/>
                      <a:gd name="connsiteY38" fmla="*/ 167926 h 175831"/>
                      <a:gd name="connsiteX39" fmla="*/ 92537 w 114444"/>
                      <a:gd name="connsiteY39" fmla="*/ 172498 h 175831"/>
                      <a:gd name="connsiteX40" fmla="*/ 104157 w 114444"/>
                      <a:gd name="connsiteY40" fmla="*/ 174593 h 175831"/>
                      <a:gd name="connsiteX41" fmla="*/ 111777 w 114444"/>
                      <a:gd name="connsiteY41" fmla="*/ 175260 h 175831"/>
                      <a:gd name="connsiteX42" fmla="*/ 114444 w 114444"/>
                      <a:gd name="connsiteY42" fmla="*/ 175165 h 1758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</a:cxnLst>
                    <a:rect l="l" t="t" r="r" b="b"/>
                    <a:pathLst>
                      <a:path w="114444" h="175831">
                        <a:moveTo>
                          <a:pt x="114444" y="175165"/>
                        </a:moveTo>
                        <a:cubicBezTo>
                          <a:pt x="114444" y="175165"/>
                          <a:pt x="113492" y="175260"/>
                          <a:pt x="111777" y="175450"/>
                        </a:cubicBezTo>
                        <a:cubicBezTo>
                          <a:pt x="109968" y="175641"/>
                          <a:pt x="107396" y="175831"/>
                          <a:pt x="104062" y="175831"/>
                        </a:cubicBezTo>
                        <a:cubicBezTo>
                          <a:pt x="100728" y="175831"/>
                          <a:pt x="96632" y="175641"/>
                          <a:pt x="92061" y="175069"/>
                        </a:cubicBezTo>
                        <a:cubicBezTo>
                          <a:pt x="87393" y="174498"/>
                          <a:pt x="82250" y="173450"/>
                          <a:pt x="76630" y="171736"/>
                        </a:cubicBezTo>
                        <a:cubicBezTo>
                          <a:pt x="75963" y="171545"/>
                          <a:pt x="75201" y="171260"/>
                          <a:pt x="74535" y="171069"/>
                        </a:cubicBezTo>
                        <a:cubicBezTo>
                          <a:pt x="73868" y="170878"/>
                          <a:pt x="73106" y="170593"/>
                          <a:pt x="72439" y="170402"/>
                        </a:cubicBezTo>
                        <a:cubicBezTo>
                          <a:pt x="71010" y="169926"/>
                          <a:pt x="69486" y="169354"/>
                          <a:pt x="68057" y="168783"/>
                        </a:cubicBezTo>
                        <a:cubicBezTo>
                          <a:pt x="65105" y="167640"/>
                          <a:pt x="62152" y="166211"/>
                          <a:pt x="59199" y="164687"/>
                        </a:cubicBezTo>
                        <a:cubicBezTo>
                          <a:pt x="53198" y="161544"/>
                          <a:pt x="47198" y="157734"/>
                          <a:pt x="41388" y="153067"/>
                        </a:cubicBezTo>
                        <a:cubicBezTo>
                          <a:pt x="39959" y="151924"/>
                          <a:pt x="38530" y="150686"/>
                          <a:pt x="37101" y="149447"/>
                        </a:cubicBezTo>
                        <a:cubicBezTo>
                          <a:pt x="35673" y="148114"/>
                          <a:pt x="34244" y="146875"/>
                          <a:pt x="32910" y="145542"/>
                        </a:cubicBezTo>
                        <a:cubicBezTo>
                          <a:pt x="30148" y="142875"/>
                          <a:pt x="27576" y="140017"/>
                          <a:pt x="25100" y="136874"/>
                        </a:cubicBezTo>
                        <a:cubicBezTo>
                          <a:pt x="20147" y="130778"/>
                          <a:pt x="15765" y="124016"/>
                          <a:pt x="12146" y="116967"/>
                        </a:cubicBezTo>
                        <a:cubicBezTo>
                          <a:pt x="8526" y="109823"/>
                          <a:pt x="5669" y="102394"/>
                          <a:pt x="3669" y="94774"/>
                        </a:cubicBezTo>
                        <a:cubicBezTo>
                          <a:pt x="1573" y="87249"/>
                          <a:pt x="525" y="79534"/>
                          <a:pt x="144" y="72199"/>
                        </a:cubicBezTo>
                        <a:cubicBezTo>
                          <a:pt x="-237" y="64675"/>
                          <a:pt x="144" y="57626"/>
                          <a:pt x="1192" y="50959"/>
                        </a:cubicBezTo>
                        <a:cubicBezTo>
                          <a:pt x="2145" y="44291"/>
                          <a:pt x="3764" y="38100"/>
                          <a:pt x="5764" y="32671"/>
                        </a:cubicBezTo>
                        <a:cubicBezTo>
                          <a:pt x="7669" y="27146"/>
                          <a:pt x="9955" y="22384"/>
                          <a:pt x="12146" y="18193"/>
                        </a:cubicBezTo>
                        <a:cubicBezTo>
                          <a:pt x="14337" y="14097"/>
                          <a:pt x="16623" y="10668"/>
                          <a:pt x="18623" y="8001"/>
                        </a:cubicBezTo>
                        <a:cubicBezTo>
                          <a:pt x="20528" y="5334"/>
                          <a:pt x="22338" y="3334"/>
                          <a:pt x="23481" y="2000"/>
                        </a:cubicBezTo>
                        <a:cubicBezTo>
                          <a:pt x="24623" y="667"/>
                          <a:pt x="25290" y="0"/>
                          <a:pt x="25290" y="0"/>
                        </a:cubicBezTo>
                        <a:cubicBezTo>
                          <a:pt x="25290" y="0"/>
                          <a:pt x="24814" y="762"/>
                          <a:pt x="23766" y="2286"/>
                        </a:cubicBezTo>
                        <a:cubicBezTo>
                          <a:pt x="22814" y="3810"/>
                          <a:pt x="21480" y="6001"/>
                          <a:pt x="19861" y="8858"/>
                        </a:cubicBezTo>
                        <a:cubicBezTo>
                          <a:pt x="18242" y="11716"/>
                          <a:pt x="16527" y="15335"/>
                          <a:pt x="14718" y="19526"/>
                        </a:cubicBezTo>
                        <a:cubicBezTo>
                          <a:pt x="13003" y="23717"/>
                          <a:pt x="11289" y="28575"/>
                          <a:pt x="9860" y="34004"/>
                        </a:cubicBezTo>
                        <a:cubicBezTo>
                          <a:pt x="8431" y="39433"/>
                          <a:pt x="7383" y="45434"/>
                          <a:pt x="6717" y="51816"/>
                        </a:cubicBezTo>
                        <a:cubicBezTo>
                          <a:pt x="6145" y="58198"/>
                          <a:pt x="6145" y="64960"/>
                          <a:pt x="6717" y="71914"/>
                        </a:cubicBezTo>
                        <a:cubicBezTo>
                          <a:pt x="7288" y="78962"/>
                          <a:pt x="8717" y="86011"/>
                          <a:pt x="10622" y="93059"/>
                        </a:cubicBezTo>
                        <a:cubicBezTo>
                          <a:pt x="12622" y="100108"/>
                          <a:pt x="15384" y="107061"/>
                          <a:pt x="18813" y="113728"/>
                        </a:cubicBezTo>
                        <a:cubicBezTo>
                          <a:pt x="22147" y="120396"/>
                          <a:pt x="26148" y="126682"/>
                          <a:pt x="30720" y="132493"/>
                        </a:cubicBezTo>
                        <a:cubicBezTo>
                          <a:pt x="33006" y="135350"/>
                          <a:pt x="35387" y="138113"/>
                          <a:pt x="37863" y="140779"/>
                        </a:cubicBezTo>
                        <a:cubicBezTo>
                          <a:pt x="39102" y="142113"/>
                          <a:pt x="40340" y="143351"/>
                          <a:pt x="41578" y="144590"/>
                        </a:cubicBezTo>
                        <a:cubicBezTo>
                          <a:pt x="42912" y="145828"/>
                          <a:pt x="44150" y="146971"/>
                          <a:pt x="45483" y="148209"/>
                        </a:cubicBezTo>
                        <a:cubicBezTo>
                          <a:pt x="50817" y="152781"/>
                          <a:pt x="56247" y="156781"/>
                          <a:pt x="61771" y="160020"/>
                        </a:cubicBezTo>
                        <a:cubicBezTo>
                          <a:pt x="64533" y="161639"/>
                          <a:pt x="67296" y="163068"/>
                          <a:pt x="69963" y="164401"/>
                        </a:cubicBezTo>
                        <a:cubicBezTo>
                          <a:pt x="71296" y="165068"/>
                          <a:pt x="72630" y="165735"/>
                          <a:pt x="73963" y="166306"/>
                        </a:cubicBezTo>
                        <a:cubicBezTo>
                          <a:pt x="74630" y="166592"/>
                          <a:pt x="75297" y="166878"/>
                          <a:pt x="75963" y="167164"/>
                        </a:cubicBezTo>
                        <a:cubicBezTo>
                          <a:pt x="76630" y="167449"/>
                          <a:pt x="77202" y="167640"/>
                          <a:pt x="77964" y="167926"/>
                        </a:cubicBezTo>
                        <a:cubicBezTo>
                          <a:pt x="83202" y="169926"/>
                          <a:pt x="88155" y="171450"/>
                          <a:pt x="92537" y="172498"/>
                        </a:cubicBezTo>
                        <a:cubicBezTo>
                          <a:pt x="97014" y="173545"/>
                          <a:pt x="100919" y="174212"/>
                          <a:pt x="104157" y="174593"/>
                        </a:cubicBezTo>
                        <a:cubicBezTo>
                          <a:pt x="107396" y="174974"/>
                          <a:pt x="109968" y="175165"/>
                          <a:pt x="111777" y="175260"/>
                        </a:cubicBezTo>
                        <a:cubicBezTo>
                          <a:pt x="113492" y="175165"/>
                          <a:pt x="114444" y="175165"/>
                          <a:pt x="114444" y="17516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58" name="图形 706">
                  <a:extLst>
                    <a:ext uri="{FF2B5EF4-FFF2-40B4-BE49-F238E27FC236}">
                      <a16:creationId xmlns:a16="http://schemas.microsoft.com/office/drawing/2014/main" id="{211644F6-2660-1306-9632-96824BF346A8}"/>
                    </a:ext>
                  </a:extLst>
                </p:cNvPr>
                <p:cNvGrpSpPr/>
                <p:nvPr/>
              </p:nvGrpSpPr>
              <p:grpSpPr>
                <a:xfrm>
                  <a:off x="3363244" y="397097"/>
                  <a:ext cx="124843" cy="189833"/>
                  <a:chOff x="3363244" y="397097"/>
                  <a:chExt cx="124843" cy="189833"/>
                </a:xfrm>
                <a:solidFill>
                  <a:srgbClr val="FFFFFF"/>
                </a:solidFill>
              </p:grpSpPr>
              <p:sp>
                <p:nvSpPr>
                  <p:cNvPr id="59" name="任意多边形: 形状 58">
                    <a:extLst>
                      <a:ext uri="{FF2B5EF4-FFF2-40B4-BE49-F238E27FC236}">
                        <a16:creationId xmlns:a16="http://schemas.microsoft.com/office/drawing/2014/main" id="{EF844F87-A26B-0BAA-12EC-41BB5621585D}"/>
                      </a:ext>
                    </a:extLst>
                  </p:cNvPr>
                  <p:cNvSpPr/>
                  <p:nvPr/>
                </p:nvSpPr>
                <p:spPr>
                  <a:xfrm>
                    <a:off x="3395472" y="397097"/>
                    <a:ext cx="92616" cy="175355"/>
                  </a:xfrm>
                  <a:custGeom>
                    <a:avLst/>
                    <a:gdLst>
                      <a:gd name="connsiteX0" fmla="*/ 0 w 92616"/>
                      <a:gd name="connsiteY0" fmla="*/ 0 h 175355"/>
                      <a:gd name="connsiteX1" fmla="*/ 571 w 92616"/>
                      <a:gd name="connsiteY1" fmla="*/ 191 h 175355"/>
                      <a:gd name="connsiteX2" fmla="*/ 2191 w 92616"/>
                      <a:gd name="connsiteY2" fmla="*/ 667 h 175355"/>
                      <a:gd name="connsiteX3" fmla="*/ 8287 w 92616"/>
                      <a:gd name="connsiteY3" fmla="*/ 3143 h 175355"/>
                      <a:gd name="connsiteX4" fmla="*/ 17145 w 92616"/>
                      <a:gd name="connsiteY4" fmla="*/ 8382 h 175355"/>
                      <a:gd name="connsiteX5" fmla="*/ 27718 w 92616"/>
                      <a:gd name="connsiteY5" fmla="*/ 16669 h 175355"/>
                      <a:gd name="connsiteX6" fmla="*/ 38957 w 92616"/>
                      <a:gd name="connsiteY6" fmla="*/ 27908 h 175355"/>
                      <a:gd name="connsiteX7" fmla="*/ 50197 w 92616"/>
                      <a:gd name="connsiteY7" fmla="*/ 41624 h 175355"/>
                      <a:gd name="connsiteX8" fmla="*/ 60865 w 92616"/>
                      <a:gd name="connsiteY8" fmla="*/ 57341 h 175355"/>
                      <a:gd name="connsiteX9" fmla="*/ 70485 w 92616"/>
                      <a:gd name="connsiteY9" fmla="*/ 74486 h 175355"/>
                      <a:gd name="connsiteX10" fmla="*/ 78676 w 92616"/>
                      <a:gd name="connsiteY10" fmla="*/ 92297 h 175355"/>
                      <a:gd name="connsiteX11" fmla="*/ 85154 w 92616"/>
                      <a:gd name="connsiteY11" fmla="*/ 110204 h 175355"/>
                      <a:gd name="connsiteX12" fmla="*/ 89630 w 92616"/>
                      <a:gd name="connsiteY12" fmla="*/ 127349 h 175355"/>
                      <a:gd name="connsiteX13" fmla="*/ 92107 w 92616"/>
                      <a:gd name="connsiteY13" fmla="*/ 143066 h 175355"/>
                      <a:gd name="connsiteX14" fmla="*/ 92583 w 92616"/>
                      <a:gd name="connsiteY14" fmla="*/ 156496 h 175355"/>
                      <a:gd name="connsiteX15" fmla="*/ 91630 w 92616"/>
                      <a:gd name="connsiteY15" fmla="*/ 166783 h 175355"/>
                      <a:gd name="connsiteX16" fmla="*/ 90106 w 92616"/>
                      <a:gd name="connsiteY16" fmla="*/ 173165 h 175355"/>
                      <a:gd name="connsiteX17" fmla="*/ 89535 w 92616"/>
                      <a:gd name="connsiteY17" fmla="*/ 174784 h 175355"/>
                      <a:gd name="connsiteX18" fmla="*/ 89344 w 92616"/>
                      <a:gd name="connsiteY18" fmla="*/ 175355 h 175355"/>
                      <a:gd name="connsiteX19" fmla="*/ 89725 w 92616"/>
                      <a:gd name="connsiteY19" fmla="*/ 173069 h 175355"/>
                      <a:gd name="connsiteX20" fmla="*/ 90202 w 92616"/>
                      <a:gd name="connsiteY20" fmla="*/ 166592 h 175355"/>
                      <a:gd name="connsiteX21" fmla="*/ 89821 w 92616"/>
                      <a:gd name="connsiteY21" fmla="*/ 156591 h 175355"/>
                      <a:gd name="connsiteX22" fmla="*/ 87916 w 92616"/>
                      <a:gd name="connsiteY22" fmla="*/ 143732 h 175355"/>
                      <a:gd name="connsiteX23" fmla="*/ 84296 w 92616"/>
                      <a:gd name="connsiteY23" fmla="*/ 128683 h 175355"/>
                      <a:gd name="connsiteX24" fmla="*/ 78962 w 92616"/>
                      <a:gd name="connsiteY24" fmla="*/ 112300 h 175355"/>
                      <a:gd name="connsiteX25" fmla="*/ 72104 w 92616"/>
                      <a:gd name="connsiteY25" fmla="*/ 95155 h 175355"/>
                      <a:gd name="connsiteX26" fmla="*/ 63913 w 92616"/>
                      <a:gd name="connsiteY26" fmla="*/ 77915 h 175355"/>
                      <a:gd name="connsiteX27" fmla="*/ 54769 w 92616"/>
                      <a:gd name="connsiteY27" fmla="*/ 61246 h 175355"/>
                      <a:gd name="connsiteX28" fmla="*/ 44958 w 92616"/>
                      <a:gd name="connsiteY28" fmla="*/ 45625 h 175355"/>
                      <a:gd name="connsiteX29" fmla="*/ 34766 w 92616"/>
                      <a:gd name="connsiteY29" fmla="*/ 31718 h 175355"/>
                      <a:gd name="connsiteX30" fmla="*/ 24765 w 92616"/>
                      <a:gd name="connsiteY30" fmla="*/ 20003 h 175355"/>
                      <a:gd name="connsiteX31" fmla="*/ 15430 w 92616"/>
                      <a:gd name="connsiteY31" fmla="*/ 10954 h 175355"/>
                      <a:gd name="connsiteX32" fmla="*/ 7525 w 92616"/>
                      <a:gd name="connsiteY32" fmla="*/ 4763 h 175355"/>
                      <a:gd name="connsiteX33" fmla="*/ 2000 w 92616"/>
                      <a:gd name="connsiteY33" fmla="*/ 1334 h 175355"/>
                      <a:gd name="connsiteX34" fmla="*/ 0 w 92616"/>
                      <a:gd name="connsiteY34" fmla="*/ 0 h 1753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</a:cxnLst>
                    <a:rect l="l" t="t" r="r" b="b"/>
                    <a:pathLst>
                      <a:path w="92616" h="175355">
                        <a:moveTo>
                          <a:pt x="0" y="0"/>
                        </a:moveTo>
                        <a:cubicBezTo>
                          <a:pt x="0" y="0"/>
                          <a:pt x="190" y="95"/>
                          <a:pt x="571" y="191"/>
                        </a:cubicBezTo>
                        <a:cubicBezTo>
                          <a:pt x="952" y="286"/>
                          <a:pt x="1524" y="476"/>
                          <a:pt x="2191" y="667"/>
                        </a:cubicBezTo>
                        <a:cubicBezTo>
                          <a:pt x="3619" y="1143"/>
                          <a:pt x="5715" y="1905"/>
                          <a:pt x="8287" y="3143"/>
                        </a:cubicBezTo>
                        <a:cubicBezTo>
                          <a:pt x="10858" y="4382"/>
                          <a:pt x="13906" y="6096"/>
                          <a:pt x="17145" y="8382"/>
                        </a:cubicBezTo>
                        <a:cubicBezTo>
                          <a:pt x="20479" y="10668"/>
                          <a:pt x="24003" y="13335"/>
                          <a:pt x="27718" y="16669"/>
                        </a:cubicBezTo>
                        <a:cubicBezTo>
                          <a:pt x="31432" y="19907"/>
                          <a:pt x="35242" y="23717"/>
                          <a:pt x="38957" y="27908"/>
                        </a:cubicBezTo>
                        <a:cubicBezTo>
                          <a:pt x="42767" y="32099"/>
                          <a:pt x="46577" y="36671"/>
                          <a:pt x="50197" y="41624"/>
                        </a:cubicBezTo>
                        <a:cubicBezTo>
                          <a:pt x="53912" y="46577"/>
                          <a:pt x="57436" y="51816"/>
                          <a:pt x="60865" y="57341"/>
                        </a:cubicBezTo>
                        <a:cubicBezTo>
                          <a:pt x="64294" y="62865"/>
                          <a:pt x="67437" y="68580"/>
                          <a:pt x="70485" y="74486"/>
                        </a:cubicBezTo>
                        <a:cubicBezTo>
                          <a:pt x="73438" y="80296"/>
                          <a:pt x="76200" y="86297"/>
                          <a:pt x="78676" y="92297"/>
                        </a:cubicBezTo>
                        <a:cubicBezTo>
                          <a:pt x="81153" y="98298"/>
                          <a:pt x="83248" y="104299"/>
                          <a:pt x="85154" y="110204"/>
                        </a:cubicBezTo>
                        <a:cubicBezTo>
                          <a:pt x="86963" y="116110"/>
                          <a:pt x="88487" y="121825"/>
                          <a:pt x="89630" y="127349"/>
                        </a:cubicBezTo>
                        <a:cubicBezTo>
                          <a:pt x="90773" y="132874"/>
                          <a:pt x="91630" y="138113"/>
                          <a:pt x="92107" y="143066"/>
                        </a:cubicBezTo>
                        <a:cubicBezTo>
                          <a:pt x="92583" y="147923"/>
                          <a:pt x="92678" y="152495"/>
                          <a:pt x="92583" y="156496"/>
                        </a:cubicBezTo>
                        <a:cubicBezTo>
                          <a:pt x="92488" y="160496"/>
                          <a:pt x="92107" y="163925"/>
                          <a:pt x="91630" y="166783"/>
                        </a:cubicBezTo>
                        <a:cubicBezTo>
                          <a:pt x="91154" y="169545"/>
                          <a:pt x="90488" y="171736"/>
                          <a:pt x="90106" y="173165"/>
                        </a:cubicBezTo>
                        <a:cubicBezTo>
                          <a:pt x="89916" y="173927"/>
                          <a:pt x="89725" y="174403"/>
                          <a:pt x="89535" y="174784"/>
                        </a:cubicBezTo>
                        <a:cubicBezTo>
                          <a:pt x="89440" y="175165"/>
                          <a:pt x="89344" y="175355"/>
                          <a:pt x="89344" y="175355"/>
                        </a:cubicBezTo>
                        <a:cubicBezTo>
                          <a:pt x="89344" y="175355"/>
                          <a:pt x="89535" y="174593"/>
                          <a:pt x="89725" y="173069"/>
                        </a:cubicBezTo>
                        <a:cubicBezTo>
                          <a:pt x="89916" y="171545"/>
                          <a:pt x="90106" y="169355"/>
                          <a:pt x="90202" y="166592"/>
                        </a:cubicBezTo>
                        <a:cubicBezTo>
                          <a:pt x="90297" y="163830"/>
                          <a:pt x="90202" y="160401"/>
                          <a:pt x="89821" y="156591"/>
                        </a:cubicBezTo>
                        <a:cubicBezTo>
                          <a:pt x="89440" y="152686"/>
                          <a:pt x="88868" y="148400"/>
                          <a:pt x="87916" y="143732"/>
                        </a:cubicBezTo>
                        <a:cubicBezTo>
                          <a:pt x="86963" y="139065"/>
                          <a:pt x="85820" y="134017"/>
                          <a:pt x="84296" y="128683"/>
                        </a:cubicBezTo>
                        <a:cubicBezTo>
                          <a:pt x="82867" y="123444"/>
                          <a:pt x="80963" y="117920"/>
                          <a:pt x="78962" y="112300"/>
                        </a:cubicBezTo>
                        <a:cubicBezTo>
                          <a:pt x="76962" y="106680"/>
                          <a:pt x="74676" y="100965"/>
                          <a:pt x="72104" y="95155"/>
                        </a:cubicBezTo>
                        <a:cubicBezTo>
                          <a:pt x="69532" y="89345"/>
                          <a:pt x="66865" y="83630"/>
                          <a:pt x="63913" y="77915"/>
                        </a:cubicBezTo>
                        <a:cubicBezTo>
                          <a:pt x="61055" y="72200"/>
                          <a:pt x="57912" y="66580"/>
                          <a:pt x="54769" y="61246"/>
                        </a:cubicBezTo>
                        <a:cubicBezTo>
                          <a:pt x="51625" y="55817"/>
                          <a:pt x="48292" y="50578"/>
                          <a:pt x="44958" y="45625"/>
                        </a:cubicBezTo>
                        <a:cubicBezTo>
                          <a:pt x="41529" y="40672"/>
                          <a:pt x="38195" y="36005"/>
                          <a:pt x="34766" y="31718"/>
                        </a:cubicBezTo>
                        <a:cubicBezTo>
                          <a:pt x="31337" y="27432"/>
                          <a:pt x="28004" y="23527"/>
                          <a:pt x="24765" y="20003"/>
                        </a:cubicBezTo>
                        <a:cubicBezTo>
                          <a:pt x="21526" y="16574"/>
                          <a:pt x="18288" y="13430"/>
                          <a:pt x="15430" y="10954"/>
                        </a:cubicBezTo>
                        <a:cubicBezTo>
                          <a:pt x="12478" y="8382"/>
                          <a:pt x="9811" y="6382"/>
                          <a:pt x="7525" y="4763"/>
                        </a:cubicBezTo>
                        <a:cubicBezTo>
                          <a:pt x="5239" y="3239"/>
                          <a:pt x="3334" y="2096"/>
                          <a:pt x="2000" y="1334"/>
                        </a:cubicBezTo>
                        <a:cubicBezTo>
                          <a:pt x="762" y="286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0" name="任意多边形: 形状 59">
                    <a:extLst>
                      <a:ext uri="{FF2B5EF4-FFF2-40B4-BE49-F238E27FC236}">
                        <a16:creationId xmlns:a16="http://schemas.microsoft.com/office/drawing/2014/main" id="{5A7094C0-A74C-C009-3F70-16EF745B52A1}"/>
                      </a:ext>
                    </a:extLst>
                  </p:cNvPr>
                  <p:cNvSpPr/>
                  <p:nvPr/>
                </p:nvSpPr>
                <p:spPr>
                  <a:xfrm>
                    <a:off x="3363244" y="411575"/>
                    <a:ext cx="92616" cy="175355"/>
                  </a:xfrm>
                  <a:custGeom>
                    <a:avLst/>
                    <a:gdLst>
                      <a:gd name="connsiteX0" fmla="*/ 92616 w 92616"/>
                      <a:gd name="connsiteY0" fmla="*/ 175355 h 175355"/>
                      <a:gd name="connsiteX1" fmla="*/ 92045 w 92616"/>
                      <a:gd name="connsiteY1" fmla="*/ 175165 h 175355"/>
                      <a:gd name="connsiteX2" fmla="*/ 90425 w 92616"/>
                      <a:gd name="connsiteY2" fmla="*/ 174689 h 175355"/>
                      <a:gd name="connsiteX3" fmla="*/ 84330 w 92616"/>
                      <a:gd name="connsiteY3" fmla="*/ 172212 h 175355"/>
                      <a:gd name="connsiteX4" fmla="*/ 75471 w 92616"/>
                      <a:gd name="connsiteY4" fmla="*/ 166973 h 175355"/>
                      <a:gd name="connsiteX5" fmla="*/ 64898 w 92616"/>
                      <a:gd name="connsiteY5" fmla="*/ 158687 h 175355"/>
                      <a:gd name="connsiteX6" fmla="*/ 53659 w 92616"/>
                      <a:gd name="connsiteY6" fmla="*/ 147447 h 175355"/>
                      <a:gd name="connsiteX7" fmla="*/ 42419 w 92616"/>
                      <a:gd name="connsiteY7" fmla="*/ 133731 h 175355"/>
                      <a:gd name="connsiteX8" fmla="*/ 31751 w 92616"/>
                      <a:gd name="connsiteY8" fmla="*/ 118015 h 175355"/>
                      <a:gd name="connsiteX9" fmla="*/ 22131 w 92616"/>
                      <a:gd name="connsiteY9" fmla="*/ 100870 h 175355"/>
                      <a:gd name="connsiteX10" fmla="*/ 13940 w 92616"/>
                      <a:gd name="connsiteY10" fmla="*/ 83058 h 175355"/>
                      <a:gd name="connsiteX11" fmla="*/ 7463 w 92616"/>
                      <a:gd name="connsiteY11" fmla="*/ 65151 h 175355"/>
                      <a:gd name="connsiteX12" fmla="*/ 2986 w 92616"/>
                      <a:gd name="connsiteY12" fmla="*/ 48006 h 175355"/>
                      <a:gd name="connsiteX13" fmla="*/ 509 w 92616"/>
                      <a:gd name="connsiteY13" fmla="*/ 32290 h 175355"/>
                      <a:gd name="connsiteX14" fmla="*/ 33 w 92616"/>
                      <a:gd name="connsiteY14" fmla="*/ 18859 h 175355"/>
                      <a:gd name="connsiteX15" fmla="*/ 986 w 92616"/>
                      <a:gd name="connsiteY15" fmla="*/ 8573 h 175355"/>
                      <a:gd name="connsiteX16" fmla="*/ 2510 w 92616"/>
                      <a:gd name="connsiteY16" fmla="*/ 2191 h 175355"/>
                      <a:gd name="connsiteX17" fmla="*/ 3081 w 92616"/>
                      <a:gd name="connsiteY17" fmla="*/ 572 h 175355"/>
                      <a:gd name="connsiteX18" fmla="*/ 3272 w 92616"/>
                      <a:gd name="connsiteY18" fmla="*/ 0 h 175355"/>
                      <a:gd name="connsiteX19" fmla="*/ 2891 w 92616"/>
                      <a:gd name="connsiteY19" fmla="*/ 2286 h 175355"/>
                      <a:gd name="connsiteX20" fmla="*/ 2414 w 92616"/>
                      <a:gd name="connsiteY20" fmla="*/ 8763 h 175355"/>
                      <a:gd name="connsiteX21" fmla="*/ 2796 w 92616"/>
                      <a:gd name="connsiteY21" fmla="*/ 18764 h 175355"/>
                      <a:gd name="connsiteX22" fmla="*/ 4700 w 92616"/>
                      <a:gd name="connsiteY22" fmla="*/ 31623 h 175355"/>
                      <a:gd name="connsiteX23" fmla="*/ 8320 w 92616"/>
                      <a:gd name="connsiteY23" fmla="*/ 46673 h 175355"/>
                      <a:gd name="connsiteX24" fmla="*/ 13654 w 92616"/>
                      <a:gd name="connsiteY24" fmla="*/ 63056 h 175355"/>
                      <a:gd name="connsiteX25" fmla="*/ 20512 w 92616"/>
                      <a:gd name="connsiteY25" fmla="*/ 80201 h 175355"/>
                      <a:gd name="connsiteX26" fmla="*/ 28703 w 92616"/>
                      <a:gd name="connsiteY26" fmla="*/ 97441 h 175355"/>
                      <a:gd name="connsiteX27" fmla="*/ 37847 w 92616"/>
                      <a:gd name="connsiteY27" fmla="*/ 114109 h 175355"/>
                      <a:gd name="connsiteX28" fmla="*/ 47658 w 92616"/>
                      <a:gd name="connsiteY28" fmla="*/ 129731 h 175355"/>
                      <a:gd name="connsiteX29" fmla="*/ 57850 w 92616"/>
                      <a:gd name="connsiteY29" fmla="*/ 143637 h 175355"/>
                      <a:gd name="connsiteX30" fmla="*/ 67851 w 92616"/>
                      <a:gd name="connsiteY30" fmla="*/ 155353 h 175355"/>
                      <a:gd name="connsiteX31" fmla="*/ 77186 w 92616"/>
                      <a:gd name="connsiteY31" fmla="*/ 164402 h 175355"/>
                      <a:gd name="connsiteX32" fmla="*/ 85091 w 92616"/>
                      <a:gd name="connsiteY32" fmla="*/ 170593 h 175355"/>
                      <a:gd name="connsiteX33" fmla="*/ 90616 w 92616"/>
                      <a:gd name="connsiteY33" fmla="*/ 174022 h 175355"/>
                      <a:gd name="connsiteX34" fmla="*/ 92616 w 92616"/>
                      <a:gd name="connsiteY34" fmla="*/ 175355 h 1753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</a:cxnLst>
                    <a:rect l="l" t="t" r="r" b="b"/>
                    <a:pathLst>
                      <a:path w="92616" h="175355">
                        <a:moveTo>
                          <a:pt x="92616" y="175355"/>
                        </a:moveTo>
                        <a:cubicBezTo>
                          <a:pt x="92616" y="175355"/>
                          <a:pt x="92426" y="175260"/>
                          <a:pt x="92045" y="175165"/>
                        </a:cubicBezTo>
                        <a:cubicBezTo>
                          <a:pt x="91664" y="175070"/>
                          <a:pt x="91092" y="174879"/>
                          <a:pt x="90425" y="174689"/>
                        </a:cubicBezTo>
                        <a:cubicBezTo>
                          <a:pt x="88997" y="174212"/>
                          <a:pt x="86901" y="173450"/>
                          <a:pt x="84330" y="172212"/>
                        </a:cubicBezTo>
                        <a:cubicBezTo>
                          <a:pt x="81758" y="170974"/>
                          <a:pt x="78710" y="169259"/>
                          <a:pt x="75471" y="166973"/>
                        </a:cubicBezTo>
                        <a:cubicBezTo>
                          <a:pt x="72138" y="164687"/>
                          <a:pt x="68613" y="162020"/>
                          <a:pt x="64898" y="158687"/>
                        </a:cubicBezTo>
                        <a:cubicBezTo>
                          <a:pt x="61184" y="155448"/>
                          <a:pt x="57374" y="151638"/>
                          <a:pt x="53659" y="147447"/>
                        </a:cubicBezTo>
                        <a:cubicBezTo>
                          <a:pt x="49849" y="143256"/>
                          <a:pt x="46039" y="138684"/>
                          <a:pt x="42419" y="133731"/>
                        </a:cubicBezTo>
                        <a:cubicBezTo>
                          <a:pt x="38705" y="128778"/>
                          <a:pt x="35181" y="123539"/>
                          <a:pt x="31751" y="118015"/>
                        </a:cubicBezTo>
                        <a:cubicBezTo>
                          <a:pt x="28322" y="112490"/>
                          <a:pt x="25179" y="106775"/>
                          <a:pt x="22131" y="100870"/>
                        </a:cubicBezTo>
                        <a:cubicBezTo>
                          <a:pt x="19178" y="95059"/>
                          <a:pt x="16416" y="89059"/>
                          <a:pt x="13940" y="83058"/>
                        </a:cubicBezTo>
                        <a:cubicBezTo>
                          <a:pt x="11463" y="77057"/>
                          <a:pt x="9368" y="71056"/>
                          <a:pt x="7463" y="65151"/>
                        </a:cubicBezTo>
                        <a:cubicBezTo>
                          <a:pt x="5653" y="59246"/>
                          <a:pt x="4129" y="53531"/>
                          <a:pt x="2986" y="48006"/>
                        </a:cubicBezTo>
                        <a:cubicBezTo>
                          <a:pt x="1843" y="42481"/>
                          <a:pt x="986" y="37243"/>
                          <a:pt x="509" y="32290"/>
                        </a:cubicBezTo>
                        <a:cubicBezTo>
                          <a:pt x="33" y="27432"/>
                          <a:pt x="-62" y="22860"/>
                          <a:pt x="33" y="18859"/>
                        </a:cubicBezTo>
                        <a:cubicBezTo>
                          <a:pt x="128" y="14859"/>
                          <a:pt x="509" y="11430"/>
                          <a:pt x="986" y="8573"/>
                        </a:cubicBezTo>
                        <a:cubicBezTo>
                          <a:pt x="1462" y="5810"/>
                          <a:pt x="2129" y="3620"/>
                          <a:pt x="2510" y="2191"/>
                        </a:cubicBezTo>
                        <a:cubicBezTo>
                          <a:pt x="2700" y="1429"/>
                          <a:pt x="2891" y="953"/>
                          <a:pt x="3081" y="572"/>
                        </a:cubicBezTo>
                        <a:cubicBezTo>
                          <a:pt x="3176" y="191"/>
                          <a:pt x="3272" y="0"/>
                          <a:pt x="3272" y="0"/>
                        </a:cubicBezTo>
                        <a:cubicBezTo>
                          <a:pt x="3272" y="0"/>
                          <a:pt x="3081" y="762"/>
                          <a:pt x="2891" y="2286"/>
                        </a:cubicBezTo>
                        <a:cubicBezTo>
                          <a:pt x="2700" y="3810"/>
                          <a:pt x="2510" y="6001"/>
                          <a:pt x="2414" y="8763"/>
                        </a:cubicBezTo>
                        <a:cubicBezTo>
                          <a:pt x="2319" y="11525"/>
                          <a:pt x="2414" y="14954"/>
                          <a:pt x="2796" y="18764"/>
                        </a:cubicBezTo>
                        <a:cubicBezTo>
                          <a:pt x="3176" y="22670"/>
                          <a:pt x="3748" y="26956"/>
                          <a:pt x="4700" y="31623"/>
                        </a:cubicBezTo>
                        <a:cubicBezTo>
                          <a:pt x="5653" y="36290"/>
                          <a:pt x="6796" y="41339"/>
                          <a:pt x="8320" y="46673"/>
                        </a:cubicBezTo>
                        <a:cubicBezTo>
                          <a:pt x="9749" y="51911"/>
                          <a:pt x="11654" y="57436"/>
                          <a:pt x="13654" y="63056"/>
                        </a:cubicBezTo>
                        <a:cubicBezTo>
                          <a:pt x="15654" y="68675"/>
                          <a:pt x="17940" y="74390"/>
                          <a:pt x="20512" y="80201"/>
                        </a:cubicBezTo>
                        <a:cubicBezTo>
                          <a:pt x="23084" y="86011"/>
                          <a:pt x="25751" y="91726"/>
                          <a:pt x="28703" y="97441"/>
                        </a:cubicBezTo>
                        <a:cubicBezTo>
                          <a:pt x="31561" y="103156"/>
                          <a:pt x="34704" y="108776"/>
                          <a:pt x="37847" y="114109"/>
                        </a:cubicBezTo>
                        <a:cubicBezTo>
                          <a:pt x="40991" y="119539"/>
                          <a:pt x="44324" y="124778"/>
                          <a:pt x="47658" y="129731"/>
                        </a:cubicBezTo>
                        <a:cubicBezTo>
                          <a:pt x="51087" y="134684"/>
                          <a:pt x="54421" y="139351"/>
                          <a:pt x="57850" y="143637"/>
                        </a:cubicBezTo>
                        <a:cubicBezTo>
                          <a:pt x="61279" y="147923"/>
                          <a:pt x="64613" y="151829"/>
                          <a:pt x="67851" y="155353"/>
                        </a:cubicBezTo>
                        <a:cubicBezTo>
                          <a:pt x="71090" y="158782"/>
                          <a:pt x="74328" y="161925"/>
                          <a:pt x="77186" y="164402"/>
                        </a:cubicBezTo>
                        <a:cubicBezTo>
                          <a:pt x="80139" y="166973"/>
                          <a:pt x="82806" y="168974"/>
                          <a:pt x="85091" y="170593"/>
                        </a:cubicBezTo>
                        <a:cubicBezTo>
                          <a:pt x="87377" y="172117"/>
                          <a:pt x="89282" y="173260"/>
                          <a:pt x="90616" y="174022"/>
                        </a:cubicBezTo>
                        <a:cubicBezTo>
                          <a:pt x="91854" y="175070"/>
                          <a:pt x="92616" y="175355"/>
                          <a:pt x="92616" y="17535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99897E72-46B8-68F3-C834-A39208B55AF2}"/>
                  </a:ext>
                </a:extLst>
              </p:cNvPr>
              <p:cNvSpPr/>
              <p:nvPr/>
            </p:nvSpPr>
            <p:spPr>
              <a:xfrm>
                <a:off x="3346043" y="375291"/>
                <a:ext cx="66383" cy="44094"/>
              </a:xfrm>
              <a:custGeom>
                <a:avLst/>
                <a:gdLst>
                  <a:gd name="connsiteX0" fmla="*/ 66383 w 66383"/>
                  <a:gd name="connsiteY0" fmla="*/ 11424 h 44094"/>
                  <a:gd name="connsiteX1" fmla="*/ 2280 w 66383"/>
                  <a:gd name="connsiteY1" fmla="*/ 44095 h 44094"/>
                  <a:gd name="connsiteX2" fmla="*/ 2280 w 66383"/>
                  <a:gd name="connsiteY2" fmla="*/ 44095 h 44094"/>
                  <a:gd name="connsiteX3" fmla="*/ 11424 w 66383"/>
                  <a:gd name="connsiteY3" fmla="*/ 15996 h 44094"/>
                  <a:gd name="connsiteX4" fmla="*/ 38284 w 66383"/>
                  <a:gd name="connsiteY4" fmla="*/ 2280 h 44094"/>
                  <a:gd name="connsiteX5" fmla="*/ 66383 w 66383"/>
                  <a:gd name="connsiteY5" fmla="*/ 11424 h 44094"/>
                  <a:gd name="connsiteX6" fmla="*/ 66383 w 66383"/>
                  <a:gd name="connsiteY6" fmla="*/ 11424 h 44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383" h="44094">
                    <a:moveTo>
                      <a:pt x="66383" y="11424"/>
                    </a:moveTo>
                    <a:lnTo>
                      <a:pt x="2280" y="44095"/>
                    </a:lnTo>
                    <a:lnTo>
                      <a:pt x="2280" y="44095"/>
                    </a:lnTo>
                    <a:cubicBezTo>
                      <a:pt x="-2959" y="33808"/>
                      <a:pt x="1137" y="21235"/>
                      <a:pt x="11424" y="15996"/>
                    </a:cubicBezTo>
                    <a:lnTo>
                      <a:pt x="38284" y="2280"/>
                    </a:lnTo>
                    <a:cubicBezTo>
                      <a:pt x="48572" y="-2959"/>
                      <a:pt x="61144" y="1137"/>
                      <a:pt x="66383" y="11424"/>
                    </a:cubicBezTo>
                    <a:lnTo>
                      <a:pt x="66383" y="11424"/>
                    </a:lnTo>
                    <a:close/>
                  </a:path>
                </a:pathLst>
              </a:custGeom>
              <a:solidFill>
                <a:srgbClr val="30101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DF5921D1-E336-328E-DFAC-D5C4A650AC4A}"/>
                  </a:ext>
                </a:extLst>
              </p:cNvPr>
              <p:cNvSpPr/>
              <p:nvPr/>
            </p:nvSpPr>
            <p:spPr>
              <a:xfrm>
                <a:off x="3451098" y="571500"/>
                <a:ext cx="42613" cy="30578"/>
              </a:xfrm>
              <a:custGeom>
                <a:avLst/>
                <a:gdLst>
                  <a:gd name="connsiteX0" fmla="*/ 0 w 42613"/>
                  <a:gd name="connsiteY0" fmla="*/ 20765 h 30578"/>
                  <a:gd name="connsiteX1" fmla="*/ 40672 w 42613"/>
                  <a:gd name="connsiteY1" fmla="*/ 0 h 30578"/>
                  <a:gd name="connsiteX2" fmla="*/ 40672 w 42613"/>
                  <a:gd name="connsiteY2" fmla="*/ 0 h 30578"/>
                  <a:gd name="connsiteX3" fmla="*/ 32766 w 42613"/>
                  <a:gd name="connsiteY3" fmla="*/ 24194 h 30578"/>
                  <a:gd name="connsiteX4" fmla="*/ 24193 w 42613"/>
                  <a:gd name="connsiteY4" fmla="*/ 28575 h 30578"/>
                  <a:gd name="connsiteX5" fmla="*/ 0 w 42613"/>
                  <a:gd name="connsiteY5" fmla="*/ 20765 h 30578"/>
                  <a:gd name="connsiteX6" fmla="*/ 0 w 42613"/>
                  <a:gd name="connsiteY6" fmla="*/ 20765 h 305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613" h="30578">
                    <a:moveTo>
                      <a:pt x="0" y="20765"/>
                    </a:moveTo>
                    <a:lnTo>
                      <a:pt x="40672" y="0"/>
                    </a:lnTo>
                    <a:lnTo>
                      <a:pt x="40672" y="0"/>
                    </a:lnTo>
                    <a:cubicBezTo>
                      <a:pt x="45148" y="8858"/>
                      <a:pt x="41624" y="19717"/>
                      <a:pt x="32766" y="24194"/>
                    </a:cubicBezTo>
                    <a:lnTo>
                      <a:pt x="24193" y="28575"/>
                    </a:lnTo>
                    <a:cubicBezTo>
                      <a:pt x="15335" y="33147"/>
                      <a:pt x="4477" y="29623"/>
                      <a:pt x="0" y="20765"/>
                    </a:cubicBezTo>
                    <a:lnTo>
                      <a:pt x="0" y="20765"/>
                    </a:lnTo>
                    <a:close/>
                  </a:path>
                </a:pathLst>
              </a:custGeom>
              <a:solidFill>
                <a:srgbClr val="30101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" name="图形 706">
              <a:extLst>
                <a:ext uri="{FF2B5EF4-FFF2-40B4-BE49-F238E27FC236}">
                  <a16:creationId xmlns:a16="http://schemas.microsoft.com/office/drawing/2014/main" id="{5408B13A-DFB1-E420-70EF-B5A20C4F451D}"/>
                </a:ext>
              </a:extLst>
            </p:cNvPr>
            <p:cNvGrpSpPr/>
            <p:nvPr/>
          </p:nvGrpSpPr>
          <p:grpSpPr>
            <a:xfrm>
              <a:off x="3648486" y="126942"/>
              <a:ext cx="254161" cy="239413"/>
              <a:chOff x="3648486" y="126942"/>
              <a:chExt cx="254161" cy="239413"/>
            </a:xfrm>
          </p:grpSpPr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E27EFE3A-9CC5-D726-22A0-0FB037EDA97B}"/>
                  </a:ext>
                </a:extLst>
              </p:cNvPr>
              <p:cNvSpPr/>
              <p:nvPr/>
            </p:nvSpPr>
            <p:spPr>
              <a:xfrm>
                <a:off x="3648486" y="126942"/>
                <a:ext cx="254161" cy="239413"/>
              </a:xfrm>
              <a:custGeom>
                <a:avLst/>
                <a:gdLst>
                  <a:gd name="connsiteX0" fmla="*/ 235999 w 254161"/>
                  <a:gd name="connsiteY0" fmla="*/ 30601 h 239413"/>
                  <a:gd name="connsiteX1" fmla="*/ 236952 w 254161"/>
                  <a:gd name="connsiteY1" fmla="*/ 31839 h 239413"/>
                  <a:gd name="connsiteX2" fmla="*/ 252001 w 254161"/>
                  <a:gd name="connsiteY2" fmla="*/ 64033 h 239413"/>
                  <a:gd name="connsiteX3" fmla="*/ 252668 w 254161"/>
                  <a:gd name="connsiteY3" fmla="*/ 67558 h 239413"/>
                  <a:gd name="connsiteX4" fmla="*/ 250191 w 254161"/>
                  <a:gd name="connsiteY4" fmla="*/ 114135 h 239413"/>
                  <a:gd name="connsiteX5" fmla="*/ 248667 w 254161"/>
                  <a:gd name="connsiteY5" fmla="*/ 119374 h 239413"/>
                  <a:gd name="connsiteX6" fmla="*/ 192565 w 254161"/>
                  <a:gd name="connsiteY6" fmla="*/ 199765 h 239413"/>
                  <a:gd name="connsiteX7" fmla="*/ 102649 w 254161"/>
                  <a:gd name="connsiteY7" fmla="*/ 238817 h 239413"/>
                  <a:gd name="connsiteX8" fmla="*/ 97220 w 254161"/>
                  <a:gd name="connsiteY8" fmla="*/ 239198 h 239413"/>
                  <a:gd name="connsiteX9" fmla="*/ 51023 w 254161"/>
                  <a:gd name="connsiteY9" fmla="*/ 232435 h 239413"/>
                  <a:gd name="connsiteX10" fmla="*/ 47785 w 254161"/>
                  <a:gd name="connsiteY10" fmla="*/ 231102 h 239413"/>
                  <a:gd name="connsiteX11" fmla="*/ 19210 w 254161"/>
                  <a:gd name="connsiteY11" fmla="*/ 209956 h 239413"/>
                  <a:gd name="connsiteX12" fmla="*/ 18162 w 254161"/>
                  <a:gd name="connsiteY12" fmla="*/ 208813 h 239413"/>
                  <a:gd name="connsiteX13" fmla="*/ 17210 w 254161"/>
                  <a:gd name="connsiteY13" fmla="*/ 207575 h 239413"/>
                  <a:gd name="connsiteX14" fmla="*/ 2160 w 254161"/>
                  <a:gd name="connsiteY14" fmla="*/ 175381 h 239413"/>
                  <a:gd name="connsiteX15" fmla="*/ 1494 w 254161"/>
                  <a:gd name="connsiteY15" fmla="*/ 171856 h 239413"/>
                  <a:gd name="connsiteX16" fmla="*/ 3970 w 254161"/>
                  <a:gd name="connsiteY16" fmla="*/ 125279 h 239413"/>
                  <a:gd name="connsiteX17" fmla="*/ 5494 w 254161"/>
                  <a:gd name="connsiteY17" fmla="*/ 120040 h 239413"/>
                  <a:gd name="connsiteX18" fmla="*/ 61596 w 254161"/>
                  <a:gd name="connsiteY18" fmla="*/ 39649 h 239413"/>
                  <a:gd name="connsiteX19" fmla="*/ 151512 w 254161"/>
                  <a:gd name="connsiteY19" fmla="*/ 597 h 239413"/>
                  <a:gd name="connsiteX20" fmla="*/ 156941 w 254161"/>
                  <a:gd name="connsiteY20" fmla="*/ 216 h 239413"/>
                  <a:gd name="connsiteX21" fmla="*/ 203138 w 254161"/>
                  <a:gd name="connsiteY21" fmla="*/ 6979 h 239413"/>
                  <a:gd name="connsiteX22" fmla="*/ 206376 w 254161"/>
                  <a:gd name="connsiteY22" fmla="*/ 8312 h 239413"/>
                  <a:gd name="connsiteX23" fmla="*/ 234951 w 254161"/>
                  <a:gd name="connsiteY23" fmla="*/ 29458 h 239413"/>
                  <a:gd name="connsiteX24" fmla="*/ 235999 w 254161"/>
                  <a:gd name="connsiteY24" fmla="*/ 30601 h 239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54161" h="239413">
                    <a:moveTo>
                      <a:pt x="235999" y="30601"/>
                    </a:moveTo>
                    <a:cubicBezTo>
                      <a:pt x="236285" y="30982"/>
                      <a:pt x="236666" y="31458"/>
                      <a:pt x="236952" y="31839"/>
                    </a:cubicBezTo>
                    <a:cubicBezTo>
                      <a:pt x="244476" y="41364"/>
                      <a:pt x="249429" y="52318"/>
                      <a:pt x="252001" y="64033"/>
                    </a:cubicBezTo>
                    <a:cubicBezTo>
                      <a:pt x="252287" y="65176"/>
                      <a:pt x="252477" y="66319"/>
                      <a:pt x="252668" y="67558"/>
                    </a:cubicBezTo>
                    <a:cubicBezTo>
                      <a:pt x="255335" y="82226"/>
                      <a:pt x="254382" y="98133"/>
                      <a:pt x="250191" y="114135"/>
                    </a:cubicBezTo>
                    <a:cubicBezTo>
                      <a:pt x="249715" y="115849"/>
                      <a:pt x="249239" y="117659"/>
                      <a:pt x="248667" y="119374"/>
                    </a:cubicBezTo>
                    <a:cubicBezTo>
                      <a:pt x="239904" y="148044"/>
                      <a:pt x="220664" y="176809"/>
                      <a:pt x="192565" y="199765"/>
                    </a:cubicBezTo>
                    <a:cubicBezTo>
                      <a:pt x="164466" y="222720"/>
                      <a:pt x="132462" y="235864"/>
                      <a:pt x="102649" y="238817"/>
                    </a:cubicBezTo>
                    <a:cubicBezTo>
                      <a:pt x="100839" y="239008"/>
                      <a:pt x="99029" y="239103"/>
                      <a:pt x="97220" y="239198"/>
                    </a:cubicBezTo>
                    <a:cubicBezTo>
                      <a:pt x="80646" y="240151"/>
                      <a:pt x="64930" y="237960"/>
                      <a:pt x="51023" y="232435"/>
                    </a:cubicBezTo>
                    <a:cubicBezTo>
                      <a:pt x="49976" y="231959"/>
                      <a:pt x="48833" y="231578"/>
                      <a:pt x="47785" y="231102"/>
                    </a:cubicBezTo>
                    <a:cubicBezTo>
                      <a:pt x="36736" y="226244"/>
                      <a:pt x="27020" y="219196"/>
                      <a:pt x="19210" y="209956"/>
                    </a:cubicBezTo>
                    <a:cubicBezTo>
                      <a:pt x="18829" y="209575"/>
                      <a:pt x="18543" y="209194"/>
                      <a:pt x="18162" y="208813"/>
                    </a:cubicBezTo>
                    <a:cubicBezTo>
                      <a:pt x="17781" y="208432"/>
                      <a:pt x="17495" y="207956"/>
                      <a:pt x="17210" y="207575"/>
                    </a:cubicBezTo>
                    <a:cubicBezTo>
                      <a:pt x="9685" y="198050"/>
                      <a:pt x="4732" y="187096"/>
                      <a:pt x="2160" y="175381"/>
                    </a:cubicBezTo>
                    <a:cubicBezTo>
                      <a:pt x="1874" y="174238"/>
                      <a:pt x="1684" y="173095"/>
                      <a:pt x="1494" y="171856"/>
                    </a:cubicBezTo>
                    <a:cubicBezTo>
                      <a:pt x="-1173" y="157188"/>
                      <a:pt x="-221" y="141281"/>
                      <a:pt x="3970" y="125279"/>
                    </a:cubicBezTo>
                    <a:cubicBezTo>
                      <a:pt x="4446" y="123565"/>
                      <a:pt x="4922" y="121755"/>
                      <a:pt x="5494" y="120040"/>
                    </a:cubicBezTo>
                    <a:cubicBezTo>
                      <a:pt x="14257" y="91370"/>
                      <a:pt x="33497" y="62605"/>
                      <a:pt x="61596" y="39649"/>
                    </a:cubicBezTo>
                    <a:cubicBezTo>
                      <a:pt x="89695" y="16694"/>
                      <a:pt x="121699" y="3550"/>
                      <a:pt x="151512" y="597"/>
                    </a:cubicBezTo>
                    <a:cubicBezTo>
                      <a:pt x="153322" y="406"/>
                      <a:pt x="155132" y="311"/>
                      <a:pt x="156941" y="216"/>
                    </a:cubicBezTo>
                    <a:cubicBezTo>
                      <a:pt x="173515" y="-737"/>
                      <a:pt x="189231" y="1454"/>
                      <a:pt x="203138" y="6979"/>
                    </a:cubicBezTo>
                    <a:cubicBezTo>
                      <a:pt x="204186" y="7455"/>
                      <a:pt x="205329" y="7836"/>
                      <a:pt x="206376" y="8312"/>
                    </a:cubicBezTo>
                    <a:cubicBezTo>
                      <a:pt x="217425" y="13170"/>
                      <a:pt x="227141" y="20218"/>
                      <a:pt x="234951" y="29458"/>
                    </a:cubicBezTo>
                    <a:cubicBezTo>
                      <a:pt x="235332" y="29839"/>
                      <a:pt x="235713" y="30220"/>
                      <a:pt x="235999" y="30601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C00000"/>
                  </a:gs>
                  <a:gs pos="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4" name="图形 706">
                <a:extLst>
                  <a:ext uri="{FF2B5EF4-FFF2-40B4-BE49-F238E27FC236}">
                    <a16:creationId xmlns:a16="http://schemas.microsoft.com/office/drawing/2014/main" id="{25858150-8920-45A2-A62C-209F7B388E14}"/>
                  </a:ext>
                </a:extLst>
              </p:cNvPr>
              <p:cNvGrpSpPr/>
              <p:nvPr/>
            </p:nvGrpSpPr>
            <p:grpSpPr>
              <a:xfrm>
                <a:off x="3670507" y="140895"/>
                <a:ext cx="210213" cy="211509"/>
                <a:chOff x="3670507" y="140895"/>
                <a:chExt cx="210213" cy="211509"/>
              </a:xfrm>
              <a:solidFill>
                <a:srgbClr val="FFFFFF"/>
              </a:solidFill>
            </p:grpSpPr>
            <p:grpSp>
              <p:nvGrpSpPr>
                <p:cNvPr id="47" name="图形 706">
                  <a:extLst>
                    <a:ext uri="{FF2B5EF4-FFF2-40B4-BE49-F238E27FC236}">
                      <a16:creationId xmlns:a16="http://schemas.microsoft.com/office/drawing/2014/main" id="{B0EBBDB4-C5F6-F699-9E80-D6C0D40F6DDD}"/>
                    </a:ext>
                  </a:extLst>
                </p:cNvPr>
                <p:cNvGrpSpPr/>
                <p:nvPr/>
              </p:nvGrpSpPr>
              <p:grpSpPr>
                <a:xfrm>
                  <a:off x="3670507" y="140895"/>
                  <a:ext cx="210213" cy="211509"/>
                  <a:chOff x="3670507" y="140895"/>
                  <a:chExt cx="210213" cy="211509"/>
                </a:xfrm>
                <a:solidFill>
                  <a:srgbClr val="FFFFFF"/>
                </a:solidFill>
              </p:grpSpPr>
              <p:sp>
                <p:nvSpPr>
                  <p:cNvPr id="51" name="任意多边形: 形状 50">
                    <a:extLst>
                      <a:ext uri="{FF2B5EF4-FFF2-40B4-BE49-F238E27FC236}">
                        <a16:creationId xmlns:a16="http://schemas.microsoft.com/office/drawing/2014/main" id="{44BE5113-F165-68D6-7CD9-AA5EDF99D583}"/>
                      </a:ext>
                    </a:extLst>
                  </p:cNvPr>
                  <p:cNvSpPr/>
                  <p:nvPr/>
                </p:nvSpPr>
                <p:spPr>
                  <a:xfrm>
                    <a:off x="3743420" y="140895"/>
                    <a:ext cx="137301" cy="157332"/>
                  </a:xfrm>
                  <a:custGeom>
                    <a:avLst/>
                    <a:gdLst>
                      <a:gd name="connsiteX0" fmla="*/ 0 w 137301"/>
                      <a:gd name="connsiteY0" fmla="*/ 5028 h 157332"/>
                      <a:gd name="connsiteX1" fmla="*/ 2572 w 137301"/>
                      <a:gd name="connsiteY1" fmla="*/ 4171 h 157332"/>
                      <a:gd name="connsiteX2" fmla="*/ 10001 w 137301"/>
                      <a:gd name="connsiteY2" fmla="*/ 2170 h 157332"/>
                      <a:gd name="connsiteX3" fmla="*/ 21907 w 137301"/>
                      <a:gd name="connsiteY3" fmla="*/ 361 h 157332"/>
                      <a:gd name="connsiteX4" fmla="*/ 37719 w 137301"/>
                      <a:gd name="connsiteY4" fmla="*/ 361 h 157332"/>
                      <a:gd name="connsiteX5" fmla="*/ 39910 w 137301"/>
                      <a:gd name="connsiteY5" fmla="*/ 551 h 157332"/>
                      <a:gd name="connsiteX6" fmla="*/ 42100 w 137301"/>
                      <a:gd name="connsiteY6" fmla="*/ 837 h 157332"/>
                      <a:gd name="connsiteX7" fmla="*/ 46672 w 137301"/>
                      <a:gd name="connsiteY7" fmla="*/ 1504 h 157332"/>
                      <a:gd name="connsiteX8" fmla="*/ 56197 w 137301"/>
                      <a:gd name="connsiteY8" fmla="*/ 3599 h 157332"/>
                      <a:gd name="connsiteX9" fmla="*/ 76009 w 137301"/>
                      <a:gd name="connsiteY9" fmla="*/ 11219 h 157332"/>
                      <a:gd name="connsiteX10" fmla="*/ 80963 w 137301"/>
                      <a:gd name="connsiteY10" fmla="*/ 13886 h 157332"/>
                      <a:gd name="connsiteX11" fmla="*/ 85915 w 137301"/>
                      <a:gd name="connsiteY11" fmla="*/ 16839 h 157332"/>
                      <a:gd name="connsiteX12" fmla="*/ 95345 w 137301"/>
                      <a:gd name="connsiteY12" fmla="*/ 23602 h 157332"/>
                      <a:gd name="connsiteX13" fmla="*/ 112204 w 137301"/>
                      <a:gd name="connsiteY13" fmla="*/ 40270 h 157332"/>
                      <a:gd name="connsiteX14" fmla="*/ 125254 w 137301"/>
                      <a:gd name="connsiteY14" fmla="*/ 60082 h 157332"/>
                      <a:gd name="connsiteX15" fmla="*/ 133540 w 137301"/>
                      <a:gd name="connsiteY15" fmla="*/ 81418 h 157332"/>
                      <a:gd name="connsiteX16" fmla="*/ 137065 w 137301"/>
                      <a:gd name="connsiteY16" fmla="*/ 102469 h 157332"/>
                      <a:gd name="connsiteX17" fmla="*/ 136588 w 137301"/>
                      <a:gd name="connsiteY17" fmla="*/ 121328 h 157332"/>
                      <a:gd name="connsiteX18" fmla="*/ 133445 w 137301"/>
                      <a:gd name="connsiteY18" fmla="*/ 136759 h 157332"/>
                      <a:gd name="connsiteX19" fmla="*/ 129349 w 137301"/>
                      <a:gd name="connsiteY19" fmla="*/ 148093 h 157332"/>
                      <a:gd name="connsiteX20" fmla="*/ 125921 w 137301"/>
                      <a:gd name="connsiteY20" fmla="*/ 154951 h 157332"/>
                      <a:gd name="connsiteX21" fmla="*/ 124587 w 137301"/>
                      <a:gd name="connsiteY21" fmla="*/ 157333 h 157332"/>
                      <a:gd name="connsiteX22" fmla="*/ 125539 w 137301"/>
                      <a:gd name="connsiteY22" fmla="*/ 154761 h 157332"/>
                      <a:gd name="connsiteX23" fmla="*/ 127921 w 137301"/>
                      <a:gd name="connsiteY23" fmla="*/ 147522 h 157332"/>
                      <a:gd name="connsiteX24" fmla="*/ 130683 w 137301"/>
                      <a:gd name="connsiteY24" fmla="*/ 135997 h 157332"/>
                      <a:gd name="connsiteX25" fmla="*/ 132397 w 137301"/>
                      <a:gd name="connsiteY25" fmla="*/ 120852 h 157332"/>
                      <a:gd name="connsiteX26" fmla="*/ 131635 w 137301"/>
                      <a:gd name="connsiteY26" fmla="*/ 102850 h 157332"/>
                      <a:gd name="connsiteX27" fmla="*/ 127349 w 137301"/>
                      <a:gd name="connsiteY27" fmla="*/ 83228 h 157332"/>
                      <a:gd name="connsiteX28" fmla="*/ 118967 w 137301"/>
                      <a:gd name="connsiteY28" fmla="*/ 63416 h 157332"/>
                      <a:gd name="connsiteX29" fmla="*/ 106585 w 137301"/>
                      <a:gd name="connsiteY29" fmla="*/ 44938 h 157332"/>
                      <a:gd name="connsiteX30" fmla="*/ 90964 w 137301"/>
                      <a:gd name="connsiteY30" fmla="*/ 29126 h 157332"/>
                      <a:gd name="connsiteX31" fmla="*/ 82296 w 137301"/>
                      <a:gd name="connsiteY31" fmla="*/ 22554 h 157332"/>
                      <a:gd name="connsiteX32" fmla="*/ 77819 w 137301"/>
                      <a:gd name="connsiteY32" fmla="*/ 19696 h 157332"/>
                      <a:gd name="connsiteX33" fmla="*/ 73247 w 137301"/>
                      <a:gd name="connsiteY33" fmla="*/ 17029 h 157332"/>
                      <a:gd name="connsiteX34" fmla="*/ 54864 w 137301"/>
                      <a:gd name="connsiteY34" fmla="*/ 8933 h 157332"/>
                      <a:gd name="connsiteX35" fmla="*/ 45910 w 137301"/>
                      <a:gd name="connsiteY35" fmla="*/ 6361 h 157332"/>
                      <a:gd name="connsiteX36" fmla="*/ 41624 w 137301"/>
                      <a:gd name="connsiteY36" fmla="*/ 5409 h 157332"/>
                      <a:gd name="connsiteX37" fmla="*/ 39433 w 137301"/>
                      <a:gd name="connsiteY37" fmla="*/ 5028 h 157332"/>
                      <a:gd name="connsiteX38" fmla="*/ 37338 w 137301"/>
                      <a:gd name="connsiteY38" fmla="*/ 4647 h 157332"/>
                      <a:gd name="connsiteX39" fmla="*/ 22098 w 137301"/>
                      <a:gd name="connsiteY39" fmla="*/ 3313 h 157332"/>
                      <a:gd name="connsiteX40" fmla="*/ 10287 w 137301"/>
                      <a:gd name="connsiteY40" fmla="*/ 3790 h 157332"/>
                      <a:gd name="connsiteX41" fmla="*/ 2667 w 137301"/>
                      <a:gd name="connsiteY41" fmla="*/ 4742 h 157332"/>
                      <a:gd name="connsiteX42" fmla="*/ 0 w 137301"/>
                      <a:gd name="connsiteY42" fmla="*/ 5028 h 1573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</a:cxnLst>
                    <a:rect l="l" t="t" r="r" b="b"/>
                    <a:pathLst>
                      <a:path w="137301" h="157332">
                        <a:moveTo>
                          <a:pt x="0" y="5028"/>
                        </a:moveTo>
                        <a:cubicBezTo>
                          <a:pt x="0" y="5028"/>
                          <a:pt x="857" y="4742"/>
                          <a:pt x="2572" y="4171"/>
                        </a:cubicBezTo>
                        <a:cubicBezTo>
                          <a:pt x="4286" y="3694"/>
                          <a:pt x="6763" y="2837"/>
                          <a:pt x="10001" y="2170"/>
                        </a:cubicBezTo>
                        <a:cubicBezTo>
                          <a:pt x="13240" y="1504"/>
                          <a:pt x="17240" y="742"/>
                          <a:pt x="21907" y="361"/>
                        </a:cubicBezTo>
                        <a:cubicBezTo>
                          <a:pt x="26575" y="-20"/>
                          <a:pt x="31909" y="-211"/>
                          <a:pt x="37719" y="361"/>
                        </a:cubicBezTo>
                        <a:cubicBezTo>
                          <a:pt x="38386" y="456"/>
                          <a:pt x="39243" y="456"/>
                          <a:pt x="39910" y="551"/>
                        </a:cubicBezTo>
                        <a:cubicBezTo>
                          <a:pt x="40672" y="646"/>
                          <a:pt x="41338" y="742"/>
                          <a:pt x="42100" y="837"/>
                        </a:cubicBezTo>
                        <a:cubicBezTo>
                          <a:pt x="43624" y="1027"/>
                          <a:pt x="45148" y="1218"/>
                          <a:pt x="46672" y="1504"/>
                        </a:cubicBezTo>
                        <a:cubicBezTo>
                          <a:pt x="49816" y="1980"/>
                          <a:pt x="52959" y="2742"/>
                          <a:pt x="56197" y="3599"/>
                        </a:cubicBezTo>
                        <a:cubicBezTo>
                          <a:pt x="62674" y="5409"/>
                          <a:pt x="69437" y="7790"/>
                          <a:pt x="76009" y="11219"/>
                        </a:cubicBezTo>
                        <a:cubicBezTo>
                          <a:pt x="77629" y="12076"/>
                          <a:pt x="79343" y="12934"/>
                          <a:pt x="80963" y="13886"/>
                        </a:cubicBezTo>
                        <a:cubicBezTo>
                          <a:pt x="82677" y="14839"/>
                          <a:pt x="84296" y="15791"/>
                          <a:pt x="85915" y="16839"/>
                        </a:cubicBezTo>
                        <a:cubicBezTo>
                          <a:pt x="89154" y="18934"/>
                          <a:pt x="92297" y="21125"/>
                          <a:pt x="95345" y="23602"/>
                        </a:cubicBezTo>
                        <a:cubicBezTo>
                          <a:pt x="101441" y="28555"/>
                          <a:pt x="107156" y="34174"/>
                          <a:pt x="112204" y="40270"/>
                        </a:cubicBezTo>
                        <a:cubicBezTo>
                          <a:pt x="117253" y="46462"/>
                          <a:pt x="121634" y="53129"/>
                          <a:pt x="125254" y="60082"/>
                        </a:cubicBezTo>
                        <a:cubicBezTo>
                          <a:pt x="128873" y="67036"/>
                          <a:pt x="131635" y="74370"/>
                          <a:pt x="133540" y="81418"/>
                        </a:cubicBezTo>
                        <a:cubicBezTo>
                          <a:pt x="135541" y="88657"/>
                          <a:pt x="136588" y="95706"/>
                          <a:pt x="137065" y="102469"/>
                        </a:cubicBezTo>
                        <a:cubicBezTo>
                          <a:pt x="137541" y="109231"/>
                          <a:pt x="137255" y="115518"/>
                          <a:pt x="136588" y="121328"/>
                        </a:cubicBezTo>
                        <a:cubicBezTo>
                          <a:pt x="135922" y="127138"/>
                          <a:pt x="134779" y="132282"/>
                          <a:pt x="133445" y="136759"/>
                        </a:cubicBezTo>
                        <a:cubicBezTo>
                          <a:pt x="132112" y="141235"/>
                          <a:pt x="130683" y="145045"/>
                          <a:pt x="129349" y="148093"/>
                        </a:cubicBezTo>
                        <a:cubicBezTo>
                          <a:pt x="128016" y="151141"/>
                          <a:pt x="126778" y="153427"/>
                          <a:pt x="125921" y="154951"/>
                        </a:cubicBezTo>
                        <a:cubicBezTo>
                          <a:pt x="125063" y="156475"/>
                          <a:pt x="124587" y="157333"/>
                          <a:pt x="124587" y="157333"/>
                        </a:cubicBezTo>
                        <a:cubicBezTo>
                          <a:pt x="124587" y="157333"/>
                          <a:pt x="124968" y="156475"/>
                          <a:pt x="125539" y="154761"/>
                        </a:cubicBezTo>
                        <a:cubicBezTo>
                          <a:pt x="126206" y="153142"/>
                          <a:pt x="126968" y="150665"/>
                          <a:pt x="127921" y="147522"/>
                        </a:cubicBezTo>
                        <a:cubicBezTo>
                          <a:pt x="128873" y="144379"/>
                          <a:pt x="129826" y="140473"/>
                          <a:pt x="130683" y="135997"/>
                        </a:cubicBezTo>
                        <a:cubicBezTo>
                          <a:pt x="131540" y="131520"/>
                          <a:pt x="132112" y="126376"/>
                          <a:pt x="132397" y="120852"/>
                        </a:cubicBezTo>
                        <a:cubicBezTo>
                          <a:pt x="132588" y="115232"/>
                          <a:pt x="132397" y="109136"/>
                          <a:pt x="131635" y="102850"/>
                        </a:cubicBezTo>
                        <a:cubicBezTo>
                          <a:pt x="130873" y="96468"/>
                          <a:pt x="129445" y="89800"/>
                          <a:pt x="127349" y="83228"/>
                        </a:cubicBezTo>
                        <a:cubicBezTo>
                          <a:pt x="125254" y="76465"/>
                          <a:pt x="122396" y="69893"/>
                          <a:pt x="118967" y="63416"/>
                        </a:cubicBezTo>
                        <a:cubicBezTo>
                          <a:pt x="115538" y="56939"/>
                          <a:pt x="111347" y="50748"/>
                          <a:pt x="106585" y="44938"/>
                        </a:cubicBezTo>
                        <a:cubicBezTo>
                          <a:pt x="101917" y="39127"/>
                          <a:pt x="96583" y="33793"/>
                          <a:pt x="90964" y="29126"/>
                        </a:cubicBezTo>
                        <a:cubicBezTo>
                          <a:pt x="88106" y="26840"/>
                          <a:pt x="85249" y="24649"/>
                          <a:pt x="82296" y="22554"/>
                        </a:cubicBezTo>
                        <a:cubicBezTo>
                          <a:pt x="80772" y="21506"/>
                          <a:pt x="79343" y="20554"/>
                          <a:pt x="77819" y="19696"/>
                        </a:cubicBezTo>
                        <a:cubicBezTo>
                          <a:pt x="76200" y="18744"/>
                          <a:pt x="74771" y="17887"/>
                          <a:pt x="73247" y="17029"/>
                        </a:cubicBezTo>
                        <a:cubicBezTo>
                          <a:pt x="67151" y="13696"/>
                          <a:pt x="60865" y="11029"/>
                          <a:pt x="54864" y="8933"/>
                        </a:cubicBezTo>
                        <a:cubicBezTo>
                          <a:pt x="51816" y="7885"/>
                          <a:pt x="48863" y="7123"/>
                          <a:pt x="45910" y="6361"/>
                        </a:cubicBezTo>
                        <a:cubicBezTo>
                          <a:pt x="44482" y="5980"/>
                          <a:pt x="42958" y="5695"/>
                          <a:pt x="41624" y="5409"/>
                        </a:cubicBezTo>
                        <a:cubicBezTo>
                          <a:pt x="40862" y="5314"/>
                          <a:pt x="40196" y="5123"/>
                          <a:pt x="39433" y="5028"/>
                        </a:cubicBezTo>
                        <a:cubicBezTo>
                          <a:pt x="38671" y="4837"/>
                          <a:pt x="38100" y="4837"/>
                          <a:pt x="37338" y="4647"/>
                        </a:cubicBezTo>
                        <a:cubicBezTo>
                          <a:pt x="31813" y="3790"/>
                          <a:pt x="26670" y="3409"/>
                          <a:pt x="22098" y="3313"/>
                        </a:cubicBezTo>
                        <a:cubicBezTo>
                          <a:pt x="17526" y="3218"/>
                          <a:pt x="13525" y="3409"/>
                          <a:pt x="10287" y="3790"/>
                        </a:cubicBezTo>
                        <a:cubicBezTo>
                          <a:pt x="7048" y="4075"/>
                          <a:pt x="4477" y="4456"/>
                          <a:pt x="2667" y="4742"/>
                        </a:cubicBezTo>
                        <a:cubicBezTo>
                          <a:pt x="952" y="4933"/>
                          <a:pt x="0" y="5028"/>
                          <a:pt x="0" y="5028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2" name="任意多边形: 形状 51">
                    <a:extLst>
                      <a:ext uri="{FF2B5EF4-FFF2-40B4-BE49-F238E27FC236}">
                        <a16:creationId xmlns:a16="http://schemas.microsoft.com/office/drawing/2014/main" id="{4BAB94DF-7185-150A-64DB-CE33F9F8F6D0}"/>
                      </a:ext>
                    </a:extLst>
                  </p:cNvPr>
                  <p:cNvSpPr/>
                  <p:nvPr/>
                </p:nvSpPr>
                <p:spPr>
                  <a:xfrm>
                    <a:off x="3670507" y="195071"/>
                    <a:ext cx="137301" cy="157332"/>
                  </a:xfrm>
                  <a:custGeom>
                    <a:avLst/>
                    <a:gdLst>
                      <a:gd name="connsiteX0" fmla="*/ 137301 w 137301"/>
                      <a:gd name="connsiteY0" fmla="*/ 152305 h 157332"/>
                      <a:gd name="connsiteX1" fmla="*/ 134730 w 137301"/>
                      <a:gd name="connsiteY1" fmla="*/ 153162 h 157332"/>
                      <a:gd name="connsiteX2" fmla="*/ 127300 w 137301"/>
                      <a:gd name="connsiteY2" fmla="*/ 155162 h 157332"/>
                      <a:gd name="connsiteX3" fmla="*/ 115394 w 137301"/>
                      <a:gd name="connsiteY3" fmla="*/ 156972 h 157332"/>
                      <a:gd name="connsiteX4" fmla="*/ 99582 w 137301"/>
                      <a:gd name="connsiteY4" fmla="*/ 156972 h 157332"/>
                      <a:gd name="connsiteX5" fmla="*/ 97391 w 137301"/>
                      <a:gd name="connsiteY5" fmla="*/ 156781 h 157332"/>
                      <a:gd name="connsiteX6" fmla="*/ 95201 w 137301"/>
                      <a:gd name="connsiteY6" fmla="*/ 156496 h 157332"/>
                      <a:gd name="connsiteX7" fmla="*/ 90629 w 137301"/>
                      <a:gd name="connsiteY7" fmla="*/ 155829 h 157332"/>
                      <a:gd name="connsiteX8" fmla="*/ 81104 w 137301"/>
                      <a:gd name="connsiteY8" fmla="*/ 153734 h 157332"/>
                      <a:gd name="connsiteX9" fmla="*/ 61292 w 137301"/>
                      <a:gd name="connsiteY9" fmla="*/ 146114 h 157332"/>
                      <a:gd name="connsiteX10" fmla="*/ 56339 w 137301"/>
                      <a:gd name="connsiteY10" fmla="*/ 143447 h 157332"/>
                      <a:gd name="connsiteX11" fmla="*/ 51386 w 137301"/>
                      <a:gd name="connsiteY11" fmla="*/ 140494 h 157332"/>
                      <a:gd name="connsiteX12" fmla="*/ 41956 w 137301"/>
                      <a:gd name="connsiteY12" fmla="*/ 133731 h 157332"/>
                      <a:gd name="connsiteX13" fmla="*/ 25097 w 137301"/>
                      <a:gd name="connsiteY13" fmla="*/ 117062 h 157332"/>
                      <a:gd name="connsiteX14" fmla="*/ 12048 w 137301"/>
                      <a:gd name="connsiteY14" fmla="*/ 97155 h 157332"/>
                      <a:gd name="connsiteX15" fmla="*/ 3761 w 137301"/>
                      <a:gd name="connsiteY15" fmla="*/ 75819 h 157332"/>
                      <a:gd name="connsiteX16" fmla="*/ 237 w 137301"/>
                      <a:gd name="connsiteY16" fmla="*/ 54864 h 157332"/>
                      <a:gd name="connsiteX17" fmla="*/ 713 w 137301"/>
                      <a:gd name="connsiteY17" fmla="*/ 36005 h 157332"/>
                      <a:gd name="connsiteX18" fmla="*/ 3856 w 137301"/>
                      <a:gd name="connsiteY18" fmla="*/ 20574 h 157332"/>
                      <a:gd name="connsiteX19" fmla="*/ 7952 w 137301"/>
                      <a:gd name="connsiteY19" fmla="*/ 9239 h 157332"/>
                      <a:gd name="connsiteX20" fmla="*/ 11381 w 137301"/>
                      <a:gd name="connsiteY20" fmla="*/ 2381 h 157332"/>
                      <a:gd name="connsiteX21" fmla="*/ 12714 w 137301"/>
                      <a:gd name="connsiteY21" fmla="*/ 0 h 157332"/>
                      <a:gd name="connsiteX22" fmla="*/ 11762 w 137301"/>
                      <a:gd name="connsiteY22" fmla="*/ 2572 h 157332"/>
                      <a:gd name="connsiteX23" fmla="*/ 9381 w 137301"/>
                      <a:gd name="connsiteY23" fmla="*/ 9811 h 157332"/>
                      <a:gd name="connsiteX24" fmla="*/ 6618 w 137301"/>
                      <a:gd name="connsiteY24" fmla="*/ 21336 h 157332"/>
                      <a:gd name="connsiteX25" fmla="*/ 4904 w 137301"/>
                      <a:gd name="connsiteY25" fmla="*/ 36481 h 157332"/>
                      <a:gd name="connsiteX26" fmla="*/ 5666 w 137301"/>
                      <a:gd name="connsiteY26" fmla="*/ 54483 h 157332"/>
                      <a:gd name="connsiteX27" fmla="*/ 9952 w 137301"/>
                      <a:gd name="connsiteY27" fmla="*/ 74105 h 157332"/>
                      <a:gd name="connsiteX28" fmla="*/ 18334 w 137301"/>
                      <a:gd name="connsiteY28" fmla="*/ 93917 h 157332"/>
                      <a:gd name="connsiteX29" fmla="*/ 30716 w 137301"/>
                      <a:gd name="connsiteY29" fmla="*/ 112395 h 157332"/>
                      <a:gd name="connsiteX30" fmla="*/ 46338 w 137301"/>
                      <a:gd name="connsiteY30" fmla="*/ 128206 h 157332"/>
                      <a:gd name="connsiteX31" fmla="*/ 55005 w 137301"/>
                      <a:gd name="connsiteY31" fmla="*/ 134779 h 157332"/>
                      <a:gd name="connsiteX32" fmla="*/ 59482 w 137301"/>
                      <a:gd name="connsiteY32" fmla="*/ 137636 h 157332"/>
                      <a:gd name="connsiteX33" fmla="*/ 64054 w 137301"/>
                      <a:gd name="connsiteY33" fmla="*/ 140303 h 157332"/>
                      <a:gd name="connsiteX34" fmla="*/ 82437 w 137301"/>
                      <a:gd name="connsiteY34" fmla="*/ 148400 h 157332"/>
                      <a:gd name="connsiteX35" fmla="*/ 91391 w 137301"/>
                      <a:gd name="connsiteY35" fmla="*/ 150971 h 157332"/>
                      <a:gd name="connsiteX36" fmla="*/ 95677 w 137301"/>
                      <a:gd name="connsiteY36" fmla="*/ 151924 h 157332"/>
                      <a:gd name="connsiteX37" fmla="*/ 97868 w 137301"/>
                      <a:gd name="connsiteY37" fmla="*/ 152305 h 157332"/>
                      <a:gd name="connsiteX38" fmla="*/ 99963 w 137301"/>
                      <a:gd name="connsiteY38" fmla="*/ 152686 h 157332"/>
                      <a:gd name="connsiteX39" fmla="*/ 115203 w 137301"/>
                      <a:gd name="connsiteY39" fmla="*/ 154019 h 157332"/>
                      <a:gd name="connsiteX40" fmla="*/ 127014 w 137301"/>
                      <a:gd name="connsiteY40" fmla="*/ 153543 h 157332"/>
                      <a:gd name="connsiteX41" fmla="*/ 134634 w 137301"/>
                      <a:gd name="connsiteY41" fmla="*/ 152591 h 157332"/>
                      <a:gd name="connsiteX42" fmla="*/ 137301 w 137301"/>
                      <a:gd name="connsiteY42" fmla="*/ 152305 h 1573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</a:cxnLst>
                    <a:rect l="l" t="t" r="r" b="b"/>
                    <a:pathLst>
                      <a:path w="137301" h="157332">
                        <a:moveTo>
                          <a:pt x="137301" y="152305"/>
                        </a:moveTo>
                        <a:cubicBezTo>
                          <a:pt x="137301" y="152305"/>
                          <a:pt x="136444" y="152591"/>
                          <a:pt x="134730" y="153162"/>
                        </a:cubicBezTo>
                        <a:cubicBezTo>
                          <a:pt x="133015" y="153638"/>
                          <a:pt x="130539" y="154496"/>
                          <a:pt x="127300" y="155162"/>
                        </a:cubicBezTo>
                        <a:cubicBezTo>
                          <a:pt x="124062" y="155829"/>
                          <a:pt x="120061" y="156591"/>
                          <a:pt x="115394" y="156972"/>
                        </a:cubicBezTo>
                        <a:cubicBezTo>
                          <a:pt x="110727" y="157353"/>
                          <a:pt x="105393" y="157544"/>
                          <a:pt x="99582" y="156972"/>
                        </a:cubicBezTo>
                        <a:cubicBezTo>
                          <a:pt x="98915" y="156877"/>
                          <a:pt x="98058" y="156877"/>
                          <a:pt x="97391" y="156781"/>
                        </a:cubicBezTo>
                        <a:cubicBezTo>
                          <a:pt x="96630" y="156686"/>
                          <a:pt x="95963" y="156591"/>
                          <a:pt x="95201" y="156496"/>
                        </a:cubicBezTo>
                        <a:cubicBezTo>
                          <a:pt x="93677" y="156305"/>
                          <a:pt x="92153" y="156115"/>
                          <a:pt x="90629" y="155829"/>
                        </a:cubicBezTo>
                        <a:cubicBezTo>
                          <a:pt x="87486" y="155353"/>
                          <a:pt x="84342" y="154591"/>
                          <a:pt x="81104" y="153734"/>
                        </a:cubicBezTo>
                        <a:cubicBezTo>
                          <a:pt x="74627" y="151924"/>
                          <a:pt x="67864" y="149543"/>
                          <a:pt x="61292" y="146114"/>
                        </a:cubicBezTo>
                        <a:cubicBezTo>
                          <a:pt x="59673" y="145256"/>
                          <a:pt x="57958" y="144399"/>
                          <a:pt x="56339" y="143447"/>
                        </a:cubicBezTo>
                        <a:cubicBezTo>
                          <a:pt x="54624" y="142494"/>
                          <a:pt x="53005" y="141542"/>
                          <a:pt x="51386" y="140494"/>
                        </a:cubicBezTo>
                        <a:cubicBezTo>
                          <a:pt x="48147" y="138398"/>
                          <a:pt x="45004" y="136208"/>
                          <a:pt x="41956" y="133731"/>
                        </a:cubicBezTo>
                        <a:cubicBezTo>
                          <a:pt x="35860" y="128778"/>
                          <a:pt x="30145" y="123158"/>
                          <a:pt x="25097" y="117062"/>
                        </a:cubicBezTo>
                        <a:cubicBezTo>
                          <a:pt x="20048" y="110871"/>
                          <a:pt x="15667" y="104204"/>
                          <a:pt x="12048" y="97155"/>
                        </a:cubicBezTo>
                        <a:cubicBezTo>
                          <a:pt x="8428" y="90202"/>
                          <a:pt x="5666" y="82963"/>
                          <a:pt x="3761" y="75819"/>
                        </a:cubicBezTo>
                        <a:cubicBezTo>
                          <a:pt x="1761" y="68580"/>
                          <a:pt x="713" y="61532"/>
                          <a:pt x="237" y="54864"/>
                        </a:cubicBezTo>
                        <a:cubicBezTo>
                          <a:pt x="-240" y="48101"/>
                          <a:pt x="46" y="41815"/>
                          <a:pt x="713" y="36005"/>
                        </a:cubicBezTo>
                        <a:cubicBezTo>
                          <a:pt x="1380" y="30194"/>
                          <a:pt x="2523" y="25051"/>
                          <a:pt x="3856" y="20574"/>
                        </a:cubicBezTo>
                        <a:cubicBezTo>
                          <a:pt x="5190" y="16097"/>
                          <a:pt x="6618" y="12287"/>
                          <a:pt x="7952" y="9239"/>
                        </a:cubicBezTo>
                        <a:cubicBezTo>
                          <a:pt x="9285" y="6191"/>
                          <a:pt x="10523" y="3905"/>
                          <a:pt x="11381" y="2381"/>
                        </a:cubicBezTo>
                        <a:cubicBezTo>
                          <a:pt x="12238" y="857"/>
                          <a:pt x="12714" y="0"/>
                          <a:pt x="12714" y="0"/>
                        </a:cubicBezTo>
                        <a:cubicBezTo>
                          <a:pt x="12714" y="0"/>
                          <a:pt x="12333" y="857"/>
                          <a:pt x="11762" y="2572"/>
                        </a:cubicBezTo>
                        <a:cubicBezTo>
                          <a:pt x="11095" y="4191"/>
                          <a:pt x="10333" y="6668"/>
                          <a:pt x="9381" y="9811"/>
                        </a:cubicBezTo>
                        <a:cubicBezTo>
                          <a:pt x="8428" y="12954"/>
                          <a:pt x="7476" y="16859"/>
                          <a:pt x="6618" y="21336"/>
                        </a:cubicBezTo>
                        <a:cubicBezTo>
                          <a:pt x="5761" y="25813"/>
                          <a:pt x="5190" y="30956"/>
                          <a:pt x="4904" y="36481"/>
                        </a:cubicBezTo>
                        <a:cubicBezTo>
                          <a:pt x="4713" y="42101"/>
                          <a:pt x="4904" y="48197"/>
                          <a:pt x="5666" y="54483"/>
                        </a:cubicBezTo>
                        <a:cubicBezTo>
                          <a:pt x="6428" y="60865"/>
                          <a:pt x="7857" y="67532"/>
                          <a:pt x="9952" y="74105"/>
                        </a:cubicBezTo>
                        <a:cubicBezTo>
                          <a:pt x="12048" y="80867"/>
                          <a:pt x="14905" y="87440"/>
                          <a:pt x="18334" y="93917"/>
                        </a:cubicBezTo>
                        <a:cubicBezTo>
                          <a:pt x="21763" y="100394"/>
                          <a:pt x="25954" y="106585"/>
                          <a:pt x="30716" y="112395"/>
                        </a:cubicBezTo>
                        <a:cubicBezTo>
                          <a:pt x="35384" y="118205"/>
                          <a:pt x="40718" y="123539"/>
                          <a:pt x="46338" y="128206"/>
                        </a:cubicBezTo>
                        <a:cubicBezTo>
                          <a:pt x="49195" y="130493"/>
                          <a:pt x="52053" y="132683"/>
                          <a:pt x="55005" y="134779"/>
                        </a:cubicBezTo>
                        <a:cubicBezTo>
                          <a:pt x="56529" y="135827"/>
                          <a:pt x="57958" y="136779"/>
                          <a:pt x="59482" y="137636"/>
                        </a:cubicBezTo>
                        <a:cubicBezTo>
                          <a:pt x="61101" y="138589"/>
                          <a:pt x="62530" y="139446"/>
                          <a:pt x="64054" y="140303"/>
                        </a:cubicBezTo>
                        <a:cubicBezTo>
                          <a:pt x="70150" y="143637"/>
                          <a:pt x="76437" y="146304"/>
                          <a:pt x="82437" y="148400"/>
                        </a:cubicBezTo>
                        <a:cubicBezTo>
                          <a:pt x="85485" y="149447"/>
                          <a:pt x="88438" y="150209"/>
                          <a:pt x="91391" y="150971"/>
                        </a:cubicBezTo>
                        <a:cubicBezTo>
                          <a:pt x="92820" y="151352"/>
                          <a:pt x="94344" y="151638"/>
                          <a:pt x="95677" y="151924"/>
                        </a:cubicBezTo>
                        <a:cubicBezTo>
                          <a:pt x="96439" y="152019"/>
                          <a:pt x="97106" y="152210"/>
                          <a:pt x="97868" y="152305"/>
                        </a:cubicBezTo>
                        <a:cubicBezTo>
                          <a:pt x="98630" y="152400"/>
                          <a:pt x="99201" y="152495"/>
                          <a:pt x="99963" y="152686"/>
                        </a:cubicBezTo>
                        <a:cubicBezTo>
                          <a:pt x="105488" y="153543"/>
                          <a:pt x="110631" y="153924"/>
                          <a:pt x="115203" y="154019"/>
                        </a:cubicBezTo>
                        <a:cubicBezTo>
                          <a:pt x="119775" y="154115"/>
                          <a:pt x="123776" y="153924"/>
                          <a:pt x="127014" y="153543"/>
                        </a:cubicBezTo>
                        <a:cubicBezTo>
                          <a:pt x="130253" y="153257"/>
                          <a:pt x="132824" y="152876"/>
                          <a:pt x="134634" y="152591"/>
                        </a:cubicBezTo>
                        <a:cubicBezTo>
                          <a:pt x="136349" y="152495"/>
                          <a:pt x="137301" y="152305"/>
                          <a:pt x="137301" y="15230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48" name="图形 706">
                  <a:extLst>
                    <a:ext uri="{FF2B5EF4-FFF2-40B4-BE49-F238E27FC236}">
                      <a16:creationId xmlns:a16="http://schemas.microsoft.com/office/drawing/2014/main" id="{7D2CC2FE-2D4D-67AD-95A5-E49660878262}"/>
                    </a:ext>
                  </a:extLst>
                </p:cNvPr>
                <p:cNvGrpSpPr/>
                <p:nvPr/>
              </p:nvGrpSpPr>
              <p:grpSpPr>
                <a:xfrm>
                  <a:off x="3700234" y="160305"/>
                  <a:ext cx="150760" cy="172688"/>
                  <a:chOff x="3700234" y="160305"/>
                  <a:chExt cx="150760" cy="172688"/>
                </a:xfrm>
                <a:solidFill>
                  <a:srgbClr val="FFFFFF"/>
                </a:solidFill>
              </p:grpSpPr>
              <p:sp>
                <p:nvSpPr>
                  <p:cNvPr id="49" name="任意多边形: 形状 48">
                    <a:extLst>
                      <a:ext uri="{FF2B5EF4-FFF2-40B4-BE49-F238E27FC236}">
                        <a16:creationId xmlns:a16="http://schemas.microsoft.com/office/drawing/2014/main" id="{095022F0-36EB-EF96-5B7B-CAA6719CD69A}"/>
                      </a:ext>
                    </a:extLst>
                  </p:cNvPr>
                  <p:cNvSpPr/>
                  <p:nvPr/>
                </p:nvSpPr>
                <p:spPr>
                  <a:xfrm>
                    <a:off x="3725894" y="160305"/>
                    <a:ext cx="125100" cy="152114"/>
                  </a:xfrm>
                  <a:custGeom>
                    <a:avLst/>
                    <a:gdLst>
                      <a:gd name="connsiteX0" fmla="*/ 0 w 125100"/>
                      <a:gd name="connsiteY0" fmla="*/ 0 h 152114"/>
                      <a:gd name="connsiteX1" fmla="*/ 571 w 125100"/>
                      <a:gd name="connsiteY1" fmla="*/ 0 h 152114"/>
                      <a:gd name="connsiteX2" fmla="*/ 2286 w 125100"/>
                      <a:gd name="connsiteY2" fmla="*/ 191 h 152114"/>
                      <a:gd name="connsiteX3" fmla="*/ 8763 w 125100"/>
                      <a:gd name="connsiteY3" fmla="*/ 1333 h 152114"/>
                      <a:gd name="connsiteX4" fmla="*/ 18574 w 125100"/>
                      <a:gd name="connsiteY4" fmla="*/ 4572 h 152114"/>
                      <a:gd name="connsiteX5" fmla="*/ 30671 w 125100"/>
                      <a:gd name="connsiteY5" fmla="*/ 10382 h 152114"/>
                      <a:gd name="connsiteX6" fmla="*/ 44101 w 125100"/>
                      <a:gd name="connsiteY6" fmla="*/ 18955 h 152114"/>
                      <a:gd name="connsiteX7" fmla="*/ 58007 w 125100"/>
                      <a:gd name="connsiteY7" fmla="*/ 29908 h 152114"/>
                      <a:gd name="connsiteX8" fmla="*/ 71818 w 125100"/>
                      <a:gd name="connsiteY8" fmla="*/ 43053 h 152114"/>
                      <a:gd name="connsiteX9" fmla="*/ 84867 w 125100"/>
                      <a:gd name="connsiteY9" fmla="*/ 57721 h 152114"/>
                      <a:gd name="connsiteX10" fmla="*/ 96679 w 125100"/>
                      <a:gd name="connsiteY10" fmla="*/ 73343 h 152114"/>
                      <a:gd name="connsiteX11" fmla="*/ 106775 w 125100"/>
                      <a:gd name="connsiteY11" fmla="*/ 89440 h 152114"/>
                      <a:gd name="connsiteX12" fmla="*/ 114776 w 125100"/>
                      <a:gd name="connsiteY12" fmla="*/ 105251 h 152114"/>
                      <a:gd name="connsiteX13" fmla="*/ 120491 w 125100"/>
                      <a:gd name="connsiteY13" fmla="*/ 120110 h 152114"/>
                      <a:gd name="connsiteX14" fmla="*/ 123825 w 125100"/>
                      <a:gd name="connsiteY14" fmla="*/ 133064 h 152114"/>
                      <a:gd name="connsiteX15" fmla="*/ 125063 w 125100"/>
                      <a:gd name="connsiteY15" fmla="*/ 143256 h 152114"/>
                      <a:gd name="connsiteX16" fmla="*/ 124873 w 125100"/>
                      <a:gd name="connsiteY16" fmla="*/ 149828 h 152114"/>
                      <a:gd name="connsiteX17" fmla="*/ 124682 w 125100"/>
                      <a:gd name="connsiteY17" fmla="*/ 151543 h 152114"/>
                      <a:gd name="connsiteX18" fmla="*/ 124587 w 125100"/>
                      <a:gd name="connsiteY18" fmla="*/ 152114 h 152114"/>
                      <a:gd name="connsiteX19" fmla="*/ 124396 w 125100"/>
                      <a:gd name="connsiteY19" fmla="*/ 149828 h 152114"/>
                      <a:gd name="connsiteX20" fmla="*/ 123539 w 125100"/>
                      <a:gd name="connsiteY20" fmla="*/ 143447 h 152114"/>
                      <a:gd name="connsiteX21" fmla="*/ 121063 w 125100"/>
                      <a:gd name="connsiteY21" fmla="*/ 133731 h 152114"/>
                      <a:gd name="connsiteX22" fmla="*/ 116491 w 125100"/>
                      <a:gd name="connsiteY22" fmla="*/ 121539 h 152114"/>
                      <a:gd name="connsiteX23" fmla="*/ 109823 w 125100"/>
                      <a:gd name="connsiteY23" fmla="*/ 107632 h 152114"/>
                      <a:gd name="connsiteX24" fmla="*/ 101155 w 125100"/>
                      <a:gd name="connsiteY24" fmla="*/ 92774 h 152114"/>
                      <a:gd name="connsiteX25" fmla="*/ 90868 w 125100"/>
                      <a:gd name="connsiteY25" fmla="*/ 77438 h 152114"/>
                      <a:gd name="connsiteX26" fmla="*/ 79248 w 125100"/>
                      <a:gd name="connsiteY26" fmla="*/ 62294 h 152114"/>
                      <a:gd name="connsiteX27" fmla="*/ 66770 w 125100"/>
                      <a:gd name="connsiteY27" fmla="*/ 47911 h 152114"/>
                      <a:gd name="connsiteX28" fmla="*/ 53816 w 125100"/>
                      <a:gd name="connsiteY28" fmla="*/ 34766 h 152114"/>
                      <a:gd name="connsiteX29" fmla="*/ 40957 w 125100"/>
                      <a:gd name="connsiteY29" fmla="*/ 23336 h 152114"/>
                      <a:gd name="connsiteX30" fmla="*/ 28670 w 125100"/>
                      <a:gd name="connsiteY30" fmla="*/ 14002 h 152114"/>
                      <a:gd name="connsiteX31" fmla="*/ 17621 w 125100"/>
                      <a:gd name="connsiteY31" fmla="*/ 7144 h 152114"/>
                      <a:gd name="connsiteX32" fmla="*/ 8572 w 125100"/>
                      <a:gd name="connsiteY32" fmla="*/ 2762 h 152114"/>
                      <a:gd name="connsiteX33" fmla="*/ 2476 w 125100"/>
                      <a:gd name="connsiteY33" fmla="*/ 667 h 152114"/>
                      <a:gd name="connsiteX34" fmla="*/ 0 w 125100"/>
                      <a:gd name="connsiteY34" fmla="*/ 0 h 1521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</a:cxnLst>
                    <a:rect l="l" t="t" r="r" b="b"/>
                    <a:pathLst>
                      <a:path w="125100" h="152114">
                        <a:moveTo>
                          <a:pt x="0" y="0"/>
                        </a:moveTo>
                        <a:cubicBezTo>
                          <a:pt x="0" y="0"/>
                          <a:pt x="190" y="0"/>
                          <a:pt x="571" y="0"/>
                        </a:cubicBezTo>
                        <a:cubicBezTo>
                          <a:pt x="952" y="0"/>
                          <a:pt x="1524" y="95"/>
                          <a:pt x="2286" y="191"/>
                        </a:cubicBezTo>
                        <a:cubicBezTo>
                          <a:pt x="3810" y="381"/>
                          <a:pt x="6001" y="667"/>
                          <a:pt x="8763" y="1333"/>
                        </a:cubicBezTo>
                        <a:cubicBezTo>
                          <a:pt x="11525" y="2000"/>
                          <a:pt x="14859" y="3048"/>
                          <a:pt x="18574" y="4572"/>
                        </a:cubicBezTo>
                        <a:cubicBezTo>
                          <a:pt x="22288" y="6096"/>
                          <a:pt x="26289" y="8001"/>
                          <a:pt x="30671" y="10382"/>
                        </a:cubicBezTo>
                        <a:cubicBezTo>
                          <a:pt x="34957" y="12764"/>
                          <a:pt x="39529" y="15621"/>
                          <a:pt x="44101" y="18955"/>
                        </a:cubicBezTo>
                        <a:cubicBezTo>
                          <a:pt x="48673" y="22193"/>
                          <a:pt x="53435" y="25908"/>
                          <a:pt x="58007" y="29908"/>
                        </a:cubicBezTo>
                        <a:cubicBezTo>
                          <a:pt x="62674" y="34004"/>
                          <a:pt x="67246" y="38386"/>
                          <a:pt x="71818" y="43053"/>
                        </a:cubicBezTo>
                        <a:cubicBezTo>
                          <a:pt x="76295" y="47720"/>
                          <a:pt x="80677" y="52578"/>
                          <a:pt x="84867" y="57721"/>
                        </a:cubicBezTo>
                        <a:cubicBezTo>
                          <a:pt x="88963" y="62770"/>
                          <a:pt x="92964" y="68008"/>
                          <a:pt x="96679" y="73343"/>
                        </a:cubicBezTo>
                        <a:cubicBezTo>
                          <a:pt x="100393" y="78677"/>
                          <a:pt x="103727" y="84106"/>
                          <a:pt x="106775" y="89440"/>
                        </a:cubicBezTo>
                        <a:cubicBezTo>
                          <a:pt x="109823" y="94774"/>
                          <a:pt x="112490" y="100108"/>
                          <a:pt x="114776" y="105251"/>
                        </a:cubicBezTo>
                        <a:cubicBezTo>
                          <a:pt x="117157" y="110395"/>
                          <a:pt x="118967" y="115348"/>
                          <a:pt x="120491" y="120110"/>
                        </a:cubicBezTo>
                        <a:cubicBezTo>
                          <a:pt x="122015" y="124778"/>
                          <a:pt x="123063" y="129159"/>
                          <a:pt x="123825" y="133064"/>
                        </a:cubicBezTo>
                        <a:cubicBezTo>
                          <a:pt x="124587" y="136969"/>
                          <a:pt x="124873" y="140399"/>
                          <a:pt x="125063" y="143256"/>
                        </a:cubicBezTo>
                        <a:cubicBezTo>
                          <a:pt x="125158" y="146113"/>
                          <a:pt x="125063" y="148304"/>
                          <a:pt x="124873" y="149828"/>
                        </a:cubicBezTo>
                        <a:cubicBezTo>
                          <a:pt x="124777" y="150590"/>
                          <a:pt x="124682" y="151162"/>
                          <a:pt x="124682" y="151543"/>
                        </a:cubicBezTo>
                        <a:cubicBezTo>
                          <a:pt x="124587" y="151924"/>
                          <a:pt x="124587" y="152114"/>
                          <a:pt x="124587" y="152114"/>
                        </a:cubicBezTo>
                        <a:cubicBezTo>
                          <a:pt x="124587" y="152114"/>
                          <a:pt x="124587" y="151352"/>
                          <a:pt x="124396" y="149828"/>
                        </a:cubicBezTo>
                        <a:cubicBezTo>
                          <a:pt x="124301" y="148304"/>
                          <a:pt x="124015" y="146113"/>
                          <a:pt x="123539" y="143447"/>
                        </a:cubicBezTo>
                        <a:cubicBezTo>
                          <a:pt x="123063" y="140684"/>
                          <a:pt x="122206" y="137446"/>
                          <a:pt x="121063" y="133731"/>
                        </a:cubicBezTo>
                        <a:cubicBezTo>
                          <a:pt x="119920" y="130016"/>
                          <a:pt x="118396" y="125920"/>
                          <a:pt x="116491" y="121539"/>
                        </a:cubicBezTo>
                        <a:cubicBezTo>
                          <a:pt x="114586" y="117157"/>
                          <a:pt x="112300" y="112490"/>
                          <a:pt x="109823" y="107632"/>
                        </a:cubicBezTo>
                        <a:cubicBezTo>
                          <a:pt x="107251" y="102775"/>
                          <a:pt x="104299" y="97822"/>
                          <a:pt x="101155" y="92774"/>
                        </a:cubicBezTo>
                        <a:cubicBezTo>
                          <a:pt x="98012" y="87725"/>
                          <a:pt x="94488" y="82582"/>
                          <a:pt x="90868" y="77438"/>
                        </a:cubicBezTo>
                        <a:cubicBezTo>
                          <a:pt x="87154" y="72295"/>
                          <a:pt x="83344" y="67246"/>
                          <a:pt x="79248" y="62294"/>
                        </a:cubicBezTo>
                        <a:cubicBezTo>
                          <a:pt x="75247" y="57341"/>
                          <a:pt x="71056" y="52578"/>
                          <a:pt x="66770" y="47911"/>
                        </a:cubicBezTo>
                        <a:cubicBezTo>
                          <a:pt x="62484" y="43339"/>
                          <a:pt x="58198" y="38862"/>
                          <a:pt x="53816" y="34766"/>
                        </a:cubicBezTo>
                        <a:cubicBezTo>
                          <a:pt x="49434" y="30670"/>
                          <a:pt x="45148" y="26765"/>
                          <a:pt x="40957" y="23336"/>
                        </a:cubicBezTo>
                        <a:cubicBezTo>
                          <a:pt x="36671" y="19907"/>
                          <a:pt x="32575" y="16764"/>
                          <a:pt x="28670" y="14002"/>
                        </a:cubicBezTo>
                        <a:cubicBezTo>
                          <a:pt x="24765" y="11335"/>
                          <a:pt x="20955" y="8954"/>
                          <a:pt x="17621" y="7144"/>
                        </a:cubicBezTo>
                        <a:cubicBezTo>
                          <a:pt x="14192" y="5334"/>
                          <a:pt x="11144" y="3810"/>
                          <a:pt x="8572" y="2762"/>
                        </a:cubicBezTo>
                        <a:cubicBezTo>
                          <a:pt x="6001" y="1715"/>
                          <a:pt x="3905" y="1048"/>
                          <a:pt x="2476" y="667"/>
                        </a:cubicBezTo>
                        <a:cubicBezTo>
                          <a:pt x="762" y="19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0" name="任意多边形: 形状 49">
                    <a:extLst>
                      <a:ext uri="{FF2B5EF4-FFF2-40B4-BE49-F238E27FC236}">
                        <a16:creationId xmlns:a16="http://schemas.microsoft.com/office/drawing/2014/main" id="{6D2E3096-73BF-C34C-81CD-4C37F8D19441}"/>
                      </a:ext>
                    </a:extLst>
                  </p:cNvPr>
                  <p:cNvSpPr/>
                  <p:nvPr/>
                </p:nvSpPr>
                <p:spPr>
                  <a:xfrm>
                    <a:off x="3700234" y="180784"/>
                    <a:ext cx="125100" cy="152209"/>
                  </a:xfrm>
                  <a:custGeom>
                    <a:avLst/>
                    <a:gdLst>
                      <a:gd name="connsiteX0" fmla="*/ 125100 w 125100"/>
                      <a:gd name="connsiteY0" fmla="*/ 152210 h 152209"/>
                      <a:gd name="connsiteX1" fmla="*/ 124529 w 125100"/>
                      <a:gd name="connsiteY1" fmla="*/ 152210 h 152209"/>
                      <a:gd name="connsiteX2" fmla="*/ 122815 w 125100"/>
                      <a:gd name="connsiteY2" fmla="*/ 152019 h 152209"/>
                      <a:gd name="connsiteX3" fmla="*/ 116338 w 125100"/>
                      <a:gd name="connsiteY3" fmla="*/ 150876 h 152209"/>
                      <a:gd name="connsiteX4" fmla="*/ 106527 w 125100"/>
                      <a:gd name="connsiteY4" fmla="*/ 147638 h 152209"/>
                      <a:gd name="connsiteX5" fmla="*/ 94430 w 125100"/>
                      <a:gd name="connsiteY5" fmla="*/ 141827 h 152209"/>
                      <a:gd name="connsiteX6" fmla="*/ 81000 w 125100"/>
                      <a:gd name="connsiteY6" fmla="*/ 133255 h 152209"/>
                      <a:gd name="connsiteX7" fmla="*/ 67093 w 125100"/>
                      <a:gd name="connsiteY7" fmla="*/ 122206 h 152209"/>
                      <a:gd name="connsiteX8" fmla="*/ 53282 w 125100"/>
                      <a:gd name="connsiteY8" fmla="*/ 109061 h 152209"/>
                      <a:gd name="connsiteX9" fmla="*/ 40233 w 125100"/>
                      <a:gd name="connsiteY9" fmla="*/ 94393 h 152209"/>
                      <a:gd name="connsiteX10" fmla="*/ 28422 w 125100"/>
                      <a:gd name="connsiteY10" fmla="*/ 78772 h 152209"/>
                      <a:gd name="connsiteX11" fmla="*/ 18325 w 125100"/>
                      <a:gd name="connsiteY11" fmla="*/ 62675 h 152209"/>
                      <a:gd name="connsiteX12" fmla="*/ 10324 w 125100"/>
                      <a:gd name="connsiteY12" fmla="*/ 46863 h 152209"/>
                      <a:gd name="connsiteX13" fmla="*/ 4609 w 125100"/>
                      <a:gd name="connsiteY13" fmla="*/ 32004 h 152209"/>
                      <a:gd name="connsiteX14" fmla="*/ 1275 w 125100"/>
                      <a:gd name="connsiteY14" fmla="*/ 19050 h 152209"/>
                      <a:gd name="connsiteX15" fmla="*/ 37 w 125100"/>
                      <a:gd name="connsiteY15" fmla="*/ 8858 h 152209"/>
                      <a:gd name="connsiteX16" fmla="*/ 228 w 125100"/>
                      <a:gd name="connsiteY16" fmla="*/ 2286 h 152209"/>
                      <a:gd name="connsiteX17" fmla="*/ 418 w 125100"/>
                      <a:gd name="connsiteY17" fmla="*/ 572 h 152209"/>
                      <a:gd name="connsiteX18" fmla="*/ 514 w 125100"/>
                      <a:gd name="connsiteY18" fmla="*/ 0 h 152209"/>
                      <a:gd name="connsiteX19" fmla="*/ 704 w 125100"/>
                      <a:gd name="connsiteY19" fmla="*/ 2286 h 152209"/>
                      <a:gd name="connsiteX20" fmla="*/ 1561 w 125100"/>
                      <a:gd name="connsiteY20" fmla="*/ 8668 h 152209"/>
                      <a:gd name="connsiteX21" fmla="*/ 4038 w 125100"/>
                      <a:gd name="connsiteY21" fmla="*/ 18383 h 152209"/>
                      <a:gd name="connsiteX22" fmla="*/ 8610 w 125100"/>
                      <a:gd name="connsiteY22" fmla="*/ 30575 h 152209"/>
                      <a:gd name="connsiteX23" fmla="*/ 15277 w 125100"/>
                      <a:gd name="connsiteY23" fmla="*/ 44482 h 152209"/>
                      <a:gd name="connsiteX24" fmla="*/ 23945 w 125100"/>
                      <a:gd name="connsiteY24" fmla="*/ 59341 h 152209"/>
                      <a:gd name="connsiteX25" fmla="*/ 34232 w 125100"/>
                      <a:gd name="connsiteY25" fmla="*/ 74676 h 152209"/>
                      <a:gd name="connsiteX26" fmla="*/ 45853 w 125100"/>
                      <a:gd name="connsiteY26" fmla="*/ 89821 h 152209"/>
                      <a:gd name="connsiteX27" fmla="*/ 58330 w 125100"/>
                      <a:gd name="connsiteY27" fmla="*/ 104204 h 152209"/>
                      <a:gd name="connsiteX28" fmla="*/ 71284 w 125100"/>
                      <a:gd name="connsiteY28" fmla="*/ 117348 h 152209"/>
                      <a:gd name="connsiteX29" fmla="*/ 84143 w 125100"/>
                      <a:gd name="connsiteY29" fmla="*/ 128778 h 152209"/>
                      <a:gd name="connsiteX30" fmla="*/ 96430 w 125100"/>
                      <a:gd name="connsiteY30" fmla="*/ 138113 h 152209"/>
                      <a:gd name="connsiteX31" fmla="*/ 107479 w 125100"/>
                      <a:gd name="connsiteY31" fmla="*/ 144971 h 152209"/>
                      <a:gd name="connsiteX32" fmla="*/ 116528 w 125100"/>
                      <a:gd name="connsiteY32" fmla="*/ 149352 h 152209"/>
                      <a:gd name="connsiteX33" fmla="*/ 122624 w 125100"/>
                      <a:gd name="connsiteY33" fmla="*/ 151448 h 152209"/>
                      <a:gd name="connsiteX34" fmla="*/ 125100 w 125100"/>
                      <a:gd name="connsiteY34" fmla="*/ 152210 h 1522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</a:cxnLst>
                    <a:rect l="l" t="t" r="r" b="b"/>
                    <a:pathLst>
                      <a:path w="125100" h="152209">
                        <a:moveTo>
                          <a:pt x="125100" y="152210"/>
                        </a:moveTo>
                        <a:cubicBezTo>
                          <a:pt x="125100" y="152210"/>
                          <a:pt x="124910" y="152210"/>
                          <a:pt x="124529" y="152210"/>
                        </a:cubicBezTo>
                        <a:cubicBezTo>
                          <a:pt x="124148" y="152210"/>
                          <a:pt x="123577" y="152114"/>
                          <a:pt x="122815" y="152019"/>
                        </a:cubicBezTo>
                        <a:cubicBezTo>
                          <a:pt x="121290" y="151828"/>
                          <a:pt x="119100" y="151543"/>
                          <a:pt x="116338" y="150876"/>
                        </a:cubicBezTo>
                        <a:cubicBezTo>
                          <a:pt x="113575" y="150209"/>
                          <a:pt x="110241" y="149162"/>
                          <a:pt x="106527" y="147638"/>
                        </a:cubicBezTo>
                        <a:cubicBezTo>
                          <a:pt x="102812" y="146114"/>
                          <a:pt x="98812" y="144209"/>
                          <a:pt x="94430" y="141827"/>
                        </a:cubicBezTo>
                        <a:cubicBezTo>
                          <a:pt x="90144" y="139446"/>
                          <a:pt x="85572" y="136589"/>
                          <a:pt x="81000" y="133255"/>
                        </a:cubicBezTo>
                        <a:cubicBezTo>
                          <a:pt x="76428" y="130016"/>
                          <a:pt x="71665" y="126302"/>
                          <a:pt x="67093" y="122206"/>
                        </a:cubicBezTo>
                        <a:cubicBezTo>
                          <a:pt x="62426" y="118110"/>
                          <a:pt x="57854" y="113729"/>
                          <a:pt x="53282" y="109061"/>
                        </a:cubicBezTo>
                        <a:cubicBezTo>
                          <a:pt x="48805" y="104394"/>
                          <a:pt x="44424" y="99536"/>
                          <a:pt x="40233" y="94393"/>
                        </a:cubicBezTo>
                        <a:cubicBezTo>
                          <a:pt x="36137" y="89345"/>
                          <a:pt x="32137" y="84106"/>
                          <a:pt x="28422" y="78772"/>
                        </a:cubicBezTo>
                        <a:cubicBezTo>
                          <a:pt x="24707" y="73438"/>
                          <a:pt x="21373" y="68009"/>
                          <a:pt x="18325" y="62675"/>
                        </a:cubicBezTo>
                        <a:cubicBezTo>
                          <a:pt x="15277" y="57341"/>
                          <a:pt x="12610" y="52007"/>
                          <a:pt x="10324" y="46863"/>
                        </a:cubicBezTo>
                        <a:cubicBezTo>
                          <a:pt x="7943" y="41720"/>
                          <a:pt x="6133" y="36767"/>
                          <a:pt x="4609" y="32004"/>
                        </a:cubicBezTo>
                        <a:cubicBezTo>
                          <a:pt x="3085" y="27337"/>
                          <a:pt x="2038" y="22955"/>
                          <a:pt x="1275" y="19050"/>
                        </a:cubicBezTo>
                        <a:cubicBezTo>
                          <a:pt x="514" y="15145"/>
                          <a:pt x="228" y="11716"/>
                          <a:pt x="37" y="8858"/>
                        </a:cubicBezTo>
                        <a:cubicBezTo>
                          <a:pt x="-58" y="6001"/>
                          <a:pt x="37" y="3810"/>
                          <a:pt x="228" y="2286"/>
                        </a:cubicBezTo>
                        <a:cubicBezTo>
                          <a:pt x="323" y="1524"/>
                          <a:pt x="418" y="953"/>
                          <a:pt x="418" y="572"/>
                        </a:cubicBezTo>
                        <a:cubicBezTo>
                          <a:pt x="514" y="191"/>
                          <a:pt x="514" y="0"/>
                          <a:pt x="514" y="0"/>
                        </a:cubicBezTo>
                        <a:cubicBezTo>
                          <a:pt x="514" y="0"/>
                          <a:pt x="514" y="762"/>
                          <a:pt x="704" y="2286"/>
                        </a:cubicBezTo>
                        <a:cubicBezTo>
                          <a:pt x="799" y="3810"/>
                          <a:pt x="1085" y="6001"/>
                          <a:pt x="1561" y="8668"/>
                        </a:cubicBezTo>
                        <a:cubicBezTo>
                          <a:pt x="2038" y="11430"/>
                          <a:pt x="2895" y="14669"/>
                          <a:pt x="4038" y="18383"/>
                        </a:cubicBezTo>
                        <a:cubicBezTo>
                          <a:pt x="5181" y="22098"/>
                          <a:pt x="6705" y="26194"/>
                          <a:pt x="8610" y="30575"/>
                        </a:cubicBezTo>
                        <a:cubicBezTo>
                          <a:pt x="10515" y="34957"/>
                          <a:pt x="12801" y="39624"/>
                          <a:pt x="15277" y="44482"/>
                        </a:cubicBezTo>
                        <a:cubicBezTo>
                          <a:pt x="17849" y="49340"/>
                          <a:pt x="20802" y="54293"/>
                          <a:pt x="23945" y="59341"/>
                        </a:cubicBezTo>
                        <a:cubicBezTo>
                          <a:pt x="27088" y="64389"/>
                          <a:pt x="30613" y="69533"/>
                          <a:pt x="34232" y="74676"/>
                        </a:cubicBezTo>
                        <a:cubicBezTo>
                          <a:pt x="37947" y="79820"/>
                          <a:pt x="41757" y="84868"/>
                          <a:pt x="45853" y="89821"/>
                        </a:cubicBezTo>
                        <a:cubicBezTo>
                          <a:pt x="49853" y="94774"/>
                          <a:pt x="54044" y="99536"/>
                          <a:pt x="58330" y="104204"/>
                        </a:cubicBezTo>
                        <a:cubicBezTo>
                          <a:pt x="62616" y="108776"/>
                          <a:pt x="66903" y="113252"/>
                          <a:pt x="71284" y="117348"/>
                        </a:cubicBezTo>
                        <a:cubicBezTo>
                          <a:pt x="75666" y="121444"/>
                          <a:pt x="79952" y="125349"/>
                          <a:pt x="84143" y="128778"/>
                        </a:cubicBezTo>
                        <a:cubicBezTo>
                          <a:pt x="88429" y="132207"/>
                          <a:pt x="92525" y="135350"/>
                          <a:pt x="96430" y="138113"/>
                        </a:cubicBezTo>
                        <a:cubicBezTo>
                          <a:pt x="100336" y="140779"/>
                          <a:pt x="104146" y="143161"/>
                          <a:pt x="107479" y="144971"/>
                        </a:cubicBezTo>
                        <a:cubicBezTo>
                          <a:pt x="110908" y="146780"/>
                          <a:pt x="113956" y="148304"/>
                          <a:pt x="116528" y="149352"/>
                        </a:cubicBezTo>
                        <a:cubicBezTo>
                          <a:pt x="119100" y="150400"/>
                          <a:pt x="121195" y="151067"/>
                          <a:pt x="122624" y="151448"/>
                        </a:cubicBezTo>
                        <a:cubicBezTo>
                          <a:pt x="124339" y="152019"/>
                          <a:pt x="125100" y="152210"/>
                          <a:pt x="125100" y="15221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A1BAEBC3-4C6F-572E-E159-A6DF2CDBEBE4}"/>
                  </a:ext>
                </a:extLst>
              </p:cNvPr>
              <p:cNvSpPr/>
              <p:nvPr/>
            </p:nvSpPr>
            <p:spPr>
              <a:xfrm>
                <a:off x="3679723" y="138900"/>
                <a:ext cx="60458" cy="53219"/>
              </a:xfrm>
              <a:custGeom>
                <a:avLst/>
                <a:gdLst>
                  <a:gd name="connsiteX0" fmla="*/ 60458 w 60458"/>
                  <a:gd name="connsiteY0" fmla="*/ 7690 h 53219"/>
                  <a:gd name="connsiteX1" fmla="*/ 4737 w 60458"/>
                  <a:gd name="connsiteY1" fmla="*/ 53219 h 53219"/>
                  <a:gd name="connsiteX2" fmla="*/ 4737 w 60458"/>
                  <a:gd name="connsiteY2" fmla="*/ 53219 h 53219"/>
                  <a:gd name="connsiteX3" fmla="*/ 7690 w 60458"/>
                  <a:gd name="connsiteY3" fmla="*/ 23787 h 53219"/>
                  <a:gd name="connsiteX4" fmla="*/ 31026 w 60458"/>
                  <a:gd name="connsiteY4" fmla="*/ 4737 h 53219"/>
                  <a:gd name="connsiteX5" fmla="*/ 60458 w 60458"/>
                  <a:gd name="connsiteY5" fmla="*/ 7690 h 53219"/>
                  <a:gd name="connsiteX6" fmla="*/ 60458 w 60458"/>
                  <a:gd name="connsiteY6" fmla="*/ 7690 h 53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458" h="53219">
                    <a:moveTo>
                      <a:pt x="60458" y="7690"/>
                    </a:moveTo>
                    <a:lnTo>
                      <a:pt x="4737" y="53219"/>
                    </a:lnTo>
                    <a:lnTo>
                      <a:pt x="4737" y="53219"/>
                    </a:lnTo>
                    <a:cubicBezTo>
                      <a:pt x="-2597" y="44266"/>
                      <a:pt x="-1264" y="31121"/>
                      <a:pt x="7690" y="23787"/>
                    </a:cubicBezTo>
                    <a:lnTo>
                      <a:pt x="31026" y="4737"/>
                    </a:lnTo>
                    <a:cubicBezTo>
                      <a:pt x="39979" y="-2597"/>
                      <a:pt x="53124" y="-1264"/>
                      <a:pt x="60458" y="7690"/>
                    </a:cubicBezTo>
                    <a:lnTo>
                      <a:pt x="60458" y="7690"/>
                    </a:lnTo>
                    <a:close/>
                  </a:path>
                </a:pathLst>
              </a:custGeom>
              <a:solidFill>
                <a:srgbClr val="30101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8D6913B6-8DA4-27AC-D6F9-ECD98D973A3E}"/>
                  </a:ext>
                </a:extLst>
              </p:cNvPr>
              <p:cNvSpPr/>
              <p:nvPr/>
            </p:nvSpPr>
            <p:spPr>
              <a:xfrm>
                <a:off x="3821810" y="310229"/>
                <a:ext cx="39394" cy="35584"/>
              </a:xfrm>
              <a:custGeom>
                <a:avLst/>
                <a:gdLst>
                  <a:gd name="connsiteX0" fmla="*/ 0 w 39394"/>
                  <a:gd name="connsiteY0" fmla="*/ 28956 h 35584"/>
                  <a:gd name="connsiteX1" fmla="*/ 35338 w 39394"/>
                  <a:gd name="connsiteY1" fmla="*/ 0 h 35584"/>
                  <a:gd name="connsiteX2" fmla="*/ 35338 w 39394"/>
                  <a:gd name="connsiteY2" fmla="*/ 0 h 35584"/>
                  <a:gd name="connsiteX3" fmla="*/ 32766 w 39394"/>
                  <a:gd name="connsiteY3" fmla="*/ 25336 h 35584"/>
                  <a:gd name="connsiteX4" fmla="*/ 25241 w 39394"/>
                  <a:gd name="connsiteY4" fmla="*/ 31528 h 35584"/>
                  <a:gd name="connsiteX5" fmla="*/ 0 w 39394"/>
                  <a:gd name="connsiteY5" fmla="*/ 28956 h 35584"/>
                  <a:gd name="connsiteX6" fmla="*/ 0 w 39394"/>
                  <a:gd name="connsiteY6" fmla="*/ 28956 h 35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394" h="35584">
                    <a:moveTo>
                      <a:pt x="0" y="28956"/>
                    </a:moveTo>
                    <a:lnTo>
                      <a:pt x="35338" y="0"/>
                    </a:lnTo>
                    <a:lnTo>
                      <a:pt x="35338" y="0"/>
                    </a:lnTo>
                    <a:cubicBezTo>
                      <a:pt x="41624" y="7715"/>
                      <a:pt x="40481" y="19050"/>
                      <a:pt x="32766" y="25336"/>
                    </a:cubicBezTo>
                    <a:lnTo>
                      <a:pt x="25241" y="31528"/>
                    </a:lnTo>
                    <a:cubicBezTo>
                      <a:pt x="17621" y="37814"/>
                      <a:pt x="6287" y="36671"/>
                      <a:pt x="0" y="28956"/>
                    </a:cubicBezTo>
                    <a:lnTo>
                      <a:pt x="0" y="28956"/>
                    </a:lnTo>
                    <a:close/>
                  </a:path>
                </a:pathLst>
              </a:custGeom>
              <a:solidFill>
                <a:srgbClr val="30101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0" name="图形 706">
              <a:extLst>
                <a:ext uri="{FF2B5EF4-FFF2-40B4-BE49-F238E27FC236}">
                  <a16:creationId xmlns:a16="http://schemas.microsoft.com/office/drawing/2014/main" id="{A600CB42-FFF7-E5C3-3BD6-6F01F09C2C51}"/>
                </a:ext>
              </a:extLst>
            </p:cNvPr>
            <p:cNvGrpSpPr/>
            <p:nvPr/>
          </p:nvGrpSpPr>
          <p:grpSpPr>
            <a:xfrm>
              <a:off x="1908799" y="573975"/>
              <a:ext cx="272911" cy="233175"/>
              <a:chOff x="1908799" y="573975"/>
              <a:chExt cx="272911" cy="233175"/>
            </a:xfrm>
          </p:grpSpPr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ABE8993B-03DB-925D-AEF0-9E3062B5CBB9}"/>
                  </a:ext>
                </a:extLst>
              </p:cNvPr>
              <p:cNvSpPr/>
              <p:nvPr/>
            </p:nvSpPr>
            <p:spPr>
              <a:xfrm>
                <a:off x="1908799" y="584282"/>
                <a:ext cx="272911" cy="218370"/>
              </a:xfrm>
              <a:custGeom>
                <a:avLst/>
                <a:gdLst>
                  <a:gd name="connsiteX0" fmla="*/ 5344 w 272911"/>
                  <a:gd name="connsiteY0" fmla="*/ 58179 h 218370"/>
                  <a:gd name="connsiteX1" fmla="*/ 4772 w 272911"/>
                  <a:gd name="connsiteY1" fmla="*/ 59608 h 218370"/>
                  <a:gd name="connsiteX2" fmla="*/ 391 w 272911"/>
                  <a:gd name="connsiteY2" fmla="*/ 94945 h 218370"/>
                  <a:gd name="connsiteX3" fmla="*/ 772 w 272911"/>
                  <a:gd name="connsiteY3" fmla="*/ 98470 h 218370"/>
                  <a:gd name="connsiteX4" fmla="*/ 17536 w 272911"/>
                  <a:gd name="connsiteY4" fmla="*/ 141999 h 218370"/>
                  <a:gd name="connsiteX5" fmla="*/ 20584 w 272911"/>
                  <a:gd name="connsiteY5" fmla="*/ 146571 h 218370"/>
                  <a:gd name="connsiteX6" fmla="*/ 98880 w 272911"/>
                  <a:gd name="connsiteY6" fmla="*/ 205721 h 218370"/>
                  <a:gd name="connsiteX7" fmla="*/ 196511 w 272911"/>
                  <a:gd name="connsiteY7" fmla="*/ 214961 h 218370"/>
                  <a:gd name="connsiteX8" fmla="*/ 201845 w 272911"/>
                  <a:gd name="connsiteY8" fmla="*/ 213627 h 218370"/>
                  <a:gd name="connsiteX9" fmla="*/ 243660 w 272911"/>
                  <a:gd name="connsiteY9" fmla="*/ 192862 h 218370"/>
                  <a:gd name="connsiteX10" fmla="*/ 246327 w 272911"/>
                  <a:gd name="connsiteY10" fmla="*/ 190576 h 218370"/>
                  <a:gd name="connsiteX11" fmla="*/ 266996 w 272911"/>
                  <a:gd name="connsiteY11" fmla="*/ 161620 h 218370"/>
                  <a:gd name="connsiteX12" fmla="*/ 267567 w 272911"/>
                  <a:gd name="connsiteY12" fmla="*/ 160192 h 218370"/>
                  <a:gd name="connsiteX13" fmla="*/ 268139 w 272911"/>
                  <a:gd name="connsiteY13" fmla="*/ 158763 h 218370"/>
                  <a:gd name="connsiteX14" fmla="*/ 272520 w 272911"/>
                  <a:gd name="connsiteY14" fmla="*/ 123425 h 218370"/>
                  <a:gd name="connsiteX15" fmla="*/ 272139 w 272911"/>
                  <a:gd name="connsiteY15" fmla="*/ 119901 h 218370"/>
                  <a:gd name="connsiteX16" fmla="*/ 255375 w 272911"/>
                  <a:gd name="connsiteY16" fmla="*/ 76372 h 218370"/>
                  <a:gd name="connsiteX17" fmla="*/ 252327 w 272911"/>
                  <a:gd name="connsiteY17" fmla="*/ 71800 h 218370"/>
                  <a:gd name="connsiteX18" fmla="*/ 174032 w 272911"/>
                  <a:gd name="connsiteY18" fmla="*/ 12649 h 218370"/>
                  <a:gd name="connsiteX19" fmla="*/ 76401 w 272911"/>
                  <a:gd name="connsiteY19" fmla="*/ 3410 h 218370"/>
                  <a:gd name="connsiteX20" fmla="*/ 71067 w 272911"/>
                  <a:gd name="connsiteY20" fmla="*/ 4744 h 218370"/>
                  <a:gd name="connsiteX21" fmla="*/ 29252 w 272911"/>
                  <a:gd name="connsiteY21" fmla="*/ 25508 h 218370"/>
                  <a:gd name="connsiteX22" fmla="*/ 26585 w 272911"/>
                  <a:gd name="connsiteY22" fmla="*/ 27794 h 218370"/>
                  <a:gd name="connsiteX23" fmla="*/ 5916 w 272911"/>
                  <a:gd name="connsiteY23" fmla="*/ 56750 h 218370"/>
                  <a:gd name="connsiteX24" fmla="*/ 5344 w 272911"/>
                  <a:gd name="connsiteY24" fmla="*/ 58179 h 218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72911" h="218370">
                    <a:moveTo>
                      <a:pt x="5344" y="58179"/>
                    </a:moveTo>
                    <a:cubicBezTo>
                      <a:pt x="5154" y="58655"/>
                      <a:pt x="4963" y="59132"/>
                      <a:pt x="4772" y="59608"/>
                    </a:cubicBezTo>
                    <a:cubicBezTo>
                      <a:pt x="582" y="70943"/>
                      <a:pt x="-752" y="82944"/>
                      <a:pt x="391" y="94945"/>
                    </a:cubicBezTo>
                    <a:cubicBezTo>
                      <a:pt x="486" y="96088"/>
                      <a:pt x="677" y="97327"/>
                      <a:pt x="772" y="98470"/>
                    </a:cubicBezTo>
                    <a:cubicBezTo>
                      <a:pt x="2772" y="113234"/>
                      <a:pt x="8583" y="128093"/>
                      <a:pt x="17536" y="141999"/>
                    </a:cubicBezTo>
                    <a:cubicBezTo>
                      <a:pt x="18489" y="143523"/>
                      <a:pt x="19536" y="145047"/>
                      <a:pt x="20584" y="146571"/>
                    </a:cubicBezTo>
                    <a:cubicBezTo>
                      <a:pt x="37824" y="171050"/>
                      <a:pt x="64971" y="192482"/>
                      <a:pt x="98880" y="205721"/>
                    </a:cubicBezTo>
                    <a:cubicBezTo>
                      <a:pt x="132693" y="218866"/>
                      <a:pt x="167269" y="221437"/>
                      <a:pt x="196511" y="214961"/>
                    </a:cubicBezTo>
                    <a:cubicBezTo>
                      <a:pt x="198321" y="214580"/>
                      <a:pt x="200130" y="214103"/>
                      <a:pt x="201845" y="213627"/>
                    </a:cubicBezTo>
                    <a:cubicBezTo>
                      <a:pt x="217847" y="209436"/>
                      <a:pt x="232134" y="202387"/>
                      <a:pt x="243660" y="192862"/>
                    </a:cubicBezTo>
                    <a:cubicBezTo>
                      <a:pt x="244612" y="192101"/>
                      <a:pt x="245469" y="191338"/>
                      <a:pt x="246327" y="190576"/>
                    </a:cubicBezTo>
                    <a:cubicBezTo>
                      <a:pt x="255280" y="182480"/>
                      <a:pt x="262329" y="172765"/>
                      <a:pt x="266996" y="161620"/>
                    </a:cubicBezTo>
                    <a:cubicBezTo>
                      <a:pt x="267186" y="161144"/>
                      <a:pt x="267377" y="160668"/>
                      <a:pt x="267567" y="160192"/>
                    </a:cubicBezTo>
                    <a:cubicBezTo>
                      <a:pt x="267758" y="159716"/>
                      <a:pt x="267948" y="159239"/>
                      <a:pt x="268139" y="158763"/>
                    </a:cubicBezTo>
                    <a:cubicBezTo>
                      <a:pt x="272330" y="147428"/>
                      <a:pt x="273663" y="135427"/>
                      <a:pt x="272520" y="123425"/>
                    </a:cubicBezTo>
                    <a:cubicBezTo>
                      <a:pt x="272425" y="122282"/>
                      <a:pt x="272235" y="121044"/>
                      <a:pt x="272139" y="119901"/>
                    </a:cubicBezTo>
                    <a:cubicBezTo>
                      <a:pt x="270139" y="105137"/>
                      <a:pt x="264329" y="90278"/>
                      <a:pt x="255375" y="76372"/>
                    </a:cubicBezTo>
                    <a:cubicBezTo>
                      <a:pt x="254423" y="74848"/>
                      <a:pt x="253375" y="73324"/>
                      <a:pt x="252327" y="71800"/>
                    </a:cubicBezTo>
                    <a:cubicBezTo>
                      <a:pt x="235087" y="47320"/>
                      <a:pt x="207941" y="25889"/>
                      <a:pt x="174032" y="12649"/>
                    </a:cubicBezTo>
                    <a:cubicBezTo>
                      <a:pt x="140218" y="-495"/>
                      <a:pt x="105642" y="-3067"/>
                      <a:pt x="76401" y="3410"/>
                    </a:cubicBezTo>
                    <a:cubicBezTo>
                      <a:pt x="74591" y="3791"/>
                      <a:pt x="72781" y="4267"/>
                      <a:pt x="71067" y="4744"/>
                    </a:cubicBezTo>
                    <a:cubicBezTo>
                      <a:pt x="55064" y="8935"/>
                      <a:pt x="40777" y="15983"/>
                      <a:pt x="29252" y="25508"/>
                    </a:cubicBezTo>
                    <a:cubicBezTo>
                      <a:pt x="28395" y="26270"/>
                      <a:pt x="27442" y="27032"/>
                      <a:pt x="26585" y="27794"/>
                    </a:cubicBezTo>
                    <a:cubicBezTo>
                      <a:pt x="17631" y="35890"/>
                      <a:pt x="10583" y="45606"/>
                      <a:pt x="5916" y="56750"/>
                    </a:cubicBezTo>
                    <a:cubicBezTo>
                      <a:pt x="5725" y="57226"/>
                      <a:pt x="5535" y="57703"/>
                      <a:pt x="5344" y="58179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C00000"/>
                  </a:gs>
                  <a:gs pos="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4" name="图形 706">
                <a:extLst>
                  <a:ext uri="{FF2B5EF4-FFF2-40B4-BE49-F238E27FC236}">
                    <a16:creationId xmlns:a16="http://schemas.microsoft.com/office/drawing/2014/main" id="{E429A7ED-8FAE-A41B-C839-A76DD81806E3}"/>
                  </a:ext>
                </a:extLst>
              </p:cNvPr>
              <p:cNvGrpSpPr/>
              <p:nvPr/>
            </p:nvGrpSpPr>
            <p:grpSpPr>
              <a:xfrm>
                <a:off x="1941189" y="587692"/>
                <a:ext cx="208036" cy="211455"/>
                <a:chOff x="1941189" y="587692"/>
                <a:chExt cx="208036" cy="211455"/>
              </a:xfrm>
              <a:solidFill>
                <a:srgbClr val="FFFFFF"/>
              </a:solidFill>
            </p:grpSpPr>
            <p:grpSp>
              <p:nvGrpSpPr>
                <p:cNvPr id="37" name="图形 706">
                  <a:extLst>
                    <a:ext uri="{FF2B5EF4-FFF2-40B4-BE49-F238E27FC236}">
                      <a16:creationId xmlns:a16="http://schemas.microsoft.com/office/drawing/2014/main" id="{FB675627-8361-F2B2-294F-47B41D336C9D}"/>
                    </a:ext>
                  </a:extLst>
                </p:cNvPr>
                <p:cNvGrpSpPr/>
                <p:nvPr/>
              </p:nvGrpSpPr>
              <p:grpSpPr>
                <a:xfrm>
                  <a:off x="1941189" y="587692"/>
                  <a:ext cx="208036" cy="211455"/>
                  <a:chOff x="1941189" y="587692"/>
                  <a:chExt cx="208036" cy="211455"/>
                </a:xfrm>
                <a:solidFill>
                  <a:srgbClr val="FFFFFF"/>
                </a:solidFill>
              </p:grpSpPr>
              <p:sp>
                <p:nvSpPr>
                  <p:cNvPr id="41" name="任意多边形: 形状 40">
                    <a:extLst>
                      <a:ext uri="{FF2B5EF4-FFF2-40B4-BE49-F238E27FC236}">
                        <a16:creationId xmlns:a16="http://schemas.microsoft.com/office/drawing/2014/main" id="{4E299AA1-1ABF-C244-FD53-8FDDFD69D62E}"/>
                      </a:ext>
                    </a:extLst>
                  </p:cNvPr>
                  <p:cNvSpPr/>
                  <p:nvPr/>
                </p:nvSpPr>
                <p:spPr>
                  <a:xfrm>
                    <a:off x="1941189" y="587692"/>
                    <a:ext cx="103446" cy="183261"/>
                  </a:xfrm>
                  <a:custGeom>
                    <a:avLst/>
                    <a:gdLst>
                      <a:gd name="connsiteX0" fmla="*/ 103447 w 103446"/>
                      <a:gd name="connsiteY0" fmla="*/ 0 h 183261"/>
                      <a:gd name="connsiteX1" fmla="*/ 100780 w 103446"/>
                      <a:gd name="connsiteY1" fmla="*/ 0 h 183261"/>
                      <a:gd name="connsiteX2" fmla="*/ 93065 w 103446"/>
                      <a:gd name="connsiteY2" fmla="*/ 381 h 183261"/>
                      <a:gd name="connsiteX3" fmla="*/ 81159 w 103446"/>
                      <a:gd name="connsiteY3" fmla="*/ 2381 h 183261"/>
                      <a:gd name="connsiteX4" fmla="*/ 66109 w 103446"/>
                      <a:gd name="connsiteY4" fmla="*/ 7239 h 183261"/>
                      <a:gd name="connsiteX5" fmla="*/ 64109 w 103446"/>
                      <a:gd name="connsiteY5" fmla="*/ 8096 h 183261"/>
                      <a:gd name="connsiteX6" fmla="*/ 62109 w 103446"/>
                      <a:gd name="connsiteY6" fmla="*/ 9049 h 183261"/>
                      <a:gd name="connsiteX7" fmla="*/ 57917 w 103446"/>
                      <a:gd name="connsiteY7" fmla="*/ 11144 h 183261"/>
                      <a:gd name="connsiteX8" fmla="*/ 49535 w 103446"/>
                      <a:gd name="connsiteY8" fmla="*/ 16097 h 183261"/>
                      <a:gd name="connsiteX9" fmla="*/ 32962 w 103446"/>
                      <a:gd name="connsiteY9" fmla="*/ 29432 h 183261"/>
                      <a:gd name="connsiteX10" fmla="*/ 29057 w 103446"/>
                      <a:gd name="connsiteY10" fmla="*/ 33433 h 183261"/>
                      <a:gd name="connsiteX11" fmla="*/ 25342 w 103446"/>
                      <a:gd name="connsiteY11" fmla="*/ 37814 h 183261"/>
                      <a:gd name="connsiteX12" fmla="*/ 18484 w 103446"/>
                      <a:gd name="connsiteY12" fmla="*/ 47149 h 183261"/>
                      <a:gd name="connsiteX13" fmla="*/ 7626 w 103446"/>
                      <a:gd name="connsiteY13" fmla="*/ 68199 h 183261"/>
                      <a:gd name="connsiteX14" fmla="*/ 1434 w 103446"/>
                      <a:gd name="connsiteY14" fmla="*/ 91154 h 183261"/>
                      <a:gd name="connsiteX15" fmla="*/ 101 w 103446"/>
                      <a:gd name="connsiteY15" fmla="*/ 114014 h 183261"/>
                      <a:gd name="connsiteX16" fmla="*/ 3244 w 103446"/>
                      <a:gd name="connsiteY16" fmla="*/ 135064 h 183261"/>
                      <a:gd name="connsiteX17" fmla="*/ 9530 w 103446"/>
                      <a:gd name="connsiteY17" fmla="*/ 152781 h 183261"/>
                      <a:gd name="connsiteX18" fmla="*/ 17341 w 103446"/>
                      <a:gd name="connsiteY18" fmla="*/ 166497 h 183261"/>
                      <a:gd name="connsiteX19" fmla="*/ 24770 w 103446"/>
                      <a:gd name="connsiteY19" fmla="*/ 175927 h 183261"/>
                      <a:gd name="connsiteX20" fmla="*/ 30200 w 103446"/>
                      <a:gd name="connsiteY20" fmla="*/ 181451 h 183261"/>
                      <a:gd name="connsiteX21" fmla="*/ 32200 w 103446"/>
                      <a:gd name="connsiteY21" fmla="*/ 183261 h 183261"/>
                      <a:gd name="connsiteX22" fmla="*/ 30485 w 103446"/>
                      <a:gd name="connsiteY22" fmla="*/ 181166 h 183261"/>
                      <a:gd name="connsiteX23" fmla="*/ 25913 w 103446"/>
                      <a:gd name="connsiteY23" fmla="*/ 174974 h 183261"/>
                      <a:gd name="connsiteX24" fmla="*/ 19722 w 103446"/>
                      <a:gd name="connsiteY24" fmla="*/ 164878 h 183261"/>
                      <a:gd name="connsiteX25" fmla="*/ 13436 w 103446"/>
                      <a:gd name="connsiteY25" fmla="*/ 150971 h 183261"/>
                      <a:gd name="connsiteX26" fmla="*/ 8578 w 103446"/>
                      <a:gd name="connsiteY26" fmla="*/ 133636 h 183261"/>
                      <a:gd name="connsiteX27" fmla="*/ 6578 w 103446"/>
                      <a:gd name="connsiteY27" fmla="*/ 113633 h 183261"/>
                      <a:gd name="connsiteX28" fmla="*/ 8387 w 103446"/>
                      <a:gd name="connsiteY28" fmla="*/ 92202 h 183261"/>
                      <a:gd name="connsiteX29" fmla="*/ 14388 w 103446"/>
                      <a:gd name="connsiteY29" fmla="*/ 70866 h 183261"/>
                      <a:gd name="connsiteX30" fmla="*/ 24389 w 103446"/>
                      <a:gd name="connsiteY30" fmla="*/ 51054 h 183261"/>
                      <a:gd name="connsiteX31" fmla="*/ 30676 w 103446"/>
                      <a:gd name="connsiteY31" fmla="*/ 42101 h 183261"/>
                      <a:gd name="connsiteX32" fmla="*/ 34010 w 103446"/>
                      <a:gd name="connsiteY32" fmla="*/ 38005 h 183261"/>
                      <a:gd name="connsiteX33" fmla="*/ 37534 w 103446"/>
                      <a:gd name="connsiteY33" fmla="*/ 34004 h 183261"/>
                      <a:gd name="connsiteX34" fmla="*/ 52584 w 103446"/>
                      <a:gd name="connsiteY34" fmla="*/ 20669 h 183261"/>
                      <a:gd name="connsiteX35" fmla="*/ 60299 w 103446"/>
                      <a:gd name="connsiteY35" fmla="*/ 15430 h 183261"/>
                      <a:gd name="connsiteX36" fmla="*/ 64109 w 103446"/>
                      <a:gd name="connsiteY36" fmla="*/ 13145 h 183261"/>
                      <a:gd name="connsiteX37" fmla="*/ 66014 w 103446"/>
                      <a:gd name="connsiteY37" fmla="*/ 12097 h 183261"/>
                      <a:gd name="connsiteX38" fmla="*/ 67919 w 103446"/>
                      <a:gd name="connsiteY38" fmla="*/ 11144 h 183261"/>
                      <a:gd name="connsiteX39" fmla="*/ 82016 w 103446"/>
                      <a:gd name="connsiteY39" fmla="*/ 5144 h 183261"/>
                      <a:gd name="connsiteX40" fmla="*/ 93351 w 103446"/>
                      <a:gd name="connsiteY40" fmla="*/ 1905 h 183261"/>
                      <a:gd name="connsiteX41" fmla="*/ 100875 w 103446"/>
                      <a:gd name="connsiteY41" fmla="*/ 476 h 183261"/>
                      <a:gd name="connsiteX42" fmla="*/ 103447 w 103446"/>
                      <a:gd name="connsiteY42" fmla="*/ 0 h 1832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</a:cxnLst>
                    <a:rect l="l" t="t" r="r" b="b"/>
                    <a:pathLst>
                      <a:path w="103446" h="183261">
                        <a:moveTo>
                          <a:pt x="103447" y="0"/>
                        </a:moveTo>
                        <a:cubicBezTo>
                          <a:pt x="103447" y="0"/>
                          <a:pt x="102494" y="0"/>
                          <a:pt x="100780" y="0"/>
                        </a:cubicBezTo>
                        <a:cubicBezTo>
                          <a:pt x="98970" y="0"/>
                          <a:pt x="96398" y="95"/>
                          <a:pt x="93065" y="381"/>
                        </a:cubicBezTo>
                        <a:cubicBezTo>
                          <a:pt x="89731" y="762"/>
                          <a:pt x="85730" y="1238"/>
                          <a:pt x="81159" y="2381"/>
                        </a:cubicBezTo>
                        <a:cubicBezTo>
                          <a:pt x="76586" y="3429"/>
                          <a:pt x="71538" y="4953"/>
                          <a:pt x="66109" y="7239"/>
                        </a:cubicBezTo>
                        <a:cubicBezTo>
                          <a:pt x="65442" y="7525"/>
                          <a:pt x="64680" y="7810"/>
                          <a:pt x="64109" y="8096"/>
                        </a:cubicBezTo>
                        <a:cubicBezTo>
                          <a:pt x="63442" y="8382"/>
                          <a:pt x="62775" y="8668"/>
                          <a:pt x="62109" y="9049"/>
                        </a:cubicBezTo>
                        <a:cubicBezTo>
                          <a:pt x="60680" y="9716"/>
                          <a:pt x="59346" y="10382"/>
                          <a:pt x="57917" y="11144"/>
                        </a:cubicBezTo>
                        <a:cubicBezTo>
                          <a:pt x="55155" y="12573"/>
                          <a:pt x="52298" y="14288"/>
                          <a:pt x="49535" y="16097"/>
                        </a:cubicBezTo>
                        <a:cubicBezTo>
                          <a:pt x="43916" y="19812"/>
                          <a:pt x="38296" y="24193"/>
                          <a:pt x="32962" y="29432"/>
                        </a:cubicBezTo>
                        <a:cubicBezTo>
                          <a:pt x="31628" y="30766"/>
                          <a:pt x="30295" y="32099"/>
                          <a:pt x="29057" y="33433"/>
                        </a:cubicBezTo>
                        <a:cubicBezTo>
                          <a:pt x="27723" y="34862"/>
                          <a:pt x="26485" y="36290"/>
                          <a:pt x="25342" y="37814"/>
                        </a:cubicBezTo>
                        <a:cubicBezTo>
                          <a:pt x="22865" y="40767"/>
                          <a:pt x="20580" y="43910"/>
                          <a:pt x="18484" y="47149"/>
                        </a:cubicBezTo>
                        <a:cubicBezTo>
                          <a:pt x="14198" y="53721"/>
                          <a:pt x="10483" y="60865"/>
                          <a:pt x="7626" y="68199"/>
                        </a:cubicBezTo>
                        <a:cubicBezTo>
                          <a:pt x="4768" y="75628"/>
                          <a:pt x="2672" y="83344"/>
                          <a:pt x="1434" y="91154"/>
                        </a:cubicBezTo>
                        <a:cubicBezTo>
                          <a:pt x="101" y="98870"/>
                          <a:pt x="-185" y="106680"/>
                          <a:pt x="101" y="114014"/>
                        </a:cubicBezTo>
                        <a:cubicBezTo>
                          <a:pt x="386" y="121539"/>
                          <a:pt x="1625" y="128492"/>
                          <a:pt x="3244" y="135064"/>
                        </a:cubicBezTo>
                        <a:cubicBezTo>
                          <a:pt x="4863" y="141637"/>
                          <a:pt x="7149" y="147542"/>
                          <a:pt x="9530" y="152781"/>
                        </a:cubicBezTo>
                        <a:cubicBezTo>
                          <a:pt x="12007" y="158115"/>
                          <a:pt x="14674" y="162592"/>
                          <a:pt x="17341" y="166497"/>
                        </a:cubicBezTo>
                        <a:cubicBezTo>
                          <a:pt x="20008" y="170402"/>
                          <a:pt x="22580" y="173450"/>
                          <a:pt x="24770" y="175927"/>
                        </a:cubicBezTo>
                        <a:cubicBezTo>
                          <a:pt x="26961" y="178403"/>
                          <a:pt x="28866" y="180213"/>
                          <a:pt x="30200" y="181451"/>
                        </a:cubicBezTo>
                        <a:cubicBezTo>
                          <a:pt x="31533" y="182594"/>
                          <a:pt x="32200" y="183261"/>
                          <a:pt x="32200" y="183261"/>
                        </a:cubicBezTo>
                        <a:cubicBezTo>
                          <a:pt x="32200" y="183261"/>
                          <a:pt x="31628" y="182499"/>
                          <a:pt x="30485" y="181166"/>
                        </a:cubicBezTo>
                        <a:cubicBezTo>
                          <a:pt x="29342" y="179737"/>
                          <a:pt x="27818" y="177737"/>
                          <a:pt x="25913" y="174974"/>
                        </a:cubicBezTo>
                        <a:cubicBezTo>
                          <a:pt x="24009" y="172307"/>
                          <a:pt x="21913" y="168878"/>
                          <a:pt x="19722" y="164878"/>
                        </a:cubicBezTo>
                        <a:cubicBezTo>
                          <a:pt x="17531" y="160877"/>
                          <a:pt x="15341" y="156210"/>
                          <a:pt x="13436" y="150971"/>
                        </a:cubicBezTo>
                        <a:cubicBezTo>
                          <a:pt x="11435" y="145733"/>
                          <a:pt x="9816" y="139922"/>
                          <a:pt x="8578" y="133636"/>
                        </a:cubicBezTo>
                        <a:cubicBezTo>
                          <a:pt x="7340" y="127349"/>
                          <a:pt x="6673" y="120587"/>
                          <a:pt x="6578" y="113633"/>
                        </a:cubicBezTo>
                        <a:cubicBezTo>
                          <a:pt x="6482" y="106585"/>
                          <a:pt x="7149" y="99441"/>
                          <a:pt x="8387" y="92202"/>
                        </a:cubicBezTo>
                        <a:cubicBezTo>
                          <a:pt x="9626" y="84963"/>
                          <a:pt x="11721" y="77724"/>
                          <a:pt x="14388" y="70866"/>
                        </a:cubicBezTo>
                        <a:cubicBezTo>
                          <a:pt x="17055" y="63913"/>
                          <a:pt x="20389" y="57245"/>
                          <a:pt x="24389" y="51054"/>
                        </a:cubicBezTo>
                        <a:cubicBezTo>
                          <a:pt x="26390" y="48006"/>
                          <a:pt x="28485" y="44958"/>
                          <a:pt x="30676" y="42101"/>
                        </a:cubicBezTo>
                        <a:cubicBezTo>
                          <a:pt x="31819" y="40672"/>
                          <a:pt x="32867" y="39338"/>
                          <a:pt x="34010" y="38005"/>
                        </a:cubicBezTo>
                        <a:cubicBezTo>
                          <a:pt x="35248" y="36576"/>
                          <a:pt x="36391" y="35338"/>
                          <a:pt x="37534" y="34004"/>
                        </a:cubicBezTo>
                        <a:cubicBezTo>
                          <a:pt x="42392" y="28956"/>
                          <a:pt x="47440" y="24479"/>
                          <a:pt x="52584" y="20669"/>
                        </a:cubicBezTo>
                        <a:cubicBezTo>
                          <a:pt x="55155" y="18764"/>
                          <a:pt x="57727" y="17050"/>
                          <a:pt x="60299" y="15430"/>
                        </a:cubicBezTo>
                        <a:cubicBezTo>
                          <a:pt x="61632" y="14669"/>
                          <a:pt x="62870" y="13906"/>
                          <a:pt x="64109" y="13145"/>
                        </a:cubicBezTo>
                        <a:cubicBezTo>
                          <a:pt x="64776" y="12764"/>
                          <a:pt x="65442" y="12478"/>
                          <a:pt x="66014" y="12097"/>
                        </a:cubicBezTo>
                        <a:cubicBezTo>
                          <a:pt x="66680" y="11716"/>
                          <a:pt x="67252" y="11430"/>
                          <a:pt x="67919" y="11144"/>
                        </a:cubicBezTo>
                        <a:cubicBezTo>
                          <a:pt x="72872" y="8572"/>
                          <a:pt x="77634" y="6668"/>
                          <a:pt x="82016" y="5144"/>
                        </a:cubicBezTo>
                        <a:cubicBezTo>
                          <a:pt x="86302" y="3715"/>
                          <a:pt x="90207" y="2667"/>
                          <a:pt x="93351" y="1905"/>
                        </a:cubicBezTo>
                        <a:cubicBezTo>
                          <a:pt x="96589" y="1238"/>
                          <a:pt x="99065" y="762"/>
                          <a:pt x="100875" y="476"/>
                        </a:cubicBezTo>
                        <a:cubicBezTo>
                          <a:pt x="102494" y="191"/>
                          <a:pt x="103447" y="0"/>
                          <a:pt x="103447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" name="任意多边形: 形状 41">
                    <a:extLst>
                      <a:ext uri="{FF2B5EF4-FFF2-40B4-BE49-F238E27FC236}">
                        <a16:creationId xmlns:a16="http://schemas.microsoft.com/office/drawing/2014/main" id="{91981A7D-EC7B-DE93-52E4-730245953241}"/>
                      </a:ext>
                    </a:extLst>
                  </p:cNvPr>
                  <p:cNvSpPr/>
                  <p:nvPr/>
                </p:nvSpPr>
                <p:spPr>
                  <a:xfrm>
                    <a:off x="2045874" y="615886"/>
                    <a:ext cx="103351" cy="183260"/>
                  </a:xfrm>
                  <a:custGeom>
                    <a:avLst/>
                    <a:gdLst>
                      <a:gd name="connsiteX0" fmla="*/ 0 w 103351"/>
                      <a:gd name="connsiteY0" fmla="*/ 183261 h 183260"/>
                      <a:gd name="connsiteX1" fmla="*/ 2667 w 103351"/>
                      <a:gd name="connsiteY1" fmla="*/ 183261 h 183260"/>
                      <a:gd name="connsiteX2" fmla="*/ 10382 w 103351"/>
                      <a:gd name="connsiteY2" fmla="*/ 182880 h 183260"/>
                      <a:gd name="connsiteX3" fmla="*/ 22289 w 103351"/>
                      <a:gd name="connsiteY3" fmla="*/ 180880 h 183260"/>
                      <a:gd name="connsiteX4" fmla="*/ 37338 w 103351"/>
                      <a:gd name="connsiteY4" fmla="*/ 176022 h 183260"/>
                      <a:gd name="connsiteX5" fmla="*/ 39338 w 103351"/>
                      <a:gd name="connsiteY5" fmla="*/ 175165 h 183260"/>
                      <a:gd name="connsiteX6" fmla="*/ 41339 w 103351"/>
                      <a:gd name="connsiteY6" fmla="*/ 174212 h 183260"/>
                      <a:gd name="connsiteX7" fmla="*/ 45530 w 103351"/>
                      <a:gd name="connsiteY7" fmla="*/ 172117 h 183260"/>
                      <a:gd name="connsiteX8" fmla="*/ 53912 w 103351"/>
                      <a:gd name="connsiteY8" fmla="*/ 167164 h 183260"/>
                      <a:gd name="connsiteX9" fmla="*/ 70485 w 103351"/>
                      <a:gd name="connsiteY9" fmla="*/ 153829 h 183260"/>
                      <a:gd name="connsiteX10" fmla="*/ 74295 w 103351"/>
                      <a:gd name="connsiteY10" fmla="*/ 149828 h 183260"/>
                      <a:gd name="connsiteX11" fmla="*/ 78010 w 103351"/>
                      <a:gd name="connsiteY11" fmla="*/ 145447 h 183260"/>
                      <a:gd name="connsiteX12" fmla="*/ 84868 w 103351"/>
                      <a:gd name="connsiteY12" fmla="*/ 136112 h 183260"/>
                      <a:gd name="connsiteX13" fmla="*/ 95726 w 103351"/>
                      <a:gd name="connsiteY13" fmla="*/ 115062 h 183260"/>
                      <a:gd name="connsiteX14" fmla="*/ 101918 w 103351"/>
                      <a:gd name="connsiteY14" fmla="*/ 92107 h 183260"/>
                      <a:gd name="connsiteX15" fmla="*/ 103251 w 103351"/>
                      <a:gd name="connsiteY15" fmla="*/ 69247 h 183260"/>
                      <a:gd name="connsiteX16" fmla="*/ 100108 w 103351"/>
                      <a:gd name="connsiteY16" fmla="*/ 48196 h 183260"/>
                      <a:gd name="connsiteX17" fmla="*/ 93821 w 103351"/>
                      <a:gd name="connsiteY17" fmla="*/ 30480 h 183260"/>
                      <a:gd name="connsiteX18" fmla="*/ 86011 w 103351"/>
                      <a:gd name="connsiteY18" fmla="*/ 16764 h 183260"/>
                      <a:gd name="connsiteX19" fmla="*/ 78581 w 103351"/>
                      <a:gd name="connsiteY19" fmla="*/ 7334 h 183260"/>
                      <a:gd name="connsiteX20" fmla="*/ 73152 w 103351"/>
                      <a:gd name="connsiteY20" fmla="*/ 1810 h 183260"/>
                      <a:gd name="connsiteX21" fmla="*/ 71152 w 103351"/>
                      <a:gd name="connsiteY21" fmla="*/ 0 h 183260"/>
                      <a:gd name="connsiteX22" fmla="*/ 72866 w 103351"/>
                      <a:gd name="connsiteY22" fmla="*/ 2095 h 183260"/>
                      <a:gd name="connsiteX23" fmla="*/ 77438 w 103351"/>
                      <a:gd name="connsiteY23" fmla="*/ 8287 h 183260"/>
                      <a:gd name="connsiteX24" fmla="*/ 83630 w 103351"/>
                      <a:gd name="connsiteY24" fmla="*/ 18383 h 183260"/>
                      <a:gd name="connsiteX25" fmla="*/ 89916 w 103351"/>
                      <a:gd name="connsiteY25" fmla="*/ 32290 h 183260"/>
                      <a:gd name="connsiteX26" fmla="*/ 94774 w 103351"/>
                      <a:gd name="connsiteY26" fmla="*/ 49625 h 183260"/>
                      <a:gd name="connsiteX27" fmla="*/ 96774 w 103351"/>
                      <a:gd name="connsiteY27" fmla="*/ 69628 h 183260"/>
                      <a:gd name="connsiteX28" fmla="*/ 94964 w 103351"/>
                      <a:gd name="connsiteY28" fmla="*/ 91059 h 183260"/>
                      <a:gd name="connsiteX29" fmla="*/ 88868 w 103351"/>
                      <a:gd name="connsiteY29" fmla="*/ 112395 h 183260"/>
                      <a:gd name="connsiteX30" fmla="*/ 78867 w 103351"/>
                      <a:gd name="connsiteY30" fmla="*/ 132207 h 183260"/>
                      <a:gd name="connsiteX31" fmla="*/ 72581 w 103351"/>
                      <a:gd name="connsiteY31" fmla="*/ 141161 h 183260"/>
                      <a:gd name="connsiteX32" fmla="*/ 69247 w 103351"/>
                      <a:gd name="connsiteY32" fmla="*/ 145256 h 183260"/>
                      <a:gd name="connsiteX33" fmla="*/ 65723 w 103351"/>
                      <a:gd name="connsiteY33" fmla="*/ 149257 h 183260"/>
                      <a:gd name="connsiteX34" fmla="*/ 50673 w 103351"/>
                      <a:gd name="connsiteY34" fmla="*/ 162592 h 183260"/>
                      <a:gd name="connsiteX35" fmla="*/ 42958 w 103351"/>
                      <a:gd name="connsiteY35" fmla="*/ 167830 h 183260"/>
                      <a:gd name="connsiteX36" fmla="*/ 39148 w 103351"/>
                      <a:gd name="connsiteY36" fmla="*/ 170116 h 183260"/>
                      <a:gd name="connsiteX37" fmla="*/ 37243 w 103351"/>
                      <a:gd name="connsiteY37" fmla="*/ 171164 h 183260"/>
                      <a:gd name="connsiteX38" fmla="*/ 35338 w 103351"/>
                      <a:gd name="connsiteY38" fmla="*/ 172117 h 183260"/>
                      <a:gd name="connsiteX39" fmla="*/ 21241 w 103351"/>
                      <a:gd name="connsiteY39" fmla="*/ 178117 h 183260"/>
                      <a:gd name="connsiteX40" fmla="*/ 9906 w 103351"/>
                      <a:gd name="connsiteY40" fmla="*/ 181356 h 183260"/>
                      <a:gd name="connsiteX41" fmla="*/ 2381 w 103351"/>
                      <a:gd name="connsiteY41" fmla="*/ 182785 h 183260"/>
                      <a:gd name="connsiteX42" fmla="*/ 0 w 103351"/>
                      <a:gd name="connsiteY42" fmla="*/ 183261 h 1832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</a:cxnLst>
                    <a:rect l="l" t="t" r="r" b="b"/>
                    <a:pathLst>
                      <a:path w="103351" h="183260">
                        <a:moveTo>
                          <a:pt x="0" y="183261"/>
                        </a:moveTo>
                        <a:cubicBezTo>
                          <a:pt x="0" y="183261"/>
                          <a:pt x="953" y="183261"/>
                          <a:pt x="2667" y="183261"/>
                        </a:cubicBezTo>
                        <a:cubicBezTo>
                          <a:pt x="4477" y="183261"/>
                          <a:pt x="7049" y="183166"/>
                          <a:pt x="10382" y="182880"/>
                        </a:cubicBezTo>
                        <a:cubicBezTo>
                          <a:pt x="13716" y="182594"/>
                          <a:pt x="17717" y="182023"/>
                          <a:pt x="22289" y="180880"/>
                        </a:cubicBezTo>
                        <a:cubicBezTo>
                          <a:pt x="26861" y="179832"/>
                          <a:pt x="31909" y="178308"/>
                          <a:pt x="37338" y="176022"/>
                        </a:cubicBezTo>
                        <a:cubicBezTo>
                          <a:pt x="38005" y="175736"/>
                          <a:pt x="38767" y="175450"/>
                          <a:pt x="39338" y="175165"/>
                        </a:cubicBezTo>
                        <a:cubicBezTo>
                          <a:pt x="40005" y="174879"/>
                          <a:pt x="40672" y="174593"/>
                          <a:pt x="41339" y="174212"/>
                        </a:cubicBezTo>
                        <a:cubicBezTo>
                          <a:pt x="42767" y="173545"/>
                          <a:pt x="44101" y="172879"/>
                          <a:pt x="45530" y="172117"/>
                        </a:cubicBezTo>
                        <a:cubicBezTo>
                          <a:pt x="48292" y="170688"/>
                          <a:pt x="51149" y="168973"/>
                          <a:pt x="53912" y="167164"/>
                        </a:cubicBezTo>
                        <a:cubicBezTo>
                          <a:pt x="59531" y="163449"/>
                          <a:pt x="65151" y="159067"/>
                          <a:pt x="70485" y="153829"/>
                        </a:cubicBezTo>
                        <a:cubicBezTo>
                          <a:pt x="71819" y="152495"/>
                          <a:pt x="73152" y="151162"/>
                          <a:pt x="74295" y="149828"/>
                        </a:cubicBezTo>
                        <a:cubicBezTo>
                          <a:pt x="75629" y="148399"/>
                          <a:pt x="76867" y="146971"/>
                          <a:pt x="78010" y="145447"/>
                        </a:cubicBezTo>
                        <a:cubicBezTo>
                          <a:pt x="80486" y="142494"/>
                          <a:pt x="82772" y="139351"/>
                          <a:pt x="84868" y="136112"/>
                        </a:cubicBezTo>
                        <a:cubicBezTo>
                          <a:pt x="89154" y="129540"/>
                          <a:pt x="92869" y="122396"/>
                          <a:pt x="95726" y="115062"/>
                        </a:cubicBezTo>
                        <a:cubicBezTo>
                          <a:pt x="98584" y="107632"/>
                          <a:pt x="100679" y="99917"/>
                          <a:pt x="101918" y="92107"/>
                        </a:cubicBezTo>
                        <a:cubicBezTo>
                          <a:pt x="103251" y="84391"/>
                          <a:pt x="103537" y="76581"/>
                          <a:pt x="103251" y="69247"/>
                        </a:cubicBezTo>
                        <a:cubicBezTo>
                          <a:pt x="102965" y="61722"/>
                          <a:pt x="101727" y="54769"/>
                          <a:pt x="100108" y="48196"/>
                        </a:cubicBezTo>
                        <a:cubicBezTo>
                          <a:pt x="98489" y="41624"/>
                          <a:pt x="96203" y="35719"/>
                          <a:pt x="93821" y="30480"/>
                        </a:cubicBezTo>
                        <a:cubicBezTo>
                          <a:pt x="91345" y="25146"/>
                          <a:pt x="88678" y="20669"/>
                          <a:pt x="86011" y="16764"/>
                        </a:cubicBezTo>
                        <a:cubicBezTo>
                          <a:pt x="83344" y="12859"/>
                          <a:pt x="80772" y="9811"/>
                          <a:pt x="78581" y="7334"/>
                        </a:cubicBezTo>
                        <a:cubicBezTo>
                          <a:pt x="76391" y="4858"/>
                          <a:pt x="74486" y="3048"/>
                          <a:pt x="73152" y="1810"/>
                        </a:cubicBezTo>
                        <a:cubicBezTo>
                          <a:pt x="71819" y="667"/>
                          <a:pt x="71152" y="0"/>
                          <a:pt x="71152" y="0"/>
                        </a:cubicBezTo>
                        <a:cubicBezTo>
                          <a:pt x="71152" y="0"/>
                          <a:pt x="71723" y="762"/>
                          <a:pt x="72866" y="2095"/>
                        </a:cubicBezTo>
                        <a:cubicBezTo>
                          <a:pt x="74009" y="3524"/>
                          <a:pt x="75533" y="5524"/>
                          <a:pt x="77438" y="8287"/>
                        </a:cubicBezTo>
                        <a:cubicBezTo>
                          <a:pt x="79343" y="10954"/>
                          <a:pt x="81439" y="14383"/>
                          <a:pt x="83630" y="18383"/>
                        </a:cubicBezTo>
                        <a:cubicBezTo>
                          <a:pt x="85820" y="22384"/>
                          <a:pt x="88011" y="27051"/>
                          <a:pt x="89916" y="32290"/>
                        </a:cubicBezTo>
                        <a:cubicBezTo>
                          <a:pt x="91916" y="37528"/>
                          <a:pt x="93536" y="43339"/>
                          <a:pt x="94774" y="49625"/>
                        </a:cubicBezTo>
                        <a:cubicBezTo>
                          <a:pt x="96012" y="55912"/>
                          <a:pt x="96679" y="62674"/>
                          <a:pt x="96774" y="69628"/>
                        </a:cubicBezTo>
                        <a:cubicBezTo>
                          <a:pt x="96869" y="76676"/>
                          <a:pt x="96203" y="83820"/>
                          <a:pt x="94964" y="91059"/>
                        </a:cubicBezTo>
                        <a:cubicBezTo>
                          <a:pt x="93726" y="98298"/>
                          <a:pt x="91631" y="105537"/>
                          <a:pt x="88868" y="112395"/>
                        </a:cubicBezTo>
                        <a:cubicBezTo>
                          <a:pt x="86201" y="119348"/>
                          <a:pt x="82868" y="126016"/>
                          <a:pt x="78867" y="132207"/>
                        </a:cubicBezTo>
                        <a:cubicBezTo>
                          <a:pt x="76867" y="135255"/>
                          <a:pt x="74771" y="138303"/>
                          <a:pt x="72581" y="141161"/>
                        </a:cubicBezTo>
                        <a:cubicBezTo>
                          <a:pt x="71438" y="142589"/>
                          <a:pt x="70390" y="143923"/>
                          <a:pt x="69247" y="145256"/>
                        </a:cubicBezTo>
                        <a:cubicBezTo>
                          <a:pt x="68008" y="146685"/>
                          <a:pt x="66866" y="147923"/>
                          <a:pt x="65723" y="149257"/>
                        </a:cubicBezTo>
                        <a:cubicBezTo>
                          <a:pt x="60865" y="154305"/>
                          <a:pt x="55817" y="158782"/>
                          <a:pt x="50673" y="162592"/>
                        </a:cubicBezTo>
                        <a:cubicBezTo>
                          <a:pt x="48101" y="164497"/>
                          <a:pt x="45530" y="166211"/>
                          <a:pt x="42958" y="167830"/>
                        </a:cubicBezTo>
                        <a:cubicBezTo>
                          <a:pt x="41720" y="168592"/>
                          <a:pt x="40386" y="169354"/>
                          <a:pt x="39148" y="170116"/>
                        </a:cubicBezTo>
                        <a:cubicBezTo>
                          <a:pt x="38481" y="170497"/>
                          <a:pt x="37814" y="170783"/>
                          <a:pt x="37243" y="171164"/>
                        </a:cubicBezTo>
                        <a:cubicBezTo>
                          <a:pt x="36576" y="171545"/>
                          <a:pt x="36005" y="171831"/>
                          <a:pt x="35338" y="172117"/>
                        </a:cubicBezTo>
                        <a:cubicBezTo>
                          <a:pt x="30385" y="174688"/>
                          <a:pt x="25622" y="176593"/>
                          <a:pt x="21241" y="178117"/>
                        </a:cubicBezTo>
                        <a:cubicBezTo>
                          <a:pt x="16955" y="179546"/>
                          <a:pt x="13049" y="180594"/>
                          <a:pt x="9906" y="181356"/>
                        </a:cubicBezTo>
                        <a:cubicBezTo>
                          <a:pt x="6668" y="182023"/>
                          <a:pt x="4191" y="182499"/>
                          <a:pt x="2381" y="182785"/>
                        </a:cubicBezTo>
                        <a:cubicBezTo>
                          <a:pt x="953" y="183166"/>
                          <a:pt x="0" y="183261"/>
                          <a:pt x="0" y="18326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8" name="图形 706">
                  <a:extLst>
                    <a:ext uri="{FF2B5EF4-FFF2-40B4-BE49-F238E27FC236}">
                      <a16:creationId xmlns:a16="http://schemas.microsoft.com/office/drawing/2014/main" id="{A19BEBBE-E823-C2F7-313B-4B311C299D1E}"/>
                    </a:ext>
                  </a:extLst>
                </p:cNvPr>
                <p:cNvGrpSpPr/>
                <p:nvPr/>
              </p:nvGrpSpPr>
              <p:grpSpPr>
                <a:xfrm>
                  <a:off x="1988438" y="595979"/>
                  <a:ext cx="113633" cy="194976"/>
                  <a:chOff x="1988438" y="595979"/>
                  <a:chExt cx="113633" cy="194976"/>
                </a:xfrm>
                <a:solidFill>
                  <a:srgbClr val="FFFFFF"/>
                </a:solidFill>
              </p:grpSpPr>
              <p:sp>
                <p:nvSpPr>
                  <p:cNvPr id="39" name="任意多边形: 形状 38">
                    <a:extLst>
                      <a:ext uri="{FF2B5EF4-FFF2-40B4-BE49-F238E27FC236}">
                        <a16:creationId xmlns:a16="http://schemas.microsoft.com/office/drawing/2014/main" id="{EA12FA04-2560-85E2-9FD0-0229E4C49D8A}"/>
                      </a:ext>
                    </a:extLst>
                  </p:cNvPr>
                  <p:cNvSpPr/>
                  <p:nvPr/>
                </p:nvSpPr>
                <p:spPr>
                  <a:xfrm>
                    <a:off x="1988438" y="595979"/>
                    <a:ext cx="77343" cy="183356"/>
                  </a:xfrm>
                  <a:custGeom>
                    <a:avLst/>
                    <a:gdLst>
                      <a:gd name="connsiteX0" fmla="*/ 77343 w 77343"/>
                      <a:gd name="connsiteY0" fmla="*/ 0 h 183356"/>
                      <a:gd name="connsiteX1" fmla="*/ 76772 w 77343"/>
                      <a:gd name="connsiteY1" fmla="*/ 191 h 183356"/>
                      <a:gd name="connsiteX2" fmla="*/ 75152 w 77343"/>
                      <a:gd name="connsiteY2" fmla="*/ 857 h 183356"/>
                      <a:gd name="connsiteX3" fmla="*/ 69342 w 77343"/>
                      <a:gd name="connsiteY3" fmla="*/ 4001 h 183356"/>
                      <a:gd name="connsiteX4" fmla="*/ 61055 w 77343"/>
                      <a:gd name="connsiteY4" fmla="*/ 10097 h 183356"/>
                      <a:gd name="connsiteX5" fmla="*/ 51435 w 77343"/>
                      <a:gd name="connsiteY5" fmla="*/ 19431 h 183356"/>
                      <a:gd name="connsiteX6" fmla="*/ 41339 w 77343"/>
                      <a:gd name="connsiteY6" fmla="*/ 31718 h 183356"/>
                      <a:gd name="connsiteX7" fmla="*/ 31528 w 77343"/>
                      <a:gd name="connsiteY7" fmla="*/ 46482 h 183356"/>
                      <a:gd name="connsiteX8" fmla="*/ 22479 w 77343"/>
                      <a:gd name="connsiteY8" fmla="*/ 63246 h 183356"/>
                      <a:gd name="connsiteX9" fmla="*/ 14669 w 77343"/>
                      <a:gd name="connsiteY9" fmla="*/ 81248 h 183356"/>
                      <a:gd name="connsiteX10" fmla="*/ 8287 w 77343"/>
                      <a:gd name="connsiteY10" fmla="*/ 99822 h 183356"/>
                      <a:gd name="connsiteX11" fmla="*/ 3620 w 77343"/>
                      <a:gd name="connsiteY11" fmla="*/ 118205 h 183356"/>
                      <a:gd name="connsiteX12" fmla="*/ 857 w 77343"/>
                      <a:gd name="connsiteY12" fmla="*/ 135731 h 183356"/>
                      <a:gd name="connsiteX13" fmla="*/ 0 w 77343"/>
                      <a:gd name="connsiteY13" fmla="*/ 151638 h 183356"/>
                      <a:gd name="connsiteX14" fmla="*/ 857 w 77343"/>
                      <a:gd name="connsiteY14" fmla="*/ 164973 h 183356"/>
                      <a:gd name="connsiteX15" fmla="*/ 2858 w 77343"/>
                      <a:gd name="connsiteY15" fmla="*/ 175069 h 183356"/>
                      <a:gd name="connsiteX16" fmla="*/ 5048 w 77343"/>
                      <a:gd name="connsiteY16" fmla="*/ 181261 h 183356"/>
                      <a:gd name="connsiteX17" fmla="*/ 5810 w 77343"/>
                      <a:gd name="connsiteY17" fmla="*/ 182785 h 183356"/>
                      <a:gd name="connsiteX18" fmla="*/ 6096 w 77343"/>
                      <a:gd name="connsiteY18" fmla="*/ 183356 h 183356"/>
                      <a:gd name="connsiteX19" fmla="*/ 5525 w 77343"/>
                      <a:gd name="connsiteY19" fmla="*/ 181165 h 183356"/>
                      <a:gd name="connsiteX20" fmla="*/ 4382 w 77343"/>
                      <a:gd name="connsiteY20" fmla="*/ 174784 h 183356"/>
                      <a:gd name="connsiteX21" fmla="*/ 3715 w 77343"/>
                      <a:gd name="connsiteY21" fmla="*/ 164783 h 183356"/>
                      <a:gd name="connsiteX22" fmla="*/ 4286 w 77343"/>
                      <a:gd name="connsiteY22" fmla="*/ 151733 h 183356"/>
                      <a:gd name="connsiteX23" fmla="*/ 6382 w 77343"/>
                      <a:gd name="connsiteY23" fmla="*/ 136398 h 183356"/>
                      <a:gd name="connsiteX24" fmla="*/ 10001 w 77343"/>
                      <a:gd name="connsiteY24" fmla="*/ 119539 h 183356"/>
                      <a:gd name="connsiteX25" fmla="*/ 15050 w 77343"/>
                      <a:gd name="connsiteY25" fmla="*/ 101822 h 183356"/>
                      <a:gd name="connsiteX26" fmla="*/ 21431 w 77343"/>
                      <a:gd name="connsiteY26" fmla="*/ 83820 h 183356"/>
                      <a:gd name="connsiteX27" fmla="*/ 28861 w 77343"/>
                      <a:gd name="connsiteY27" fmla="*/ 66294 h 183356"/>
                      <a:gd name="connsiteX28" fmla="*/ 37052 w 77343"/>
                      <a:gd name="connsiteY28" fmla="*/ 49816 h 183356"/>
                      <a:gd name="connsiteX29" fmla="*/ 45720 w 77343"/>
                      <a:gd name="connsiteY29" fmla="*/ 34957 h 183356"/>
                      <a:gd name="connsiteX30" fmla="*/ 54483 w 77343"/>
                      <a:gd name="connsiteY30" fmla="*/ 22289 h 183356"/>
                      <a:gd name="connsiteX31" fmla="*/ 62865 w 77343"/>
                      <a:gd name="connsiteY31" fmla="*/ 12287 h 183356"/>
                      <a:gd name="connsiteX32" fmla="*/ 70104 w 77343"/>
                      <a:gd name="connsiteY32" fmla="*/ 5334 h 183356"/>
                      <a:gd name="connsiteX33" fmla="*/ 75248 w 77343"/>
                      <a:gd name="connsiteY33" fmla="*/ 1429 h 183356"/>
                      <a:gd name="connsiteX34" fmla="*/ 77343 w 77343"/>
                      <a:gd name="connsiteY34" fmla="*/ 0 h 1833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</a:cxnLst>
                    <a:rect l="l" t="t" r="r" b="b"/>
                    <a:pathLst>
                      <a:path w="77343" h="183356">
                        <a:moveTo>
                          <a:pt x="77343" y="0"/>
                        </a:moveTo>
                        <a:cubicBezTo>
                          <a:pt x="77343" y="0"/>
                          <a:pt x="77153" y="95"/>
                          <a:pt x="76772" y="191"/>
                        </a:cubicBezTo>
                        <a:cubicBezTo>
                          <a:pt x="76391" y="286"/>
                          <a:pt x="75914" y="572"/>
                          <a:pt x="75152" y="857"/>
                        </a:cubicBezTo>
                        <a:cubicBezTo>
                          <a:pt x="73819" y="1524"/>
                          <a:pt x="71819" y="2477"/>
                          <a:pt x="69342" y="4001"/>
                        </a:cubicBezTo>
                        <a:cubicBezTo>
                          <a:pt x="66961" y="5525"/>
                          <a:pt x="64103" y="7525"/>
                          <a:pt x="61055" y="10097"/>
                        </a:cubicBezTo>
                        <a:cubicBezTo>
                          <a:pt x="58007" y="12668"/>
                          <a:pt x="54769" y="15716"/>
                          <a:pt x="51435" y="19431"/>
                        </a:cubicBezTo>
                        <a:cubicBezTo>
                          <a:pt x="48101" y="23050"/>
                          <a:pt x="44672" y="27146"/>
                          <a:pt x="41339" y="31718"/>
                        </a:cubicBezTo>
                        <a:cubicBezTo>
                          <a:pt x="38005" y="36290"/>
                          <a:pt x="34671" y="41243"/>
                          <a:pt x="31528" y="46482"/>
                        </a:cubicBezTo>
                        <a:cubicBezTo>
                          <a:pt x="28385" y="51816"/>
                          <a:pt x="25337" y="57340"/>
                          <a:pt x="22479" y="63246"/>
                        </a:cubicBezTo>
                        <a:cubicBezTo>
                          <a:pt x="19622" y="69056"/>
                          <a:pt x="17050" y="75057"/>
                          <a:pt x="14669" y="81248"/>
                        </a:cubicBezTo>
                        <a:cubicBezTo>
                          <a:pt x="12287" y="87344"/>
                          <a:pt x="10192" y="93631"/>
                          <a:pt x="8287" y="99822"/>
                        </a:cubicBezTo>
                        <a:cubicBezTo>
                          <a:pt x="6382" y="106013"/>
                          <a:pt x="4858" y="112204"/>
                          <a:pt x="3620" y="118205"/>
                        </a:cubicBezTo>
                        <a:cubicBezTo>
                          <a:pt x="2381" y="124206"/>
                          <a:pt x="1524" y="130112"/>
                          <a:pt x="857" y="135731"/>
                        </a:cubicBezTo>
                        <a:cubicBezTo>
                          <a:pt x="191" y="141351"/>
                          <a:pt x="0" y="146685"/>
                          <a:pt x="0" y="151638"/>
                        </a:cubicBezTo>
                        <a:cubicBezTo>
                          <a:pt x="0" y="156591"/>
                          <a:pt x="286" y="161068"/>
                          <a:pt x="857" y="164973"/>
                        </a:cubicBezTo>
                        <a:cubicBezTo>
                          <a:pt x="1333" y="168973"/>
                          <a:pt x="2096" y="172307"/>
                          <a:pt x="2858" y="175069"/>
                        </a:cubicBezTo>
                        <a:cubicBezTo>
                          <a:pt x="3620" y="177832"/>
                          <a:pt x="4477" y="179927"/>
                          <a:pt x="5048" y="181261"/>
                        </a:cubicBezTo>
                        <a:cubicBezTo>
                          <a:pt x="5334" y="181927"/>
                          <a:pt x="5620" y="182499"/>
                          <a:pt x="5810" y="182785"/>
                        </a:cubicBezTo>
                        <a:cubicBezTo>
                          <a:pt x="6001" y="183166"/>
                          <a:pt x="6096" y="183356"/>
                          <a:pt x="6096" y="183356"/>
                        </a:cubicBezTo>
                        <a:cubicBezTo>
                          <a:pt x="6096" y="183356"/>
                          <a:pt x="5906" y="182594"/>
                          <a:pt x="5525" y="181165"/>
                        </a:cubicBezTo>
                        <a:cubicBezTo>
                          <a:pt x="5144" y="179737"/>
                          <a:pt x="4763" y="177546"/>
                          <a:pt x="4382" y="174784"/>
                        </a:cubicBezTo>
                        <a:cubicBezTo>
                          <a:pt x="4000" y="172021"/>
                          <a:pt x="3810" y="168592"/>
                          <a:pt x="3715" y="164783"/>
                        </a:cubicBezTo>
                        <a:cubicBezTo>
                          <a:pt x="3715" y="160877"/>
                          <a:pt x="3905" y="156496"/>
                          <a:pt x="4286" y="151733"/>
                        </a:cubicBezTo>
                        <a:cubicBezTo>
                          <a:pt x="4763" y="146971"/>
                          <a:pt x="5429" y="141827"/>
                          <a:pt x="6382" y="136398"/>
                        </a:cubicBezTo>
                        <a:cubicBezTo>
                          <a:pt x="7334" y="130969"/>
                          <a:pt x="8573" y="125349"/>
                          <a:pt x="10001" y="119539"/>
                        </a:cubicBezTo>
                        <a:cubicBezTo>
                          <a:pt x="11430" y="113729"/>
                          <a:pt x="13145" y="107823"/>
                          <a:pt x="15050" y="101822"/>
                        </a:cubicBezTo>
                        <a:cubicBezTo>
                          <a:pt x="16954" y="95821"/>
                          <a:pt x="19050" y="89821"/>
                          <a:pt x="21431" y="83820"/>
                        </a:cubicBezTo>
                        <a:cubicBezTo>
                          <a:pt x="23717" y="77915"/>
                          <a:pt x="26194" y="72009"/>
                          <a:pt x="28861" y="66294"/>
                        </a:cubicBezTo>
                        <a:cubicBezTo>
                          <a:pt x="31528" y="60579"/>
                          <a:pt x="34290" y="55054"/>
                          <a:pt x="37052" y="49816"/>
                        </a:cubicBezTo>
                        <a:cubicBezTo>
                          <a:pt x="39910" y="44577"/>
                          <a:pt x="42767" y="39529"/>
                          <a:pt x="45720" y="34957"/>
                        </a:cubicBezTo>
                        <a:cubicBezTo>
                          <a:pt x="48673" y="30385"/>
                          <a:pt x="51625" y="26098"/>
                          <a:pt x="54483" y="22289"/>
                        </a:cubicBezTo>
                        <a:cubicBezTo>
                          <a:pt x="57341" y="18574"/>
                          <a:pt x="60198" y="15145"/>
                          <a:pt x="62865" y="12287"/>
                        </a:cubicBezTo>
                        <a:cubicBezTo>
                          <a:pt x="65532" y="9430"/>
                          <a:pt x="68008" y="7144"/>
                          <a:pt x="70104" y="5334"/>
                        </a:cubicBezTo>
                        <a:cubicBezTo>
                          <a:pt x="72200" y="3524"/>
                          <a:pt x="74009" y="2191"/>
                          <a:pt x="75248" y="1429"/>
                        </a:cubicBezTo>
                        <a:cubicBezTo>
                          <a:pt x="76676" y="381"/>
                          <a:pt x="77343" y="0"/>
                          <a:pt x="77343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0" name="任意多边形: 形状 39">
                    <a:extLst>
                      <a:ext uri="{FF2B5EF4-FFF2-40B4-BE49-F238E27FC236}">
                        <a16:creationId xmlns:a16="http://schemas.microsoft.com/office/drawing/2014/main" id="{406791C9-AE41-EDC7-5ACA-18B8FF0E648A}"/>
                      </a:ext>
                    </a:extLst>
                  </p:cNvPr>
                  <p:cNvSpPr/>
                  <p:nvPr/>
                </p:nvSpPr>
                <p:spPr>
                  <a:xfrm>
                    <a:off x="2024729" y="607694"/>
                    <a:ext cx="77342" cy="183261"/>
                  </a:xfrm>
                  <a:custGeom>
                    <a:avLst/>
                    <a:gdLst>
                      <a:gd name="connsiteX0" fmla="*/ 0 w 77342"/>
                      <a:gd name="connsiteY0" fmla="*/ 183261 h 183261"/>
                      <a:gd name="connsiteX1" fmla="*/ 571 w 77342"/>
                      <a:gd name="connsiteY1" fmla="*/ 183070 h 183261"/>
                      <a:gd name="connsiteX2" fmla="*/ 2191 w 77342"/>
                      <a:gd name="connsiteY2" fmla="*/ 182404 h 183261"/>
                      <a:gd name="connsiteX3" fmla="*/ 8001 w 77342"/>
                      <a:gd name="connsiteY3" fmla="*/ 179261 h 183261"/>
                      <a:gd name="connsiteX4" fmla="*/ 16288 w 77342"/>
                      <a:gd name="connsiteY4" fmla="*/ 173165 h 183261"/>
                      <a:gd name="connsiteX5" fmla="*/ 25908 w 77342"/>
                      <a:gd name="connsiteY5" fmla="*/ 163830 h 183261"/>
                      <a:gd name="connsiteX6" fmla="*/ 36004 w 77342"/>
                      <a:gd name="connsiteY6" fmla="*/ 151543 h 183261"/>
                      <a:gd name="connsiteX7" fmla="*/ 45815 w 77342"/>
                      <a:gd name="connsiteY7" fmla="*/ 136779 h 183261"/>
                      <a:gd name="connsiteX8" fmla="*/ 54864 w 77342"/>
                      <a:gd name="connsiteY8" fmla="*/ 120110 h 183261"/>
                      <a:gd name="connsiteX9" fmla="*/ 62674 w 77342"/>
                      <a:gd name="connsiteY9" fmla="*/ 102108 h 183261"/>
                      <a:gd name="connsiteX10" fmla="*/ 69056 w 77342"/>
                      <a:gd name="connsiteY10" fmla="*/ 83534 h 183261"/>
                      <a:gd name="connsiteX11" fmla="*/ 73723 w 77342"/>
                      <a:gd name="connsiteY11" fmla="*/ 65151 h 183261"/>
                      <a:gd name="connsiteX12" fmla="*/ 76486 w 77342"/>
                      <a:gd name="connsiteY12" fmla="*/ 47625 h 183261"/>
                      <a:gd name="connsiteX13" fmla="*/ 77343 w 77342"/>
                      <a:gd name="connsiteY13" fmla="*/ 31718 h 183261"/>
                      <a:gd name="connsiteX14" fmla="*/ 76486 w 77342"/>
                      <a:gd name="connsiteY14" fmla="*/ 18383 h 183261"/>
                      <a:gd name="connsiteX15" fmla="*/ 74485 w 77342"/>
                      <a:gd name="connsiteY15" fmla="*/ 8287 h 183261"/>
                      <a:gd name="connsiteX16" fmla="*/ 72295 w 77342"/>
                      <a:gd name="connsiteY16" fmla="*/ 2095 h 183261"/>
                      <a:gd name="connsiteX17" fmla="*/ 71533 w 77342"/>
                      <a:gd name="connsiteY17" fmla="*/ 572 h 183261"/>
                      <a:gd name="connsiteX18" fmla="*/ 71247 w 77342"/>
                      <a:gd name="connsiteY18" fmla="*/ 0 h 183261"/>
                      <a:gd name="connsiteX19" fmla="*/ 71818 w 77342"/>
                      <a:gd name="connsiteY19" fmla="*/ 2191 h 183261"/>
                      <a:gd name="connsiteX20" fmla="*/ 72961 w 77342"/>
                      <a:gd name="connsiteY20" fmla="*/ 8572 h 183261"/>
                      <a:gd name="connsiteX21" fmla="*/ 73628 w 77342"/>
                      <a:gd name="connsiteY21" fmla="*/ 18574 h 183261"/>
                      <a:gd name="connsiteX22" fmla="*/ 73057 w 77342"/>
                      <a:gd name="connsiteY22" fmla="*/ 31623 h 183261"/>
                      <a:gd name="connsiteX23" fmla="*/ 70961 w 77342"/>
                      <a:gd name="connsiteY23" fmla="*/ 46958 h 183261"/>
                      <a:gd name="connsiteX24" fmla="*/ 67342 w 77342"/>
                      <a:gd name="connsiteY24" fmla="*/ 63818 h 183261"/>
                      <a:gd name="connsiteX25" fmla="*/ 62293 w 77342"/>
                      <a:gd name="connsiteY25" fmla="*/ 81534 h 183261"/>
                      <a:gd name="connsiteX26" fmla="*/ 55912 w 77342"/>
                      <a:gd name="connsiteY26" fmla="*/ 99536 h 183261"/>
                      <a:gd name="connsiteX27" fmla="*/ 48482 w 77342"/>
                      <a:gd name="connsiteY27" fmla="*/ 117062 h 183261"/>
                      <a:gd name="connsiteX28" fmla="*/ 40291 w 77342"/>
                      <a:gd name="connsiteY28" fmla="*/ 133541 h 183261"/>
                      <a:gd name="connsiteX29" fmla="*/ 31623 w 77342"/>
                      <a:gd name="connsiteY29" fmla="*/ 148399 h 183261"/>
                      <a:gd name="connsiteX30" fmla="*/ 22860 w 77342"/>
                      <a:gd name="connsiteY30" fmla="*/ 161068 h 183261"/>
                      <a:gd name="connsiteX31" fmla="*/ 14478 w 77342"/>
                      <a:gd name="connsiteY31" fmla="*/ 171069 h 183261"/>
                      <a:gd name="connsiteX32" fmla="*/ 7239 w 77342"/>
                      <a:gd name="connsiteY32" fmla="*/ 178022 h 183261"/>
                      <a:gd name="connsiteX33" fmla="*/ 2095 w 77342"/>
                      <a:gd name="connsiteY33" fmla="*/ 181928 h 183261"/>
                      <a:gd name="connsiteX34" fmla="*/ 0 w 77342"/>
                      <a:gd name="connsiteY34" fmla="*/ 183261 h 1832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</a:cxnLst>
                    <a:rect l="l" t="t" r="r" b="b"/>
                    <a:pathLst>
                      <a:path w="77342" h="183261">
                        <a:moveTo>
                          <a:pt x="0" y="183261"/>
                        </a:moveTo>
                        <a:cubicBezTo>
                          <a:pt x="0" y="183261"/>
                          <a:pt x="190" y="183166"/>
                          <a:pt x="571" y="183070"/>
                        </a:cubicBezTo>
                        <a:cubicBezTo>
                          <a:pt x="952" y="182975"/>
                          <a:pt x="1429" y="182690"/>
                          <a:pt x="2191" y="182404"/>
                        </a:cubicBezTo>
                        <a:cubicBezTo>
                          <a:pt x="3524" y="181737"/>
                          <a:pt x="5524" y="180785"/>
                          <a:pt x="8001" y="179261"/>
                        </a:cubicBezTo>
                        <a:cubicBezTo>
                          <a:pt x="10382" y="177737"/>
                          <a:pt x="13240" y="175736"/>
                          <a:pt x="16288" y="173165"/>
                        </a:cubicBezTo>
                        <a:cubicBezTo>
                          <a:pt x="19336" y="170593"/>
                          <a:pt x="22574" y="167545"/>
                          <a:pt x="25908" y="163830"/>
                        </a:cubicBezTo>
                        <a:cubicBezTo>
                          <a:pt x="29242" y="160211"/>
                          <a:pt x="32671" y="156115"/>
                          <a:pt x="36004" y="151543"/>
                        </a:cubicBezTo>
                        <a:cubicBezTo>
                          <a:pt x="39338" y="146971"/>
                          <a:pt x="42672" y="142018"/>
                          <a:pt x="45815" y="136779"/>
                        </a:cubicBezTo>
                        <a:cubicBezTo>
                          <a:pt x="48958" y="131445"/>
                          <a:pt x="52006" y="125920"/>
                          <a:pt x="54864" y="120110"/>
                        </a:cubicBezTo>
                        <a:cubicBezTo>
                          <a:pt x="57721" y="114300"/>
                          <a:pt x="60293" y="108299"/>
                          <a:pt x="62674" y="102108"/>
                        </a:cubicBezTo>
                        <a:cubicBezTo>
                          <a:pt x="65056" y="96012"/>
                          <a:pt x="67151" y="89726"/>
                          <a:pt x="69056" y="83534"/>
                        </a:cubicBezTo>
                        <a:cubicBezTo>
                          <a:pt x="70961" y="77343"/>
                          <a:pt x="72485" y="71152"/>
                          <a:pt x="73723" y="65151"/>
                        </a:cubicBezTo>
                        <a:cubicBezTo>
                          <a:pt x="74962" y="59150"/>
                          <a:pt x="75819" y="53245"/>
                          <a:pt x="76486" y="47625"/>
                        </a:cubicBezTo>
                        <a:cubicBezTo>
                          <a:pt x="77152" y="42005"/>
                          <a:pt x="77343" y="36671"/>
                          <a:pt x="77343" y="31718"/>
                        </a:cubicBezTo>
                        <a:cubicBezTo>
                          <a:pt x="77343" y="26765"/>
                          <a:pt x="77057" y="22289"/>
                          <a:pt x="76486" y="18383"/>
                        </a:cubicBezTo>
                        <a:cubicBezTo>
                          <a:pt x="76009" y="14383"/>
                          <a:pt x="75247" y="11049"/>
                          <a:pt x="74485" y="8287"/>
                        </a:cubicBezTo>
                        <a:cubicBezTo>
                          <a:pt x="73723" y="5524"/>
                          <a:pt x="72866" y="3429"/>
                          <a:pt x="72295" y="2095"/>
                        </a:cubicBezTo>
                        <a:cubicBezTo>
                          <a:pt x="72009" y="1429"/>
                          <a:pt x="71723" y="857"/>
                          <a:pt x="71533" y="572"/>
                        </a:cubicBezTo>
                        <a:cubicBezTo>
                          <a:pt x="71342" y="191"/>
                          <a:pt x="71247" y="0"/>
                          <a:pt x="71247" y="0"/>
                        </a:cubicBezTo>
                        <a:cubicBezTo>
                          <a:pt x="71247" y="0"/>
                          <a:pt x="71438" y="762"/>
                          <a:pt x="71818" y="2191"/>
                        </a:cubicBezTo>
                        <a:cubicBezTo>
                          <a:pt x="72199" y="3620"/>
                          <a:pt x="72580" y="5810"/>
                          <a:pt x="72961" y="8572"/>
                        </a:cubicBezTo>
                        <a:cubicBezTo>
                          <a:pt x="73342" y="11335"/>
                          <a:pt x="73533" y="14764"/>
                          <a:pt x="73628" y="18574"/>
                        </a:cubicBezTo>
                        <a:cubicBezTo>
                          <a:pt x="73628" y="22479"/>
                          <a:pt x="73438" y="26861"/>
                          <a:pt x="73057" y="31623"/>
                        </a:cubicBezTo>
                        <a:cubicBezTo>
                          <a:pt x="72580" y="36386"/>
                          <a:pt x="71914" y="41529"/>
                          <a:pt x="70961" y="46958"/>
                        </a:cubicBezTo>
                        <a:cubicBezTo>
                          <a:pt x="70009" y="52388"/>
                          <a:pt x="68770" y="58007"/>
                          <a:pt x="67342" y="63818"/>
                        </a:cubicBezTo>
                        <a:cubicBezTo>
                          <a:pt x="65913" y="69628"/>
                          <a:pt x="64198" y="75533"/>
                          <a:pt x="62293" y="81534"/>
                        </a:cubicBezTo>
                        <a:cubicBezTo>
                          <a:pt x="60388" y="87535"/>
                          <a:pt x="58293" y="93536"/>
                          <a:pt x="55912" y="99536"/>
                        </a:cubicBezTo>
                        <a:cubicBezTo>
                          <a:pt x="53626" y="105442"/>
                          <a:pt x="51149" y="111347"/>
                          <a:pt x="48482" y="117062"/>
                        </a:cubicBezTo>
                        <a:cubicBezTo>
                          <a:pt x="45815" y="122777"/>
                          <a:pt x="43053" y="128302"/>
                          <a:pt x="40291" y="133541"/>
                        </a:cubicBezTo>
                        <a:cubicBezTo>
                          <a:pt x="37433" y="138779"/>
                          <a:pt x="34576" y="143828"/>
                          <a:pt x="31623" y="148399"/>
                        </a:cubicBezTo>
                        <a:cubicBezTo>
                          <a:pt x="28670" y="152972"/>
                          <a:pt x="25717" y="157258"/>
                          <a:pt x="22860" y="161068"/>
                        </a:cubicBezTo>
                        <a:cubicBezTo>
                          <a:pt x="20002" y="164783"/>
                          <a:pt x="17145" y="168212"/>
                          <a:pt x="14478" y="171069"/>
                        </a:cubicBezTo>
                        <a:cubicBezTo>
                          <a:pt x="11811" y="173926"/>
                          <a:pt x="9334" y="176213"/>
                          <a:pt x="7239" y="178022"/>
                        </a:cubicBezTo>
                        <a:cubicBezTo>
                          <a:pt x="5143" y="179832"/>
                          <a:pt x="3334" y="181166"/>
                          <a:pt x="2095" y="181928"/>
                        </a:cubicBezTo>
                        <a:cubicBezTo>
                          <a:pt x="667" y="182785"/>
                          <a:pt x="0" y="183261"/>
                          <a:pt x="0" y="18326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483F83F2-BC4B-CEAB-2DDF-45811CCBD706}"/>
                  </a:ext>
                </a:extLst>
              </p:cNvPr>
              <p:cNvSpPr/>
              <p:nvPr/>
            </p:nvSpPr>
            <p:spPr>
              <a:xfrm>
                <a:off x="2047970" y="573975"/>
                <a:ext cx="68486" cy="39434"/>
              </a:xfrm>
              <a:custGeom>
                <a:avLst/>
                <a:gdLst>
                  <a:gd name="connsiteX0" fmla="*/ 0 w 68486"/>
                  <a:gd name="connsiteY0" fmla="*/ 13336 h 39434"/>
                  <a:gd name="connsiteX1" fmla="*/ 67056 w 68486"/>
                  <a:gd name="connsiteY1" fmla="*/ 39435 h 39434"/>
                  <a:gd name="connsiteX2" fmla="*/ 67056 w 68486"/>
                  <a:gd name="connsiteY2" fmla="*/ 39435 h 39434"/>
                  <a:gd name="connsiteX3" fmla="*/ 55150 w 68486"/>
                  <a:gd name="connsiteY3" fmla="*/ 12384 h 39434"/>
                  <a:gd name="connsiteX4" fmla="*/ 27051 w 68486"/>
                  <a:gd name="connsiteY4" fmla="*/ 1430 h 39434"/>
                  <a:gd name="connsiteX5" fmla="*/ 0 w 68486"/>
                  <a:gd name="connsiteY5" fmla="*/ 13336 h 39434"/>
                  <a:gd name="connsiteX6" fmla="*/ 0 w 68486"/>
                  <a:gd name="connsiteY6" fmla="*/ 13336 h 39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8486" h="39434">
                    <a:moveTo>
                      <a:pt x="0" y="13336"/>
                    </a:moveTo>
                    <a:lnTo>
                      <a:pt x="67056" y="39435"/>
                    </a:lnTo>
                    <a:lnTo>
                      <a:pt x="67056" y="39435"/>
                    </a:lnTo>
                    <a:cubicBezTo>
                      <a:pt x="71247" y="28672"/>
                      <a:pt x="65913" y="16575"/>
                      <a:pt x="55150" y="12384"/>
                    </a:cubicBezTo>
                    <a:lnTo>
                      <a:pt x="27051" y="1430"/>
                    </a:lnTo>
                    <a:cubicBezTo>
                      <a:pt x="16288" y="-2761"/>
                      <a:pt x="4096" y="2573"/>
                      <a:pt x="0" y="13336"/>
                    </a:cubicBezTo>
                    <a:lnTo>
                      <a:pt x="0" y="13336"/>
                    </a:lnTo>
                    <a:close/>
                  </a:path>
                </a:pathLst>
              </a:custGeom>
              <a:solidFill>
                <a:srgbClr val="30101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FD345727-8609-40F5-AE77-EA804E5D7B7F}"/>
                  </a:ext>
                </a:extLst>
              </p:cNvPr>
              <p:cNvSpPr/>
              <p:nvPr/>
            </p:nvSpPr>
            <p:spPr>
              <a:xfrm>
                <a:off x="1986151" y="779145"/>
                <a:ext cx="43816" cy="28005"/>
              </a:xfrm>
              <a:custGeom>
                <a:avLst/>
                <a:gdLst>
                  <a:gd name="connsiteX0" fmla="*/ 43816 w 43816"/>
                  <a:gd name="connsiteY0" fmla="*/ 16573 h 28005"/>
                  <a:gd name="connsiteX1" fmla="*/ 1239 w 43816"/>
                  <a:gd name="connsiteY1" fmla="*/ 0 h 28005"/>
                  <a:gd name="connsiteX2" fmla="*/ 1239 w 43816"/>
                  <a:gd name="connsiteY2" fmla="*/ 0 h 28005"/>
                  <a:gd name="connsiteX3" fmla="*/ 11526 w 43816"/>
                  <a:gd name="connsiteY3" fmla="*/ 23241 h 28005"/>
                  <a:gd name="connsiteX4" fmla="*/ 20575 w 43816"/>
                  <a:gd name="connsiteY4" fmla="*/ 26765 h 28005"/>
                  <a:gd name="connsiteX5" fmla="*/ 43816 w 43816"/>
                  <a:gd name="connsiteY5" fmla="*/ 16573 h 28005"/>
                  <a:gd name="connsiteX6" fmla="*/ 43816 w 43816"/>
                  <a:gd name="connsiteY6" fmla="*/ 16573 h 28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3816" h="28005">
                    <a:moveTo>
                      <a:pt x="43816" y="16573"/>
                    </a:moveTo>
                    <a:lnTo>
                      <a:pt x="1239" y="0"/>
                    </a:lnTo>
                    <a:lnTo>
                      <a:pt x="1239" y="0"/>
                    </a:lnTo>
                    <a:cubicBezTo>
                      <a:pt x="-2380" y="9239"/>
                      <a:pt x="2192" y="19717"/>
                      <a:pt x="11526" y="23241"/>
                    </a:cubicBezTo>
                    <a:lnTo>
                      <a:pt x="20575" y="26765"/>
                    </a:lnTo>
                    <a:cubicBezTo>
                      <a:pt x="29814" y="30385"/>
                      <a:pt x="40292" y="25813"/>
                      <a:pt x="43816" y="16573"/>
                    </a:cubicBezTo>
                    <a:lnTo>
                      <a:pt x="43816" y="16573"/>
                    </a:lnTo>
                    <a:close/>
                  </a:path>
                </a:pathLst>
              </a:custGeom>
              <a:solidFill>
                <a:srgbClr val="30101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1" name="图形 706">
              <a:extLst>
                <a:ext uri="{FF2B5EF4-FFF2-40B4-BE49-F238E27FC236}">
                  <a16:creationId xmlns:a16="http://schemas.microsoft.com/office/drawing/2014/main" id="{549AD5A7-2DFD-8595-7117-8E833782412A}"/>
                </a:ext>
              </a:extLst>
            </p:cNvPr>
            <p:cNvGrpSpPr/>
            <p:nvPr/>
          </p:nvGrpSpPr>
          <p:grpSpPr>
            <a:xfrm>
              <a:off x="1480470" y="409771"/>
              <a:ext cx="267843" cy="228994"/>
              <a:chOff x="1480470" y="409771"/>
              <a:chExt cx="267843" cy="228994"/>
            </a:xfrm>
          </p:grpSpPr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6CF71E33-2E5F-5AB6-3D4B-9C135E5353BE}"/>
                  </a:ext>
                </a:extLst>
              </p:cNvPr>
              <p:cNvSpPr/>
              <p:nvPr/>
            </p:nvSpPr>
            <p:spPr>
              <a:xfrm>
                <a:off x="1480470" y="414413"/>
                <a:ext cx="267843" cy="224352"/>
              </a:xfrm>
              <a:custGeom>
                <a:avLst/>
                <a:gdLst>
                  <a:gd name="connsiteX0" fmla="*/ 8573 w 267843"/>
                  <a:gd name="connsiteY0" fmla="*/ 48311 h 224352"/>
                  <a:gd name="connsiteX1" fmla="*/ 7906 w 267843"/>
                  <a:gd name="connsiteY1" fmla="*/ 49740 h 224352"/>
                  <a:gd name="connsiteX2" fmla="*/ 0 w 267843"/>
                  <a:gd name="connsiteY2" fmla="*/ 84411 h 224352"/>
                  <a:gd name="connsiteX3" fmla="*/ 95 w 267843"/>
                  <a:gd name="connsiteY3" fmla="*/ 87935 h 224352"/>
                  <a:gd name="connsiteX4" fmla="*/ 12478 w 267843"/>
                  <a:gd name="connsiteY4" fmla="*/ 132893 h 224352"/>
                  <a:gd name="connsiteX5" fmla="*/ 15050 w 267843"/>
                  <a:gd name="connsiteY5" fmla="*/ 137751 h 224352"/>
                  <a:gd name="connsiteX6" fmla="*/ 86963 w 267843"/>
                  <a:gd name="connsiteY6" fmla="*/ 204426 h 224352"/>
                  <a:gd name="connsiteX7" fmla="*/ 183166 w 267843"/>
                  <a:gd name="connsiteY7" fmla="*/ 223381 h 224352"/>
                  <a:gd name="connsiteX8" fmla="*/ 188595 w 267843"/>
                  <a:gd name="connsiteY8" fmla="*/ 222619 h 224352"/>
                  <a:gd name="connsiteX9" fmla="*/ 232220 w 267843"/>
                  <a:gd name="connsiteY9" fmla="*/ 206141 h 224352"/>
                  <a:gd name="connsiteX10" fmla="*/ 235077 w 267843"/>
                  <a:gd name="connsiteY10" fmla="*/ 204140 h 224352"/>
                  <a:gd name="connsiteX11" fmla="*/ 258509 w 267843"/>
                  <a:gd name="connsiteY11" fmla="*/ 177375 h 224352"/>
                  <a:gd name="connsiteX12" fmla="*/ 259271 w 267843"/>
                  <a:gd name="connsiteY12" fmla="*/ 176042 h 224352"/>
                  <a:gd name="connsiteX13" fmla="*/ 259937 w 267843"/>
                  <a:gd name="connsiteY13" fmla="*/ 174613 h 224352"/>
                  <a:gd name="connsiteX14" fmla="*/ 267843 w 267843"/>
                  <a:gd name="connsiteY14" fmla="*/ 139942 h 224352"/>
                  <a:gd name="connsiteX15" fmla="*/ 267748 w 267843"/>
                  <a:gd name="connsiteY15" fmla="*/ 136418 h 224352"/>
                  <a:gd name="connsiteX16" fmla="*/ 255365 w 267843"/>
                  <a:gd name="connsiteY16" fmla="*/ 91460 h 224352"/>
                  <a:gd name="connsiteX17" fmla="*/ 252794 w 267843"/>
                  <a:gd name="connsiteY17" fmla="*/ 86602 h 224352"/>
                  <a:gd name="connsiteX18" fmla="*/ 180880 w 267843"/>
                  <a:gd name="connsiteY18" fmla="*/ 19927 h 224352"/>
                  <a:gd name="connsiteX19" fmla="*/ 84677 w 267843"/>
                  <a:gd name="connsiteY19" fmla="*/ 972 h 224352"/>
                  <a:gd name="connsiteX20" fmla="*/ 79248 w 267843"/>
                  <a:gd name="connsiteY20" fmla="*/ 1734 h 224352"/>
                  <a:gd name="connsiteX21" fmla="*/ 35624 w 267843"/>
                  <a:gd name="connsiteY21" fmla="*/ 18212 h 224352"/>
                  <a:gd name="connsiteX22" fmla="*/ 32766 w 267843"/>
                  <a:gd name="connsiteY22" fmla="*/ 20213 h 224352"/>
                  <a:gd name="connsiteX23" fmla="*/ 9335 w 267843"/>
                  <a:gd name="connsiteY23" fmla="*/ 46978 h 224352"/>
                  <a:gd name="connsiteX24" fmla="*/ 8573 w 267843"/>
                  <a:gd name="connsiteY24" fmla="*/ 48311 h 224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67843" h="224352">
                    <a:moveTo>
                      <a:pt x="8573" y="48311"/>
                    </a:moveTo>
                    <a:cubicBezTo>
                      <a:pt x="8382" y="48788"/>
                      <a:pt x="8096" y="49264"/>
                      <a:pt x="7906" y="49740"/>
                    </a:cubicBezTo>
                    <a:cubicBezTo>
                      <a:pt x="2572" y="60599"/>
                      <a:pt x="95" y="72410"/>
                      <a:pt x="0" y="84411"/>
                    </a:cubicBezTo>
                    <a:cubicBezTo>
                      <a:pt x="0" y="85554"/>
                      <a:pt x="0" y="86792"/>
                      <a:pt x="95" y="87935"/>
                    </a:cubicBezTo>
                    <a:cubicBezTo>
                      <a:pt x="667" y="102890"/>
                      <a:pt x="4953" y="118225"/>
                      <a:pt x="12478" y="132893"/>
                    </a:cubicBezTo>
                    <a:cubicBezTo>
                      <a:pt x="13335" y="134513"/>
                      <a:pt x="14192" y="136132"/>
                      <a:pt x="15050" y="137751"/>
                    </a:cubicBezTo>
                    <a:cubicBezTo>
                      <a:pt x="29718" y="163850"/>
                      <a:pt x="54674" y="187948"/>
                      <a:pt x="86963" y="204426"/>
                    </a:cubicBezTo>
                    <a:cubicBezTo>
                      <a:pt x="119348" y="220904"/>
                      <a:pt x="153448" y="226905"/>
                      <a:pt x="183166" y="223381"/>
                    </a:cubicBezTo>
                    <a:cubicBezTo>
                      <a:pt x="184976" y="223190"/>
                      <a:pt x="186785" y="222905"/>
                      <a:pt x="188595" y="222619"/>
                    </a:cubicBezTo>
                    <a:cubicBezTo>
                      <a:pt x="204978" y="220047"/>
                      <a:pt x="219837" y="214523"/>
                      <a:pt x="232220" y="206141"/>
                    </a:cubicBezTo>
                    <a:cubicBezTo>
                      <a:pt x="233172" y="205474"/>
                      <a:pt x="234125" y="204807"/>
                      <a:pt x="235077" y="204140"/>
                    </a:cubicBezTo>
                    <a:cubicBezTo>
                      <a:pt x="244793" y="196997"/>
                      <a:pt x="252794" y="188043"/>
                      <a:pt x="258509" y="177375"/>
                    </a:cubicBezTo>
                    <a:cubicBezTo>
                      <a:pt x="258794" y="176899"/>
                      <a:pt x="258985" y="176423"/>
                      <a:pt x="259271" y="176042"/>
                    </a:cubicBezTo>
                    <a:cubicBezTo>
                      <a:pt x="259556" y="175565"/>
                      <a:pt x="259747" y="175089"/>
                      <a:pt x="259937" y="174613"/>
                    </a:cubicBezTo>
                    <a:cubicBezTo>
                      <a:pt x="265271" y="163754"/>
                      <a:pt x="267748" y="151943"/>
                      <a:pt x="267843" y="139942"/>
                    </a:cubicBezTo>
                    <a:cubicBezTo>
                      <a:pt x="267843" y="138799"/>
                      <a:pt x="267843" y="137561"/>
                      <a:pt x="267748" y="136418"/>
                    </a:cubicBezTo>
                    <a:cubicBezTo>
                      <a:pt x="267176" y="121463"/>
                      <a:pt x="262890" y="106223"/>
                      <a:pt x="255365" y="91460"/>
                    </a:cubicBezTo>
                    <a:cubicBezTo>
                      <a:pt x="254603" y="89840"/>
                      <a:pt x="253651" y="88221"/>
                      <a:pt x="252794" y="86602"/>
                    </a:cubicBezTo>
                    <a:cubicBezTo>
                      <a:pt x="238125" y="60503"/>
                      <a:pt x="213170" y="36405"/>
                      <a:pt x="180880" y="19927"/>
                    </a:cubicBezTo>
                    <a:cubicBezTo>
                      <a:pt x="148495" y="3449"/>
                      <a:pt x="114395" y="-2552"/>
                      <a:pt x="84677" y="972"/>
                    </a:cubicBezTo>
                    <a:cubicBezTo>
                      <a:pt x="82868" y="1163"/>
                      <a:pt x="81058" y="1448"/>
                      <a:pt x="79248" y="1734"/>
                    </a:cubicBezTo>
                    <a:cubicBezTo>
                      <a:pt x="62865" y="4306"/>
                      <a:pt x="48006" y="9830"/>
                      <a:pt x="35624" y="18212"/>
                    </a:cubicBezTo>
                    <a:cubicBezTo>
                      <a:pt x="34671" y="18879"/>
                      <a:pt x="33719" y="19546"/>
                      <a:pt x="32766" y="20213"/>
                    </a:cubicBezTo>
                    <a:cubicBezTo>
                      <a:pt x="23051" y="27356"/>
                      <a:pt x="15050" y="36310"/>
                      <a:pt x="9335" y="46978"/>
                    </a:cubicBezTo>
                    <a:cubicBezTo>
                      <a:pt x="9144" y="47359"/>
                      <a:pt x="8858" y="47835"/>
                      <a:pt x="8573" y="48311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C00000"/>
                  </a:gs>
                  <a:gs pos="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4" name="图形 706">
                <a:extLst>
                  <a:ext uri="{FF2B5EF4-FFF2-40B4-BE49-F238E27FC236}">
                    <a16:creationId xmlns:a16="http://schemas.microsoft.com/office/drawing/2014/main" id="{54C8A030-904F-4383-2327-C2453CA693D1}"/>
                  </a:ext>
                </a:extLst>
              </p:cNvPr>
              <p:cNvGrpSpPr/>
              <p:nvPr/>
            </p:nvGrpSpPr>
            <p:grpSpPr>
              <a:xfrm>
                <a:off x="1510044" y="420623"/>
                <a:ext cx="208886" cy="211836"/>
                <a:chOff x="1510044" y="420623"/>
                <a:chExt cx="208886" cy="211836"/>
              </a:xfrm>
              <a:solidFill>
                <a:srgbClr val="FFFFFF"/>
              </a:solidFill>
            </p:grpSpPr>
            <p:grpSp>
              <p:nvGrpSpPr>
                <p:cNvPr id="27" name="图形 706">
                  <a:extLst>
                    <a:ext uri="{FF2B5EF4-FFF2-40B4-BE49-F238E27FC236}">
                      <a16:creationId xmlns:a16="http://schemas.microsoft.com/office/drawing/2014/main" id="{3EDA5079-0EC0-2FD5-69E9-D6B99785FB7E}"/>
                    </a:ext>
                  </a:extLst>
                </p:cNvPr>
                <p:cNvGrpSpPr/>
                <p:nvPr/>
              </p:nvGrpSpPr>
              <p:grpSpPr>
                <a:xfrm>
                  <a:off x="1510044" y="420623"/>
                  <a:ext cx="208886" cy="211836"/>
                  <a:chOff x="1510044" y="420623"/>
                  <a:chExt cx="208886" cy="211836"/>
                </a:xfrm>
                <a:solidFill>
                  <a:srgbClr val="FFFFFF"/>
                </a:solidFill>
              </p:grpSpPr>
              <p:sp>
                <p:nvSpPr>
                  <p:cNvPr id="31" name="任意多边形: 形状 30">
                    <a:extLst>
                      <a:ext uri="{FF2B5EF4-FFF2-40B4-BE49-F238E27FC236}">
                        <a16:creationId xmlns:a16="http://schemas.microsoft.com/office/drawing/2014/main" id="{A500F19D-618A-97A7-22FD-663357E9F6BF}"/>
                      </a:ext>
                    </a:extLst>
                  </p:cNvPr>
                  <p:cNvSpPr/>
                  <p:nvPr/>
                </p:nvSpPr>
                <p:spPr>
                  <a:xfrm>
                    <a:off x="1510044" y="420623"/>
                    <a:ext cx="114444" cy="175831"/>
                  </a:xfrm>
                  <a:custGeom>
                    <a:avLst/>
                    <a:gdLst>
                      <a:gd name="connsiteX0" fmla="*/ 114444 w 114444"/>
                      <a:gd name="connsiteY0" fmla="*/ 667 h 175831"/>
                      <a:gd name="connsiteX1" fmla="*/ 111777 w 114444"/>
                      <a:gd name="connsiteY1" fmla="*/ 381 h 175831"/>
                      <a:gd name="connsiteX2" fmla="*/ 104062 w 114444"/>
                      <a:gd name="connsiteY2" fmla="*/ 0 h 175831"/>
                      <a:gd name="connsiteX3" fmla="*/ 92061 w 114444"/>
                      <a:gd name="connsiteY3" fmla="*/ 762 h 175831"/>
                      <a:gd name="connsiteX4" fmla="*/ 76630 w 114444"/>
                      <a:gd name="connsiteY4" fmla="*/ 4096 h 175831"/>
                      <a:gd name="connsiteX5" fmla="*/ 74535 w 114444"/>
                      <a:gd name="connsiteY5" fmla="*/ 4763 h 175831"/>
                      <a:gd name="connsiteX6" fmla="*/ 72439 w 114444"/>
                      <a:gd name="connsiteY6" fmla="*/ 5429 h 175831"/>
                      <a:gd name="connsiteX7" fmla="*/ 68058 w 114444"/>
                      <a:gd name="connsiteY7" fmla="*/ 7049 h 175831"/>
                      <a:gd name="connsiteX8" fmla="*/ 59199 w 114444"/>
                      <a:gd name="connsiteY8" fmla="*/ 11144 h 175831"/>
                      <a:gd name="connsiteX9" fmla="*/ 41388 w 114444"/>
                      <a:gd name="connsiteY9" fmla="*/ 22765 h 175831"/>
                      <a:gd name="connsiteX10" fmla="*/ 37101 w 114444"/>
                      <a:gd name="connsiteY10" fmla="*/ 26384 h 175831"/>
                      <a:gd name="connsiteX11" fmla="*/ 32910 w 114444"/>
                      <a:gd name="connsiteY11" fmla="*/ 30290 h 175831"/>
                      <a:gd name="connsiteX12" fmla="*/ 25100 w 114444"/>
                      <a:gd name="connsiteY12" fmla="*/ 38957 h 175831"/>
                      <a:gd name="connsiteX13" fmla="*/ 12146 w 114444"/>
                      <a:gd name="connsiteY13" fmla="*/ 58865 h 175831"/>
                      <a:gd name="connsiteX14" fmla="*/ 3669 w 114444"/>
                      <a:gd name="connsiteY14" fmla="*/ 81058 h 175831"/>
                      <a:gd name="connsiteX15" fmla="*/ 144 w 114444"/>
                      <a:gd name="connsiteY15" fmla="*/ 103632 h 175831"/>
                      <a:gd name="connsiteX16" fmla="*/ 1192 w 114444"/>
                      <a:gd name="connsiteY16" fmla="*/ 124873 h 175831"/>
                      <a:gd name="connsiteX17" fmla="*/ 5669 w 114444"/>
                      <a:gd name="connsiteY17" fmla="*/ 143161 h 175831"/>
                      <a:gd name="connsiteX18" fmla="*/ 12051 w 114444"/>
                      <a:gd name="connsiteY18" fmla="*/ 157639 h 175831"/>
                      <a:gd name="connsiteX19" fmla="*/ 18528 w 114444"/>
                      <a:gd name="connsiteY19" fmla="*/ 167830 h 175831"/>
                      <a:gd name="connsiteX20" fmla="*/ 23385 w 114444"/>
                      <a:gd name="connsiteY20" fmla="*/ 173831 h 175831"/>
                      <a:gd name="connsiteX21" fmla="*/ 25195 w 114444"/>
                      <a:gd name="connsiteY21" fmla="*/ 175831 h 175831"/>
                      <a:gd name="connsiteX22" fmla="*/ 23671 w 114444"/>
                      <a:gd name="connsiteY22" fmla="*/ 173546 h 175831"/>
                      <a:gd name="connsiteX23" fmla="*/ 19766 w 114444"/>
                      <a:gd name="connsiteY23" fmla="*/ 166973 h 175831"/>
                      <a:gd name="connsiteX24" fmla="*/ 14622 w 114444"/>
                      <a:gd name="connsiteY24" fmla="*/ 156305 h 175831"/>
                      <a:gd name="connsiteX25" fmla="*/ 9765 w 114444"/>
                      <a:gd name="connsiteY25" fmla="*/ 141827 h 175831"/>
                      <a:gd name="connsiteX26" fmla="*/ 6621 w 114444"/>
                      <a:gd name="connsiteY26" fmla="*/ 124016 h 175831"/>
                      <a:gd name="connsiteX27" fmla="*/ 6621 w 114444"/>
                      <a:gd name="connsiteY27" fmla="*/ 103918 h 175831"/>
                      <a:gd name="connsiteX28" fmla="*/ 10527 w 114444"/>
                      <a:gd name="connsiteY28" fmla="*/ 82772 h 175831"/>
                      <a:gd name="connsiteX29" fmla="*/ 18718 w 114444"/>
                      <a:gd name="connsiteY29" fmla="*/ 62103 h 175831"/>
                      <a:gd name="connsiteX30" fmla="*/ 30624 w 114444"/>
                      <a:gd name="connsiteY30" fmla="*/ 43339 h 175831"/>
                      <a:gd name="connsiteX31" fmla="*/ 37768 w 114444"/>
                      <a:gd name="connsiteY31" fmla="*/ 35052 h 175831"/>
                      <a:gd name="connsiteX32" fmla="*/ 41483 w 114444"/>
                      <a:gd name="connsiteY32" fmla="*/ 31242 h 175831"/>
                      <a:gd name="connsiteX33" fmla="*/ 45388 w 114444"/>
                      <a:gd name="connsiteY33" fmla="*/ 27623 h 175831"/>
                      <a:gd name="connsiteX34" fmla="*/ 61676 w 114444"/>
                      <a:gd name="connsiteY34" fmla="*/ 15811 h 175831"/>
                      <a:gd name="connsiteX35" fmla="*/ 69867 w 114444"/>
                      <a:gd name="connsiteY35" fmla="*/ 11430 h 175831"/>
                      <a:gd name="connsiteX36" fmla="*/ 73868 w 114444"/>
                      <a:gd name="connsiteY36" fmla="*/ 9525 h 175831"/>
                      <a:gd name="connsiteX37" fmla="*/ 75868 w 114444"/>
                      <a:gd name="connsiteY37" fmla="*/ 8668 h 175831"/>
                      <a:gd name="connsiteX38" fmla="*/ 77868 w 114444"/>
                      <a:gd name="connsiteY38" fmla="*/ 7906 h 175831"/>
                      <a:gd name="connsiteX39" fmla="*/ 92442 w 114444"/>
                      <a:gd name="connsiteY39" fmla="*/ 3334 h 175831"/>
                      <a:gd name="connsiteX40" fmla="*/ 104062 w 114444"/>
                      <a:gd name="connsiteY40" fmla="*/ 1238 h 175831"/>
                      <a:gd name="connsiteX41" fmla="*/ 111682 w 114444"/>
                      <a:gd name="connsiteY41" fmla="*/ 572 h 175831"/>
                      <a:gd name="connsiteX42" fmla="*/ 114444 w 114444"/>
                      <a:gd name="connsiteY42" fmla="*/ 667 h 1758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</a:cxnLst>
                    <a:rect l="l" t="t" r="r" b="b"/>
                    <a:pathLst>
                      <a:path w="114444" h="175831">
                        <a:moveTo>
                          <a:pt x="114444" y="667"/>
                        </a:moveTo>
                        <a:cubicBezTo>
                          <a:pt x="114444" y="667"/>
                          <a:pt x="113492" y="572"/>
                          <a:pt x="111777" y="381"/>
                        </a:cubicBezTo>
                        <a:cubicBezTo>
                          <a:pt x="109968" y="191"/>
                          <a:pt x="107396" y="0"/>
                          <a:pt x="104062" y="0"/>
                        </a:cubicBezTo>
                        <a:cubicBezTo>
                          <a:pt x="100728" y="0"/>
                          <a:pt x="96633" y="191"/>
                          <a:pt x="92061" y="762"/>
                        </a:cubicBezTo>
                        <a:cubicBezTo>
                          <a:pt x="87393" y="1333"/>
                          <a:pt x="82250" y="2381"/>
                          <a:pt x="76630" y="4096"/>
                        </a:cubicBezTo>
                        <a:cubicBezTo>
                          <a:pt x="75963" y="4286"/>
                          <a:pt x="75201" y="4572"/>
                          <a:pt x="74535" y="4763"/>
                        </a:cubicBezTo>
                        <a:cubicBezTo>
                          <a:pt x="73868" y="4953"/>
                          <a:pt x="73106" y="5239"/>
                          <a:pt x="72439" y="5429"/>
                        </a:cubicBezTo>
                        <a:cubicBezTo>
                          <a:pt x="71010" y="5905"/>
                          <a:pt x="69486" y="6477"/>
                          <a:pt x="68058" y="7049"/>
                        </a:cubicBezTo>
                        <a:cubicBezTo>
                          <a:pt x="65105" y="8192"/>
                          <a:pt x="62152" y="9620"/>
                          <a:pt x="59199" y="11144"/>
                        </a:cubicBezTo>
                        <a:cubicBezTo>
                          <a:pt x="53199" y="14288"/>
                          <a:pt x="47198" y="18098"/>
                          <a:pt x="41388" y="22765"/>
                        </a:cubicBezTo>
                        <a:cubicBezTo>
                          <a:pt x="39959" y="23908"/>
                          <a:pt x="38530" y="25146"/>
                          <a:pt x="37101" y="26384"/>
                        </a:cubicBezTo>
                        <a:cubicBezTo>
                          <a:pt x="35673" y="27718"/>
                          <a:pt x="34244" y="28956"/>
                          <a:pt x="32910" y="30290"/>
                        </a:cubicBezTo>
                        <a:cubicBezTo>
                          <a:pt x="30148" y="32956"/>
                          <a:pt x="27576" y="35814"/>
                          <a:pt x="25100" y="38957"/>
                        </a:cubicBezTo>
                        <a:cubicBezTo>
                          <a:pt x="20147" y="45053"/>
                          <a:pt x="15765" y="51816"/>
                          <a:pt x="12146" y="58865"/>
                        </a:cubicBezTo>
                        <a:cubicBezTo>
                          <a:pt x="8526" y="66008"/>
                          <a:pt x="5669" y="73438"/>
                          <a:pt x="3669" y="81058"/>
                        </a:cubicBezTo>
                        <a:cubicBezTo>
                          <a:pt x="1573" y="88582"/>
                          <a:pt x="525" y="96298"/>
                          <a:pt x="144" y="103632"/>
                        </a:cubicBezTo>
                        <a:cubicBezTo>
                          <a:pt x="-237" y="111157"/>
                          <a:pt x="144" y="118205"/>
                          <a:pt x="1192" y="124873"/>
                        </a:cubicBezTo>
                        <a:cubicBezTo>
                          <a:pt x="2145" y="131540"/>
                          <a:pt x="3764" y="137731"/>
                          <a:pt x="5669" y="143161"/>
                        </a:cubicBezTo>
                        <a:cubicBezTo>
                          <a:pt x="7574" y="148685"/>
                          <a:pt x="9860" y="153448"/>
                          <a:pt x="12051" y="157639"/>
                        </a:cubicBezTo>
                        <a:cubicBezTo>
                          <a:pt x="14241" y="161735"/>
                          <a:pt x="16527" y="165164"/>
                          <a:pt x="18528" y="167830"/>
                        </a:cubicBezTo>
                        <a:cubicBezTo>
                          <a:pt x="20433" y="170498"/>
                          <a:pt x="22242" y="172498"/>
                          <a:pt x="23385" y="173831"/>
                        </a:cubicBezTo>
                        <a:cubicBezTo>
                          <a:pt x="24528" y="175165"/>
                          <a:pt x="25195" y="175831"/>
                          <a:pt x="25195" y="175831"/>
                        </a:cubicBezTo>
                        <a:cubicBezTo>
                          <a:pt x="25195" y="175831"/>
                          <a:pt x="24719" y="175070"/>
                          <a:pt x="23671" y="173546"/>
                        </a:cubicBezTo>
                        <a:cubicBezTo>
                          <a:pt x="22719" y="172022"/>
                          <a:pt x="21385" y="169831"/>
                          <a:pt x="19766" y="166973"/>
                        </a:cubicBezTo>
                        <a:cubicBezTo>
                          <a:pt x="18147" y="164116"/>
                          <a:pt x="16432" y="160496"/>
                          <a:pt x="14622" y="156305"/>
                        </a:cubicBezTo>
                        <a:cubicBezTo>
                          <a:pt x="12908" y="152114"/>
                          <a:pt x="11193" y="147256"/>
                          <a:pt x="9765" y="141827"/>
                        </a:cubicBezTo>
                        <a:cubicBezTo>
                          <a:pt x="8336" y="136398"/>
                          <a:pt x="7288" y="130397"/>
                          <a:pt x="6621" y="124016"/>
                        </a:cubicBezTo>
                        <a:cubicBezTo>
                          <a:pt x="6050" y="117634"/>
                          <a:pt x="6050" y="110871"/>
                          <a:pt x="6621" y="103918"/>
                        </a:cubicBezTo>
                        <a:cubicBezTo>
                          <a:pt x="7193" y="96869"/>
                          <a:pt x="8622" y="89821"/>
                          <a:pt x="10527" y="82772"/>
                        </a:cubicBezTo>
                        <a:cubicBezTo>
                          <a:pt x="12527" y="75724"/>
                          <a:pt x="15289" y="68771"/>
                          <a:pt x="18718" y="62103"/>
                        </a:cubicBezTo>
                        <a:cubicBezTo>
                          <a:pt x="22052" y="55435"/>
                          <a:pt x="26052" y="49149"/>
                          <a:pt x="30624" y="43339"/>
                        </a:cubicBezTo>
                        <a:cubicBezTo>
                          <a:pt x="32910" y="40481"/>
                          <a:pt x="35292" y="37719"/>
                          <a:pt x="37768" y="35052"/>
                        </a:cubicBezTo>
                        <a:cubicBezTo>
                          <a:pt x="39006" y="33719"/>
                          <a:pt x="40245" y="32480"/>
                          <a:pt x="41483" y="31242"/>
                        </a:cubicBezTo>
                        <a:cubicBezTo>
                          <a:pt x="42816" y="30004"/>
                          <a:pt x="44055" y="28861"/>
                          <a:pt x="45388" y="27623"/>
                        </a:cubicBezTo>
                        <a:cubicBezTo>
                          <a:pt x="50722" y="23051"/>
                          <a:pt x="56151" y="19050"/>
                          <a:pt x="61676" y="15811"/>
                        </a:cubicBezTo>
                        <a:cubicBezTo>
                          <a:pt x="64438" y="14192"/>
                          <a:pt x="67200" y="12764"/>
                          <a:pt x="69867" y="11430"/>
                        </a:cubicBezTo>
                        <a:cubicBezTo>
                          <a:pt x="71201" y="10763"/>
                          <a:pt x="72534" y="10192"/>
                          <a:pt x="73868" y="9525"/>
                        </a:cubicBezTo>
                        <a:cubicBezTo>
                          <a:pt x="74535" y="9239"/>
                          <a:pt x="75201" y="8953"/>
                          <a:pt x="75868" y="8668"/>
                        </a:cubicBezTo>
                        <a:cubicBezTo>
                          <a:pt x="76535" y="8382"/>
                          <a:pt x="77106" y="8192"/>
                          <a:pt x="77868" y="7906"/>
                        </a:cubicBezTo>
                        <a:cubicBezTo>
                          <a:pt x="83107" y="5905"/>
                          <a:pt x="88060" y="4381"/>
                          <a:pt x="92442" y="3334"/>
                        </a:cubicBezTo>
                        <a:cubicBezTo>
                          <a:pt x="96918" y="2286"/>
                          <a:pt x="100824" y="1619"/>
                          <a:pt x="104062" y="1238"/>
                        </a:cubicBezTo>
                        <a:cubicBezTo>
                          <a:pt x="107301" y="857"/>
                          <a:pt x="109872" y="667"/>
                          <a:pt x="111682" y="572"/>
                        </a:cubicBezTo>
                        <a:cubicBezTo>
                          <a:pt x="113492" y="762"/>
                          <a:pt x="114444" y="667"/>
                          <a:pt x="114444" y="66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" name="任意多边形: 形状 31">
                    <a:extLst>
                      <a:ext uri="{FF2B5EF4-FFF2-40B4-BE49-F238E27FC236}">
                        <a16:creationId xmlns:a16="http://schemas.microsoft.com/office/drawing/2014/main" id="{83BCC427-13F1-92C0-3074-E312F4009934}"/>
                      </a:ext>
                    </a:extLst>
                  </p:cNvPr>
                  <p:cNvSpPr/>
                  <p:nvPr/>
                </p:nvSpPr>
                <p:spPr>
                  <a:xfrm>
                    <a:off x="1604486" y="456723"/>
                    <a:ext cx="114444" cy="175736"/>
                  </a:xfrm>
                  <a:custGeom>
                    <a:avLst/>
                    <a:gdLst>
                      <a:gd name="connsiteX0" fmla="*/ 0 w 114444"/>
                      <a:gd name="connsiteY0" fmla="*/ 175070 h 175736"/>
                      <a:gd name="connsiteX1" fmla="*/ 2667 w 114444"/>
                      <a:gd name="connsiteY1" fmla="*/ 175355 h 175736"/>
                      <a:gd name="connsiteX2" fmla="*/ 10382 w 114444"/>
                      <a:gd name="connsiteY2" fmla="*/ 175736 h 175736"/>
                      <a:gd name="connsiteX3" fmla="*/ 22384 w 114444"/>
                      <a:gd name="connsiteY3" fmla="*/ 174974 h 175736"/>
                      <a:gd name="connsiteX4" fmla="*/ 37814 w 114444"/>
                      <a:gd name="connsiteY4" fmla="*/ 171641 h 175736"/>
                      <a:gd name="connsiteX5" fmla="*/ 39910 w 114444"/>
                      <a:gd name="connsiteY5" fmla="*/ 170974 h 175736"/>
                      <a:gd name="connsiteX6" fmla="*/ 42005 w 114444"/>
                      <a:gd name="connsiteY6" fmla="*/ 170307 h 175736"/>
                      <a:gd name="connsiteX7" fmla="*/ 46387 w 114444"/>
                      <a:gd name="connsiteY7" fmla="*/ 168688 h 175736"/>
                      <a:gd name="connsiteX8" fmla="*/ 55245 w 114444"/>
                      <a:gd name="connsiteY8" fmla="*/ 164592 h 175736"/>
                      <a:gd name="connsiteX9" fmla="*/ 73057 w 114444"/>
                      <a:gd name="connsiteY9" fmla="*/ 152972 h 175736"/>
                      <a:gd name="connsiteX10" fmla="*/ 77343 w 114444"/>
                      <a:gd name="connsiteY10" fmla="*/ 149352 h 175736"/>
                      <a:gd name="connsiteX11" fmla="*/ 81534 w 114444"/>
                      <a:gd name="connsiteY11" fmla="*/ 145447 h 175736"/>
                      <a:gd name="connsiteX12" fmla="*/ 89345 w 114444"/>
                      <a:gd name="connsiteY12" fmla="*/ 136779 h 175736"/>
                      <a:gd name="connsiteX13" fmla="*/ 102299 w 114444"/>
                      <a:gd name="connsiteY13" fmla="*/ 116872 h 175736"/>
                      <a:gd name="connsiteX14" fmla="*/ 110776 w 114444"/>
                      <a:gd name="connsiteY14" fmla="*/ 94678 h 175736"/>
                      <a:gd name="connsiteX15" fmla="*/ 114300 w 114444"/>
                      <a:gd name="connsiteY15" fmla="*/ 72104 h 175736"/>
                      <a:gd name="connsiteX16" fmla="*/ 113252 w 114444"/>
                      <a:gd name="connsiteY16" fmla="*/ 50864 h 175736"/>
                      <a:gd name="connsiteX17" fmla="*/ 108775 w 114444"/>
                      <a:gd name="connsiteY17" fmla="*/ 32575 h 175736"/>
                      <a:gd name="connsiteX18" fmla="*/ 102394 w 114444"/>
                      <a:gd name="connsiteY18" fmla="*/ 18193 h 175736"/>
                      <a:gd name="connsiteX19" fmla="*/ 95917 w 114444"/>
                      <a:gd name="connsiteY19" fmla="*/ 8001 h 175736"/>
                      <a:gd name="connsiteX20" fmla="*/ 91059 w 114444"/>
                      <a:gd name="connsiteY20" fmla="*/ 2000 h 175736"/>
                      <a:gd name="connsiteX21" fmla="*/ 89249 w 114444"/>
                      <a:gd name="connsiteY21" fmla="*/ 0 h 175736"/>
                      <a:gd name="connsiteX22" fmla="*/ 90773 w 114444"/>
                      <a:gd name="connsiteY22" fmla="*/ 2286 h 175736"/>
                      <a:gd name="connsiteX23" fmla="*/ 94679 w 114444"/>
                      <a:gd name="connsiteY23" fmla="*/ 8858 h 175736"/>
                      <a:gd name="connsiteX24" fmla="*/ 99822 w 114444"/>
                      <a:gd name="connsiteY24" fmla="*/ 19526 h 175736"/>
                      <a:gd name="connsiteX25" fmla="*/ 104680 w 114444"/>
                      <a:gd name="connsiteY25" fmla="*/ 34004 h 175736"/>
                      <a:gd name="connsiteX26" fmla="*/ 107823 w 114444"/>
                      <a:gd name="connsiteY26" fmla="*/ 51816 h 175736"/>
                      <a:gd name="connsiteX27" fmla="*/ 107823 w 114444"/>
                      <a:gd name="connsiteY27" fmla="*/ 71914 h 175736"/>
                      <a:gd name="connsiteX28" fmla="*/ 103918 w 114444"/>
                      <a:gd name="connsiteY28" fmla="*/ 93059 h 175736"/>
                      <a:gd name="connsiteX29" fmla="*/ 95726 w 114444"/>
                      <a:gd name="connsiteY29" fmla="*/ 113728 h 175736"/>
                      <a:gd name="connsiteX30" fmla="*/ 83820 w 114444"/>
                      <a:gd name="connsiteY30" fmla="*/ 132493 h 175736"/>
                      <a:gd name="connsiteX31" fmla="*/ 76676 w 114444"/>
                      <a:gd name="connsiteY31" fmla="*/ 140779 h 175736"/>
                      <a:gd name="connsiteX32" fmla="*/ 72962 w 114444"/>
                      <a:gd name="connsiteY32" fmla="*/ 144590 h 175736"/>
                      <a:gd name="connsiteX33" fmla="*/ 69056 w 114444"/>
                      <a:gd name="connsiteY33" fmla="*/ 148209 h 175736"/>
                      <a:gd name="connsiteX34" fmla="*/ 52769 w 114444"/>
                      <a:gd name="connsiteY34" fmla="*/ 160020 h 175736"/>
                      <a:gd name="connsiteX35" fmla="*/ 44577 w 114444"/>
                      <a:gd name="connsiteY35" fmla="*/ 164401 h 175736"/>
                      <a:gd name="connsiteX36" fmla="*/ 40577 w 114444"/>
                      <a:gd name="connsiteY36" fmla="*/ 166307 h 175736"/>
                      <a:gd name="connsiteX37" fmla="*/ 38576 w 114444"/>
                      <a:gd name="connsiteY37" fmla="*/ 167164 h 175736"/>
                      <a:gd name="connsiteX38" fmla="*/ 36576 w 114444"/>
                      <a:gd name="connsiteY38" fmla="*/ 167926 h 175736"/>
                      <a:gd name="connsiteX39" fmla="*/ 22003 w 114444"/>
                      <a:gd name="connsiteY39" fmla="*/ 172498 h 175736"/>
                      <a:gd name="connsiteX40" fmla="*/ 10382 w 114444"/>
                      <a:gd name="connsiteY40" fmla="*/ 174593 h 175736"/>
                      <a:gd name="connsiteX41" fmla="*/ 2762 w 114444"/>
                      <a:gd name="connsiteY41" fmla="*/ 175260 h 175736"/>
                      <a:gd name="connsiteX42" fmla="*/ 0 w 114444"/>
                      <a:gd name="connsiteY42" fmla="*/ 175070 h 1757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</a:cxnLst>
                    <a:rect l="l" t="t" r="r" b="b"/>
                    <a:pathLst>
                      <a:path w="114444" h="175736">
                        <a:moveTo>
                          <a:pt x="0" y="175070"/>
                        </a:moveTo>
                        <a:cubicBezTo>
                          <a:pt x="0" y="175070"/>
                          <a:pt x="953" y="175165"/>
                          <a:pt x="2667" y="175355"/>
                        </a:cubicBezTo>
                        <a:cubicBezTo>
                          <a:pt x="4477" y="175451"/>
                          <a:pt x="7049" y="175736"/>
                          <a:pt x="10382" y="175736"/>
                        </a:cubicBezTo>
                        <a:cubicBezTo>
                          <a:pt x="13716" y="175736"/>
                          <a:pt x="17812" y="175546"/>
                          <a:pt x="22384" y="174974"/>
                        </a:cubicBezTo>
                        <a:cubicBezTo>
                          <a:pt x="27051" y="174403"/>
                          <a:pt x="32195" y="173355"/>
                          <a:pt x="37814" y="171641"/>
                        </a:cubicBezTo>
                        <a:cubicBezTo>
                          <a:pt x="38481" y="171450"/>
                          <a:pt x="39243" y="171164"/>
                          <a:pt x="39910" y="170974"/>
                        </a:cubicBezTo>
                        <a:cubicBezTo>
                          <a:pt x="40577" y="170783"/>
                          <a:pt x="41338" y="170497"/>
                          <a:pt x="42005" y="170307"/>
                        </a:cubicBezTo>
                        <a:cubicBezTo>
                          <a:pt x="43434" y="169831"/>
                          <a:pt x="44958" y="169259"/>
                          <a:pt x="46387" y="168688"/>
                        </a:cubicBezTo>
                        <a:cubicBezTo>
                          <a:pt x="49340" y="167545"/>
                          <a:pt x="52292" y="166116"/>
                          <a:pt x="55245" y="164592"/>
                        </a:cubicBezTo>
                        <a:cubicBezTo>
                          <a:pt x="61246" y="161449"/>
                          <a:pt x="67246" y="157639"/>
                          <a:pt x="73057" y="152972"/>
                        </a:cubicBezTo>
                        <a:cubicBezTo>
                          <a:pt x="74486" y="151828"/>
                          <a:pt x="75914" y="150590"/>
                          <a:pt x="77343" y="149352"/>
                        </a:cubicBezTo>
                        <a:cubicBezTo>
                          <a:pt x="78772" y="148019"/>
                          <a:pt x="80200" y="146780"/>
                          <a:pt x="81534" y="145447"/>
                        </a:cubicBezTo>
                        <a:cubicBezTo>
                          <a:pt x="84296" y="142780"/>
                          <a:pt x="86868" y="139922"/>
                          <a:pt x="89345" y="136779"/>
                        </a:cubicBezTo>
                        <a:cubicBezTo>
                          <a:pt x="94298" y="130683"/>
                          <a:pt x="98679" y="123920"/>
                          <a:pt x="102299" y="116872"/>
                        </a:cubicBezTo>
                        <a:cubicBezTo>
                          <a:pt x="105918" y="109728"/>
                          <a:pt x="108775" y="102298"/>
                          <a:pt x="110776" y="94678"/>
                        </a:cubicBezTo>
                        <a:cubicBezTo>
                          <a:pt x="112871" y="87154"/>
                          <a:pt x="113919" y="79439"/>
                          <a:pt x="114300" y="72104"/>
                        </a:cubicBezTo>
                        <a:cubicBezTo>
                          <a:pt x="114681" y="64579"/>
                          <a:pt x="114300" y="57531"/>
                          <a:pt x="113252" y="50864"/>
                        </a:cubicBezTo>
                        <a:cubicBezTo>
                          <a:pt x="112300" y="44196"/>
                          <a:pt x="110681" y="38005"/>
                          <a:pt x="108775" y="32575"/>
                        </a:cubicBezTo>
                        <a:cubicBezTo>
                          <a:pt x="106871" y="27051"/>
                          <a:pt x="104584" y="22289"/>
                          <a:pt x="102394" y="18193"/>
                        </a:cubicBezTo>
                        <a:cubicBezTo>
                          <a:pt x="100203" y="14097"/>
                          <a:pt x="97917" y="10668"/>
                          <a:pt x="95917" y="8001"/>
                        </a:cubicBezTo>
                        <a:cubicBezTo>
                          <a:pt x="94012" y="5334"/>
                          <a:pt x="92202" y="3334"/>
                          <a:pt x="91059" y="2000"/>
                        </a:cubicBezTo>
                        <a:cubicBezTo>
                          <a:pt x="89916" y="667"/>
                          <a:pt x="89249" y="0"/>
                          <a:pt x="89249" y="0"/>
                        </a:cubicBezTo>
                        <a:cubicBezTo>
                          <a:pt x="89249" y="0"/>
                          <a:pt x="89725" y="762"/>
                          <a:pt x="90773" y="2286"/>
                        </a:cubicBezTo>
                        <a:cubicBezTo>
                          <a:pt x="91726" y="3810"/>
                          <a:pt x="93059" y="6001"/>
                          <a:pt x="94679" y="8858"/>
                        </a:cubicBezTo>
                        <a:cubicBezTo>
                          <a:pt x="96298" y="11716"/>
                          <a:pt x="98012" y="15335"/>
                          <a:pt x="99822" y="19526"/>
                        </a:cubicBezTo>
                        <a:cubicBezTo>
                          <a:pt x="101537" y="23717"/>
                          <a:pt x="103251" y="28575"/>
                          <a:pt x="104680" y="34004"/>
                        </a:cubicBezTo>
                        <a:cubicBezTo>
                          <a:pt x="106108" y="39433"/>
                          <a:pt x="107156" y="45434"/>
                          <a:pt x="107823" y="51816"/>
                        </a:cubicBezTo>
                        <a:cubicBezTo>
                          <a:pt x="108395" y="58198"/>
                          <a:pt x="108395" y="64960"/>
                          <a:pt x="107823" y="71914"/>
                        </a:cubicBezTo>
                        <a:cubicBezTo>
                          <a:pt x="107252" y="78962"/>
                          <a:pt x="105823" y="86011"/>
                          <a:pt x="103918" y="93059"/>
                        </a:cubicBezTo>
                        <a:cubicBezTo>
                          <a:pt x="101917" y="100108"/>
                          <a:pt x="99155" y="107061"/>
                          <a:pt x="95726" y="113728"/>
                        </a:cubicBezTo>
                        <a:cubicBezTo>
                          <a:pt x="92392" y="120396"/>
                          <a:pt x="88392" y="126682"/>
                          <a:pt x="83820" y="132493"/>
                        </a:cubicBezTo>
                        <a:cubicBezTo>
                          <a:pt x="81534" y="135350"/>
                          <a:pt x="79153" y="138113"/>
                          <a:pt x="76676" y="140779"/>
                        </a:cubicBezTo>
                        <a:cubicBezTo>
                          <a:pt x="75438" y="142113"/>
                          <a:pt x="74200" y="143351"/>
                          <a:pt x="72962" y="144590"/>
                        </a:cubicBezTo>
                        <a:cubicBezTo>
                          <a:pt x="71628" y="145828"/>
                          <a:pt x="70390" y="146971"/>
                          <a:pt x="69056" y="148209"/>
                        </a:cubicBezTo>
                        <a:cubicBezTo>
                          <a:pt x="63722" y="152781"/>
                          <a:pt x="58293" y="156782"/>
                          <a:pt x="52769" y="160020"/>
                        </a:cubicBezTo>
                        <a:cubicBezTo>
                          <a:pt x="50006" y="161639"/>
                          <a:pt x="47244" y="163068"/>
                          <a:pt x="44577" y="164401"/>
                        </a:cubicBezTo>
                        <a:cubicBezTo>
                          <a:pt x="43244" y="165068"/>
                          <a:pt x="41910" y="165735"/>
                          <a:pt x="40577" y="166307"/>
                        </a:cubicBezTo>
                        <a:cubicBezTo>
                          <a:pt x="39910" y="166592"/>
                          <a:pt x="39243" y="166878"/>
                          <a:pt x="38576" y="167164"/>
                        </a:cubicBezTo>
                        <a:cubicBezTo>
                          <a:pt x="37909" y="167449"/>
                          <a:pt x="37338" y="167640"/>
                          <a:pt x="36576" y="167926"/>
                        </a:cubicBezTo>
                        <a:cubicBezTo>
                          <a:pt x="31337" y="169926"/>
                          <a:pt x="26384" y="171450"/>
                          <a:pt x="22003" y="172498"/>
                        </a:cubicBezTo>
                        <a:cubicBezTo>
                          <a:pt x="17526" y="173545"/>
                          <a:pt x="13621" y="174212"/>
                          <a:pt x="10382" y="174593"/>
                        </a:cubicBezTo>
                        <a:cubicBezTo>
                          <a:pt x="7144" y="174974"/>
                          <a:pt x="4572" y="175165"/>
                          <a:pt x="2762" y="175260"/>
                        </a:cubicBezTo>
                        <a:cubicBezTo>
                          <a:pt x="953" y="175070"/>
                          <a:pt x="0" y="175070"/>
                          <a:pt x="0" y="17507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8" name="图形 706">
                  <a:extLst>
                    <a:ext uri="{FF2B5EF4-FFF2-40B4-BE49-F238E27FC236}">
                      <a16:creationId xmlns:a16="http://schemas.microsoft.com/office/drawing/2014/main" id="{A00BE925-0607-9842-202E-C29DC6D883BE}"/>
                    </a:ext>
                  </a:extLst>
                </p:cNvPr>
                <p:cNvGrpSpPr/>
                <p:nvPr/>
              </p:nvGrpSpPr>
              <p:grpSpPr>
                <a:xfrm>
                  <a:off x="1552065" y="431577"/>
                  <a:ext cx="124843" cy="189928"/>
                  <a:chOff x="1552065" y="431577"/>
                  <a:chExt cx="124843" cy="189928"/>
                </a:xfrm>
                <a:solidFill>
                  <a:srgbClr val="FFFFFF"/>
                </a:solidFill>
              </p:grpSpPr>
              <p:sp>
                <p:nvSpPr>
                  <p:cNvPr id="29" name="任意多边形: 形状 28">
                    <a:extLst>
                      <a:ext uri="{FF2B5EF4-FFF2-40B4-BE49-F238E27FC236}">
                        <a16:creationId xmlns:a16="http://schemas.microsoft.com/office/drawing/2014/main" id="{3D03F857-6D87-5FD5-3498-C149D1C758FC}"/>
                      </a:ext>
                    </a:extLst>
                  </p:cNvPr>
                  <p:cNvSpPr/>
                  <p:nvPr/>
                </p:nvSpPr>
                <p:spPr>
                  <a:xfrm>
                    <a:off x="1552065" y="431577"/>
                    <a:ext cx="92616" cy="175355"/>
                  </a:xfrm>
                  <a:custGeom>
                    <a:avLst/>
                    <a:gdLst>
                      <a:gd name="connsiteX0" fmla="*/ 92616 w 92616"/>
                      <a:gd name="connsiteY0" fmla="*/ 0 h 175355"/>
                      <a:gd name="connsiteX1" fmla="*/ 92045 w 92616"/>
                      <a:gd name="connsiteY1" fmla="*/ 191 h 175355"/>
                      <a:gd name="connsiteX2" fmla="*/ 90425 w 92616"/>
                      <a:gd name="connsiteY2" fmla="*/ 667 h 175355"/>
                      <a:gd name="connsiteX3" fmla="*/ 84329 w 92616"/>
                      <a:gd name="connsiteY3" fmla="*/ 3143 h 175355"/>
                      <a:gd name="connsiteX4" fmla="*/ 75471 w 92616"/>
                      <a:gd name="connsiteY4" fmla="*/ 8382 h 175355"/>
                      <a:gd name="connsiteX5" fmla="*/ 64898 w 92616"/>
                      <a:gd name="connsiteY5" fmla="*/ 16669 h 175355"/>
                      <a:gd name="connsiteX6" fmla="*/ 53659 w 92616"/>
                      <a:gd name="connsiteY6" fmla="*/ 27908 h 175355"/>
                      <a:gd name="connsiteX7" fmla="*/ 42419 w 92616"/>
                      <a:gd name="connsiteY7" fmla="*/ 41624 h 175355"/>
                      <a:gd name="connsiteX8" fmla="*/ 31751 w 92616"/>
                      <a:gd name="connsiteY8" fmla="*/ 57341 h 175355"/>
                      <a:gd name="connsiteX9" fmla="*/ 22131 w 92616"/>
                      <a:gd name="connsiteY9" fmla="*/ 74486 h 175355"/>
                      <a:gd name="connsiteX10" fmla="*/ 13940 w 92616"/>
                      <a:gd name="connsiteY10" fmla="*/ 92297 h 175355"/>
                      <a:gd name="connsiteX11" fmla="*/ 7463 w 92616"/>
                      <a:gd name="connsiteY11" fmla="*/ 110204 h 175355"/>
                      <a:gd name="connsiteX12" fmla="*/ 2986 w 92616"/>
                      <a:gd name="connsiteY12" fmla="*/ 127349 h 175355"/>
                      <a:gd name="connsiteX13" fmla="*/ 509 w 92616"/>
                      <a:gd name="connsiteY13" fmla="*/ 143066 h 175355"/>
                      <a:gd name="connsiteX14" fmla="*/ 33 w 92616"/>
                      <a:gd name="connsiteY14" fmla="*/ 156496 h 175355"/>
                      <a:gd name="connsiteX15" fmla="*/ 986 w 92616"/>
                      <a:gd name="connsiteY15" fmla="*/ 166783 h 175355"/>
                      <a:gd name="connsiteX16" fmla="*/ 2510 w 92616"/>
                      <a:gd name="connsiteY16" fmla="*/ 173165 h 175355"/>
                      <a:gd name="connsiteX17" fmla="*/ 3081 w 92616"/>
                      <a:gd name="connsiteY17" fmla="*/ 174784 h 175355"/>
                      <a:gd name="connsiteX18" fmla="*/ 3272 w 92616"/>
                      <a:gd name="connsiteY18" fmla="*/ 175355 h 175355"/>
                      <a:gd name="connsiteX19" fmla="*/ 2891 w 92616"/>
                      <a:gd name="connsiteY19" fmla="*/ 173069 h 175355"/>
                      <a:gd name="connsiteX20" fmla="*/ 2414 w 92616"/>
                      <a:gd name="connsiteY20" fmla="*/ 166592 h 175355"/>
                      <a:gd name="connsiteX21" fmla="*/ 2796 w 92616"/>
                      <a:gd name="connsiteY21" fmla="*/ 156591 h 175355"/>
                      <a:gd name="connsiteX22" fmla="*/ 4700 w 92616"/>
                      <a:gd name="connsiteY22" fmla="*/ 143732 h 175355"/>
                      <a:gd name="connsiteX23" fmla="*/ 8320 w 92616"/>
                      <a:gd name="connsiteY23" fmla="*/ 128683 h 175355"/>
                      <a:gd name="connsiteX24" fmla="*/ 13654 w 92616"/>
                      <a:gd name="connsiteY24" fmla="*/ 112300 h 175355"/>
                      <a:gd name="connsiteX25" fmla="*/ 20512 w 92616"/>
                      <a:gd name="connsiteY25" fmla="*/ 95155 h 175355"/>
                      <a:gd name="connsiteX26" fmla="*/ 28704 w 92616"/>
                      <a:gd name="connsiteY26" fmla="*/ 77915 h 175355"/>
                      <a:gd name="connsiteX27" fmla="*/ 37847 w 92616"/>
                      <a:gd name="connsiteY27" fmla="*/ 61246 h 175355"/>
                      <a:gd name="connsiteX28" fmla="*/ 47658 w 92616"/>
                      <a:gd name="connsiteY28" fmla="*/ 45625 h 175355"/>
                      <a:gd name="connsiteX29" fmla="*/ 57850 w 92616"/>
                      <a:gd name="connsiteY29" fmla="*/ 31718 h 175355"/>
                      <a:gd name="connsiteX30" fmla="*/ 67851 w 92616"/>
                      <a:gd name="connsiteY30" fmla="*/ 20002 h 175355"/>
                      <a:gd name="connsiteX31" fmla="*/ 77186 w 92616"/>
                      <a:gd name="connsiteY31" fmla="*/ 10954 h 175355"/>
                      <a:gd name="connsiteX32" fmla="*/ 85091 w 92616"/>
                      <a:gd name="connsiteY32" fmla="*/ 4763 h 175355"/>
                      <a:gd name="connsiteX33" fmla="*/ 90616 w 92616"/>
                      <a:gd name="connsiteY33" fmla="*/ 1333 h 175355"/>
                      <a:gd name="connsiteX34" fmla="*/ 92616 w 92616"/>
                      <a:gd name="connsiteY34" fmla="*/ 0 h 1753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</a:cxnLst>
                    <a:rect l="l" t="t" r="r" b="b"/>
                    <a:pathLst>
                      <a:path w="92616" h="175355">
                        <a:moveTo>
                          <a:pt x="92616" y="0"/>
                        </a:moveTo>
                        <a:cubicBezTo>
                          <a:pt x="92616" y="0"/>
                          <a:pt x="92426" y="95"/>
                          <a:pt x="92045" y="191"/>
                        </a:cubicBezTo>
                        <a:cubicBezTo>
                          <a:pt x="91664" y="286"/>
                          <a:pt x="91092" y="476"/>
                          <a:pt x="90425" y="667"/>
                        </a:cubicBezTo>
                        <a:cubicBezTo>
                          <a:pt x="88997" y="1143"/>
                          <a:pt x="86901" y="1905"/>
                          <a:pt x="84329" y="3143"/>
                        </a:cubicBezTo>
                        <a:cubicBezTo>
                          <a:pt x="81758" y="4381"/>
                          <a:pt x="78710" y="6096"/>
                          <a:pt x="75471" y="8382"/>
                        </a:cubicBezTo>
                        <a:cubicBezTo>
                          <a:pt x="72137" y="10668"/>
                          <a:pt x="68613" y="13335"/>
                          <a:pt x="64898" y="16669"/>
                        </a:cubicBezTo>
                        <a:cubicBezTo>
                          <a:pt x="61184" y="19907"/>
                          <a:pt x="57374" y="23717"/>
                          <a:pt x="53659" y="27908"/>
                        </a:cubicBezTo>
                        <a:cubicBezTo>
                          <a:pt x="49849" y="32099"/>
                          <a:pt x="46039" y="36671"/>
                          <a:pt x="42419" y="41624"/>
                        </a:cubicBezTo>
                        <a:cubicBezTo>
                          <a:pt x="38705" y="46577"/>
                          <a:pt x="35180" y="51816"/>
                          <a:pt x="31751" y="57341"/>
                        </a:cubicBezTo>
                        <a:cubicBezTo>
                          <a:pt x="28322" y="62865"/>
                          <a:pt x="25179" y="68580"/>
                          <a:pt x="22131" y="74486"/>
                        </a:cubicBezTo>
                        <a:cubicBezTo>
                          <a:pt x="19179" y="80296"/>
                          <a:pt x="16416" y="86296"/>
                          <a:pt x="13940" y="92297"/>
                        </a:cubicBezTo>
                        <a:cubicBezTo>
                          <a:pt x="11463" y="98298"/>
                          <a:pt x="9368" y="104299"/>
                          <a:pt x="7463" y="110204"/>
                        </a:cubicBezTo>
                        <a:cubicBezTo>
                          <a:pt x="5653" y="116110"/>
                          <a:pt x="4129" y="121825"/>
                          <a:pt x="2986" y="127349"/>
                        </a:cubicBezTo>
                        <a:cubicBezTo>
                          <a:pt x="1843" y="132874"/>
                          <a:pt x="986" y="138113"/>
                          <a:pt x="509" y="143066"/>
                        </a:cubicBezTo>
                        <a:cubicBezTo>
                          <a:pt x="33" y="147923"/>
                          <a:pt x="-62" y="152495"/>
                          <a:pt x="33" y="156496"/>
                        </a:cubicBezTo>
                        <a:cubicBezTo>
                          <a:pt x="129" y="160496"/>
                          <a:pt x="509" y="163925"/>
                          <a:pt x="986" y="166783"/>
                        </a:cubicBezTo>
                        <a:cubicBezTo>
                          <a:pt x="1462" y="169545"/>
                          <a:pt x="2129" y="171736"/>
                          <a:pt x="2510" y="173165"/>
                        </a:cubicBezTo>
                        <a:cubicBezTo>
                          <a:pt x="2700" y="173926"/>
                          <a:pt x="2891" y="174403"/>
                          <a:pt x="3081" y="174784"/>
                        </a:cubicBezTo>
                        <a:cubicBezTo>
                          <a:pt x="3176" y="175165"/>
                          <a:pt x="3272" y="175355"/>
                          <a:pt x="3272" y="175355"/>
                        </a:cubicBezTo>
                        <a:cubicBezTo>
                          <a:pt x="3272" y="175355"/>
                          <a:pt x="3081" y="174593"/>
                          <a:pt x="2891" y="173069"/>
                        </a:cubicBezTo>
                        <a:cubicBezTo>
                          <a:pt x="2700" y="171545"/>
                          <a:pt x="2510" y="169354"/>
                          <a:pt x="2414" y="166592"/>
                        </a:cubicBezTo>
                        <a:cubicBezTo>
                          <a:pt x="2319" y="163830"/>
                          <a:pt x="2414" y="160401"/>
                          <a:pt x="2796" y="156591"/>
                        </a:cubicBezTo>
                        <a:cubicBezTo>
                          <a:pt x="3176" y="152686"/>
                          <a:pt x="3748" y="148399"/>
                          <a:pt x="4700" y="143732"/>
                        </a:cubicBezTo>
                        <a:cubicBezTo>
                          <a:pt x="5653" y="139065"/>
                          <a:pt x="6796" y="134017"/>
                          <a:pt x="8320" y="128683"/>
                        </a:cubicBezTo>
                        <a:cubicBezTo>
                          <a:pt x="9749" y="123444"/>
                          <a:pt x="11654" y="117919"/>
                          <a:pt x="13654" y="112300"/>
                        </a:cubicBezTo>
                        <a:cubicBezTo>
                          <a:pt x="15654" y="106680"/>
                          <a:pt x="17940" y="100965"/>
                          <a:pt x="20512" y="95155"/>
                        </a:cubicBezTo>
                        <a:cubicBezTo>
                          <a:pt x="23084" y="89344"/>
                          <a:pt x="25751" y="83629"/>
                          <a:pt x="28704" y="77915"/>
                        </a:cubicBezTo>
                        <a:cubicBezTo>
                          <a:pt x="31561" y="72199"/>
                          <a:pt x="34704" y="66580"/>
                          <a:pt x="37847" y="61246"/>
                        </a:cubicBezTo>
                        <a:cubicBezTo>
                          <a:pt x="40991" y="55816"/>
                          <a:pt x="44325" y="50578"/>
                          <a:pt x="47658" y="45625"/>
                        </a:cubicBezTo>
                        <a:cubicBezTo>
                          <a:pt x="51087" y="40672"/>
                          <a:pt x="54421" y="36004"/>
                          <a:pt x="57850" y="31718"/>
                        </a:cubicBezTo>
                        <a:cubicBezTo>
                          <a:pt x="61279" y="27432"/>
                          <a:pt x="64613" y="23527"/>
                          <a:pt x="67851" y="20002"/>
                        </a:cubicBezTo>
                        <a:cubicBezTo>
                          <a:pt x="71090" y="16573"/>
                          <a:pt x="74328" y="13430"/>
                          <a:pt x="77186" y="10954"/>
                        </a:cubicBezTo>
                        <a:cubicBezTo>
                          <a:pt x="80138" y="8382"/>
                          <a:pt x="82805" y="6382"/>
                          <a:pt x="85091" y="4763"/>
                        </a:cubicBezTo>
                        <a:cubicBezTo>
                          <a:pt x="87377" y="3239"/>
                          <a:pt x="89283" y="2095"/>
                          <a:pt x="90616" y="1333"/>
                        </a:cubicBezTo>
                        <a:cubicBezTo>
                          <a:pt x="91854" y="381"/>
                          <a:pt x="92616" y="0"/>
                          <a:pt x="92616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" name="任意多边形: 形状 29">
                    <a:extLst>
                      <a:ext uri="{FF2B5EF4-FFF2-40B4-BE49-F238E27FC236}">
                        <a16:creationId xmlns:a16="http://schemas.microsoft.com/office/drawing/2014/main" id="{E59E4990-3A0C-119C-5374-58EB412EAEDA}"/>
                      </a:ext>
                    </a:extLst>
                  </p:cNvPr>
                  <p:cNvSpPr/>
                  <p:nvPr/>
                </p:nvSpPr>
                <p:spPr>
                  <a:xfrm>
                    <a:off x="1584293" y="446151"/>
                    <a:ext cx="92616" cy="175355"/>
                  </a:xfrm>
                  <a:custGeom>
                    <a:avLst/>
                    <a:gdLst>
                      <a:gd name="connsiteX0" fmla="*/ 0 w 92616"/>
                      <a:gd name="connsiteY0" fmla="*/ 175355 h 175355"/>
                      <a:gd name="connsiteX1" fmla="*/ 571 w 92616"/>
                      <a:gd name="connsiteY1" fmla="*/ 175165 h 175355"/>
                      <a:gd name="connsiteX2" fmla="*/ 2191 w 92616"/>
                      <a:gd name="connsiteY2" fmla="*/ 174689 h 175355"/>
                      <a:gd name="connsiteX3" fmla="*/ 8287 w 92616"/>
                      <a:gd name="connsiteY3" fmla="*/ 172212 h 175355"/>
                      <a:gd name="connsiteX4" fmla="*/ 17145 w 92616"/>
                      <a:gd name="connsiteY4" fmla="*/ 166973 h 175355"/>
                      <a:gd name="connsiteX5" fmla="*/ 27718 w 92616"/>
                      <a:gd name="connsiteY5" fmla="*/ 158687 h 175355"/>
                      <a:gd name="connsiteX6" fmla="*/ 38957 w 92616"/>
                      <a:gd name="connsiteY6" fmla="*/ 147447 h 175355"/>
                      <a:gd name="connsiteX7" fmla="*/ 50197 w 92616"/>
                      <a:gd name="connsiteY7" fmla="*/ 133731 h 175355"/>
                      <a:gd name="connsiteX8" fmla="*/ 60865 w 92616"/>
                      <a:gd name="connsiteY8" fmla="*/ 118015 h 175355"/>
                      <a:gd name="connsiteX9" fmla="*/ 70485 w 92616"/>
                      <a:gd name="connsiteY9" fmla="*/ 100870 h 175355"/>
                      <a:gd name="connsiteX10" fmla="*/ 78676 w 92616"/>
                      <a:gd name="connsiteY10" fmla="*/ 83058 h 175355"/>
                      <a:gd name="connsiteX11" fmla="*/ 85154 w 92616"/>
                      <a:gd name="connsiteY11" fmla="*/ 65151 h 175355"/>
                      <a:gd name="connsiteX12" fmla="*/ 89630 w 92616"/>
                      <a:gd name="connsiteY12" fmla="*/ 48006 h 175355"/>
                      <a:gd name="connsiteX13" fmla="*/ 92107 w 92616"/>
                      <a:gd name="connsiteY13" fmla="*/ 32290 h 175355"/>
                      <a:gd name="connsiteX14" fmla="*/ 92583 w 92616"/>
                      <a:gd name="connsiteY14" fmla="*/ 18859 h 175355"/>
                      <a:gd name="connsiteX15" fmla="*/ 91630 w 92616"/>
                      <a:gd name="connsiteY15" fmla="*/ 8573 h 175355"/>
                      <a:gd name="connsiteX16" fmla="*/ 90106 w 92616"/>
                      <a:gd name="connsiteY16" fmla="*/ 2191 h 175355"/>
                      <a:gd name="connsiteX17" fmla="*/ 89535 w 92616"/>
                      <a:gd name="connsiteY17" fmla="*/ 572 h 175355"/>
                      <a:gd name="connsiteX18" fmla="*/ 89345 w 92616"/>
                      <a:gd name="connsiteY18" fmla="*/ 0 h 175355"/>
                      <a:gd name="connsiteX19" fmla="*/ 89725 w 92616"/>
                      <a:gd name="connsiteY19" fmla="*/ 2286 h 175355"/>
                      <a:gd name="connsiteX20" fmla="*/ 90202 w 92616"/>
                      <a:gd name="connsiteY20" fmla="*/ 8763 h 175355"/>
                      <a:gd name="connsiteX21" fmla="*/ 89821 w 92616"/>
                      <a:gd name="connsiteY21" fmla="*/ 18764 h 175355"/>
                      <a:gd name="connsiteX22" fmla="*/ 87916 w 92616"/>
                      <a:gd name="connsiteY22" fmla="*/ 31623 h 175355"/>
                      <a:gd name="connsiteX23" fmla="*/ 84296 w 92616"/>
                      <a:gd name="connsiteY23" fmla="*/ 46673 h 175355"/>
                      <a:gd name="connsiteX24" fmla="*/ 78962 w 92616"/>
                      <a:gd name="connsiteY24" fmla="*/ 63055 h 175355"/>
                      <a:gd name="connsiteX25" fmla="*/ 72104 w 92616"/>
                      <a:gd name="connsiteY25" fmla="*/ 80200 h 175355"/>
                      <a:gd name="connsiteX26" fmla="*/ 63913 w 92616"/>
                      <a:gd name="connsiteY26" fmla="*/ 97441 h 175355"/>
                      <a:gd name="connsiteX27" fmla="*/ 54769 w 92616"/>
                      <a:gd name="connsiteY27" fmla="*/ 114109 h 175355"/>
                      <a:gd name="connsiteX28" fmla="*/ 44958 w 92616"/>
                      <a:gd name="connsiteY28" fmla="*/ 129730 h 175355"/>
                      <a:gd name="connsiteX29" fmla="*/ 34766 w 92616"/>
                      <a:gd name="connsiteY29" fmla="*/ 143637 h 175355"/>
                      <a:gd name="connsiteX30" fmla="*/ 24765 w 92616"/>
                      <a:gd name="connsiteY30" fmla="*/ 155353 h 175355"/>
                      <a:gd name="connsiteX31" fmla="*/ 15430 w 92616"/>
                      <a:gd name="connsiteY31" fmla="*/ 164401 h 175355"/>
                      <a:gd name="connsiteX32" fmla="*/ 7525 w 92616"/>
                      <a:gd name="connsiteY32" fmla="*/ 170593 h 175355"/>
                      <a:gd name="connsiteX33" fmla="*/ 2000 w 92616"/>
                      <a:gd name="connsiteY33" fmla="*/ 174022 h 175355"/>
                      <a:gd name="connsiteX34" fmla="*/ 0 w 92616"/>
                      <a:gd name="connsiteY34" fmla="*/ 175355 h 1753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</a:cxnLst>
                    <a:rect l="l" t="t" r="r" b="b"/>
                    <a:pathLst>
                      <a:path w="92616" h="175355">
                        <a:moveTo>
                          <a:pt x="0" y="175355"/>
                        </a:moveTo>
                        <a:cubicBezTo>
                          <a:pt x="0" y="175355"/>
                          <a:pt x="191" y="175260"/>
                          <a:pt x="571" y="175165"/>
                        </a:cubicBezTo>
                        <a:cubicBezTo>
                          <a:pt x="952" y="175070"/>
                          <a:pt x="1524" y="174879"/>
                          <a:pt x="2191" y="174689"/>
                        </a:cubicBezTo>
                        <a:cubicBezTo>
                          <a:pt x="3620" y="174212"/>
                          <a:pt x="5715" y="173450"/>
                          <a:pt x="8287" y="172212"/>
                        </a:cubicBezTo>
                        <a:cubicBezTo>
                          <a:pt x="10858" y="170974"/>
                          <a:pt x="13906" y="169259"/>
                          <a:pt x="17145" y="166973"/>
                        </a:cubicBezTo>
                        <a:cubicBezTo>
                          <a:pt x="20479" y="164687"/>
                          <a:pt x="24003" y="162020"/>
                          <a:pt x="27718" y="158687"/>
                        </a:cubicBezTo>
                        <a:cubicBezTo>
                          <a:pt x="31433" y="155448"/>
                          <a:pt x="35242" y="151638"/>
                          <a:pt x="38957" y="147447"/>
                        </a:cubicBezTo>
                        <a:cubicBezTo>
                          <a:pt x="42767" y="143256"/>
                          <a:pt x="46577" y="138684"/>
                          <a:pt x="50197" y="133731"/>
                        </a:cubicBezTo>
                        <a:cubicBezTo>
                          <a:pt x="53912" y="128778"/>
                          <a:pt x="57436" y="123539"/>
                          <a:pt x="60865" y="118015"/>
                        </a:cubicBezTo>
                        <a:cubicBezTo>
                          <a:pt x="64294" y="112490"/>
                          <a:pt x="67437" y="106775"/>
                          <a:pt x="70485" y="100870"/>
                        </a:cubicBezTo>
                        <a:cubicBezTo>
                          <a:pt x="73438" y="95059"/>
                          <a:pt x="76200" y="89059"/>
                          <a:pt x="78676" y="83058"/>
                        </a:cubicBezTo>
                        <a:cubicBezTo>
                          <a:pt x="81153" y="77057"/>
                          <a:pt x="83249" y="71056"/>
                          <a:pt x="85154" y="65151"/>
                        </a:cubicBezTo>
                        <a:cubicBezTo>
                          <a:pt x="86963" y="59246"/>
                          <a:pt x="88487" y="53530"/>
                          <a:pt x="89630" y="48006"/>
                        </a:cubicBezTo>
                        <a:cubicBezTo>
                          <a:pt x="90773" y="42481"/>
                          <a:pt x="91630" y="37243"/>
                          <a:pt x="92107" y="32290"/>
                        </a:cubicBezTo>
                        <a:cubicBezTo>
                          <a:pt x="92583" y="27432"/>
                          <a:pt x="92678" y="22860"/>
                          <a:pt x="92583" y="18859"/>
                        </a:cubicBezTo>
                        <a:cubicBezTo>
                          <a:pt x="92488" y="14859"/>
                          <a:pt x="92107" y="11430"/>
                          <a:pt x="91630" y="8573"/>
                        </a:cubicBezTo>
                        <a:cubicBezTo>
                          <a:pt x="91154" y="5810"/>
                          <a:pt x="90488" y="3620"/>
                          <a:pt x="90106" y="2191"/>
                        </a:cubicBezTo>
                        <a:cubicBezTo>
                          <a:pt x="89916" y="1429"/>
                          <a:pt x="89725" y="952"/>
                          <a:pt x="89535" y="572"/>
                        </a:cubicBezTo>
                        <a:cubicBezTo>
                          <a:pt x="89440" y="191"/>
                          <a:pt x="89345" y="0"/>
                          <a:pt x="89345" y="0"/>
                        </a:cubicBezTo>
                        <a:cubicBezTo>
                          <a:pt x="89345" y="0"/>
                          <a:pt x="89535" y="762"/>
                          <a:pt x="89725" y="2286"/>
                        </a:cubicBezTo>
                        <a:cubicBezTo>
                          <a:pt x="89916" y="3810"/>
                          <a:pt x="90106" y="6001"/>
                          <a:pt x="90202" y="8763"/>
                        </a:cubicBezTo>
                        <a:cubicBezTo>
                          <a:pt x="90297" y="11525"/>
                          <a:pt x="90202" y="14954"/>
                          <a:pt x="89821" y="18764"/>
                        </a:cubicBezTo>
                        <a:cubicBezTo>
                          <a:pt x="89440" y="22670"/>
                          <a:pt x="88868" y="26956"/>
                          <a:pt x="87916" y="31623"/>
                        </a:cubicBezTo>
                        <a:cubicBezTo>
                          <a:pt x="86963" y="36290"/>
                          <a:pt x="85820" y="41339"/>
                          <a:pt x="84296" y="46673"/>
                        </a:cubicBezTo>
                        <a:cubicBezTo>
                          <a:pt x="82867" y="51911"/>
                          <a:pt x="80963" y="57436"/>
                          <a:pt x="78962" y="63055"/>
                        </a:cubicBezTo>
                        <a:cubicBezTo>
                          <a:pt x="76962" y="68675"/>
                          <a:pt x="74676" y="74390"/>
                          <a:pt x="72104" y="80200"/>
                        </a:cubicBezTo>
                        <a:cubicBezTo>
                          <a:pt x="69533" y="86011"/>
                          <a:pt x="66866" y="91726"/>
                          <a:pt x="63913" y="97441"/>
                        </a:cubicBezTo>
                        <a:cubicBezTo>
                          <a:pt x="61055" y="103156"/>
                          <a:pt x="57912" y="108775"/>
                          <a:pt x="54769" y="114109"/>
                        </a:cubicBezTo>
                        <a:cubicBezTo>
                          <a:pt x="51625" y="119539"/>
                          <a:pt x="48292" y="124777"/>
                          <a:pt x="44958" y="129730"/>
                        </a:cubicBezTo>
                        <a:cubicBezTo>
                          <a:pt x="41529" y="134684"/>
                          <a:pt x="38195" y="139351"/>
                          <a:pt x="34766" y="143637"/>
                        </a:cubicBezTo>
                        <a:cubicBezTo>
                          <a:pt x="31337" y="147923"/>
                          <a:pt x="28004" y="151828"/>
                          <a:pt x="24765" y="155353"/>
                        </a:cubicBezTo>
                        <a:cubicBezTo>
                          <a:pt x="21526" y="158782"/>
                          <a:pt x="18288" y="161925"/>
                          <a:pt x="15430" y="164401"/>
                        </a:cubicBezTo>
                        <a:cubicBezTo>
                          <a:pt x="12478" y="166973"/>
                          <a:pt x="9811" y="168974"/>
                          <a:pt x="7525" y="170593"/>
                        </a:cubicBezTo>
                        <a:cubicBezTo>
                          <a:pt x="5239" y="172117"/>
                          <a:pt x="3334" y="173260"/>
                          <a:pt x="2000" y="174022"/>
                        </a:cubicBezTo>
                        <a:cubicBezTo>
                          <a:pt x="762" y="174974"/>
                          <a:pt x="0" y="175355"/>
                          <a:pt x="0" y="17535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DBFE3D79-46C8-C2FE-338D-26A09E9390F6}"/>
                  </a:ext>
                </a:extLst>
              </p:cNvPr>
              <p:cNvSpPr/>
              <p:nvPr/>
            </p:nvSpPr>
            <p:spPr>
              <a:xfrm>
                <a:off x="1627727" y="409771"/>
                <a:ext cx="66383" cy="44094"/>
              </a:xfrm>
              <a:custGeom>
                <a:avLst/>
                <a:gdLst>
                  <a:gd name="connsiteX0" fmla="*/ 0 w 66383"/>
                  <a:gd name="connsiteY0" fmla="*/ 11424 h 44094"/>
                  <a:gd name="connsiteX1" fmla="*/ 64103 w 66383"/>
                  <a:gd name="connsiteY1" fmla="*/ 44095 h 44094"/>
                  <a:gd name="connsiteX2" fmla="*/ 64103 w 66383"/>
                  <a:gd name="connsiteY2" fmla="*/ 44095 h 44094"/>
                  <a:gd name="connsiteX3" fmla="*/ 54959 w 66383"/>
                  <a:gd name="connsiteY3" fmla="*/ 15996 h 44094"/>
                  <a:gd name="connsiteX4" fmla="*/ 28099 w 66383"/>
                  <a:gd name="connsiteY4" fmla="*/ 2280 h 44094"/>
                  <a:gd name="connsiteX5" fmla="*/ 0 w 66383"/>
                  <a:gd name="connsiteY5" fmla="*/ 11424 h 44094"/>
                  <a:gd name="connsiteX6" fmla="*/ 0 w 66383"/>
                  <a:gd name="connsiteY6" fmla="*/ 11424 h 44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383" h="44094">
                    <a:moveTo>
                      <a:pt x="0" y="11424"/>
                    </a:moveTo>
                    <a:lnTo>
                      <a:pt x="64103" y="44095"/>
                    </a:lnTo>
                    <a:lnTo>
                      <a:pt x="64103" y="44095"/>
                    </a:lnTo>
                    <a:cubicBezTo>
                      <a:pt x="69342" y="33808"/>
                      <a:pt x="65246" y="21235"/>
                      <a:pt x="54959" y="15996"/>
                    </a:cubicBezTo>
                    <a:lnTo>
                      <a:pt x="28099" y="2280"/>
                    </a:lnTo>
                    <a:cubicBezTo>
                      <a:pt x="17812" y="-2959"/>
                      <a:pt x="5239" y="1137"/>
                      <a:pt x="0" y="11424"/>
                    </a:cubicBezTo>
                    <a:lnTo>
                      <a:pt x="0" y="11424"/>
                    </a:lnTo>
                    <a:close/>
                  </a:path>
                </a:pathLst>
              </a:custGeom>
              <a:solidFill>
                <a:srgbClr val="30101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E0BEFD0F-5250-E161-D386-97EE81B919C4}"/>
                  </a:ext>
                </a:extLst>
              </p:cNvPr>
              <p:cNvSpPr/>
              <p:nvPr/>
            </p:nvSpPr>
            <p:spPr>
              <a:xfrm>
                <a:off x="1546442" y="606075"/>
                <a:ext cx="42613" cy="30518"/>
              </a:xfrm>
              <a:custGeom>
                <a:avLst/>
                <a:gdLst>
                  <a:gd name="connsiteX0" fmla="*/ 42613 w 42613"/>
                  <a:gd name="connsiteY0" fmla="*/ 20764 h 30518"/>
                  <a:gd name="connsiteX1" fmla="*/ 1942 w 42613"/>
                  <a:gd name="connsiteY1" fmla="*/ 0 h 30518"/>
                  <a:gd name="connsiteX2" fmla="*/ 1942 w 42613"/>
                  <a:gd name="connsiteY2" fmla="*/ 0 h 30518"/>
                  <a:gd name="connsiteX3" fmla="*/ 9847 w 42613"/>
                  <a:gd name="connsiteY3" fmla="*/ 24193 h 30518"/>
                  <a:gd name="connsiteX4" fmla="*/ 18515 w 42613"/>
                  <a:gd name="connsiteY4" fmla="*/ 28575 h 30518"/>
                  <a:gd name="connsiteX5" fmla="*/ 42613 w 42613"/>
                  <a:gd name="connsiteY5" fmla="*/ 20764 h 30518"/>
                  <a:gd name="connsiteX6" fmla="*/ 42613 w 42613"/>
                  <a:gd name="connsiteY6" fmla="*/ 20764 h 30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613" h="30518">
                    <a:moveTo>
                      <a:pt x="42613" y="20764"/>
                    </a:moveTo>
                    <a:lnTo>
                      <a:pt x="1942" y="0"/>
                    </a:lnTo>
                    <a:lnTo>
                      <a:pt x="1942" y="0"/>
                    </a:lnTo>
                    <a:cubicBezTo>
                      <a:pt x="-2535" y="8858"/>
                      <a:pt x="989" y="19717"/>
                      <a:pt x="9847" y="24193"/>
                    </a:cubicBezTo>
                    <a:lnTo>
                      <a:pt x="18515" y="28575"/>
                    </a:lnTo>
                    <a:cubicBezTo>
                      <a:pt x="27278" y="33052"/>
                      <a:pt x="38137" y="29528"/>
                      <a:pt x="42613" y="20764"/>
                    </a:cubicBezTo>
                    <a:lnTo>
                      <a:pt x="42613" y="20764"/>
                    </a:lnTo>
                    <a:close/>
                  </a:path>
                </a:pathLst>
              </a:custGeom>
              <a:solidFill>
                <a:srgbClr val="30101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2" name="图形 706">
              <a:extLst>
                <a:ext uri="{FF2B5EF4-FFF2-40B4-BE49-F238E27FC236}">
                  <a16:creationId xmlns:a16="http://schemas.microsoft.com/office/drawing/2014/main" id="{39690A8E-E38E-9968-1A95-1F3854C6C1CC}"/>
                </a:ext>
              </a:extLst>
            </p:cNvPr>
            <p:cNvGrpSpPr/>
            <p:nvPr/>
          </p:nvGrpSpPr>
          <p:grpSpPr>
            <a:xfrm>
              <a:off x="1139029" y="192760"/>
              <a:ext cx="254161" cy="239413"/>
              <a:chOff x="1139029" y="192760"/>
              <a:chExt cx="254161" cy="239413"/>
            </a:xfrm>
          </p:grpSpPr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7DFE8C5C-7C7B-E332-D394-2937A323DFA1}"/>
                  </a:ext>
                </a:extLst>
              </p:cNvPr>
              <p:cNvSpPr/>
              <p:nvPr/>
            </p:nvSpPr>
            <p:spPr>
              <a:xfrm>
                <a:off x="1139029" y="192760"/>
                <a:ext cx="254161" cy="239413"/>
              </a:xfrm>
              <a:custGeom>
                <a:avLst/>
                <a:gdLst>
                  <a:gd name="connsiteX0" fmla="*/ 18162 w 254161"/>
                  <a:gd name="connsiteY0" fmla="*/ 30601 h 239413"/>
                  <a:gd name="connsiteX1" fmla="*/ 17210 w 254161"/>
                  <a:gd name="connsiteY1" fmla="*/ 31839 h 239413"/>
                  <a:gd name="connsiteX2" fmla="*/ 2160 w 254161"/>
                  <a:gd name="connsiteY2" fmla="*/ 64033 h 239413"/>
                  <a:gd name="connsiteX3" fmla="*/ 1493 w 254161"/>
                  <a:gd name="connsiteY3" fmla="*/ 67558 h 239413"/>
                  <a:gd name="connsiteX4" fmla="*/ 3970 w 254161"/>
                  <a:gd name="connsiteY4" fmla="*/ 114135 h 239413"/>
                  <a:gd name="connsiteX5" fmla="*/ 5494 w 254161"/>
                  <a:gd name="connsiteY5" fmla="*/ 119374 h 239413"/>
                  <a:gd name="connsiteX6" fmla="*/ 61596 w 254161"/>
                  <a:gd name="connsiteY6" fmla="*/ 199765 h 239413"/>
                  <a:gd name="connsiteX7" fmla="*/ 151512 w 254161"/>
                  <a:gd name="connsiteY7" fmla="*/ 238817 h 239413"/>
                  <a:gd name="connsiteX8" fmla="*/ 156941 w 254161"/>
                  <a:gd name="connsiteY8" fmla="*/ 239198 h 239413"/>
                  <a:gd name="connsiteX9" fmla="*/ 203138 w 254161"/>
                  <a:gd name="connsiteY9" fmla="*/ 232435 h 239413"/>
                  <a:gd name="connsiteX10" fmla="*/ 206376 w 254161"/>
                  <a:gd name="connsiteY10" fmla="*/ 231102 h 239413"/>
                  <a:gd name="connsiteX11" fmla="*/ 234951 w 254161"/>
                  <a:gd name="connsiteY11" fmla="*/ 209956 h 239413"/>
                  <a:gd name="connsiteX12" fmla="*/ 235999 w 254161"/>
                  <a:gd name="connsiteY12" fmla="*/ 208813 h 239413"/>
                  <a:gd name="connsiteX13" fmla="*/ 236952 w 254161"/>
                  <a:gd name="connsiteY13" fmla="*/ 207575 h 239413"/>
                  <a:gd name="connsiteX14" fmla="*/ 252001 w 254161"/>
                  <a:gd name="connsiteY14" fmla="*/ 175381 h 239413"/>
                  <a:gd name="connsiteX15" fmla="*/ 252668 w 254161"/>
                  <a:gd name="connsiteY15" fmla="*/ 171856 h 239413"/>
                  <a:gd name="connsiteX16" fmla="*/ 250191 w 254161"/>
                  <a:gd name="connsiteY16" fmla="*/ 125279 h 239413"/>
                  <a:gd name="connsiteX17" fmla="*/ 248667 w 254161"/>
                  <a:gd name="connsiteY17" fmla="*/ 120040 h 239413"/>
                  <a:gd name="connsiteX18" fmla="*/ 192565 w 254161"/>
                  <a:gd name="connsiteY18" fmla="*/ 39649 h 239413"/>
                  <a:gd name="connsiteX19" fmla="*/ 102649 w 254161"/>
                  <a:gd name="connsiteY19" fmla="*/ 597 h 239413"/>
                  <a:gd name="connsiteX20" fmla="*/ 97220 w 254161"/>
                  <a:gd name="connsiteY20" fmla="*/ 216 h 239413"/>
                  <a:gd name="connsiteX21" fmla="*/ 51024 w 254161"/>
                  <a:gd name="connsiteY21" fmla="*/ 6979 h 239413"/>
                  <a:gd name="connsiteX22" fmla="*/ 47785 w 254161"/>
                  <a:gd name="connsiteY22" fmla="*/ 8312 h 239413"/>
                  <a:gd name="connsiteX23" fmla="*/ 19210 w 254161"/>
                  <a:gd name="connsiteY23" fmla="*/ 29458 h 239413"/>
                  <a:gd name="connsiteX24" fmla="*/ 18162 w 254161"/>
                  <a:gd name="connsiteY24" fmla="*/ 30601 h 239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54161" h="239413">
                    <a:moveTo>
                      <a:pt x="18162" y="30601"/>
                    </a:moveTo>
                    <a:cubicBezTo>
                      <a:pt x="17877" y="30982"/>
                      <a:pt x="17495" y="31458"/>
                      <a:pt x="17210" y="31839"/>
                    </a:cubicBezTo>
                    <a:cubicBezTo>
                      <a:pt x="9685" y="41364"/>
                      <a:pt x="4732" y="52318"/>
                      <a:pt x="2160" y="64033"/>
                    </a:cubicBezTo>
                    <a:cubicBezTo>
                      <a:pt x="1875" y="65176"/>
                      <a:pt x="1684" y="66319"/>
                      <a:pt x="1493" y="67558"/>
                    </a:cubicBezTo>
                    <a:cubicBezTo>
                      <a:pt x="-1173" y="82226"/>
                      <a:pt x="-221" y="98133"/>
                      <a:pt x="3970" y="114135"/>
                    </a:cubicBezTo>
                    <a:cubicBezTo>
                      <a:pt x="4446" y="115849"/>
                      <a:pt x="4922" y="117659"/>
                      <a:pt x="5494" y="119374"/>
                    </a:cubicBezTo>
                    <a:cubicBezTo>
                      <a:pt x="14257" y="148044"/>
                      <a:pt x="33498" y="176809"/>
                      <a:pt x="61596" y="199765"/>
                    </a:cubicBezTo>
                    <a:cubicBezTo>
                      <a:pt x="89695" y="222720"/>
                      <a:pt x="121699" y="235864"/>
                      <a:pt x="151512" y="238817"/>
                    </a:cubicBezTo>
                    <a:cubicBezTo>
                      <a:pt x="153322" y="239008"/>
                      <a:pt x="155132" y="239103"/>
                      <a:pt x="156941" y="239198"/>
                    </a:cubicBezTo>
                    <a:cubicBezTo>
                      <a:pt x="173515" y="240151"/>
                      <a:pt x="189231" y="237960"/>
                      <a:pt x="203138" y="232435"/>
                    </a:cubicBezTo>
                    <a:cubicBezTo>
                      <a:pt x="204186" y="231959"/>
                      <a:pt x="205329" y="231578"/>
                      <a:pt x="206376" y="231102"/>
                    </a:cubicBezTo>
                    <a:cubicBezTo>
                      <a:pt x="217425" y="226244"/>
                      <a:pt x="227141" y="219196"/>
                      <a:pt x="234951" y="209956"/>
                    </a:cubicBezTo>
                    <a:cubicBezTo>
                      <a:pt x="235332" y="209575"/>
                      <a:pt x="235618" y="209194"/>
                      <a:pt x="235999" y="208813"/>
                    </a:cubicBezTo>
                    <a:cubicBezTo>
                      <a:pt x="236380" y="208432"/>
                      <a:pt x="236666" y="207956"/>
                      <a:pt x="236952" y="207575"/>
                    </a:cubicBezTo>
                    <a:cubicBezTo>
                      <a:pt x="244476" y="198050"/>
                      <a:pt x="249429" y="187096"/>
                      <a:pt x="252001" y="175381"/>
                    </a:cubicBezTo>
                    <a:cubicBezTo>
                      <a:pt x="252287" y="174238"/>
                      <a:pt x="252477" y="173095"/>
                      <a:pt x="252668" y="171856"/>
                    </a:cubicBezTo>
                    <a:cubicBezTo>
                      <a:pt x="255335" y="157188"/>
                      <a:pt x="254382" y="141281"/>
                      <a:pt x="250191" y="125279"/>
                    </a:cubicBezTo>
                    <a:cubicBezTo>
                      <a:pt x="249715" y="123565"/>
                      <a:pt x="249239" y="121755"/>
                      <a:pt x="248667" y="120040"/>
                    </a:cubicBezTo>
                    <a:cubicBezTo>
                      <a:pt x="239904" y="91370"/>
                      <a:pt x="220664" y="62605"/>
                      <a:pt x="192565" y="39649"/>
                    </a:cubicBezTo>
                    <a:cubicBezTo>
                      <a:pt x="164466" y="16694"/>
                      <a:pt x="132462" y="3550"/>
                      <a:pt x="102649" y="597"/>
                    </a:cubicBezTo>
                    <a:cubicBezTo>
                      <a:pt x="100839" y="406"/>
                      <a:pt x="99029" y="311"/>
                      <a:pt x="97220" y="216"/>
                    </a:cubicBezTo>
                    <a:cubicBezTo>
                      <a:pt x="80646" y="-737"/>
                      <a:pt x="64930" y="1454"/>
                      <a:pt x="51024" y="6979"/>
                    </a:cubicBezTo>
                    <a:cubicBezTo>
                      <a:pt x="49976" y="7455"/>
                      <a:pt x="48833" y="7836"/>
                      <a:pt x="47785" y="8312"/>
                    </a:cubicBezTo>
                    <a:cubicBezTo>
                      <a:pt x="36736" y="13170"/>
                      <a:pt x="27020" y="20218"/>
                      <a:pt x="19210" y="29458"/>
                    </a:cubicBezTo>
                    <a:cubicBezTo>
                      <a:pt x="18829" y="29743"/>
                      <a:pt x="18448" y="30220"/>
                      <a:pt x="18162" y="30601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C00000"/>
                  </a:gs>
                  <a:gs pos="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图形 706">
                <a:extLst>
                  <a:ext uri="{FF2B5EF4-FFF2-40B4-BE49-F238E27FC236}">
                    <a16:creationId xmlns:a16="http://schemas.microsoft.com/office/drawing/2014/main" id="{003A9088-6C76-109B-2A29-CC635FB1AFDA}"/>
                  </a:ext>
                </a:extLst>
              </p:cNvPr>
              <p:cNvGrpSpPr/>
              <p:nvPr/>
            </p:nvGrpSpPr>
            <p:grpSpPr>
              <a:xfrm>
                <a:off x="1160956" y="206712"/>
                <a:ext cx="210213" cy="211509"/>
                <a:chOff x="1160956" y="206712"/>
                <a:chExt cx="210213" cy="211509"/>
              </a:xfrm>
              <a:solidFill>
                <a:srgbClr val="FFFFFF"/>
              </a:solidFill>
            </p:grpSpPr>
            <p:grpSp>
              <p:nvGrpSpPr>
                <p:cNvPr id="17" name="图形 706">
                  <a:extLst>
                    <a:ext uri="{FF2B5EF4-FFF2-40B4-BE49-F238E27FC236}">
                      <a16:creationId xmlns:a16="http://schemas.microsoft.com/office/drawing/2014/main" id="{E845D290-7C93-98C4-F93D-1E37E8315D06}"/>
                    </a:ext>
                  </a:extLst>
                </p:cNvPr>
                <p:cNvGrpSpPr/>
                <p:nvPr/>
              </p:nvGrpSpPr>
              <p:grpSpPr>
                <a:xfrm>
                  <a:off x="1160956" y="206712"/>
                  <a:ext cx="210213" cy="211509"/>
                  <a:chOff x="1160956" y="206712"/>
                  <a:chExt cx="210213" cy="211509"/>
                </a:xfrm>
                <a:solidFill>
                  <a:srgbClr val="FFFFFF"/>
                </a:solidFill>
              </p:grpSpPr>
              <p:sp>
                <p:nvSpPr>
                  <p:cNvPr id="21" name="任意多边形: 形状 20">
                    <a:extLst>
                      <a:ext uri="{FF2B5EF4-FFF2-40B4-BE49-F238E27FC236}">
                        <a16:creationId xmlns:a16="http://schemas.microsoft.com/office/drawing/2014/main" id="{D972A30B-D706-F3CE-248F-B263B850E90C}"/>
                      </a:ext>
                    </a:extLst>
                  </p:cNvPr>
                  <p:cNvSpPr/>
                  <p:nvPr/>
                </p:nvSpPr>
                <p:spPr>
                  <a:xfrm>
                    <a:off x="1160956" y="206712"/>
                    <a:ext cx="137301" cy="157332"/>
                  </a:xfrm>
                  <a:custGeom>
                    <a:avLst/>
                    <a:gdLst>
                      <a:gd name="connsiteX0" fmla="*/ 137301 w 137301"/>
                      <a:gd name="connsiteY0" fmla="*/ 5028 h 157332"/>
                      <a:gd name="connsiteX1" fmla="*/ 134729 w 137301"/>
                      <a:gd name="connsiteY1" fmla="*/ 4171 h 157332"/>
                      <a:gd name="connsiteX2" fmla="*/ 127300 w 137301"/>
                      <a:gd name="connsiteY2" fmla="*/ 2170 h 157332"/>
                      <a:gd name="connsiteX3" fmla="*/ 115394 w 137301"/>
                      <a:gd name="connsiteY3" fmla="*/ 361 h 157332"/>
                      <a:gd name="connsiteX4" fmla="*/ 99582 w 137301"/>
                      <a:gd name="connsiteY4" fmla="*/ 361 h 157332"/>
                      <a:gd name="connsiteX5" fmla="*/ 97391 w 137301"/>
                      <a:gd name="connsiteY5" fmla="*/ 551 h 157332"/>
                      <a:gd name="connsiteX6" fmla="*/ 95201 w 137301"/>
                      <a:gd name="connsiteY6" fmla="*/ 837 h 157332"/>
                      <a:gd name="connsiteX7" fmla="*/ 90629 w 137301"/>
                      <a:gd name="connsiteY7" fmla="*/ 1504 h 157332"/>
                      <a:gd name="connsiteX8" fmla="*/ 81104 w 137301"/>
                      <a:gd name="connsiteY8" fmla="*/ 3599 h 157332"/>
                      <a:gd name="connsiteX9" fmla="*/ 61292 w 137301"/>
                      <a:gd name="connsiteY9" fmla="*/ 11219 h 157332"/>
                      <a:gd name="connsiteX10" fmla="*/ 56339 w 137301"/>
                      <a:gd name="connsiteY10" fmla="*/ 13886 h 157332"/>
                      <a:gd name="connsiteX11" fmla="*/ 51386 w 137301"/>
                      <a:gd name="connsiteY11" fmla="*/ 16839 h 157332"/>
                      <a:gd name="connsiteX12" fmla="*/ 41956 w 137301"/>
                      <a:gd name="connsiteY12" fmla="*/ 23602 h 157332"/>
                      <a:gd name="connsiteX13" fmla="*/ 25097 w 137301"/>
                      <a:gd name="connsiteY13" fmla="*/ 40270 h 157332"/>
                      <a:gd name="connsiteX14" fmla="*/ 12047 w 137301"/>
                      <a:gd name="connsiteY14" fmla="*/ 60082 h 157332"/>
                      <a:gd name="connsiteX15" fmla="*/ 3761 w 137301"/>
                      <a:gd name="connsiteY15" fmla="*/ 81418 h 157332"/>
                      <a:gd name="connsiteX16" fmla="*/ 237 w 137301"/>
                      <a:gd name="connsiteY16" fmla="*/ 102469 h 157332"/>
                      <a:gd name="connsiteX17" fmla="*/ 713 w 137301"/>
                      <a:gd name="connsiteY17" fmla="*/ 121328 h 157332"/>
                      <a:gd name="connsiteX18" fmla="*/ 3856 w 137301"/>
                      <a:gd name="connsiteY18" fmla="*/ 136759 h 157332"/>
                      <a:gd name="connsiteX19" fmla="*/ 7952 w 137301"/>
                      <a:gd name="connsiteY19" fmla="*/ 148093 h 157332"/>
                      <a:gd name="connsiteX20" fmla="*/ 11381 w 137301"/>
                      <a:gd name="connsiteY20" fmla="*/ 154951 h 157332"/>
                      <a:gd name="connsiteX21" fmla="*/ 12714 w 137301"/>
                      <a:gd name="connsiteY21" fmla="*/ 157333 h 157332"/>
                      <a:gd name="connsiteX22" fmla="*/ 11762 w 137301"/>
                      <a:gd name="connsiteY22" fmla="*/ 154761 h 157332"/>
                      <a:gd name="connsiteX23" fmla="*/ 9381 w 137301"/>
                      <a:gd name="connsiteY23" fmla="*/ 147522 h 157332"/>
                      <a:gd name="connsiteX24" fmla="*/ 6618 w 137301"/>
                      <a:gd name="connsiteY24" fmla="*/ 135997 h 157332"/>
                      <a:gd name="connsiteX25" fmla="*/ 4904 w 137301"/>
                      <a:gd name="connsiteY25" fmla="*/ 120852 h 157332"/>
                      <a:gd name="connsiteX26" fmla="*/ 5666 w 137301"/>
                      <a:gd name="connsiteY26" fmla="*/ 102850 h 157332"/>
                      <a:gd name="connsiteX27" fmla="*/ 9952 w 137301"/>
                      <a:gd name="connsiteY27" fmla="*/ 83228 h 157332"/>
                      <a:gd name="connsiteX28" fmla="*/ 18334 w 137301"/>
                      <a:gd name="connsiteY28" fmla="*/ 63416 h 157332"/>
                      <a:gd name="connsiteX29" fmla="*/ 30716 w 137301"/>
                      <a:gd name="connsiteY29" fmla="*/ 44938 h 157332"/>
                      <a:gd name="connsiteX30" fmla="*/ 46337 w 137301"/>
                      <a:gd name="connsiteY30" fmla="*/ 29126 h 157332"/>
                      <a:gd name="connsiteX31" fmla="*/ 55005 w 137301"/>
                      <a:gd name="connsiteY31" fmla="*/ 22554 h 157332"/>
                      <a:gd name="connsiteX32" fmla="*/ 59482 w 137301"/>
                      <a:gd name="connsiteY32" fmla="*/ 19696 h 157332"/>
                      <a:gd name="connsiteX33" fmla="*/ 64054 w 137301"/>
                      <a:gd name="connsiteY33" fmla="*/ 17029 h 157332"/>
                      <a:gd name="connsiteX34" fmla="*/ 82437 w 137301"/>
                      <a:gd name="connsiteY34" fmla="*/ 8933 h 157332"/>
                      <a:gd name="connsiteX35" fmla="*/ 91391 w 137301"/>
                      <a:gd name="connsiteY35" fmla="*/ 6361 h 157332"/>
                      <a:gd name="connsiteX36" fmla="*/ 95677 w 137301"/>
                      <a:gd name="connsiteY36" fmla="*/ 5409 h 157332"/>
                      <a:gd name="connsiteX37" fmla="*/ 97868 w 137301"/>
                      <a:gd name="connsiteY37" fmla="*/ 5028 h 157332"/>
                      <a:gd name="connsiteX38" fmla="*/ 99963 w 137301"/>
                      <a:gd name="connsiteY38" fmla="*/ 4647 h 157332"/>
                      <a:gd name="connsiteX39" fmla="*/ 115203 w 137301"/>
                      <a:gd name="connsiteY39" fmla="*/ 3313 h 157332"/>
                      <a:gd name="connsiteX40" fmla="*/ 127014 w 137301"/>
                      <a:gd name="connsiteY40" fmla="*/ 3790 h 157332"/>
                      <a:gd name="connsiteX41" fmla="*/ 134634 w 137301"/>
                      <a:gd name="connsiteY41" fmla="*/ 4742 h 157332"/>
                      <a:gd name="connsiteX42" fmla="*/ 137301 w 137301"/>
                      <a:gd name="connsiteY42" fmla="*/ 5028 h 1573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</a:cxnLst>
                    <a:rect l="l" t="t" r="r" b="b"/>
                    <a:pathLst>
                      <a:path w="137301" h="157332">
                        <a:moveTo>
                          <a:pt x="137301" y="5028"/>
                        </a:moveTo>
                        <a:cubicBezTo>
                          <a:pt x="137301" y="5028"/>
                          <a:pt x="136444" y="4742"/>
                          <a:pt x="134729" y="4171"/>
                        </a:cubicBezTo>
                        <a:cubicBezTo>
                          <a:pt x="133015" y="3694"/>
                          <a:pt x="130538" y="2837"/>
                          <a:pt x="127300" y="2170"/>
                        </a:cubicBezTo>
                        <a:cubicBezTo>
                          <a:pt x="124062" y="1504"/>
                          <a:pt x="120061" y="742"/>
                          <a:pt x="115394" y="361"/>
                        </a:cubicBezTo>
                        <a:cubicBezTo>
                          <a:pt x="110726" y="-20"/>
                          <a:pt x="105392" y="-211"/>
                          <a:pt x="99582" y="361"/>
                        </a:cubicBezTo>
                        <a:cubicBezTo>
                          <a:pt x="98916" y="456"/>
                          <a:pt x="98058" y="456"/>
                          <a:pt x="97391" y="551"/>
                        </a:cubicBezTo>
                        <a:cubicBezTo>
                          <a:pt x="96629" y="646"/>
                          <a:pt x="95963" y="742"/>
                          <a:pt x="95201" y="837"/>
                        </a:cubicBezTo>
                        <a:cubicBezTo>
                          <a:pt x="93677" y="1027"/>
                          <a:pt x="92153" y="1218"/>
                          <a:pt x="90629" y="1504"/>
                        </a:cubicBezTo>
                        <a:cubicBezTo>
                          <a:pt x="87486" y="1980"/>
                          <a:pt x="84342" y="2742"/>
                          <a:pt x="81104" y="3599"/>
                        </a:cubicBezTo>
                        <a:cubicBezTo>
                          <a:pt x="74627" y="5409"/>
                          <a:pt x="67864" y="7790"/>
                          <a:pt x="61292" y="11219"/>
                        </a:cubicBezTo>
                        <a:cubicBezTo>
                          <a:pt x="59672" y="12076"/>
                          <a:pt x="57958" y="12934"/>
                          <a:pt x="56339" y="13886"/>
                        </a:cubicBezTo>
                        <a:cubicBezTo>
                          <a:pt x="54624" y="14839"/>
                          <a:pt x="53005" y="15791"/>
                          <a:pt x="51386" y="16839"/>
                        </a:cubicBezTo>
                        <a:cubicBezTo>
                          <a:pt x="48147" y="18934"/>
                          <a:pt x="45004" y="21125"/>
                          <a:pt x="41956" y="23602"/>
                        </a:cubicBezTo>
                        <a:cubicBezTo>
                          <a:pt x="35860" y="28555"/>
                          <a:pt x="30145" y="34174"/>
                          <a:pt x="25097" y="40270"/>
                        </a:cubicBezTo>
                        <a:cubicBezTo>
                          <a:pt x="20048" y="46462"/>
                          <a:pt x="15667" y="53129"/>
                          <a:pt x="12047" y="60082"/>
                        </a:cubicBezTo>
                        <a:cubicBezTo>
                          <a:pt x="8428" y="67036"/>
                          <a:pt x="5666" y="74370"/>
                          <a:pt x="3761" y="81418"/>
                        </a:cubicBezTo>
                        <a:cubicBezTo>
                          <a:pt x="1760" y="88657"/>
                          <a:pt x="713" y="95706"/>
                          <a:pt x="237" y="102469"/>
                        </a:cubicBezTo>
                        <a:cubicBezTo>
                          <a:pt x="-240" y="109231"/>
                          <a:pt x="46" y="115518"/>
                          <a:pt x="713" y="121328"/>
                        </a:cubicBezTo>
                        <a:cubicBezTo>
                          <a:pt x="1379" y="127138"/>
                          <a:pt x="2522" y="132282"/>
                          <a:pt x="3856" y="136759"/>
                        </a:cubicBezTo>
                        <a:cubicBezTo>
                          <a:pt x="5189" y="141235"/>
                          <a:pt x="6618" y="145045"/>
                          <a:pt x="7952" y="148093"/>
                        </a:cubicBezTo>
                        <a:cubicBezTo>
                          <a:pt x="9285" y="151141"/>
                          <a:pt x="10523" y="153427"/>
                          <a:pt x="11381" y="154951"/>
                        </a:cubicBezTo>
                        <a:cubicBezTo>
                          <a:pt x="12238" y="156475"/>
                          <a:pt x="12714" y="157333"/>
                          <a:pt x="12714" y="157333"/>
                        </a:cubicBezTo>
                        <a:cubicBezTo>
                          <a:pt x="12714" y="157333"/>
                          <a:pt x="12333" y="156475"/>
                          <a:pt x="11762" y="154761"/>
                        </a:cubicBezTo>
                        <a:cubicBezTo>
                          <a:pt x="11095" y="153142"/>
                          <a:pt x="10333" y="150665"/>
                          <a:pt x="9381" y="147522"/>
                        </a:cubicBezTo>
                        <a:cubicBezTo>
                          <a:pt x="8428" y="144379"/>
                          <a:pt x="7475" y="140473"/>
                          <a:pt x="6618" y="135997"/>
                        </a:cubicBezTo>
                        <a:cubicBezTo>
                          <a:pt x="5761" y="131520"/>
                          <a:pt x="5189" y="126376"/>
                          <a:pt x="4904" y="120852"/>
                        </a:cubicBezTo>
                        <a:cubicBezTo>
                          <a:pt x="4713" y="115232"/>
                          <a:pt x="4904" y="109136"/>
                          <a:pt x="5666" y="102850"/>
                        </a:cubicBezTo>
                        <a:cubicBezTo>
                          <a:pt x="6428" y="96468"/>
                          <a:pt x="7856" y="89800"/>
                          <a:pt x="9952" y="83228"/>
                        </a:cubicBezTo>
                        <a:cubicBezTo>
                          <a:pt x="12047" y="76465"/>
                          <a:pt x="14905" y="69893"/>
                          <a:pt x="18334" y="63416"/>
                        </a:cubicBezTo>
                        <a:cubicBezTo>
                          <a:pt x="21763" y="56939"/>
                          <a:pt x="25954" y="50748"/>
                          <a:pt x="30716" y="44938"/>
                        </a:cubicBezTo>
                        <a:cubicBezTo>
                          <a:pt x="35384" y="39127"/>
                          <a:pt x="40718" y="33793"/>
                          <a:pt x="46337" y="29126"/>
                        </a:cubicBezTo>
                        <a:cubicBezTo>
                          <a:pt x="49195" y="26840"/>
                          <a:pt x="52052" y="24649"/>
                          <a:pt x="55005" y="22554"/>
                        </a:cubicBezTo>
                        <a:cubicBezTo>
                          <a:pt x="56529" y="21506"/>
                          <a:pt x="57958" y="20554"/>
                          <a:pt x="59482" y="19696"/>
                        </a:cubicBezTo>
                        <a:cubicBezTo>
                          <a:pt x="61101" y="18744"/>
                          <a:pt x="62530" y="17887"/>
                          <a:pt x="64054" y="17029"/>
                        </a:cubicBezTo>
                        <a:cubicBezTo>
                          <a:pt x="70150" y="13696"/>
                          <a:pt x="76437" y="11029"/>
                          <a:pt x="82437" y="8933"/>
                        </a:cubicBezTo>
                        <a:cubicBezTo>
                          <a:pt x="85485" y="7885"/>
                          <a:pt x="88438" y="7123"/>
                          <a:pt x="91391" y="6361"/>
                        </a:cubicBezTo>
                        <a:cubicBezTo>
                          <a:pt x="92820" y="5980"/>
                          <a:pt x="94343" y="5695"/>
                          <a:pt x="95677" y="5409"/>
                        </a:cubicBezTo>
                        <a:cubicBezTo>
                          <a:pt x="96439" y="5314"/>
                          <a:pt x="97106" y="5123"/>
                          <a:pt x="97868" y="5028"/>
                        </a:cubicBezTo>
                        <a:cubicBezTo>
                          <a:pt x="98630" y="4933"/>
                          <a:pt x="99201" y="4837"/>
                          <a:pt x="99963" y="4647"/>
                        </a:cubicBezTo>
                        <a:cubicBezTo>
                          <a:pt x="105488" y="3790"/>
                          <a:pt x="110631" y="3409"/>
                          <a:pt x="115203" y="3313"/>
                        </a:cubicBezTo>
                        <a:cubicBezTo>
                          <a:pt x="119775" y="3218"/>
                          <a:pt x="123776" y="3409"/>
                          <a:pt x="127014" y="3790"/>
                        </a:cubicBezTo>
                        <a:cubicBezTo>
                          <a:pt x="130253" y="4075"/>
                          <a:pt x="132825" y="4456"/>
                          <a:pt x="134634" y="4742"/>
                        </a:cubicBezTo>
                        <a:cubicBezTo>
                          <a:pt x="136349" y="4837"/>
                          <a:pt x="137301" y="5028"/>
                          <a:pt x="137301" y="5028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" name="任意多边形: 形状 21">
                    <a:extLst>
                      <a:ext uri="{FF2B5EF4-FFF2-40B4-BE49-F238E27FC236}">
                        <a16:creationId xmlns:a16="http://schemas.microsoft.com/office/drawing/2014/main" id="{39D4BA5B-D7D4-8121-6354-7783AF413EE2}"/>
                      </a:ext>
                    </a:extLst>
                  </p:cNvPr>
                  <p:cNvSpPr/>
                  <p:nvPr/>
                </p:nvSpPr>
                <p:spPr>
                  <a:xfrm>
                    <a:off x="1233868" y="260794"/>
                    <a:ext cx="137301" cy="157427"/>
                  </a:xfrm>
                  <a:custGeom>
                    <a:avLst/>
                    <a:gdLst>
                      <a:gd name="connsiteX0" fmla="*/ 0 w 137301"/>
                      <a:gd name="connsiteY0" fmla="*/ 152400 h 157427"/>
                      <a:gd name="connsiteX1" fmla="*/ 2572 w 137301"/>
                      <a:gd name="connsiteY1" fmla="*/ 153257 h 157427"/>
                      <a:gd name="connsiteX2" fmla="*/ 10001 w 137301"/>
                      <a:gd name="connsiteY2" fmla="*/ 155258 h 157427"/>
                      <a:gd name="connsiteX3" fmla="*/ 21908 w 137301"/>
                      <a:gd name="connsiteY3" fmla="*/ 157067 h 157427"/>
                      <a:gd name="connsiteX4" fmla="*/ 37719 w 137301"/>
                      <a:gd name="connsiteY4" fmla="*/ 157067 h 157427"/>
                      <a:gd name="connsiteX5" fmla="*/ 39910 w 137301"/>
                      <a:gd name="connsiteY5" fmla="*/ 156877 h 157427"/>
                      <a:gd name="connsiteX6" fmla="*/ 42101 w 137301"/>
                      <a:gd name="connsiteY6" fmla="*/ 156591 h 157427"/>
                      <a:gd name="connsiteX7" fmla="*/ 46673 w 137301"/>
                      <a:gd name="connsiteY7" fmla="*/ 155924 h 157427"/>
                      <a:gd name="connsiteX8" fmla="*/ 56198 w 137301"/>
                      <a:gd name="connsiteY8" fmla="*/ 153829 h 157427"/>
                      <a:gd name="connsiteX9" fmla="*/ 76010 w 137301"/>
                      <a:gd name="connsiteY9" fmla="*/ 146209 h 157427"/>
                      <a:gd name="connsiteX10" fmla="*/ 80963 w 137301"/>
                      <a:gd name="connsiteY10" fmla="*/ 143542 h 157427"/>
                      <a:gd name="connsiteX11" fmla="*/ 85916 w 137301"/>
                      <a:gd name="connsiteY11" fmla="*/ 140589 h 157427"/>
                      <a:gd name="connsiteX12" fmla="*/ 95345 w 137301"/>
                      <a:gd name="connsiteY12" fmla="*/ 133826 h 157427"/>
                      <a:gd name="connsiteX13" fmla="*/ 112205 w 137301"/>
                      <a:gd name="connsiteY13" fmla="*/ 117158 h 157427"/>
                      <a:gd name="connsiteX14" fmla="*/ 125254 w 137301"/>
                      <a:gd name="connsiteY14" fmla="*/ 97250 h 157427"/>
                      <a:gd name="connsiteX15" fmla="*/ 133541 w 137301"/>
                      <a:gd name="connsiteY15" fmla="*/ 75914 h 157427"/>
                      <a:gd name="connsiteX16" fmla="*/ 137065 w 137301"/>
                      <a:gd name="connsiteY16" fmla="*/ 54864 h 157427"/>
                      <a:gd name="connsiteX17" fmla="*/ 136589 w 137301"/>
                      <a:gd name="connsiteY17" fmla="*/ 36005 h 157427"/>
                      <a:gd name="connsiteX18" fmla="*/ 133445 w 137301"/>
                      <a:gd name="connsiteY18" fmla="*/ 20574 h 157427"/>
                      <a:gd name="connsiteX19" fmla="*/ 129350 w 137301"/>
                      <a:gd name="connsiteY19" fmla="*/ 9239 h 157427"/>
                      <a:gd name="connsiteX20" fmla="*/ 125921 w 137301"/>
                      <a:gd name="connsiteY20" fmla="*/ 2381 h 157427"/>
                      <a:gd name="connsiteX21" fmla="*/ 124587 w 137301"/>
                      <a:gd name="connsiteY21" fmla="*/ 0 h 157427"/>
                      <a:gd name="connsiteX22" fmla="*/ 125540 w 137301"/>
                      <a:gd name="connsiteY22" fmla="*/ 2572 h 157427"/>
                      <a:gd name="connsiteX23" fmla="*/ 127921 w 137301"/>
                      <a:gd name="connsiteY23" fmla="*/ 9811 h 157427"/>
                      <a:gd name="connsiteX24" fmla="*/ 130683 w 137301"/>
                      <a:gd name="connsiteY24" fmla="*/ 21336 h 157427"/>
                      <a:gd name="connsiteX25" fmla="*/ 132398 w 137301"/>
                      <a:gd name="connsiteY25" fmla="*/ 36481 h 157427"/>
                      <a:gd name="connsiteX26" fmla="*/ 131636 w 137301"/>
                      <a:gd name="connsiteY26" fmla="*/ 54483 h 157427"/>
                      <a:gd name="connsiteX27" fmla="*/ 127349 w 137301"/>
                      <a:gd name="connsiteY27" fmla="*/ 74105 h 157427"/>
                      <a:gd name="connsiteX28" fmla="*/ 118967 w 137301"/>
                      <a:gd name="connsiteY28" fmla="*/ 93917 h 157427"/>
                      <a:gd name="connsiteX29" fmla="*/ 106585 w 137301"/>
                      <a:gd name="connsiteY29" fmla="*/ 112395 h 157427"/>
                      <a:gd name="connsiteX30" fmla="*/ 90964 w 137301"/>
                      <a:gd name="connsiteY30" fmla="*/ 128207 h 157427"/>
                      <a:gd name="connsiteX31" fmla="*/ 82296 w 137301"/>
                      <a:gd name="connsiteY31" fmla="*/ 134779 h 157427"/>
                      <a:gd name="connsiteX32" fmla="*/ 77819 w 137301"/>
                      <a:gd name="connsiteY32" fmla="*/ 137636 h 157427"/>
                      <a:gd name="connsiteX33" fmla="*/ 73247 w 137301"/>
                      <a:gd name="connsiteY33" fmla="*/ 140303 h 157427"/>
                      <a:gd name="connsiteX34" fmla="*/ 54864 w 137301"/>
                      <a:gd name="connsiteY34" fmla="*/ 148400 h 157427"/>
                      <a:gd name="connsiteX35" fmla="*/ 45911 w 137301"/>
                      <a:gd name="connsiteY35" fmla="*/ 150971 h 157427"/>
                      <a:gd name="connsiteX36" fmla="*/ 41624 w 137301"/>
                      <a:gd name="connsiteY36" fmla="*/ 151924 h 157427"/>
                      <a:gd name="connsiteX37" fmla="*/ 39433 w 137301"/>
                      <a:gd name="connsiteY37" fmla="*/ 152305 h 157427"/>
                      <a:gd name="connsiteX38" fmla="*/ 37338 w 137301"/>
                      <a:gd name="connsiteY38" fmla="*/ 152686 h 157427"/>
                      <a:gd name="connsiteX39" fmla="*/ 22098 w 137301"/>
                      <a:gd name="connsiteY39" fmla="*/ 154019 h 157427"/>
                      <a:gd name="connsiteX40" fmla="*/ 10287 w 137301"/>
                      <a:gd name="connsiteY40" fmla="*/ 153543 h 157427"/>
                      <a:gd name="connsiteX41" fmla="*/ 2667 w 137301"/>
                      <a:gd name="connsiteY41" fmla="*/ 152591 h 157427"/>
                      <a:gd name="connsiteX42" fmla="*/ 0 w 137301"/>
                      <a:gd name="connsiteY42" fmla="*/ 152400 h 1574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</a:cxnLst>
                    <a:rect l="l" t="t" r="r" b="b"/>
                    <a:pathLst>
                      <a:path w="137301" h="157427">
                        <a:moveTo>
                          <a:pt x="0" y="152400"/>
                        </a:moveTo>
                        <a:cubicBezTo>
                          <a:pt x="0" y="152400"/>
                          <a:pt x="857" y="152686"/>
                          <a:pt x="2572" y="153257"/>
                        </a:cubicBezTo>
                        <a:cubicBezTo>
                          <a:pt x="4286" y="153734"/>
                          <a:pt x="6763" y="154591"/>
                          <a:pt x="10001" y="155258"/>
                        </a:cubicBezTo>
                        <a:cubicBezTo>
                          <a:pt x="13240" y="155924"/>
                          <a:pt x="17240" y="156686"/>
                          <a:pt x="21908" y="157067"/>
                        </a:cubicBezTo>
                        <a:cubicBezTo>
                          <a:pt x="26575" y="157448"/>
                          <a:pt x="31909" y="157639"/>
                          <a:pt x="37719" y="157067"/>
                        </a:cubicBezTo>
                        <a:cubicBezTo>
                          <a:pt x="38386" y="156972"/>
                          <a:pt x="39243" y="156972"/>
                          <a:pt x="39910" y="156877"/>
                        </a:cubicBezTo>
                        <a:cubicBezTo>
                          <a:pt x="40672" y="156782"/>
                          <a:pt x="41339" y="156686"/>
                          <a:pt x="42101" y="156591"/>
                        </a:cubicBezTo>
                        <a:cubicBezTo>
                          <a:pt x="43625" y="156401"/>
                          <a:pt x="45149" y="156210"/>
                          <a:pt x="46673" y="155924"/>
                        </a:cubicBezTo>
                        <a:cubicBezTo>
                          <a:pt x="49816" y="155448"/>
                          <a:pt x="52959" y="154686"/>
                          <a:pt x="56198" y="153829"/>
                        </a:cubicBezTo>
                        <a:cubicBezTo>
                          <a:pt x="62675" y="152019"/>
                          <a:pt x="69437" y="149638"/>
                          <a:pt x="76010" y="146209"/>
                        </a:cubicBezTo>
                        <a:cubicBezTo>
                          <a:pt x="77629" y="145352"/>
                          <a:pt x="79343" y="144494"/>
                          <a:pt x="80963" y="143542"/>
                        </a:cubicBezTo>
                        <a:cubicBezTo>
                          <a:pt x="82677" y="142589"/>
                          <a:pt x="84296" y="141637"/>
                          <a:pt x="85916" y="140589"/>
                        </a:cubicBezTo>
                        <a:cubicBezTo>
                          <a:pt x="89154" y="138493"/>
                          <a:pt x="92297" y="136303"/>
                          <a:pt x="95345" y="133826"/>
                        </a:cubicBezTo>
                        <a:cubicBezTo>
                          <a:pt x="101441" y="128873"/>
                          <a:pt x="107156" y="123254"/>
                          <a:pt x="112205" y="117158"/>
                        </a:cubicBezTo>
                        <a:cubicBezTo>
                          <a:pt x="117253" y="110966"/>
                          <a:pt x="121634" y="104299"/>
                          <a:pt x="125254" y="97250"/>
                        </a:cubicBezTo>
                        <a:cubicBezTo>
                          <a:pt x="128873" y="90297"/>
                          <a:pt x="131636" y="82963"/>
                          <a:pt x="133541" y="75914"/>
                        </a:cubicBezTo>
                        <a:cubicBezTo>
                          <a:pt x="135541" y="68675"/>
                          <a:pt x="136589" y="61627"/>
                          <a:pt x="137065" y="54864"/>
                        </a:cubicBezTo>
                        <a:cubicBezTo>
                          <a:pt x="137541" y="48101"/>
                          <a:pt x="137255" y="41815"/>
                          <a:pt x="136589" y="36005"/>
                        </a:cubicBezTo>
                        <a:cubicBezTo>
                          <a:pt x="135922" y="30194"/>
                          <a:pt x="134779" y="25051"/>
                          <a:pt x="133445" y="20574"/>
                        </a:cubicBezTo>
                        <a:cubicBezTo>
                          <a:pt x="132112" y="16097"/>
                          <a:pt x="130683" y="12287"/>
                          <a:pt x="129350" y="9239"/>
                        </a:cubicBezTo>
                        <a:cubicBezTo>
                          <a:pt x="128016" y="6191"/>
                          <a:pt x="126778" y="3905"/>
                          <a:pt x="125921" y="2381"/>
                        </a:cubicBezTo>
                        <a:cubicBezTo>
                          <a:pt x="125063" y="857"/>
                          <a:pt x="124587" y="0"/>
                          <a:pt x="124587" y="0"/>
                        </a:cubicBezTo>
                        <a:cubicBezTo>
                          <a:pt x="124587" y="0"/>
                          <a:pt x="124968" y="857"/>
                          <a:pt x="125540" y="2572"/>
                        </a:cubicBezTo>
                        <a:cubicBezTo>
                          <a:pt x="126206" y="4191"/>
                          <a:pt x="126968" y="6668"/>
                          <a:pt x="127921" y="9811"/>
                        </a:cubicBezTo>
                        <a:cubicBezTo>
                          <a:pt x="128873" y="12954"/>
                          <a:pt x="129826" y="16859"/>
                          <a:pt x="130683" y="21336"/>
                        </a:cubicBezTo>
                        <a:cubicBezTo>
                          <a:pt x="131540" y="25813"/>
                          <a:pt x="132112" y="30956"/>
                          <a:pt x="132398" y="36481"/>
                        </a:cubicBezTo>
                        <a:cubicBezTo>
                          <a:pt x="132588" y="42101"/>
                          <a:pt x="132398" y="48196"/>
                          <a:pt x="131636" y="54483"/>
                        </a:cubicBezTo>
                        <a:cubicBezTo>
                          <a:pt x="130874" y="60865"/>
                          <a:pt x="129445" y="67532"/>
                          <a:pt x="127349" y="74105"/>
                        </a:cubicBezTo>
                        <a:cubicBezTo>
                          <a:pt x="125254" y="80867"/>
                          <a:pt x="122396" y="87440"/>
                          <a:pt x="118967" y="93917"/>
                        </a:cubicBezTo>
                        <a:cubicBezTo>
                          <a:pt x="115538" y="100393"/>
                          <a:pt x="111347" y="106585"/>
                          <a:pt x="106585" y="112395"/>
                        </a:cubicBezTo>
                        <a:cubicBezTo>
                          <a:pt x="101918" y="118205"/>
                          <a:pt x="96583" y="123539"/>
                          <a:pt x="90964" y="128207"/>
                        </a:cubicBezTo>
                        <a:cubicBezTo>
                          <a:pt x="88106" y="130493"/>
                          <a:pt x="85249" y="132683"/>
                          <a:pt x="82296" y="134779"/>
                        </a:cubicBezTo>
                        <a:cubicBezTo>
                          <a:pt x="80772" y="135827"/>
                          <a:pt x="79343" y="136779"/>
                          <a:pt x="77819" y="137636"/>
                        </a:cubicBezTo>
                        <a:cubicBezTo>
                          <a:pt x="76200" y="138589"/>
                          <a:pt x="74771" y="139446"/>
                          <a:pt x="73247" y="140303"/>
                        </a:cubicBezTo>
                        <a:cubicBezTo>
                          <a:pt x="67151" y="143637"/>
                          <a:pt x="60865" y="146304"/>
                          <a:pt x="54864" y="148400"/>
                        </a:cubicBezTo>
                        <a:cubicBezTo>
                          <a:pt x="51816" y="149447"/>
                          <a:pt x="48863" y="150209"/>
                          <a:pt x="45911" y="150971"/>
                        </a:cubicBezTo>
                        <a:cubicBezTo>
                          <a:pt x="44482" y="151352"/>
                          <a:pt x="42958" y="151638"/>
                          <a:pt x="41624" y="151924"/>
                        </a:cubicBezTo>
                        <a:cubicBezTo>
                          <a:pt x="40862" y="152019"/>
                          <a:pt x="40196" y="152210"/>
                          <a:pt x="39433" y="152305"/>
                        </a:cubicBezTo>
                        <a:cubicBezTo>
                          <a:pt x="38672" y="152495"/>
                          <a:pt x="38100" y="152495"/>
                          <a:pt x="37338" y="152686"/>
                        </a:cubicBezTo>
                        <a:cubicBezTo>
                          <a:pt x="31814" y="153543"/>
                          <a:pt x="26670" y="153924"/>
                          <a:pt x="22098" y="154019"/>
                        </a:cubicBezTo>
                        <a:cubicBezTo>
                          <a:pt x="17526" y="154115"/>
                          <a:pt x="13526" y="153924"/>
                          <a:pt x="10287" y="153543"/>
                        </a:cubicBezTo>
                        <a:cubicBezTo>
                          <a:pt x="7049" y="153257"/>
                          <a:pt x="4477" y="152876"/>
                          <a:pt x="2667" y="152591"/>
                        </a:cubicBezTo>
                        <a:cubicBezTo>
                          <a:pt x="953" y="152495"/>
                          <a:pt x="0" y="152400"/>
                          <a:pt x="0" y="15240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8" name="图形 706">
                  <a:extLst>
                    <a:ext uri="{FF2B5EF4-FFF2-40B4-BE49-F238E27FC236}">
                      <a16:creationId xmlns:a16="http://schemas.microsoft.com/office/drawing/2014/main" id="{BDDEE734-6EC2-5999-A0A7-4E86BA122D85}"/>
                    </a:ext>
                  </a:extLst>
                </p:cNvPr>
                <p:cNvGrpSpPr/>
                <p:nvPr/>
              </p:nvGrpSpPr>
              <p:grpSpPr>
                <a:xfrm>
                  <a:off x="1190682" y="226123"/>
                  <a:ext cx="150760" cy="172688"/>
                  <a:chOff x="1190682" y="226123"/>
                  <a:chExt cx="150760" cy="172688"/>
                </a:xfrm>
                <a:solidFill>
                  <a:srgbClr val="FFFFFF"/>
                </a:solidFill>
              </p:grpSpPr>
              <p:sp>
                <p:nvSpPr>
                  <p:cNvPr id="19" name="任意多边形: 形状 18">
                    <a:extLst>
                      <a:ext uri="{FF2B5EF4-FFF2-40B4-BE49-F238E27FC236}">
                        <a16:creationId xmlns:a16="http://schemas.microsoft.com/office/drawing/2014/main" id="{183A59DE-0F43-26D8-ACCF-D15E18267120}"/>
                      </a:ext>
                    </a:extLst>
                  </p:cNvPr>
                  <p:cNvSpPr/>
                  <p:nvPr/>
                </p:nvSpPr>
                <p:spPr>
                  <a:xfrm>
                    <a:off x="1190682" y="226123"/>
                    <a:ext cx="125100" cy="152209"/>
                  </a:xfrm>
                  <a:custGeom>
                    <a:avLst/>
                    <a:gdLst>
                      <a:gd name="connsiteX0" fmla="*/ 125101 w 125100"/>
                      <a:gd name="connsiteY0" fmla="*/ 0 h 152209"/>
                      <a:gd name="connsiteX1" fmla="*/ 124529 w 125100"/>
                      <a:gd name="connsiteY1" fmla="*/ 0 h 152209"/>
                      <a:gd name="connsiteX2" fmla="*/ 122815 w 125100"/>
                      <a:gd name="connsiteY2" fmla="*/ 191 h 152209"/>
                      <a:gd name="connsiteX3" fmla="*/ 116338 w 125100"/>
                      <a:gd name="connsiteY3" fmla="*/ 1333 h 152209"/>
                      <a:gd name="connsiteX4" fmla="*/ 106527 w 125100"/>
                      <a:gd name="connsiteY4" fmla="*/ 4572 h 152209"/>
                      <a:gd name="connsiteX5" fmla="*/ 94430 w 125100"/>
                      <a:gd name="connsiteY5" fmla="*/ 10382 h 152209"/>
                      <a:gd name="connsiteX6" fmla="*/ 81000 w 125100"/>
                      <a:gd name="connsiteY6" fmla="*/ 18955 h 152209"/>
                      <a:gd name="connsiteX7" fmla="*/ 67093 w 125100"/>
                      <a:gd name="connsiteY7" fmla="*/ 30004 h 152209"/>
                      <a:gd name="connsiteX8" fmla="*/ 53282 w 125100"/>
                      <a:gd name="connsiteY8" fmla="*/ 43148 h 152209"/>
                      <a:gd name="connsiteX9" fmla="*/ 40233 w 125100"/>
                      <a:gd name="connsiteY9" fmla="*/ 57817 h 152209"/>
                      <a:gd name="connsiteX10" fmla="*/ 28422 w 125100"/>
                      <a:gd name="connsiteY10" fmla="*/ 73438 h 152209"/>
                      <a:gd name="connsiteX11" fmla="*/ 18325 w 125100"/>
                      <a:gd name="connsiteY11" fmla="*/ 89535 h 152209"/>
                      <a:gd name="connsiteX12" fmla="*/ 10324 w 125100"/>
                      <a:gd name="connsiteY12" fmla="*/ 105346 h 152209"/>
                      <a:gd name="connsiteX13" fmla="*/ 4609 w 125100"/>
                      <a:gd name="connsiteY13" fmla="*/ 120206 h 152209"/>
                      <a:gd name="connsiteX14" fmla="*/ 1276 w 125100"/>
                      <a:gd name="connsiteY14" fmla="*/ 133160 h 152209"/>
                      <a:gd name="connsiteX15" fmla="*/ 37 w 125100"/>
                      <a:gd name="connsiteY15" fmla="*/ 143351 h 152209"/>
                      <a:gd name="connsiteX16" fmla="*/ 228 w 125100"/>
                      <a:gd name="connsiteY16" fmla="*/ 149924 h 152209"/>
                      <a:gd name="connsiteX17" fmla="*/ 418 w 125100"/>
                      <a:gd name="connsiteY17" fmla="*/ 151638 h 152209"/>
                      <a:gd name="connsiteX18" fmla="*/ 514 w 125100"/>
                      <a:gd name="connsiteY18" fmla="*/ 152210 h 152209"/>
                      <a:gd name="connsiteX19" fmla="*/ 704 w 125100"/>
                      <a:gd name="connsiteY19" fmla="*/ 149924 h 152209"/>
                      <a:gd name="connsiteX20" fmla="*/ 1561 w 125100"/>
                      <a:gd name="connsiteY20" fmla="*/ 143542 h 152209"/>
                      <a:gd name="connsiteX21" fmla="*/ 4038 w 125100"/>
                      <a:gd name="connsiteY21" fmla="*/ 133826 h 152209"/>
                      <a:gd name="connsiteX22" fmla="*/ 8610 w 125100"/>
                      <a:gd name="connsiteY22" fmla="*/ 121634 h 152209"/>
                      <a:gd name="connsiteX23" fmla="*/ 15277 w 125100"/>
                      <a:gd name="connsiteY23" fmla="*/ 107728 h 152209"/>
                      <a:gd name="connsiteX24" fmla="*/ 23945 w 125100"/>
                      <a:gd name="connsiteY24" fmla="*/ 92869 h 152209"/>
                      <a:gd name="connsiteX25" fmla="*/ 34232 w 125100"/>
                      <a:gd name="connsiteY25" fmla="*/ 77533 h 152209"/>
                      <a:gd name="connsiteX26" fmla="*/ 45853 w 125100"/>
                      <a:gd name="connsiteY26" fmla="*/ 62389 h 152209"/>
                      <a:gd name="connsiteX27" fmla="*/ 58330 w 125100"/>
                      <a:gd name="connsiteY27" fmla="*/ 48006 h 152209"/>
                      <a:gd name="connsiteX28" fmla="*/ 71284 w 125100"/>
                      <a:gd name="connsiteY28" fmla="*/ 34862 h 152209"/>
                      <a:gd name="connsiteX29" fmla="*/ 84143 w 125100"/>
                      <a:gd name="connsiteY29" fmla="*/ 23432 h 152209"/>
                      <a:gd name="connsiteX30" fmla="*/ 96430 w 125100"/>
                      <a:gd name="connsiteY30" fmla="*/ 14097 h 152209"/>
                      <a:gd name="connsiteX31" fmla="*/ 107479 w 125100"/>
                      <a:gd name="connsiteY31" fmla="*/ 7239 h 152209"/>
                      <a:gd name="connsiteX32" fmla="*/ 116528 w 125100"/>
                      <a:gd name="connsiteY32" fmla="*/ 2858 h 152209"/>
                      <a:gd name="connsiteX33" fmla="*/ 122624 w 125100"/>
                      <a:gd name="connsiteY33" fmla="*/ 762 h 152209"/>
                      <a:gd name="connsiteX34" fmla="*/ 125101 w 125100"/>
                      <a:gd name="connsiteY34" fmla="*/ 0 h 1522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</a:cxnLst>
                    <a:rect l="l" t="t" r="r" b="b"/>
                    <a:pathLst>
                      <a:path w="125100" h="152209">
                        <a:moveTo>
                          <a:pt x="125101" y="0"/>
                        </a:moveTo>
                        <a:cubicBezTo>
                          <a:pt x="125101" y="0"/>
                          <a:pt x="124910" y="0"/>
                          <a:pt x="124529" y="0"/>
                        </a:cubicBezTo>
                        <a:cubicBezTo>
                          <a:pt x="124148" y="0"/>
                          <a:pt x="123577" y="95"/>
                          <a:pt x="122815" y="191"/>
                        </a:cubicBezTo>
                        <a:cubicBezTo>
                          <a:pt x="121291" y="381"/>
                          <a:pt x="119100" y="667"/>
                          <a:pt x="116338" y="1333"/>
                        </a:cubicBezTo>
                        <a:cubicBezTo>
                          <a:pt x="113575" y="2000"/>
                          <a:pt x="110242" y="3048"/>
                          <a:pt x="106527" y="4572"/>
                        </a:cubicBezTo>
                        <a:cubicBezTo>
                          <a:pt x="102812" y="6096"/>
                          <a:pt x="98812" y="8001"/>
                          <a:pt x="94430" y="10382"/>
                        </a:cubicBezTo>
                        <a:cubicBezTo>
                          <a:pt x="90144" y="12764"/>
                          <a:pt x="85572" y="15621"/>
                          <a:pt x="81000" y="18955"/>
                        </a:cubicBezTo>
                        <a:cubicBezTo>
                          <a:pt x="76428" y="22193"/>
                          <a:pt x="71665" y="25908"/>
                          <a:pt x="67093" y="30004"/>
                        </a:cubicBezTo>
                        <a:cubicBezTo>
                          <a:pt x="62426" y="34100"/>
                          <a:pt x="57854" y="38481"/>
                          <a:pt x="53282" y="43148"/>
                        </a:cubicBezTo>
                        <a:cubicBezTo>
                          <a:pt x="48805" y="47816"/>
                          <a:pt x="44424" y="52673"/>
                          <a:pt x="40233" y="57817"/>
                        </a:cubicBezTo>
                        <a:cubicBezTo>
                          <a:pt x="36137" y="62865"/>
                          <a:pt x="32137" y="68104"/>
                          <a:pt x="28422" y="73438"/>
                        </a:cubicBezTo>
                        <a:cubicBezTo>
                          <a:pt x="24707" y="78772"/>
                          <a:pt x="21373" y="84201"/>
                          <a:pt x="18325" y="89535"/>
                        </a:cubicBezTo>
                        <a:cubicBezTo>
                          <a:pt x="15277" y="94869"/>
                          <a:pt x="12610" y="100203"/>
                          <a:pt x="10324" y="105346"/>
                        </a:cubicBezTo>
                        <a:cubicBezTo>
                          <a:pt x="7943" y="110490"/>
                          <a:pt x="6133" y="115443"/>
                          <a:pt x="4609" y="120206"/>
                        </a:cubicBezTo>
                        <a:cubicBezTo>
                          <a:pt x="3085" y="124873"/>
                          <a:pt x="2038" y="129254"/>
                          <a:pt x="1276" y="133160"/>
                        </a:cubicBezTo>
                        <a:cubicBezTo>
                          <a:pt x="514" y="137065"/>
                          <a:pt x="228" y="140494"/>
                          <a:pt x="37" y="143351"/>
                        </a:cubicBezTo>
                        <a:cubicBezTo>
                          <a:pt x="-58" y="146209"/>
                          <a:pt x="37" y="148400"/>
                          <a:pt x="228" y="149924"/>
                        </a:cubicBezTo>
                        <a:cubicBezTo>
                          <a:pt x="323" y="150686"/>
                          <a:pt x="418" y="151257"/>
                          <a:pt x="418" y="151638"/>
                        </a:cubicBezTo>
                        <a:cubicBezTo>
                          <a:pt x="514" y="152019"/>
                          <a:pt x="514" y="152210"/>
                          <a:pt x="514" y="152210"/>
                        </a:cubicBezTo>
                        <a:cubicBezTo>
                          <a:pt x="514" y="152210"/>
                          <a:pt x="514" y="151448"/>
                          <a:pt x="704" y="149924"/>
                        </a:cubicBezTo>
                        <a:cubicBezTo>
                          <a:pt x="799" y="148400"/>
                          <a:pt x="1085" y="146209"/>
                          <a:pt x="1561" y="143542"/>
                        </a:cubicBezTo>
                        <a:cubicBezTo>
                          <a:pt x="2038" y="140780"/>
                          <a:pt x="2895" y="137541"/>
                          <a:pt x="4038" y="133826"/>
                        </a:cubicBezTo>
                        <a:cubicBezTo>
                          <a:pt x="5181" y="130112"/>
                          <a:pt x="6705" y="126016"/>
                          <a:pt x="8610" y="121634"/>
                        </a:cubicBezTo>
                        <a:cubicBezTo>
                          <a:pt x="10515" y="117253"/>
                          <a:pt x="12801" y="112586"/>
                          <a:pt x="15277" y="107728"/>
                        </a:cubicBezTo>
                        <a:cubicBezTo>
                          <a:pt x="17849" y="102870"/>
                          <a:pt x="20802" y="97917"/>
                          <a:pt x="23945" y="92869"/>
                        </a:cubicBezTo>
                        <a:cubicBezTo>
                          <a:pt x="27088" y="87820"/>
                          <a:pt x="30613" y="82677"/>
                          <a:pt x="34232" y="77533"/>
                        </a:cubicBezTo>
                        <a:cubicBezTo>
                          <a:pt x="37947" y="72390"/>
                          <a:pt x="41757" y="67342"/>
                          <a:pt x="45853" y="62389"/>
                        </a:cubicBezTo>
                        <a:cubicBezTo>
                          <a:pt x="49853" y="57436"/>
                          <a:pt x="54044" y="52673"/>
                          <a:pt x="58330" y="48006"/>
                        </a:cubicBezTo>
                        <a:cubicBezTo>
                          <a:pt x="62617" y="43434"/>
                          <a:pt x="66903" y="38957"/>
                          <a:pt x="71284" y="34862"/>
                        </a:cubicBezTo>
                        <a:cubicBezTo>
                          <a:pt x="75666" y="30766"/>
                          <a:pt x="79952" y="26860"/>
                          <a:pt x="84143" y="23432"/>
                        </a:cubicBezTo>
                        <a:cubicBezTo>
                          <a:pt x="88429" y="20003"/>
                          <a:pt x="92525" y="16859"/>
                          <a:pt x="96430" y="14097"/>
                        </a:cubicBezTo>
                        <a:cubicBezTo>
                          <a:pt x="100336" y="11430"/>
                          <a:pt x="104146" y="9049"/>
                          <a:pt x="107479" y="7239"/>
                        </a:cubicBezTo>
                        <a:cubicBezTo>
                          <a:pt x="110908" y="5429"/>
                          <a:pt x="113956" y="3905"/>
                          <a:pt x="116528" y="2858"/>
                        </a:cubicBezTo>
                        <a:cubicBezTo>
                          <a:pt x="119100" y="1810"/>
                          <a:pt x="121195" y="1143"/>
                          <a:pt x="122624" y="762"/>
                        </a:cubicBezTo>
                        <a:cubicBezTo>
                          <a:pt x="124339" y="191"/>
                          <a:pt x="125101" y="0"/>
                          <a:pt x="12510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" name="任意多边形: 形状 19">
                    <a:extLst>
                      <a:ext uri="{FF2B5EF4-FFF2-40B4-BE49-F238E27FC236}">
                        <a16:creationId xmlns:a16="http://schemas.microsoft.com/office/drawing/2014/main" id="{C73DFD09-73E8-2003-9362-EB3140A07F2A}"/>
                      </a:ext>
                    </a:extLst>
                  </p:cNvPr>
                  <p:cNvSpPr/>
                  <p:nvPr/>
                </p:nvSpPr>
                <p:spPr>
                  <a:xfrm>
                    <a:off x="1216342" y="246697"/>
                    <a:ext cx="125100" cy="152114"/>
                  </a:xfrm>
                  <a:custGeom>
                    <a:avLst/>
                    <a:gdLst>
                      <a:gd name="connsiteX0" fmla="*/ 0 w 125100"/>
                      <a:gd name="connsiteY0" fmla="*/ 152114 h 152114"/>
                      <a:gd name="connsiteX1" fmla="*/ 572 w 125100"/>
                      <a:gd name="connsiteY1" fmla="*/ 152114 h 152114"/>
                      <a:gd name="connsiteX2" fmla="*/ 2286 w 125100"/>
                      <a:gd name="connsiteY2" fmla="*/ 151924 h 152114"/>
                      <a:gd name="connsiteX3" fmla="*/ 8763 w 125100"/>
                      <a:gd name="connsiteY3" fmla="*/ 150781 h 152114"/>
                      <a:gd name="connsiteX4" fmla="*/ 18574 w 125100"/>
                      <a:gd name="connsiteY4" fmla="*/ 147542 h 152114"/>
                      <a:gd name="connsiteX5" fmla="*/ 30671 w 125100"/>
                      <a:gd name="connsiteY5" fmla="*/ 141732 h 152114"/>
                      <a:gd name="connsiteX6" fmla="*/ 44101 w 125100"/>
                      <a:gd name="connsiteY6" fmla="*/ 133160 h 152114"/>
                      <a:gd name="connsiteX7" fmla="*/ 58007 w 125100"/>
                      <a:gd name="connsiteY7" fmla="*/ 122206 h 152114"/>
                      <a:gd name="connsiteX8" fmla="*/ 71819 w 125100"/>
                      <a:gd name="connsiteY8" fmla="*/ 109061 h 152114"/>
                      <a:gd name="connsiteX9" fmla="*/ 84868 w 125100"/>
                      <a:gd name="connsiteY9" fmla="*/ 94393 h 152114"/>
                      <a:gd name="connsiteX10" fmla="*/ 96679 w 125100"/>
                      <a:gd name="connsiteY10" fmla="*/ 78772 h 152114"/>
                      <a:gd name="connsiteX11" fmla="*/ 106775 w 125100"/>
                      <a:gd name="connsiteY11" fmla="*/ 62675 h 152114"/>
                      <a:gd name="connsiteX12" fmla="*/ 114776 w 125100"/>
                      <a:gd name="connsiteY12" fmla="*/ 46863 h 152114"/>
                      <a:gd name="connsiteX13" fmla="*/ 120491 w 125100"/>
                      <a:gd name="connsiteY13" fmla="*/ 32004 h 152114"/>
                      <a:gd name="connsiteX14" fmla="*/ 123825 w 125100"/>
                      <a:gd name="connsiteY14" fmla="*/ 19050 h 152114"/>
                      <a:gd name="connsiteX15" fmla="*/ 125063 w 125100"/>
                      <a:gd name="connsiteY15" fmla="*/ 8858 h 152114"/>
                      <a:gd name="connsiteX16" fmla="*/ 124873 w 125100"/>
                      <a:gd name="connsiteY16" fmla="*/ 2286 h 152114"/>
                      <a:gd name="connsiteX17" fmla="*/ 124682 w 125100"/>
                      <a:gd name="connsiteY17" fmla="*/ 571 h 152114"/>
                      <a:gd name="connsiteX18" fmla="*/ 124587 w 125100"/>
                      <a:gd name="connsiteY18" fmla="*/ 0 h 152114"/>
                      <a:gd name="connsiteX19" fmla="*/ 124396 w 125100"/>
                      <a:gd name="connsiteY19" fmla="*/ 2286 h 152114"/>
                      <a:gd name="connsiteX20" fmla="*/ 123539 w 125100"/>
                      <a:gd name="connsiteY20" fmla="*/ 8668 h 152114"/>
                      <a:gd name="connsiteX21" fmla="*/ 121063 w 125100"/>
                      <a:gd name="connsiteY21" fmla="*/ 18383 h 152114"/>
                      <a:gd name="connsiteX22" fmla="*/ 116491 w 125100"/>
                      <a:gd name="connsiteY22" fmla="*/ 30575 h 152114"/>
                      <a:gd name="connsiteX23" fmla="*/ 109823 w 125100"/>
                      <a:gd name="connsiteY23" fmla="*/ 44482 h 152114"/>
                      <a:gd name="connsiteX24" fmla="*/ 101156 w 125100"/>
                      <a:gd name="connsiteY24" fmla="*/ 59341 h 152114"/>
                      <a:gd name="connsiteX25" fmla="*/ 90869 w 125100"/>
                      <a:gd name="connsiteY25" fmla="*/ 74676 h 152114"/>
                      <a:gd name="connsiteX26" fmla="*/ 79248 w 125100"/>
                      <a:gd name="connsiteY26" fmla="*/ 89821 h 152114"/>
                      <a:gd name="connsiteX27" fmla="*/ 66770 w 125100"/>
                      <a:gd name="connsiteY27" fmla="*/ 104204 h 152114"/>
                      <a:gd name="connsiteX28" fmla="*/ 53816 w 125100"/>
                      <a:gd name="connsiteY28" fmla="*/ 117348 h 152114"/>
                      <a:gd name="connsiteX29" fmla="*/ 40958 w 125100"/>
                      <a:gd name="connsiteY29" fmla="*/ 128778 h 152114"/>
                      <a:gd name="connsiteX30" fmla="*/ 28670 w 125100"/>
                      <a:gd name="connsiteY30" fmla="*/ 138113 h 152114"/>
                      <a:gd name="connsiteX31" fmla="*/ 17621 w 125100"/>
                      <a:gd name="connsiteY31" fmla="*/ 144971 h 152114"/>
                      <a:gd name="connsiteX32" fmla="*/ 8573 w 125100"/>
                      <a:gd name="connsiteY32" fmla="*/ 149352 h 152114"/>
                      <a:gd name="connsiteX33" fmla="*/ 2477 w 125100"/>
                      <a:gd name="connsiteY33" fmla="*/ 151448 h 152114"/>
                      <a:gd name="connsiteX34" fmla="*/ 0 w 125100"/>
                      <a:gd name="connsiteY34" fmla="*/ 152114 h 1521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</a:cxnLst>
                    <a:rect l="l" t="t" r="r" b="b"/>
                    <a:pathLst>
                      <a:path w="125100" h="152114">
                        <a:moveTo>
                          <a:pt x="0" y="152114"/>
                        </a:moveTo>
                        <a:cubicBezTo>
                          <a:pt x="0" y="152114"/>
                          <a:pt x="191" y="152114"/>
                          <a:pt x="572" y="152114"/>
                        </a:cubicBezTo>
                        <a:cubicBezTo>
                          <a:pt x="953" y="152114"/>
                          <a:pt x="1524" y="152019"/>
                          <a:pt x="2286" y="151924"/>
                        </a:cubicBezTo>
                        <a:cubicBezTo>
                          <a:pt x="3810" y="151733"/>
                          <a:pt x="6001" y="151448"/>
                          <a:pt x="8763" y="150781"/>
                        </a:cubicBezTo>
                        <a:cubicBezTo>
                          <a:pt x="11525" y="150114"/>
                          <a:pt x="14859" y="149066"/>
                          <a:pt x="18574" y="147542"/>
                        </a:cubicBezTo>
                        <a:cubicBezTo>
                          <a:pt x="22288" y="146018"/>
                          <a:pt x="26289" y="144113"/>
                          <a:pt x="30671" y="141732"/>
                        </a:cubicBezTo>
                        <a:cubicBezTo>
                          <a:pt x="34957" y="139351"/>
                          <a:pt x="39529" y="136493"/>
                          <a:pt x="44101" y="133160"/>
                        </a:cubicBezTo>
                        <a:cubicBezTo>
                          <a:pt x="48673" y="129921"/>
                          <a:pt x="53435" y="126206"/>
                          <a:pt x="58007" y="122206"/>
                        </a:cubicBezTo>
                        <a:cubicBezTo>
                          <a:pt x="62675" y="118110"/>
                          <a:pt x="67246" y="113729"/>
                          <a:pt x="71819" y="109061"/>
                        </a:cubicBezTo>
                        <a:cubicBezTo>
                          <a:pt x="76295" y="104394"/>
                          <a:pt x="80677" y="99536"/>
                          <a:pt x="84868" y="94393"/>
                        </a:cubicBezTo>
                        <a:cubicBezTo>
                          <a:pt x="88963" y="89344"/>
                          <a:pt x="92964" y="84106"/>
                          <a:pt x="96679" y="78772"/>
                        </a:cubicBezTo>
                        <a:cubicBezTo>
                          <a:pt x="100394" y="73438"/>
                          <a:pt x="103727" y="68009"/>
                          <a:pt x="106775" y="62675"/>
                        </a:cubicBezTo>
                        <a:cubicBezTo>
                          <a:pt x="109823" y="57341"/>
                          <a:pt x="112490" y="52007"/>
                          <a:pt x="114776" y="46863"/>
                        </a:cubicBezTo>
                        <a:cubicBezTo>
                          <a:pt x="117158" y="41720"/>
                          <a:pt x="118967" y="36767"/>
                          <a:pt x="120491" y="32004"/>
                        </a:cubicBezTo>
                        <a:cubicBezTo>
                          <a:pt x="122015" y="27337"/>
                          <a:pt x="123063" y="22955"/>
                          <a:pt x="123825" y="19050"/>
                        </a:cubicBezTo>
                        <a:cubicBezTo>
                          <a:pt x="124587" y="15145"/>
                          <a:pt x="124873" y="11716"/>
                          <a:pt x="125063" y="8858"/>
                        </a:cubicBezTo>
                        <a:cubicBezTo>
                          <a:pt x="125158" y="6001"/>
                          <a:pt x="125063" y="3810"/>
                          <a:pt x="124873" y="2286"/>
                        </a:cubicBezTo>
                        <a:cubicBezTo>
                          <a:pt x="124778" y="1524"/>
                          <a:pt x="124778" y="953"/>
                          <a:pt x="124682" y="571"/>
                        </a:cubicBezTo>
                        <a:cubicBezTo>
                          <a:pt x="124587" y="191"/>
                          <a:pt x="124587" y="0"/>
                          <a:pt x="124587" y="0"/>
                        </a:cubicBezTo>
                        <a:cubicBezTo>
                          <a:pt x="124587" y="0"/>
                          <a:pt x="124587" y="762"/>
                          <a:pt x="124396" y="2286"/>
                        </a:cubicBezTo>
                        <a:cubicBezTo>
                          <a:pt x="124301" y="3810"/>
                          <a:pt x="124016" y="6001"/>
                          <a:pt x="123539" y="8668"/>
                        </a:cubicBezTo>
                        <a:cubicBezTo>
                          <a:pt x="123063" y="11430"/>
                          <a:pt x="122206" y="14669"/>
                          <a:pt x="121063" y="18383"/>
                        </a:cubicBezTo>
                        <a:cubicBezTo>
                          <a:pt x="119920" y="22098"/>
                          <a:pt x="118396" y="26194"/>
                          <a:pt x="116491" y="30575"/>
                        </a:cubicBezTo>
                        <a:cubicBezTo>
                          <a:pt x="114586" y="34957"/>
                          <a:pt x="112300" y="39624"/>
                          <a:pt x="109823" y="44482"/>
                        </a:cubicBezTo>
                        <a:cubicBezTo>
                          <a:pt x="107252" y="49340"/>
                          <a:pt x="104299" y="54293"/>
                          <a:pt x="101156" y="59341"/>
                        </a:cubicBezTo>
                        <a:cubicBezTo>
                          <a:pt x="98012" y="64389"/>
                          <a:pt x="94488" y="69533"/>
                          <a:pt x="90869" y="74676"/>
                        </a:cubicBezTo>
                        <a:cubicBezTo>
                          <a:pt x="87154" y="79819"/>
                          <a:pt x="83344" y="84868"/>
                          <a:pt x="79248" y="89821"/>
                        </a:cubicBezTo>
                        <a:cubicBezTo>
                          <a:pt x="75248" y="94774"/>
                          <a:pt x="71057" y="99536"/>
                          <a:pt x="66770" y="104204"/>
                        </a:cubicBezTo>
                        <a:cubicBezTo>
                          <a:pt x="62484" y="108776"/>
                          <a:pt x="58198" y="113252"/>
                          <a:pt x="53816" y="117348"/>
                        </a:cubicBezTo>
                        <a:cubicBezTo>
                          <a:pt x="49435" y="121444"/>
                          <a:pt x="45149" y="125349"/>
                          <a:pt x="40958" y="128778"/>
                        </a:cubicBezTo>
                        <a:cubicBezTo>
                          <a:pt x="36671" y="132207"/>
                          <a:pt x="32575" y="135350"/>
                          <a:pt x="28670" y="138113"/>
                        </a:cubicBezTo>
                        <a:cubicBezTo>
                          <a:pt x="24765" y="140780"/>
                          <a:pt x="20955" y="143161"/>
                          <a:pt x="17621" y="144971"/>
                        </a:cubicBezTo>
                        <a:cubicBezTo>
                          <a:pt x="14192" y="146780"/>
                          <a:pt x="11144" y="148304"/>
                          <a:pt x="8573" y="149352"/>
                        </a:cubicBezTo>
                        <a:cubicBezTo>
                          <a:pt x="6001" y="150400"/>
                          <a:pt x="3905" y="151066"/>
                          <a:pt x="2477" y="151448"/>
                        </a:cubicBezTo>
                        <a:cubicBezTo>
                          <a:pt x="762" y="151924"/>
                          <a:pt x="0" y="152114"/>
                          <a:pt x="0" y="15211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BE8B94C4-9ACE-79E3-B1ED-1BE0EBFBB9AD}"/>
                  </a:ext>
                </a:extLst>
              </p:cNvPr>
              <p:cNvSpPr/>
              <p:nvPr/>
            </p:nvSpPr>
            <p:spPr>
              <a:xfrm>
                <a:off x="1301495" y="204717"/>
                <a:ext cx="60458" cy="53219"/>
              </a:xfrm>
              <a:custGeom>
                <a:avLst/>
                <a:gdLst>
                  <a:gd name="connsiteX0" fmla="*/ 0 w 60458"/>
                  <a:gd name="connsiteY0" fmla="*/ 7690 h 53219"/>
                  <a:gd name="connsiteX1" fmla="*/ 55721 w 60458"/>
                  <a:gd name="connsiteY1" fmla="*/ 53219 h 53219"/>
                  <a:gd name="connsiteX2" fmla="*/ 55721 w 60458"/>
                  <a:gd name="connsiteY2" fmla="*/ 53219 h 53219"/>
                  <a:gd name="connsiteX3" fmla="*/ 52768 w 60458"/>
                  <a:gd name="connsiteY3" fmla="*/ 23787 h 53219"/>
                  <a:gd name="connsiteX4" fmla="*/ 29432 w 60458"/>
                  <a:gd name="connsiteY4" fmla="*/ 4737 h 53219"/>
                  <a:gd name="connsiteX5" fmla="*/ 0 w 60458"/>
                  <a:gd name="connsiteY5" fmla="*/ 7690 h 53219"/>
                  <a:gd name="connsiteX6" fmla="*/ 0 w 60458"/>
                  <a:gd name="connsiteY6" fmla="*/ 7690 h 53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458" h="53219">
                    <a:moveTo>
                      <a:pt x="0" y="7690"/>
                    </a:moveTo>
                    <a:lnTo>
                      <a:pt x="55721" y="53219"/>
                    </a:lnTo>
                    <a:lnTo>
                      <a:pt x="55721" y="53219"/>
                    </a:lnTo>
                    <a:cubicBezTo>
                      <a:pt x="63055" y="44266"/>
                      <a:pt x="61722" y="31121"/>
                      <a:pt x="52768" y="23787"/>
                    </a:cubicBezTo>
                    <a:lnTo>
                      <a:pt x="29432" y="4737"/>
                    </a:lnTo>
                    <a:cubicBezTo>
                      <a:pt x="20479" y="-2597"/>
                      <a:pt x="7239" y="-1264"/>
                      <a:pt x="0" y="7690"/>
                    </a:cubicBezTo>
                    <a:lnTo>
                      <a:pt x="0" y="7690"/>
                    </a:lnTo>
                    <a:close/>
                  </a:path>
                </a:pathLst>
              </a:custGeom>
              <a:solidFill>
                <a:srgbClr val="30101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20EB2AA1-6140-E6F2-CFAA-FCDE9D042B2C}"/>
                  </a:ext>
                </a:extLst>
              </p:cNvPr>
              <p:cNvSpPr/>
              <p:nvPr/>
            </p:nvSpPr>
            <p:spPr>
              <a:xfrm>
                <a:off x="1180472" y="376046"/>
                <a:ext cx="39394" cy="35514"/>
              </a:xfrm>
              <a:custGeom>
                <a:avLst/>
                <a:gdLst>
                  <a:gd name="connsiteX0" fmla="*/ 39395 w 39394"/>
                  <a:gd name="connsiteY0" fmla="*/ 28956 h 35514"/>
                  <a:gd name="connsiteX1" fmla="*/ 4057 w 39394"/>
                  <a:gd name="connsiteY1" fmla="*/ 0 h 35514"/>
                  <a:gd name="connsiteX2" fmla="*/ 4057 w 39394"/>
                  <a:gd name="connsiteY2" fmla="*/ 0 h 35514"/>
                  <a:gd name="connsiteX3" fmla="*/ 6629 w 39394"/>
                  <a:gd name="connsiteY3" fmla="*/ 25336 h 35514"/>
                  <a:gd name="connsiteX4" fmla="*/ 14153 w 39394"/>
                  <a:gd name="connsiteY4" fmla="*/ 31528 h 35514"/>
                  <a:gd name="connsiteX5" fmla="*/ 39395 w 39394"/>
                  <a:gd name="connsiteY5" fmla="*/ 28956 h 35514"/>
                  <a:gd name="connsiteX6" fmla="*/ 39395 w 39394"/>
                  <a:gd name="connsiteY6" fmla="*/ 28956 h 35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394" h="35514">
                    <a:moveTo>
                      <a:pt x="39395" y="28956"/>
                    </a:moveTo>
                    <a:lnTo>
                      <a:pt x="4057" y="0"/>
                    </a:lnTo>
                    <a:lnTo>
                      <a:pt x="4057" y="0"/>
                    </a:lnTo>
                    <a:cubicBezTo>
                      <a:pt x="-2230" y="7715"/>
                      <a:pt x="-1087" y="19050"/>
                      <a:pt x="6629" y="25336"/>
                    </a:cubicBezTo>
                    <a:lnTo>
                      <a:pt x="14153" y="31528"/>
                    </a:lnTo>
                    <a:cubicBezTo>
                      <a:pt x="21773" y="37719"/>
                      <a:pt x="33108" y="36576"/>
                      <a:pt x="39395" y="28956"/>
                    </a:cubicBezTo>
                    <a:lnTo>
                      <a:pt x="39395" y="28956"/>
                    </a:lnTo>
                    <a:close/>
                  </a:path>
                </a:pathLst>
              </a:custGeom>
              <a:solidFill>
                <a:srgbClr val="30101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6D3973B8-681C-BDEB-C1FC-F25566CA8342}"/>
              </a:ext>
            </a:extLst>
          </p:cNvPr>
          <p:cNvSpPr/>
          <p:nvPr/>
        </p:nvSpPr>
        <p:spPr>
          <a:xfrm>
            <a:off x="5195047" y="1025013"/>
            <a:ext cx="1801906" cy="2449531"/>
          </a:xfrm>
          <a:custGeom>
            <a:avLst/>
            <a:gdLst>
              <a:gd name="connsiteX0" fmla="*/ 431828 w 821314"/>
              <a:gd name="connsiteY0" fmla="*/ 818371 h 1116503"/>
              <a:gd name="connsiteX1" fmla="*/ 410008 w 821314"/>
              <a:gd name="connsiteY1" fmla="*/ 837248 h 1116503"/>
              <a:gd name="connsiteX2" fmla="*/ 392603 w 821314"/>
              <a:gd name="connsiteY2" fmla="*/ 819843 h 1116503"/>
              <a:gd name="connsiteX3" fmla="*/ 388273 w 821314"/>
              <a:gd name="connsiteY3" fmla="*/ 819843 h 1116503"/>
              <a:gd name="connsiteX4" fmla="*/ 388273 w 821314"/>
              <a:gd name="connsiteY4" fmla="*/ 824172 h 1116503"/>
              <a:gd name="connsiteX5" fmla="*/ 405678 w 821314"/>
              <a:gd name="connsiteY5" fmla="*/ 843049 h 1116503"/>
              <a:gd name="connsiteX6" fmla="*/ 388273 w 821314"/>
              <a:gd name="connsiteY6" fmla="*/ 861926 h 1116503"/>
              <a:gd name="connsiteX7" fmla="*/ 389745 w 821314"/>
              <a:gd name="connsiteY7" fmla="*/ 864870 h 1116503"/>
              <a:gd name="connsiteX8" fmla="*/ 394075 w 821314"/>
              <a:gd name="connsiteY8" fmla="*/ 864870 h 1116503"/>
              <a:gd name="connsiteX9" fmla="*/ 411480 w 821314"/>
              <a:gd name="connsiteY9" fmla="*/ 847465 h 1116503"/>
              <a:gd name="connsiteX10" fmla="*/ 430356 w 821314"/>
              <a:gd name="connsiteY10" fmla="*/ 864870 h 1116503"/>
              <a:gd name="connsiteX11" fmla="*/ 434686 w 821314"/>
              <a:gd name="connsiteY11" fmla="*/ 861926 h 1116503"/>
              <a:gd name="connsiteX12" fmla="*/ 415809 w 821314"/>
              <a:gd name="connsiteY12" fmla="*/ 841577 h 1116503"/>
              <a:gd name="connsiteX13" fmla="*/ 433214 w 821314"/>
              <a:gd name="connsiteY13" fmla="*/ 821228 h 1116503"/>
              <a:gd name="connsiteX14" fmla="*/ 431828 w 821314"/>
              <a:gd name="connsiteY14" fmla="*/ 818371 h 1116503"/>
              <a:gd name="connsiteX15" fmla="*/ 351732 w 821314"/>
              <a:gd name="connsiteY15" fmla="*/ 718185 h 1116503"/>
              <a:gd name="connsiteX16" fmla="*/ 470827 w 821314"/>
              <a:gd name="connsiteY16" fmla="*/ 718185 h 1116503"/>
              <a:gd name="connsiteX17" fmla="*/ 457892 w 821314"/>
              <a:gd name="connsiteY17" fmla="*/ 734031 h 1116503"/>
              <a:gd name="connsiteX18" fmla="*/ 418667 w 821314"/>
              <a:gd name="connsiteY18" fmla="*/ 734031 h 1116503"/>
              <a:gd name="connsiteX19" fmla="*/ 418667 w 821314"/>
              <a:gd name="connsiteY19" fmla="*/ 806681 h 1116503"/>
              <a:gd name="connsiteX20" fmla="*/ 446289 w 821314"/>
              <a:gd name="connsiteY20" fmla="*/ 806681 h 1116503"/>
              <a:gd name="connsiteX21" fmla="*/ 446289 w 821314"/>
              <a:gd name="connsiteY21" fmla="*/ 812482 h 1116503"/>
              <a:gd name="connsiteX22" fmla="*/ 465166 w 821314"/>
              <a:gd name="connsiteY22" fmla="*/ 841577 h 1116503"/>
              <a:gd name="connsiteX23" fmla="*/ 456420 w 821314"/>
              <a:gd name="connsiteY23" fmla="*/ 857596 h 1116503"/>
              <a:gd name="connsiteX24" fmla="*/ 446203 w 821314"/>
              <a:gd name="connsiteY24" fmla="*/ 866342 h 1116503"/>
              <a:gd name="connsiteX25" fmla="*/ 447675 w 821314"/>
              <a:gd name="connsiteY25" fmla="*/ 876560 h 1116503"/>
              <a:gd name="connsiteX26" fmla="*/ 418580 w 821314"/>
              <a:gd name="connsiteY26" fmla="*/ 876560 h 1116503"/>
              <a:gd name="connsiteX27" fmla="*/ 415636 w 821314"/>
              <a:gd name="connsiteY27" fmla="*/ 889635 h 1116503"/>
              <a:gd name="connsiteX28" fmla="*/ 443258 w 821314"/>
              <a:gd name="connsiteY28" fmla="*/ 904182 h 1116503"/>
              <a:gd name="connsiteX29" fmla="*/ 440314 w 821314"/>
              <a:gd name="connsiteY29" fmla="*/ 1116417 h 1116503"/>
              <a:gd name="connsiteX30" fmla="*/ 440314 w 821314"/>
              <a:gd name="connsiteY30" fmla="*/ 947824 h 1116503"/>
              <a:gd name="connsiteX31" fmla="*/ 434513 w 821314"/>
              <a:gd name="connsiteY31" fmla="*/ 946352 h 1116503"/>
              <a:gd name="connsiteX32" fmla="*/ 430183 w 821314"/>
              <a:gd name="connsiteY32" fmla="*/ 949296 h 1116503"/>
              <a:gd name="connsiteX33" fmla="*/ 430183 w 821314"/>
              <a:gd name="connsiteY33" fmla="*/ 1116417 h 1116503"/>
              <a:gd name="connsiteX34" fmla="*/ 427239 w 821314"/>
              <a:gd name="connsiteY34" fmla="*/ 1116417 h 1116503"/>
              <a:gd name="connsiteX35" fmla="*/ 427239 w 821314"/>
              <a:gd name="connsiteY35" fmla="*/ 947824 h 1116503"/>
              <a:gd name="connsiteX36" fmla="*/ 422910 w 821314"/>
              <a:gd name="connsiteY36" fmla="*/ 946352 h 1116503"/>
              <a:gd name="connsiteX37" fmla="*/ 418580 w 821314"/>
              <a:gd name="connsiteY37" fmla="*/ 949296 h 1116503"/>
              <a:gd name="connsiteX38" fmla="*/ 418580 w 821314"/>
              <a:gd name="connsiteY38" fmla="*/ 1116417 h 1116503"/>
              <a:gd name="connsiteX39" fmla="*/ 415636 w 821314"/>
              <a:gd name="connsiteY39" fmla="*/ 1116417 h 1116503"/>
              <a:gd name="connsiteX40" fmla="*/ 415636 w 821314"/>
              <a:gd name="connsiteY40" fmla="*/ 946352 h 1116503"/>
              <a:gd name="connsiteX41" fmla="*/ 406890 w 821314"/>
              <a:gd name="connsiteY41" fmla="*/ 946352 h 1116503"/>
              <a:gd name="connsiteX42" fmla="*/ 406890 w 821314"/>
              <a:gd name="connsiteY42" fmla="*/ 1116417 h 1116503"/>
              <a:gd name="connsiteX43" fmla="*/ 403946 w 821314"/>
              <a:gd name="connsiteY43" fmla="*/ 1116417 h 1116503"/>
              <a:gd name="connsiteX44" fmla="*/ 403946 w 821314"/>
              <a:gd name="connsiteY44" fmla="*/ 950682 h 1116503"/>
              <a:gd name="connsiteX45" fmla="*/ 399617 w 821314"/>
              <a:gd name="connsiteY45" fmla="*/ 944880 h 1116503"/>
              <a:gd name="connsiteX46" fmla="*/ 395287 w 821314"/>
              <a:gd name="connsiteY46" fmla="*/ 947824 h 1116503"/>
              <a:gd name="connsiteX47" fmla="*/ 395287 w 821314"/>
              <a:gd name="connsiteY47" fmla="*/ 1116417 h 1116503"/>
              <a:gd name="connsiteX48" fmla="*/ 392343 w 821314"/>
              <a:gd name="connsiteY48" fmla="*/ 1116417 h 1116503"/>
              <a:gd name="connsiteX49" fmla="*/ 392343 w 821314"/>
              <a:gd name="connsiteY49" fmla="*/ 949296 h 1116503"/>
              <a:gd name="connsiteX50" fmla="*/ 388013 w 821314"/>
              <a:gd name="connsiteY50" fmla="*/ 944967 h 1116503"/>
              <a:gd name="connsiteX51" fmla="*/ 382212 w 821314"/>
              <a:gd name="connsiteY51" fmla="*/ 950768 h 1116503"/>
              <a:gd name="connsiteX52" fmla="*/ 382212 w 821314"/>
              <a:gd name="connsiteY52" fmla="*/ 1116503 h 1116503"/>
              <a:gd name="connsiteX53" fmla="*/ 379268 w 821314"/>
              <a:gd name="connsiteY53" fmla="*/ 1116503 h 1116503"/>
              <a:gd name="connsiteX54" fmla="*/ 379268 w 821314"/>
              <a:gd name="connsiteY54" fmla="*/ 904269 h 1116503"/>
              <a:gd name="connsiteX55" fmla="*/ 408362 w 821314"/>
              <a:gd name="connsiteY55" fmla="*/ 889722 h 1116503"/>
              <a:gd name="connsiteX56" fmla="*/ 405418 w 821314"/>
              <a:gd name="connsiteY56" fmla="*/ 876646 h 1116503"/>
              <a:gd name="connsiteX57" fmla="*/ 376324 w 821314"/>
              <a:gd name="connsiteY57" fmla="*/ 876646 h 1116503"/>
              <a:gd name="connsiteX58" fmla="*/ 377796 w 821314"/>
              <a:gd name="connsiteY58" fmla="*/ 869373 h 1116503"/>
              <a:gd name="connsiteX59" fmla="*/ 357447 w 821314"/>
              <a:gd name="connsiteY59" fmla="*/ 841750 h 1116503"/>
              <a:gd name="connsiteX60" fmla="*/ 377796 w 821314"/>
              <a:gd name="connsiteY60" fmla="*/ 806854 h 1116503"/>
              <a:gd name="connsiteX61" fmla="*/ 408362 w 821314"/>
              <a:gd name="connsiteY61" fmla="*/ 806854 h 1116503"/>
              <a:gd name="connsiteX62" fmla="*/ 408362 w 821314"/>
              <a:gd name="connsiteY62" fmla="*/ 738534 h 1116503"/>
              <a:gd name="connsiteX63" fmla="*/ 404033 w 821314"/>
              <a:gd name="connsiteY63" fmla="*/ 734204 h 1116503"/>
              <a:gd name="connsiteX64" fmla="*/ 363335 w 821314"/>
              <a:gd name="connsiteY64" fmla="*/ 734204 h 1116503"/>
              <a:gd name="connsiteX65" fmla="*/ 351732 w 821314"/>
              <a:gd name="connsiteY65" fmla="*/ 718185 h 1116503"/>
              <a:gd name="connsiteX66" fmla="*/ 470968 w 821314"/>
              <a:gd name="connsiteY66" fmla="*/ 718012 h 1116503"/>
              <a:gd name="connsiteX67" fmla="*/ 470968 w 821314"/>
              <a:gd name="connsiteY67" fmla="*/ 718185 h 1116503"/>
              <a:gd name="connsiteX68" fmla="*/ 470827 w 821314"/>
              <a:gd name="connsiteY68" fmla="*/ 718185 h 1116503"/>
              <a:gd name="connsiteX69" fmla="*/ 156989 w 821314"/>
              <a:gd name="connsiteY69" fmla="*/ 265834 h 1116503"/>
              <a:gd name="connsiteX70" fmla="*/ 56717 w 821314"/>
              <a:gd name="connsiteY70" fmla="*/ 459278 h 1116503"/>
              <a:gd name="connsiteX71" fmla="*/ 158461 w 821314"/>
              <a:gd name="connsiteY71" fmla="*/ 654021 h 1116503"/>
              <a:gd name="connsiteX72" fmla="*/ 11689 w 821314"/>
              <a:gd name="connsiteY72" fmla="*/ 517381 h 1116503"/>
              <a:gd name="connsiteX73" fmla="*/ 1472 w 821314"/>
              <a:gd name="connsiteY73" fmla="*/ 473739 h 1116503"/>
              <a:gd name="connsiteX74" fmla="*/ 0 w 821314"/>
              <a:gd name="connsiteY74" fmla="*/ 459192 h 1116503"/>
              <a:gd name="connsiteX75" fmla="*/ 1472 w 821314"/>
              <a:gd name="connsiteY75" fmla="*/ 444644 h 1116503"/>
              <a:gd name="connsiteX76" fmla="*/ 156989 w 821314"/>
              <a:gd name="connsiteY76" fmla="*/ 265834 h 1116503"/>
              <a:gd name="connsiteX77" fmla="*/ 662853 w 821314"/>
              <a:gd name="connsiteY77" fmla="*/ 264449 h 1116503"/>
              <a:gd name="connsiteX78" fmla="*/ 821314 w 821314"/>
              <a:gd name="connsiteY78" fmla="*/ 459278 h 1116503"/>
              <a:gd name="connsiteX79" fmla="*/ 664325 w 821314"/>
              <a:gd name="connsiteY79" fmla="*/ 654021 h 1116503"/>
              <a:gd name="connsiteX80" fmla="*/ 766070 w 821314"/>
              <a:gd name="connsiteY80" fmla="*/ 481012 h 1116503"/>
              <a:gd name="connsiteX81" fmla="*/ 766070 w 821314"/>
              <a:gd name="connsiteY81" fmla="*/ 435985 h 1116503"/>
              <a:gd name="connsiteX82" fmla="*/ 662853 w 821314"/>
              <a:gd name="connsiteY82" fmla="*/ 264449 h 1116503"/>
              <a:gd name="connsiteX83" fmla="*/ 276138 w 821314"/>
              <a:gd name="connsiteY83" fmla="*/ 236826 h 1116503"/>
              <a:gd name="connsiteX84" fmla="*/ 280554 w 821314"/>
              <a:gd name="connsiteY84" fmla="*/ 236826 h 1116503"/>
              <a:gd name="connsiteX85" fmla="*/ 280554 w 821314"/>
              <a:gd name="connsiteY85" fmla="*/ 236913 h 1116503"/>
              <a:gd name="connsiteX86" fmla="*/ 190413 w 821314"/>
              <a:gd name="connsiteY86" fmla="*/ 459278 h 1116503"/>
              <a:gd name="connsiteX87" fmla="*/ 280554 w 821314"/>
              <a:gd name="connsiteY87" fmla="*/ 681644 h 1116503"/>
              <a:gd name="connsiteX88" fmla="*/ 101744 w 821314"/>
              <a:gd name="connsiteY88" fmla="*/ 517381 h 1116503"/>
              <a:gd name="connsiteX89" fmla="*/ 94470 w 821314"/>
              <a:gd name="connsiteY89" fmla="*/ 476683 h 1116503"/>
              <a:gd name="connsiteX90" fmla="*/ 94470 w 821314"/>
              <a:gd name="connsiteY90" fmla="*/ 443259 h 1116503"/>
              <a:gd name="connsiteX91" fmla="*/ 98800 w 821314"/>
              <a:gd name="connsiteY91" fmla="*/ 412692 h 1116503"/>
              <a:gd name="connsiteX92" fmla="*/ 276138 w 821314"/>
              <a:gd name="connsiteY92" fmla="*/ 236826 h 1116503"/>
              <a:gd name="connsiteX93" fmla="*/ 540673 w 821314"/>
              <a:gd name="connsiteY93" fmla="*/ 235441 h 1116503"/>
              <a:gd name="connsiteX94" fmla="*/ 579985 w 821314"/>
              <a:gd name="connsiteY94" fmla="*/ 244186 h 1116503"/>
              <a:gd name="connsiteX95" fmla="*/ 728229 w 821314"/>
              <a:gd name="connsiteY95" fmla="*/ 459278 h 1116503"/>
              <a:gd name="connsiteX96" fmla="*/ 584315 w 821314"/>
              <a:gd name="connsiteY96" fmla="*/ 671513 h 1116503"/>
              <a:gd name="connsiteX97" fmla="*/ 542145 w 821314"/>
              <a:gd name="connsiteY97" fmla="*/ 683116 h 1116503"/>
              <a:gd name="connsiteX98" fmla="*/ 632286 w 821314"/>
              <a:gd name="connsiteY98" fmla="*/ 485429 h 1116503"/>
              <a:gd name="connsiteX99" fmla="*/ 632286 w 821314"/>
              <a:gd name="connsiteY99" fmla="*/ 431656 h 1116503"/>
              <a:gd name="connsiteX100" fmla="*/ 540673 w 821314"/>
              <a:gd name="connsiteY100" fmla="*/ 235441 h 1116503"/>
              <a:gd name="connsiteX101" fmla="*/ 343073 w 821314"/>
              <a:gd name="connsiteY101" fmla="*/ 231111 h 1116503"/>
              <a:gd name="connsiteX102" fmla="*/ 353291 w 821314"/>
              <a:gd name="connsiteY102" fmla="*/ 231111 h 1116503"/>
              <a:gd name="connsiteX103" fmla="*/ 311121 w 821314"/>
              <a:gd name="connsiteY103" fmla="*/ 459278 h 1116503"/>
              <a:gd name="connsiteX104" fmla="*/ 353291 w 821314"/>
              <a:gd name="connsiteY104" fmla="*/ 687445 h 1116503"/>
              <a:gd name="connsiteX105" fmla="*/ 337271 w 821314"/>
              <a:gd name="connsiteY105" fmla="*/ 685973 h 1116503"/>
              <a:gd name="connsiteX106" fmla="*/ 228253 w 821314"/>
              <a:gd name="connsiteY106" fmla="*/ 478155 h 1116503"/>
              <a:gd name="connsiteX107" fmla="*/ 228253 w 821314"/>
              <a:gd name="connsiteY107" fmla="*/ 440401 h 1116503"/>
              <a:gd name="connsiteX108" fmla="*/ 343073 w 821314"/>
              <a:gd name="connsiteY108" fmla="*/ 231111 h 1116503"/>
              <a:gd name="connsiteX109" fmla="*/ 469496 w 821314"/>
              <a:gd name="connsiteY109" fmla="*/ 229639 h 1116503"/>
              <a:gd name="connsiteX110" fmla="*/ 488459 w 821314"/>
              <a:gd name="connsiteY110" fmla="*/ 232583 h 1116503"/>
              <a:gd name="connsiteX111" fmla="*/ 594533 w 821314"/>
              <a:gd name="connsiteY111" fmla="*/ 459365 h 1116503"/>
              <a:gd name="connsiteX112" fmla="*/ 568382 w 821314"/>
              <a:gd name="connsiteY112" fmla="*/ 590204 h 1116503"/>
              <a:gd name="connsiteX113" fmla="*/ 533486 w 821314"/>
              <a:gd name="connsiteY113" fmla="*/ 648306 h 1116503"/>
              <a:gd name="connsiteX114" fmla="*/ 484043 w 821314"/>
              <a:gd name="connsiteY114" fmla="*/ 687532 h 1116503"/>
              <a:gd name="connsiteX115" fmla="*/ 469496 w 821314"/>
              <a:gd name="connsiteY115" fmla="*/ 687532 h 1116503"/>
              <a:gd name="connsiteX116" fmla="*/ 510193 w 821314"/>
              <a:gd name="connsiteY116" fmla="*/ 517467 h 1116503"/>
              <a:gd name="connsiteX117" fmla="*/ 510193 w 821314"/>
              <a:gd name="connsiteY117" fmla="*/ 399704 h 1116503"/>
              <a:gd name="connsiteX118" fmla="*/ 469496 w 821314"/>
              <a:gd name="connsiteY118" fmla="*/ 229639 h 1116503"/>
              <a:gd name="connsiteX119" fmla="*/ 393988 w 821314"/>
              <a:gd name="connsiteY119" fmla="*/ 229639 h 1116503"/>
              <a:gd name="connsiteX120" fmla="*/ 428798 w 821314"/>
              <a:gd name="connsiteY120" fmla="*/ 229639 h 1116503"/>
              <a:gd name="connsiteX121" fmla="*/ 472440 w 821314"/>
              <a:gd name="connsiteY121" fmla="*/ 408449 h 1116503"/>
              <a:gd name="connsiteX122" fmla="*/ 472440 w 821314"/>
              <a:gd name="connsiteY122" fmla="*/ 508722 h 1116503"/>
              <a:gd name="connsiteX123" fmla="*/ 446289 w 821314"/>
              <a:gd name="connsiteY123" fmla="*/ 654108 h 1116503"/>
              <a:gd name="connsiteX124" fmla="*/ 425940 w 821314"/>
              <a:gd name="connsiteY124" fmla="*/ 690476 h 1116503"/>
              <a:gd name="connsiteX125" fmla="*/ 393988 w 821314"/>
              <a:gd name="connsiteY125" fmla="*/ 689004 h 1116503"/>
              <a:gd name="connsiteX126" fmla="*/ 351818 w 821314"/>
              <a:gd name="connsiteY126" fmla="*/ 533487 h 1116503"/>
              <a:gd name="connsiteX127" fmla="*/ 350346 w 821314"/>
              <a:gd name="connsiteY127" fmla="*/ 513138 h 1116503"/>
              <a:gd name="connsiteX128" fmla="*/ 350346 w 821314"/>
              <a:gd name="connsiteY128" fmla="*/ 405505 h 1116503"/>
              <a:gd name="connsiteX129" fmla="*/ 393988 w 821314"/>
              <a:gd name="connsiteY129" fmla="*/ 229639 h 1116503"/>
              <a:gd name="connsiteX130" fmla="*/ 401348 w 821314"/>
              <a:gd name="connsiteY130" fmla="*/ 0 h 1116503"/>
              <a:gd name="connsiteX131" fmla="*/ 420225 w 821314"/>
              <a:gd name="connsiteY131" fmla="*/ 0 h 1116503"/>
              <a:gd name="connsiteX132" fmla="*/ 420225 w 821314"/>
              <a:gd name="connsiteY132" fmla="*/ 161319 h 1116503"/>
              <a:gd name="connsiteX133" fmla="*/ 420139 w 821314"/>
              <a:gd name="connsiteY133" fmla="*/ 161319 h 1116503"/>
              <a:gd name="connsiteX134" fmla="*/ 428884 w 821314"/>
              <a:gd name="connsiteY134" fmla="*/ 165648 h 1116503"/>
              <a:gd name="connsiteX135" fmla="*/ 471054 w 821314"/>
              <a:gd name="connsiteY135" fmla="*/ 165648 h 1116503"/>
              <a:gd name="connsiteX136" fmla="*/ 497205 w 821314"/>
              <a:gd name="connsiteY136" fmla="*/ 203402 h 1116503"/>
              <a:gd name="connsiteX137" fmla="*/ 497205 w 821314"/>
              <a:gd name="connsiteY137" fmla="*/ 207732 h 1116503"/>
              <a:gd name="connsiteX138" fmla="*/ 404206 w 821314"/>
              <a:gd name="connsiteY138" fmla="*/ 196128 h 1116503"/>
              <a:gd name="connsiteX139" fmla="*/ 325755 w 821314"/>
              <a:gd name="connsiteY139" fmla="*/ 201930 h 1116503"/>
              <a:gd name="connsiteX140" fmla="*/ 353377 w 821314"/>
              <a:gd name="connsiteY140" fmla="*/ 165562 h 1116503"/>
              <a:gd name="connsiteX141" fmla="*/ 401348 w 821314"/>
              <a:gd name="connsiteY141" fmla="*/ 161232 h 1116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</a:cxnLst>
            <a:rect l="l" t="t" r="r" b="b"/>
            <a:pathLst>
              <a:path w="821314" h="1116503">
                <a:moveTo>
                  <a:pt x="431828" y="818371"/>
                </a:moveTo>
                <a:cubicBezTo>
                  <a:pt x="426027" y="819843"/>
                  <a:pt x="412952" y="832918"/>
                  <a:pt x="410008" y="837248"/>
                </a:cubicBezTo>
                <a:cubicBezTo>
                  <a:pt x="405678" y="831446"/>
                  <a:pt x="399876" y="824172"/>
                  <a:pt x="392603" y="819843"/>
                </a:cubicBezTo>
                <a:lnTo>
                  <a:pt x="388273" y="819843"/>
                </a:lnTo>
                <a:lnTo>
                  <a:pt x="388273" y="824172"/>
                </a:lnTo>
                <a:cubicBezTo>
                  <a:pt x="392603" y="831446"/>
                  <a:pt x="399876" y="837248"/>
                  <a:pt x="405678" y="843049"/>
                </a:cubicBezTo>
                <a:cubicBezTo>
                  <a:pt x="402821" y="844521"/>
                  <a:pt x="388273" y="857596"/>
                  <a:pt x="388273" y="861926"/>
                </a:cubicBezTo>
                <a:cubicBezTo>
                  <a:pt x="388273" y="864870"/>
                  <a:pt x="389745" y="864870"/>
                  <a:pt x="389745" y="864870"/>
                </a:cubicBezTo>
                <a:lnTo>
                  <a:pt x="394075" y="864870"/>
                </a:lnTo>
                <a:cubicBezTo>
                  <a:pt x="399876" y="860540"/>
                  <a:pt x="407150" y="853267"/>
                  <a:pt x="411480" y="847465"/>
                </a:cubicBezTo>
                <a:cubicBezTo>
                  <a:pt x="417281" y="854652"/>
                  <a:pt x="426027" y="864870"/>
                  <a:pt x="430356" y="864870"/>
                </a:cubicBezTo>
                <a:cubicBezTo>
                  <a:pt x="433214" y="864870"/>
                  <a:pt x="433214" y="863398"/>
                  <a:pt x="434686" y="861926"/>
                </a:cubicBezTo>
                <a:cubicBezTo>
                  <a:pt x="431828" y="856124"/>
                  <a:pt x="421611" y="841577"/>
                  <a:pt x="415809" y="841577"/>
                </a:cubicBezTo>
                <a:cubicBezTo>
                  <a:pt x="417195" y="840105"/>
                  <a:pt x="433214" y="827030"/>
                  <a:pt x="433214" y="821228"/>
                </a:cubicBezTo>
                <a:cubicBezTo>
                  <a:pt x="433214" y="818371"/>
                  <a:pt x="433214" y="819756"/>
                  <a:pt x="431828" y="818371"/>
                </a:cubicBezTo>
                <a:close/>
                <a:moveTo>
                  <a:pt x="351732" y="718185"/>
                </a:moveTo>
                <a:lnTo>
                  <a:pt x="470827" y="718185"/>
                </a:lnTo>
                <a:lnTo>
                  <a:pt x="457892" y="734031"/>
                </a:lnTo>
                <a:lnTo>
                  <a:pt x="418667" y="734031"/>
                </a:lnTo>
                <a:lnTo>
                  <a:pt x="418667" y="806681"/>
                </a:lnTo>
                <a:lnTo>
                  <a:pt x="446289" y="806681"/>
                </a:lnTo>
                <a:lnTo>
                  <a:pt x="446289" y="812482"/>
                </a:lnTo>
                <a:cubicBezTo>
                  <a:pt x="446289" y="827030"/>
                  <a:pt x="465166" y="821228"/>
                  <a:pt x="465166" y="841577"/>
                </a:cubicBezTo>
                <a:cubicBezTo>
                  <a:pt x="465166" y="844521"/>
                  <a:pt x="460836" y="856124"/>
                  <a:pt x="456420" y="857596"/>
                </a:cubicBezTo>
                <a:cubicBezTo>
                  <a:pt x="453476" y="859068"/>
                  <a:pt x="447675" y="860540"/>
                  <a:pt x="446203" y="866342"/>
                </a:cubicBezTo>
                <a:cubicBezTo>
                  <a:pt x="444730" y="867814"/>
                  <a:pt x="446203" y="873616"/>
                  <a:pt x="447675" y="876560"/>
                </a:cubicBezTo>
                <a:lnTo>
                  <a:pt x="418580" y="876560"/>
                </a:lnTo>
                <a:cubicBezTo>
                  <a:pt x="414250" y="878032"/>
                  <a:pt x="415636" y="888163"/>
                  <a:pt x="415636" y="889635"/>
                </a:cubicBezTo>
                <a:cubicBezTo>
                  <a:pt x="415636" y="911456"/>
                  <a:pt x="417108" y="901238"/>
                  <a:pt x="443258" y="904182"/>
                </a:cubicBezTo>
                <a:lnTo>
                  <a:pt x="440314" y="1116417"/>
                </a:lnTo>
                <a:lnTo>
                  <a:pt x="440314" y="947824"/>
                </a:lnTo>
                <a:cubicBezTo>
                  <a:pt x="438842" y="947824"/>
                  <a:pt x="438842" y="946352"/>
                  <a:pt x="434513" y="946352"/>
                </a:cubicBezTo>
                <a:cubicBezTo>
                  <a:pt x="431569" y="946352"/>
                  <a:pt x="431569" y="947824"/>
                  <a:pt x="430183" y="949296"/>
                </a:cubicBezTo>
                <a:lnTo>
                  <a:pt x="430183" y="1116417"/>
                </a:lnTo>
                <a:lnTo>
                  <a:pt x="427239" y="1116417"/>
                </a:lnTo>
                <a:lnTo>
                  <a:pt x="427239" y="947824"/>
                </a:lnTo>
                <a:cubicBezTo>
                  <a:pt x="425767" y="946352"/>
                  <a:pt x="427239" y="946352"/>
                  <a:pt x="422910" y="946352"/>
                </a:cubicBezTo>
                <a:cubicBezTo>
                  <a:pt x="419965" y="946352"/>
                  <a:pt x="419965" y="947824"/>
                  <a:pt x="418580" y="949296"/>
                </a:cubicBezTo>
                <a:lnTo>
                  <a:pt x="418580" y="1116417"/>
                </a:lnTo>
                <a:lnTo>
                  <a:pt x="415636" y="1116417"/>
                </a:lnTo>
                <a:lnTo>
                  <a:pt x="415636" y="946352"/>
                </a:lnTo>
                <a:cubicBezTo>
                  <a:pt x="414164" y="946352"/>
                  <a:pt x="411306" y="944880"/>
                  <a:pt x="406890" y="946352"/>
                </a:cubicBezTo>
                <a:lnTo>
                  <a:pt x="406890" y="1116417"/>
                </a:lnTo>
                <a:lnTo>
                  <a:pt x="403946" y="1116417"/>
                </a:lnTo>
                <a:lnTo>
                  <a:pt x="403946" y="950682"/>
                </a:lnTo>
                <a:cubicBezTo>
                  <a:pt x="402474" y="949210"/>
                  <a:pt x="401002" y="946352"/>
                  <a:pt x="399617" y="944880"/>
                </a:cubicBezTo>
                <a:cubicBezTo>
                  <a:pt x="398145" y="946352"/>
                  <a:pt x="396673" y="946352"/>
                  <a:pt x="395287" y="947824"/>
                </a:cubicBezTo>
                <a:lnTo>
                  <a:pt x="395287" y="1116417"/>
                </a:lnTo>
                <a:lnTo>
                  <a:pt x="392343" y="1116417"/>
                </a:lnTo>
                <a:lnTo>
                  <a:pt x="392343" y="949296"/>
                </a:lnTo>
                <a:cubicBezTo>
                  <a:pt x="390871" y="949296"/>
                  <a:pt x="389399" y="946352"/>
                  <a:pt x="388013" y="944967"/>
                </a:cubicBezTo>
                <a:cubicBezTo>
                  <a:pt x="386541" y="944967"/>
                  <a:pt x="382212" y="946439"/>
                  <a:pt x="382212" y="950768"/>
                </a:cubicBezTo>
                <a:lnTo>
                  <a:pt x="382212" y="1116503"/>
                </a:lnTo>
                <a:lnTo>
                  <a:pt x="379268" y="1116503"/>
                </a:lnTo>
                <a:lnTo>
                  <a:pt x="379268" y="904269"/>
                </a:lnTo>
                <a:cubicBezTo>
                  <a:pt x="403946" y="901325"/>
                  <a:pt x="408362" y="911543"/>
                  <a:pt x="408362" y="889722"/>
                </a:cubicBezTo>
                <a:cubicBezTo>
                  <a:pt x="408362" y="886778"/>
                  <a:pt x="408362" y="880976"/>
                  <a:pt x="405418" y="876646"/>
                </a:cubicBezTo>
                <a:lnTo>
                  <a:pt x="376324" y="876646"/>
                </a:lnTo>
                <a:cubicBezTo>
                  <a:pt x="376324" y="875174"/>
                  <a:pt x="377796" y="873702"/>
                  <a:pt x="377796" y="869373"/>
                </a:cubicBezTo>
                <a:cubicBezTo>
                  <a:pt x="377796" y="851968"/>
                  <a:pt x="357447" y="866429"/>
                  <a:pt x="357447" y="841750"/>
                </a:cubicBezTo>
                <a:cubicBezTo>
                  <a:pt x="357447" y="814128"/>
                  <a:pt x="379268" y="835949"/>
                  <a:pt x="377796" y="806854"/>
                </a:cubicBezTo>
                <a:lnTo>
                  <a:pt x="408362" y="806854"/>
                </a:lnTo>
                <a:cubicBezTo>
                  <a:pt x="406890" y="805382"/>
                  <a:pt x="408362" y="802525"/>
                  <a:pt x="408362" y="738534"/>
                </a:cubicBezTo>
                <a:lnTo>
                  <a:pt x="404033" y="734204"/>
                </a:lnTo>
                <a:lnTo>
                  <a:pt x="363335" y="734204"/>
                </a:lnTo>
                <a:cubicBezTo>
                  <a:pt x="360391" y="729875"/>
                  <a:pt x="356061" y="723987"/>
                  <a:pt x="351732" y="718185"/>
                </a:cubicBezTo>
                <a:close/>
                <a:moveTo>
                  <a:pt x="470968" y="718012"/>
                </a:moveTo>
                <a:lnTo>
                  <a:pt x="470968" y="718185"/>
                </a:lnTo>
                <a:lnTo>
                  <a:pt x="470827" y="718185"/>
                </a:lnTo>
                <a:close/>
                <a:moveTo>
                  <a:pt x="156989" y="265834"/>
                </a:moveTo>
                <a:cubicBezTo>
                  <a:pt x="80010" y="328526"/>
                  <a:pt x="56717" y="395374"/>
                  <a:pt x="56717" y="459278"/>
                </a:cubicBezTo>
                <a:cubicBezTo>
                  <a:pt x="56717" y="523269"/>
                  <a:pt x="84339" y="597391"/>
                  <a:pt x="158461" y="654021"/>
                </a:cubicBezTo>
                <a:cubicBezTo>
                  <a:pt x="107545" y="635144"/>
                  <a:pt x="27622" y="574098"/>
                  <a:pt x="11689" y="517381"/>
                </a:cubicBezTo>
                <a:cubicBezTo>
                  <a:pt x="7360" y="502833"/>
                  <a:pt x="4416" y="486814"/>
                  <a:pt x="1472" y="473739"/>
                </a:cubicBezTo>
                <a:cubicBezTo>
                  <a:pt x="0" y="467937"/>
                  <a:pt x="0" y="462136"/>
                  <a:pt x="0" y="459192"/>
                </a:cubicBezTo>
                <a:cubicBezTo>
                  <a:pt x="0" y="454862"/>
                  <a:pt x="0" y="448974"/>
                  <a:pt x="1472" y="444644"/>
                </a:cubicBezTo>
                <a:cubicBezTo>
                  <a:pt x="0" y="374852"/>
                  <a:pt x="90141" y="287655"/>
                  <a:pt x="156989" y="265834"/>
                </a:cubicBezTo>
                <a:close/>
                <a:moveTo>
                  <a:pt x="662853" y="264449"/>
                </a:moveTo>
                <a:cubicBezTo>
                  <a:pt x="763125" y="306705"/>
                  <a:pt x="821314" y="380827"/>
                  <a:pt x="821314" y="459278"/>
                </a:cubicBezTo>
                <a:cubicBezTo>
                  <a:pt x="821314" y="537730"/>
                  <a:pt x="760268" y="613323"/>
                  <a:pt x="664325" y="654021"/>
                </a:cubicBezTo>
                <a:cubicBezTo>
                  <a:pt x="728316" y="604578"/>
                  <a:pt x="758796" y="537730"/>
                  <a:pt x="766070" y="481012"/>
                </a:cubicBezTo>
                <a:lnTo>
                  <a:pt x="766070" y="435985"/>
                </a:lnTo>
                <a:cubicBezTo>
                  <a:pt x="757324" y="380740"/>
                  <a:pt x="732645" y="315364"/>
                  <a:pt x="662853" y="264449"/>
                </a:cubicBezTo>
                <a:close/>
                <a:moveTo>
                  <a:pt x="276138" y="236826"/>
                </a:moveTo>
                <a:lnTo>
                  <a:pt x="280554" y="236826"/>
                </a:lnTo>
                <a:lnTo>
                  <a:pt x="280554" y="236913"/>
                </a:lnTo>
                <a:cubicBezTo>
                  <a:pt x="207904" y="302289"/>
                  <a:pt x="190413" y="389573"/>
                  <a:pt x="190413" y="459278"/>
                </a:cubicBezTo>
                <a:cubicBezTo>
                  <a:pt x="190413" y="528984"/>
                  <a:pt x="207818" y="616268"/>
                  <a:pt x="280554" y="681644"/>
                </a:cubicBezTo>
                <a:cubicBezTo>
                  <a:pt x="210762" y="680172"/>
                  <a:pt x="114819" y="587173"/>
                  <a:pt x="101744" y="517381"/>
                </a:cubicBezTo>
                <a:cubicBezTo>
                  <a:pt x="98800" y="502833"/>
                  <a:pt x="94470" y="479627"/>
                  <a:pt x="94470" y="476683"/>
                </a:cubicBezTo>
                <a:lnTo>
                  <a:pt x="94470" y="443259"/>
                </a:lnTo>
                <a:lnTo>
                  <a:pt x="98800" y="412692"/>
                </a:lnTo>
                <a:cubicBezTo>
                  <a:pt x="106073" y="341428"/>
                  <a:pt x="203488" y="239684"/>
                  <a:pt x="276138" y="236826"/>
                </a:cubicBezTo>
                <a:close/>
                <a:moveTo>
                  <a:pt x="540673" y="235441"/>
                </a:moveTo>
                <a:cubicBezTo>
                  <a:pt x="553835" y="238385"/>
                  <a:pt x="566910" y="238385"/>
                  <a:pt x="579985" y="244186"/>
                </a:cubicBezTo>
                <a:cubicBezTo>
                  <a:pt x="686059" y="290686"/>
                  <a:pt x="728229" y="382299"/>
                  <a:pt x="728229" y="459278"/>
                </a:cubicBezTo>
                <a:cubicBezTo>
                  <a:pt x="728229" y="536258"/>
                  <a:pt x="687532" y="623541"/>
                  <a:pt x="584315" y="671513"/>
                </a:cubicBezTo>
                <a:cubicBezTo>
                  <a:pt x="571240" y="677314"/>
                  <a:pt x="556692" y="680258"/>
                  <a:pt x="542145" y="683116"/>
                </a:cubicBezTo>
                <a:cubicBezTo>
                  <a:pt x="607521" y="620597"/>
                  <a:pt x="625013" y="550805"/>
                  <a:pt x="632286" y="485429"/>
                </a:cubicBezTo>
                <a:lnTo>
                  <a:pt x="632286" y="431656"/>
                </a:lnTo>
                <a:cubicBezTo>
                  <a:pt x="623541" y="369137"/>
                  <a:pt x="610466" y="297959"/>
                  <a:pt x="540673" y="235441"/>
                </a:cubicBezTo>
                <a:close/>
                <a:moveTo>
                  <a:pt x="343073" y="231111"/>
                </a:moveTo>
                <a:lnTo>
                  <a:pt x="353291" y="231111"/>
                </a:lnTo>
                <a:cubicBezTo>
                  <a:pt x="318394" y="299431"/>
                  <a:pt x="311121" y="386628"/>
                  <a:pt x="311121" y="459278"/>
                </a:cubicBezTo>
                <a:cubicBezTo>
                  <a:pt x="311121" y="531928"/>
                  <a:pt x="316922" y="613323"/>
                  <a:pt x="353291" y="687445"/>
                </a:cubicBezTo>
                <a:cubicBezTo>
                  <a:pt x="348961" y="687445"/>
                  <a:pt x="341687" y="688917"/>
                  <a:pt x="337271" y="685973"/>
                </a:cubicBezTo>
                <a:cubicBezTo>
                  <a:pt x="261677" y="658351"/>
                  <a:pt x="228253" y="533313"/>
                  <a:pt x="228253" y="478155"/>
                </a:cubicBezTo>
                <a:lnTo>
                  <a:pt x="228253" y="440401"/>
                </a:lnTo>
                <a:cubicBezTo>
                  <a:pt x="231197" y="357534"/>
                  <a:pt x="273280" y="254318"/>
                  <a:pt x="343073" y="231111"/>
                </a:cubicBezTo>
                <a:close/>
                <a:moveTo>
                  <a:pt x="469496" y="229639"/>
                </a:moveTo>
                <a:cubicBezTo>
                  <a:pt x="475384" y="231111"/>
                  <a:pt x="482657" y="229639"/>
                  <a:pt x="488459" y="232583"/>
                </a:cubicBezTo>
                <a:cubicBezTo>
                  <a:pt x="574184" y="283499"/>
                  <a:pt x="594533" y="388100"/>
                  <a:pt x="594533" y="459365"/>
                </a:cubicBezTo>
                <a:cubicBezTo>
                  <a:pt x="594533" y="500063"/>
                  <a:pt x="585787" y="550978"/>
                  <a:pt x="568382" y="590204"/>
                </a:cubicBezTo>
                <a:cubicBezTo>
                  <a:pt x="561109" y="606223"/>
                  <a:pt x="548033" y="630901"/>
                  <a:pt x="533486" y="648306"/>
                </a:cubicBezTo>
                <a:cubicBezTo>
                  <a:pt x="530542" y="651250"/>
                  <a:pt x="492788" y="687532"/>
                  <a:pt x="484043" y="687532"/>
                </a:cubicBezTo>
                <a:lnTo>
                  <a:pt x="469496" y="687532"/>
                </a:lnTo>
                <a:cubicBezTo>
                  <a:pt x="500062" y="630815"/>
                  <a:pt x="501448" y="574184"/>
                  <a:pt x="510193" y="517467"/>
                </a:cubicBezTo>
                <a:lnTo>
                  <a:pt x="510193" y="399704"/>
                </a:lnTo>
                <a:cubicBezTo>
                  <a:pt x="501448" y="345931"/>
                  <a:pt x="498590" y="283412"/>
                  <a:pt x="469496" y="229639"/>
                </a:cubicBezTo>
                <a:close/>
                <a:moveTo>
                  <a:pt x="393988" y="229639"/>
                </a:moveTo>
                <a:lnTo>
                  <a:pt x="428798" y="229639"/>
                </a:lnTo>
                <a:cubicBezTo>
                  <a:pt x="450619" y="254318"/>
                  <a:pt x="472440" y="366280"/>
                  <a:pt x="472440" y="408449"/>
                </a:cubicBezTo>
                <a:lnTo>
                  <a:pt x="472440" y="508722"/>
                </a:lnTo>
                <a:cubicBezTo>
                  <a:pt x="469496" y="558165"/>
                  <a:pt x="462222" y="606136"/>
                  <a:pt x="446289" y="654108"/>
                </a:cubicBezTo>
                <a:cubicBezTo>
                  <a:pt x="443345" y="662853"/>
                  <a:pt x="433214" y="690476"/>
                  <a:pt x="425940" y="690476"/>
                </a:cubicBezTo>
                <a:cubicBezTo>
                  <a:pt x="421611" y="690476"/>
                  <a:pt x="421611" y="689004"/>
                  <a:pt x="393988" y="689004"/>
                </a:cubicBezTo>
                <a:cubicBezTo>
                  <a:pt x="362036" y="638088"/>
                  <a:pt x="357620" y="584315"/>
                  <a:pt x="351818" y="533487"/>
                </a:cubicBezTo>
                <a:cubicBezTo>
                  <a:pt x="351818" y="527685"/>
                  <a:pt x="350346" y="516082"/>
                  <a:pt x="350346" y="513138"/>
                </a:cubicBezTo>
                <a:lnTo>
                  <a:pt x="350346" y="405505"/>
                </a:lnTo>
                <a:cubicBezTo>
                  <a:pt x="354676" y="348788"/>
                  <a:pt x="359092" y="284884"/>
                  <a:pt x="393988" y="229639"/>
                </a:cubicBezTo>
                <a:close/>
                <a:moveTo>
                  <a:pt x="401348" y="0"/>
                </a:moveTo>
                <a:cubicBezTo>
                  <a:pt x="407150" y="1472"/>
                  <a:pt x="414424" y="1472"/>
                  <a:pt x="420225" y="0"/>
                </a:cubicBezTo>
                <a:lnTo>
                  <a:pt x="420225" y="161319"/>
                </a:lnTo>
                <a:lnTo>
                  <a:pt x="420139" y="161319"/>
                </a:lnTo>
                <a:cubicBezTo>
                  <a:pt x="423083" y="162791"/>
                  <a:pt x="424468" y="165648"/>
                  <a:pt x="428884" y="165648"/>
                </a:cubicBezTo>
                <a:lnTo>
                  <a:pt x="471054" y="165648"/>
                </a:lnTo>
                <a:cubicBezTo>
                  <a:pt x="489931" y="175866"/>
                  <a:pt x="488459" y="190327"/>
                  <a:pt x="497205" y="203402"/>
                </a:cubicBezTo>
                <a:lnTo>
                  <a:pt x="497205" y="207732"/>
                </a:lnTo>
                <a:cubicBezTo>
                  <a:pt x="481185" y="200458"/>
                  <a:pt x="425940" y="196128"/>
                  <a:pt x="404206" y="196128"/>
                </a:cubicBezTo>
                <a:cubicBezTo>
                  <a:pt x="399876" y="196128"/>
                  <a:pt x="356235" y="199073"/>
                  <a:pt x="325755" y="201930"/>
                </a:cubicBezTo>
                <a:cubicBezTo>
                  <a:pt x="328699" y="188855"/>
                  <a:pt x="337358" y="169978"/>
                  <a:pt x="353377" y="165562"/>
                </a:cubicBezTo>
                <a:cubicBezTo>
                  <a:pt x="366452" y="161232"/>
                  <a:pt x="385329" y="165562"/>
                  <a:pt x="401348" y="161232"/>
                </a:cubicBezTo>
                <a:close/>
              </a:path>
            </a:pathLst>
          </a:custGeom>
          <a:gradFill>
            <a:gsLst>
              <a:gs pos="0">
                <a:srgbClr val="C00000"/>
              </a:gs>
              <a:gs pos="100000">
                <a:srgbClr val="FF0000"/>
              </a:gs>
            </a:gsLst>
            <a:lin ang="5400000" scaled="1"/>
          </a:gra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DD7BC608-C0CC-702F-A58D-C38E2FF6F7B5}"/>
              </a:ext>
            </a:extLst>
          </p:cNvPr>
          <p:cNvGrpSpPr/>
          <p:nvPr/>
        </p:nvGrpSpPr>
        <p:grpSpPr>
          <a:xfrm>
            <a:off x="227013" y="188913"/>
            <a:ext cx="11740554" cy="6480174"/>
            <a:chOff x="207033" y="232914"/>
            <a:chExt cx="11740554" cy="6480174"/>
          </a:xfrm>
          <a:solidFill>
            <a:srgbClr val="FF0103"/>
          </a:solidFill>
        </p:grpSpPr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9EBDE80E-785C-A897-158F-6B988D2AC502}"/>
                </a:ext>
              </a:extLst>
            </p:cNvPr>
            <p:cNvSpPr/>
            <p:nvPr/>
          </p:nvSpPr>
          <p:spPr>
            <a:xfrm>
              <a:off x="207033" y="232914"/>
              <a:ext cx="11740554" cy="2372069"/>
            </a:xfrm>
            <a:custGeom>
              <a:avLst/>
              <a:gdLst>
                <a:gd name="connsiteX0" fmla="*/ 11592625 w 11740554"/>
                <a:gd name="connsiteY0" fmla="*/ 358455 h 2372069"/>
                <a:gd name="connsiteX1" fmla="*/ 11592625 w 11740554"/>
                <a:gd name="connsiteY1" fmla="*/ 360835 h 2372069"/>
                <a:gd name="connsiteX2" fmla="*/ 11589985 w 11740554"/>
                <a:gd name="connsiteY2" fmla="*/ 360835 h 2372069"/>
                <a:gd name="connsiteX3" fmla="*/ 11589985 w 11740554"/>
                <a:gd name="connsiteY3" fmla="*/ 441137 h 2372069"/>
                <a:gd name="connsiteX4" fmla="*/ 11672667 w 11740554"/>
                <a:gd name="connsiteY4" fmla="*/ 441137 h 2372069"/>
                <a:gd name="connsiteX5" fmla="*/ 11672667 w 11740554"/>
                <a:gd name="connsiteY5" fmla="*/ 358455 h 2372069"/>
                <a:gd name="connsiteX6" fmla="*/ 11592625 w 11740554"/>
                <a:gd name="connsiteY6" fmla="*/ 358455 h 2372069"/>
                <a:gd name="connsiteX7" fmla="*/ 67623 w 11740554"/>
                <a:gd name="connsiteY7" fmla="*/ 358455 h 2372069"/>
                <a:gd name="connsiteX8" fmla="*/ 67623 w 11740554"/>
                <a:gd name="connsiteY8" fmla="*/ 441137 h 2372069"/>
                <a:gd name="connsiteX9" fmla="*/ 150303 w 11740554"/>
                <a:gd name="connsiteY9" fmla="*/ 441137 h 2372069"/>
                <a:gd name="connsiteX10" fmla="*/ 150303 w 11740554"/>
                <a:gd name="connsiteY10" fmla="*/ 360835 h 2372069"/>
                <a:gd name="connsiteX11" fmla="*/ 147663 w 11740554"/>
                <a:gd name="connsiteY11" fmla="*/ 360835 h 2372069"/>
                <a:gd name="connsiteX12" fmla="*/ 147663 w 11740554"/>
                <a:gd name="connsiteY12" fmla="*/ 358455 h 2372069"/>
                <a:gd name="connsiteX13" fmla="*/ 67623 w 11740554"/>
                <a:gd name="connsiteY13" fmla="*/ 358455 h 2372069"/>
                <a:gd name="connsiteX14" fmla="*/ 11450249 w 11740554"/>
                <a:gd name="connsiteY14" fmla="*/ 218456 h 2372069"/>
                <a:gd name="connsiteX15" fmla="*/ 11450249 w 11740554"/>
                <a:gd name="connsiteY15" fmla="*/ 293212 h 2372069"/>
                <a:gd name="connsiteX16" fmla="*/ 11522362 w 11740554"/>
                <a:gd name="connsiteY16" fmla="*/ 293212 h 2372069"/>
                <a:gd name="connsiteX17" fmla="*/ 11522362 w 11740554"/>
                <a:gd name="connsiteY17" fmla="*/ 290832 h 2372069"/>
                <a:gd name="connsiteX18" fmla="*/ 11525005 w 11740554"/>
                <a:gd name="connsiteY18" fmla="*/ 290832 h 2372069"/>
                <a:gd name="connsiteX19" fmla="*/ 11525005 w 11740554"/>
                <a:gd name="connsiteY19" fmla="*/ 218456 h 2372069"/>
                <a:gd name="connsiteX20" fmla="*/ 11450249 w 11740554"/>
                <a:gd name="connsiteY20" fmla="*/ 218456 h 2372069"/>
                <a:gd name="connsiteX21" fmla="*/ 215549 w 11740554"/>
                <a:gd name="connsiteY21" fmla="*/ 218456 h 2372069"/>
                <a:gd name="connsiteX22" fmla="*/ 215549 w 11740554"/>
                <a:gd name="connsiteY22" fmla="*/ 290832 h 2372069"/>
                <a:gd name="connsiteX23" fmla="*/ 218192 w 11740554"/>
                <a:gd name="connsiteY23" fmla="*/ 290832 h 2372069"/>
                <a:gd name="connsiteX24" fmla="*/ 218192 w 11740554"/>
                <a:gd name="connsiteY24" fmla="*/ 293212 h 2372069"/>
                <a:gd name="connsiteX25" fmla="*/ 290305 w 11740554"/>
                <a:gd name="connsiteY25" fmla="*/ 293212 h 2372069"/>
                <a:gd name="connsiteX26" fmla="*/ 290305 w 11740554"/>
                <a:gd name="connsiteY26" fmla="*/ 218456 h 2372069"/>
                <a:gd name="connsiteX27" fmla="*/ 215549 w 11740554"/>
                <a:gd name="connsiteY27" fmla="*/ 218456 h 2372069"/>
                <a:gd name="connsiteX28" fmla="*/ 11589985 w 11740554"/>
                <a:gd name="connsiteY28" fmla="*/ 67623 h 2372069"/>
                <a:gd name="connsiteX29" fmla="*/ 11589985 w 11740554"/>
                <a:gd name="connsiteY29" fmla="*/ 150303 h 2372069"/>
                <a:gd name="connsiteX30" fmla="*/ 11672667 w 11740554"/>
                <a:gd name="connsiteY30" fmla="*/ 150303 h 2372069"/>
                <a:gd name="connsiteX31" fmla="*/ 11672667 w 11740554"/>
                <a:gd name="connsiteY31" fmla="*/ 67623 h 2372069"/>
                <a:gd name="connsiteX32" fmla="*/ 11589985 w 11740554"/>
                <a:gd name="connsiteY32" fmla="*/ 67623 h 2372069"/>
                <a:gd name="connsiteX33" fmla="*/ 11303906 w 11740554"/>
                <a:gd name="connsiteY33" fmla="*/ 67623 h 2372069"/>
                <a:gd name="connsiteX34" fmla="*/ 11303906 w 11740554"/>
                <a:gd name="connsiteY34" fmla="*/ 150303 h 2372069"/>
                <a:gd name="connsiteX35" fmla="*/ 11386589 w 11740554"/>
                <a:gd name="connsiteY35" fmla="*/ 150303 h 2372069"/>
                <a:gd name="connsiteX36" fmla="*/ 11386589 w 11740554"/>
                <a:gd name="connsiteY36" fmla="*/ 67623 h 2372069"/>
                <a:gd name="connsiteX37" fmla="*/ 11303906 w 11740554"/>
                <a:gd name="connsiteY37" fmla="*/ 67623 h 2372069"/>
                <a:gd name="connsiteX38" fmla="*/ 353965 w 11740554"/>
                <a:gd name="connsiteY38" fmla="*/ 67623 h 2372069"/>
                <a:gd name="connsiteX39" fmla="*/ 353965 w 11740554"/>
                <a:gd name="connsiteY39" fmla="*/ 150303 h 2372069"/>
                <a:gd name="connsiteX40" fmla="*/ 436645 w 11740554"/>
                <a:gd name="connsiteY40" fmla="*/ 150303 h 2372069"/>
                <a:gd name="connsiteX41" fmla="*/ 436645 w 11740554"/>
                <a:gd name="connsiteY41" fmla="*/ 67623 h 2372069"/>
                <a:gd name="connsiteX42" fmla="*/ 353965 w 11740554"/>
                <a:gd name="connsiteY42" fmla="*/ 67623 h 2372069"/>
                <a:gd name="connsiteX43" fmla="*/ 67623 w 11740554"/>
                <a:gd name="connsiteY43" fmla="*/ 67623 h 2372069"/>
                <a:gd name="connsiteX44" fmla="*/ 67623 w 11740554"/>
                <a:gd name="connsiteY44" fmla="*/ 150303 h 2372069"/>
                <a:gd name="connsiteX45" fmla="*/ 150303 w 11740554"/>
                <a:gd name="connsiteY45" fmla="*/ 150303 h 2372069"/>
                <a:gd name="connsiteX46" fmla="*/ 150303 w 11740554"/>
                <a:gd name="connsiteY46" fmla="*/ 67623 h 2372069"/>
                <a:gd name="connsiteX47" fmla="*/ 67623 w 11740554"/>
                <a:gd name="connsiteY47" fmla="*/ 67623 h 2372069"/>
                <a:gd name="connsiteX48" fmla="*/ 0 w 11740554"/>
                <a:gd name="connsiteY48" fmla="*/ 0 h 2372069"/>
                <a:gd name="connsiteX49" fmla="*/ 217926 w 11740554"/>
                <a:gd name="connsiteY49" fmla="*/ 0 h 2372069"/>
                <a:gd name="connsiteX50" fmla="*/ 217926 w 11740554"/>
                <a:gd name="connsiteY50" fmla="*/ 150832 h 2372069"/>
                <a:gd name="connsiteX51" fmla="*/ 286079 w 11740554"/>
                <a:gd name="connsiteY51" fmla="*/ 150832 h 2372069"/>
                <a:gd name="connsiteX52" fmla="*/ 286079 w 11740554"/>
                <a:gd name="connsiteY52" fmla="*/ 0 h 2372069"/>
                <a:gd name="connsiteX53" fmla="*/ 11454212 w 11740554"/>
                <a:gd name="connsiteY53" fmla="*/ 0 h 2372069"/>
                <a:gd name="connsiteX54" fmla="*/ 11454212 w 11740554"/>
                <a:gd name="connsiteY54" fmla="*/ 150832 h 2372069"/>
                <a:gd name="connsiteX55" fmla="*/ 11522362 w 11740554"/>
                <a:gd name="connsiteY55" fmla="*/ 150832 h 2372069"/>
                <a:gd name="connsiteX56" fmla="*/ 11522362 w 11740554"/>
                <a:gd name="connsiteY56" fmla="*/ 0 h 2372069"/>
                <a:gd name="connsiteX57" fmla="*/ 11740554 w 11740554"/>
                <a:gd name="connsiteY57" fmla="*/ 0 h 2372069"/>
                <a:gd name="connsiteX58" fmla="*/ 11740554 w 11740554"/>
                <a:gd name="connsiteY58" fmla="*/ 217926 h 2372069"/>
                <a:gd name="connsiteX59" fmla="*/ 11592891 w 11740554"/>
                <a:gd name="connsiteY59" fmla="*/ 217926 h 2372069"/>
                <a:gd name="connsiteX60" fmla="*/ 11592891 w 11740554"/>
                <a:gd name="connsiteY60" fmla="*/ 290832 h 2372069"/>
                <a:gd name="connsiteX61" fmla="*/ 11740554 w 11740554"/>
                <a:gd name="connsiteY61" fmla="*/ 290832 h 2372069"/>
                <a:gd name="connsiteX62" fmla="*/ 11740554 w 11740554"/>
                <a:gd name="connsiteY62" fmla="*/ 2350374 h 2372069"/>
                <a:gd name="connsiteX63" fmla="*/ 11702141 w 11740554"/>
                <a:gd name="connsiteY63" fmla="*/ 2338450 h 2372069"/>
                <a:gd name="connsiteX64" fmla="*/ 11672667 w 11740554"/>
                <a:gd name="connsiteY64" fmla="*/ 2335479 h 2372069"/>
                <a:gd name="connsiteX65" fmla="*/ 11672667 w 11740554"/>
                <a:gd name="connsiteY65" fmla="*/ 508761 h 2372069"/>
                <a:gd name="connsiteX66" fmla="*/ 11522098 w 11740554"/>
                <a:gd name="connsiteY66" fmla="*/ 508761 h 2372069"/>
                <a:gd name="connsiteX67" fmla="*/ 11522098 w 11740554"/>
                <a:gd name="connsiteY67" fmla="*/ 360835 h 2372069"/>
                <a:gd name="connsiteX68" fmla="*/ 11382362 w 11740554"/>
                <a:gd name="connsiteY68" fmla="*/ 360835 h 2372069"/>
                <a:gd name="connsiteX69" fmla="*/ 11382362 w 11740554"/>
                <a:gd name="connsiteY69" fmla="*/ 217926 h 2372069"/>
                <a:gd name="connsiteX70" fmla="*/ 11236020 w 11740554"/>
                <a:gd name="connsiteY70" fmla="*/ 217926 h 2372069"/>
                <a:gd name="connsiteX71" fmla="*/ 11236020 w 11740554"/>
                <a:gd name="connsiteY71" fmla="*/ 67623 h 2372069"/>
                <a:gd name="connsiteX72" fmla="*/ 504004 w 11740554"/>
                <a:gd name="connsiteY72" fmla="*/ 67623 h 2372069"/>
                <a:gd name="connsiteX73" fmla="*/ 504004 w 11740554"/>
                <a:gd name="connsiteY73" fmla="*/ 217926 h 2372069"/>
                <a:gd name="connsiteX74" fmla="*/ 357665 w 11740554"/>
                <a:gd name="connsiteY74" fmla="*/ 217926 h 2372069"/>
                <a:gd name="connsiteX75" fmla="*/ 357665 w 11740554"/>
                <a:gd name="connsiteY75" fmla="*/ 360835 h 2372069"/>
                <a:gd name="connsiteX76" fmla="*/ 217926 w 11740554"/>
                <a:gd name="connsiteY76" fmla="*/ 360835 h 2372069"/>
                <a:gd name="connsiteX77" fmla="*/ 217926 w 11740554"/>
                <a:gd name="connsiteY77" fmla="*/ 508761 h 2372069"/>
                <a:gd name="connsiteX78" fmla="*/ 67623 w 11740554"/>
                <a:gd name="connsiteY78" fmla="*/ 508761 h 2372069"/>
                <a:gd name="connsiteX79" fmla="*/ 67623 w 11740554"/>
                <a:gd name="connsiteY79" fmla="*/ 2348126 h 2372069"/>
                <a:gd name="connsiteX80" fmla="*/ 12702 w 11740554"/>
                <a:gd name="connsiteY80" fmla="*/ 2365175 h 2372069"/>
                <a:gd name="connsiteX81" fmla="*/ 0 w 11740554"/>
                <a:gd name="connsiteY81" fmla="*/ 2372069 h 2372069"/>
                <a:gd name="connsiteX82" fmla="*/ 0 w 11740554"/>
                <a:gd name="connsiteY82" fmla="*/ 290569 h 2372069"/>
                <a:gd name="connsiteX83" fmla="*/ 147663 w 11740554"/>
                <a:gd name="connsiteY83" fmla="*/ 290569 h 2372069"/>
                <a:gd name="connsiteX84" fmla="*/ 147663 w 11740554"/>
                <a:gd name="connsiteY84" fmla="*/ 217926 h 2372069"/>
                <a:gd name="connsiteX85" fmla="*/ 0 w 11740554"/>
                <a:gd name="connsiteY85" fmla="*/ 217926 h 2372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11740554" h="2372069">
                  <a:moveTo>
                    <a:pt x="11592625" y="358455"/>
                  </a:moveTo>
                  <a:lnTo>
                    <a:pt x="11592625" y="360835"/>
                  </a:lnTo>
                  <a:lnTo>
                    <a:pt x="11589985" y="360835"/>
                  </a:lnTo>
                  <a:cubicBezTo>
                    <a:pt x="11589985" y="388834"/>
                    <a:pt x="11589985" y="413136"/>
                    <a:pt x="11589985" y="441137"/>
                  </a:cubicBezTo>
                  <a:cubicBezTo>
                    <a:pt x="11618777" y="441137"/>
                    <a:pt x="11643872" y="441137"/>
                    <a:pt x="11672667" y="441137"/>
                  </a:cubicBezTo>
                  <a:cubicBezTo>
                    <a:pt x="11672667" y="412343"/>
                    <a:pt x="11672667" y="387250"/>
                    <a:pt x="11672667" y="358455"/>
                  </a:cubicBezTo>
                  <a:cubicBezTo>
                    <a:pt x="11644665" y="358455"/>
                    <a:pt x="11620627" y="358455"/>
                    <a:pt x="11592625" y="358455"/>
                  </a:cubicBezTo>
                  <a:close/>
                  <a:moveTo>
                    <a:pt x="67623" y="358455"/>
                  </a:moveTo>
                  <a:cubicBezTo>
                    <a:pt x="67623" y="387250"/>
                    <a:pt x="67623" y="412343"/>
                    <a:pt x="67623" y="441137"/>
                  </a:cubicBezTo>
                  <a:cubicBezTo>
                    <a:pt x="96415" y="441137"/>
                    <a:pt x="121511" y="441137"/>
                    <a:pt x="150303" y="441137"/>
                  </a:cubicBezTo>
                  <a:cubicBezTo>
                    <a:pt x="150303" y="413136"/>
                    <a:pt x="150303" y="388834"/>
                    <a:pt x="150303" y="360835"/>
                  </a:cubicBezTo>
                  <a:lnTo>
                    <a:pt x="147663" y="360835"/>
                  </a:lnTo>
                  <a:lnTo>
                    <a:pt x="147663" y="358455"/>
                  </a:lnTo>
                  <a:cubicBezTo>
                    <a:pt x="119927" y="358455"/>
                    <a:pt x="95625" y="358455"/>
                    <a:pt x="67623" y="358455"/>
                  </a:cubicBezTo>
                  <a:close/>
                  <a:moveTo>
                    <a:pt x="11450249" y="218456"/>
                  </a:moveTo>
                  <a:cubicBezTo>
                    <a:pt x="11450249" y="245664"/>
                    <a:pt x="11450249" y="266267"/>
                    <a:pt x="11450249" y="293212"/>
                  </a:cubicBezTo>
                  <a:cubicBezTo>
                    <a:pt x="11476401" y="293212"/>
                    <a:pt x="11496740" y="293212"/>
                    <a:pt x="11522362" y="293212"/>
                  </a:cubicBezTo>
                  <a:lnTo>
                    <a:pt x="11522362" y="290832"/>
                  </a:lnTo>
                  <a:lnTo>
                    <a:pt x="11525005" y="290832"/>
                  </a:lnTo>
                  <a:cubicBezTo>
                    <a:pt x="11525005" y="264946"/>
                    <a:pt x="11525005" y="244607"/>
                    <a:pt x="11525005" y="218456"/>
                  </a:cubicBezTo>
                  <a:cubicBezTo>
                    <a:pt x="11497796" y="218456"/>
                    <a:pt x="11477191" y="218456"/>
                    <a:pt x="11450249" y="218456"/>
                  </a:cubicBezTo>
                  <a:close/>
                  <a:moveTo>
                    <a:pt x="215549" y="218456"/>
                  </a:moveTo>
                  <a:cubicBezTo>
                    <a:pt x="215549" y="244871"/>
                    <a:pt x="215549" y="264946"/>
                    <a:pt x="215549" y="290832"/>
                  </a:cubicBezTo>
                  <a:lnTo>
                    <a:pt x="218192" y="290832"/>
                  </a:lnTo>
                  <a:lnTo>
                    <a:pt x="218192" y="293212"/>
                  </a:lnTo>
                  <a:cubicBezTo>
                    <a:pt x="244078" y="293212"/>
                    <a:pt x="264153" y="293212"/>
                    <a:pt x="290305" y="293212"/>
                  </a:cubicBezTo>
                  <a:cubicBezTo>
                    <a:pt x="290305" y="266267"/>
                    <a:pt x="290305" y="245664"/>
                    <a:pt x="290305" y="218456"/>
                  </a:cubicBezTo>
                  <a:cubicBezTo>
                    <a:pt x="263097" y="218456"/>
                    <a:pt x="242494" y="218456"/>
                    <a:pt x="215549" y="218456"/>
                  </a:cubicBezTo>
                  <a:close/>
                  <a:moveTo>
                    <a:pt x="11589985" y="67623"/>
                  </a:moveTo>
                  <a:cubicBezTo>
                    <a:pt x="11589985" y="96415"/>
                    <a:pt x="11589985" y="121511"/>
                    <a:pt x="11589985" y="150303"/>
                  </a:cubicBezTo>
                  <a:cubicBezTo>
                    <a:pt x="11618777" y="150303"/>
                    <a:pt x="11643872" y="150303"/>
                    <a:pt x="11672667" y="150303"/>
                  </a:cubicBezTo>
                  <a:cubicBezTo>
                    <a:pt x="11672667" y="121511"/>
                    <a:pt x="11672667" y="96415"/>
                    <a:pt x="11672667" y="67623"/>
                  </a:cubicBezTo>
                  <a:cubicBezTo>
                    <a:pt x="11643872" y="67623"/>
                    <a:pt x="11618777" y="67623"/>
                    <a:pt x="11589985" y="67623"/>
                  </a:cubicBezTo>
                  <a:close/>
                  <a:moveTo>
                    <a:pt x="11303906" y="67623"/>
                  </a:moveTo>
                  <a:cubicBezTo>
                    <a:pt x="11303906" y="96415"/>
                    <a:pt x="11303906" y="121511"/>
                    <a:pt x="11303906" y="150303"/>
                  </a:cubicBezTo>
                  <a:cubicBezTo>
                    <a:pt x="11332701" y="150303"/>
                    <a:pt x="11357794" y="150303"/>
                    <a:pt x="11386589" y="150303"/>
                  </a:cubicBezTo>
                  <a:cubicBezTo>
                    <a:pt x="11386589" y="121511"/>
                    <a:pt x="11386589" y="96415"/>
                    <a:pt x="11386589" y="67623"/>
                  </a:cubicBezTo>
                  <a:cubicBezTo>
                    <a:pt x="11357794" y="67623"/>
                    <a:pt x="11332701" y="67623"/>
                    <a:pt x="11303906" y="67623"/>
                  </a:cubicBezTo>
                  <a:close/>
                  <a:moveTo>
                    <a:pt x="353965" y="67623"/>
                  </a:moveTo>
                  <a:cubicBezTo>
                    <a:pt x="353965" y="96415"/>
                    <a:pt x="353965" y="121511"/>
                    <a:pt x="353965" y="150303"/>
                  </a:cubicBezTo>
                  <a:cubicBezTo>
                    <a:pt x="382757" y="150303"/>
                    <a:pt x="407853" y="150303"/>
                    <a:pt x="436645" y="150303"/>
                  </a:cubicBezTo>
                  <a:cubicBezTo>
                    <a:pt x="436645" y="121511"/>
                    <a:pt x="436645" y="96415"/>
                    <a:pt x="436645" y="67623"/>
                  </a:cubicBezTo>
                  <a:cubicBezTo>
                    <a:pt x="407853" y="67623"/>
                    <a:pt x="382757" y="67623"/>
                    <a:pt x="353965" y="67623"/>
                  </a:cubicBezTo>
                  <a:close/>
                  <a:moveTo>
                    <a:pt x="67623" y="67623"/>
                  </a:moveTo>
                  <a:cubicBezTo>
                    <a:pt x="67623" y="96415"/>
                    <a:pt x="67623" y="121511"/>
                    <a:pt x="67623" y="150303"/>
                  </a:cubicBezTo>
                  <a:cubicBezTo>
                    <a:pt x="96415" y="150303"/>
                    <a:pt x="121511" y="150303"/>
                    <a:pt x="150303" y="150303"/>
                  </a:cubicBezTo>
                  <a:cubicBezTo>
                    <a:pt x="150303" y="121511"/>
                    <a:pt x="150303" y="96415"/>
                    <a:pt x="150303" y="67623"/>
                  </a:cubicBezTo>
                  <a:cubicBezTo>
                    <a:pt x="121511" y="67623"/>
                    <a:pt x="96415" y="67623"/>
                    <a:pt x="67623" y="67623"/>
                  </a:cubicBezTo>
                  <a:close/>
                  <a:moveTo>
                    <a:pt x="0" y="0"/>
                  </a:moveTo>
                  <a:lnTo>
                    <a:pt x="217926" y="0"/>
                  </a:lnTo>
                  <a:lnTo>
                    <a:pt x="217926" y="150832"/>
                  </a:lnTo>
                  <a:lnTo>
                    <a:pt x="286079" y="150832"/>
                  </a:lnTo>
                  <a:lnTo>
                    <a:pt x="286079" y="0"/>
                  </a:lnTo>
                  <a:lnTo>
                    <a:pt x="11454212" y="0"/>
                  </a:lnTo>
                  <a:lnTo>
                    <a:pt x="11454212" y="150832"/>
                  </a:lnTo>
                  <a:lnTo>
                    <a:pt x="11522362" y="150832"/>
                  </a:lnTo>
                  <a:lnTo>
                    <a:pt x="11522362" y="0"/>
                  </a:lnTo>
                  <a:lnTo>
                    <a:pt x="11740554" y="0"/>
                  </a:lnTo>
                  <a:lnTo>
                    <a:pt x="11740554" y="217926"/>
                  </a:lnTo>
                  <a:lnTo>
                    <a:pt x="11592891" y="217926"/>
                  </a:lnTo>
                  <a:lnTo>
                    <a:pt x="11592891" y="290832"/>
                  </a:lnTo>
                  <a:lnTo>
                    <a:pt x="11740554" y="290832"/>
                  </a:lnTo>
                  <a:lnTo>
                    <a:pt x="11740554" y="2350374"/>
                  </a:lnTo>
                  <a:lnTo>
                    <a:pt x="11702141" y="2338450"/>
                  </a:lnTo>
                  <a:lnTo>
                    <a:pt x="11672667" y="2335479"/>
                  </a:lnTo>
                  <a:lnTo>
                    <a:pt x="11672667" y="508761"/>
                  </a:lnTo>
                  <a:lnTo>
                    <a:pt x="11522098" y="508761"/>
                  </a:lnTo>
                  <a:lnTo>
                    <a:pt x="11522098" y="360835"/>
                  </a:lnTo>
                  <a:lnTo>
                    <a:pt x="11382362" y="360835"/>
                  </a:lnTo>
                  <a:lnTo>
                    <a:pt x="11382362" y="217926"/>
                  </a:lnTo>
                  <a:lnTo>
                    <a:pt x="11236020" y="217926"/>
                  </a:lnTo>
                  <a:lnTo>
                    <a:pt x="11236020" y="67623"/>
                  </a:lnTo>
                  <a:lnTo>
                    <a:pt x="504004" y="67623"/>
                  </a:lnTo>
                  <a:lnTo>
                    <a:pt x="504004" y="217926"/>
                  </a:lnTo>
                  <a:lnTo>
                    <a:pt x="357665" y="217926"/>
                  </a:lnTo>
                  <a:lnTo>
                    <a:pt x="357665" y="360835"/>
                  </a:lnTo>
                  <a:lnTo>
                    <a:pt x="217926" y="360835"/>
                  </a:lnTo>
                  <a:lnTo>
                    <a:pt x="217926" y="508761"/>
                  </a:lnTo>
                  <a:lnTo>
                    <a:pt x="67623" y="508761"/>
                  </a:lnTo>
                  <a:lnTo>
                    <a:pt x="67623" y="2348126"/>
                  </a:lnTo>
                  <a:lnTo>
                    <a:pt x="12702" y="2365175"/>
                  </a:lnTo>
                  <a:lnTo>
                    <a:pt x="0" y="2372069"/>
                  </a:lnTo>
                  <a:lnTo>
                    <a:pt x="0" y="290569"/>
                  </a:lnTo>
                  <a:lnTo>
                    <a:pt x="147663" y="290569"/>
                  </a:lnTo>
                  <a:lnTo>
                    <a:pt x="147663" y="217926"/>
                  </a:lnTo>
                  <a:lnTo>
                    <a:pt x="0" y="21792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2152362E-B8E4-5185-C8AD-8EFD3DEE6F8A}"/>
                </a:ext>
              </a:extLst>
            </p:cNvPr>
            <p:cNvSpPr/>
            <p:nvPr/>
          </p:nvSpPr>
          <p:spPr>
            <a:xfrm>
              <a:off x="207033" y="4107907"/>
              <a:ext cx="11740554" cy="2605181"/>
            </a:xfrm>
            <a:custGeom>
              <a:avLst/>
              <a:gdLst>
                <a:gd name="connsiteX0" fmla="*/ 11589985 w 11740554"/>
                <a:gd name="connsiteY0" fmla="*/ 2455142 h 2605181"/>
                <a:gd name="connsiteX1" fmla="*/ 11589985 w 11740554"/>
                <a:gd name="connsiteY1" fmla="*/ 2537821 h 2605181"/>
                <a:gd name="connsiteX2" fmla="*/ 11672667 w 11740554"/>
                <a:gd name="connsiteY2" fmla="*/ 2537821 h 2605181"/>
                <a:gd name="connsiteX3" fmla="*/ 11672667 w 11740554"/>
                <a:gd name="connsiteY3" fmla="*/ 2455142 h 2605181"/>
                <a:gd name="connsiteX4" fmla="*/ 11589985 w 11740554"/>
                <a:gd name="connsiteY4" fmla="*/ 2455142 h 2605181"/>
                <a:gd name="connsiteX5" fmla="*/ 11303906 w 11740554"/>
                <a:gd name="connsiteY5" fmla="*/ 2455142 h 2605181"/>
                <a:gd name="connsiteX6" fmla="*/ 11303906 w 11740554"/>
                <a:gd name="connsiteY6" fmla="*/ 2537821 h 2605181"/>
                <a:gd name="connsiteX7" fmla="*/ 11386589 w 11740554"/>
                <a:gd name="connsiteY7" fmla="*/ 2537821 h 2605181"/>
                <a:gd name="connsiteX8" fmla="*/ 11386589 w 11740554"/>
                <a:gd name="connsiteY8" fmla="*/ 2455142 h 2605181"/>
                <a:gd name="connsiteX9" fmla="*/ 11303906 w 11740554"/>
                <a:gd name="connsiteY9" fmla="*/ 2455142 h 2605181"/>
                <a:gd name="connsiteX10" fmla="*/ 353965 w 11740554"/>
                <a:gd name="connsiteY10" fmla="*/ 2455142 h 2605181"/>
                <a:gd name="connsiteX11" fmla="*/ 353965 w 11740554"/>
                <a:gd name="connsiteY11" fmla="*/ 2537821 h 2605181"/>
                <a:gd name="connsiteX12" fmla="*/ 436645 w 11740554"/>
                <a:gd name="connsiteY12" fmla="*/ 2537821 h 2605181"/>
                <a:gd name="connsiteX13" fmla="*/ 436645 w 11740554"/>
                <a:gd name="connsiteY13" fmla="*/ 2455142 h 2605181"/>
                <a:gd name="connsiteX14" fmla="*/ 353965 w 11740554"/>
                <a:gd name="connsiteY14" fmla="*/ 2455142 h 2605181"/>
                <a:gd name="connsiteX15" fmla="*/ 67623 w 11740554"/>
                <a:gd name="connsiteY15" fmla="*/ 2455142 h 2605181"/>
                <a:gd name="connsiteX16" fmla="*/ 67623 w 11740554"/>
                <a:gd name="connsiteY16" fmla="*/ 2537821 h 2605181"/>
                <a:gd name="connsiteX17" fmla="*/ 150303 w 11740554"/>
                <a:gd name="connsiteY17" fmla="*/ 2537821 h 2605181"/>
                <a:gd name="connsiteX18" fmla="*/ 150303 w 11740554"/>
                <a:gd name="connsiteY18" fmla="*/ 2455142 h 2605181"/>
                <a:gd name="connsiteX19" fmla="*/ 67623 w 11740554"/>
                <a:gd name="connsiteY19" fmla="*/ 2455142 h 2605181"/>
                <a:gd name="connsiteX20" fmla="*/ 217926 w 11740554"/>
                <a:gd name="connsiteY20" fmla="*/ 2312499 h 2605181"/>
                <a:gd name="connsiteX21" fmla="*/ 217926 w 11740554"/>
                <a:gd name="connsiteY21" fmla="*/ 2314876 h 2605181"/>
                <a:gd name="connsiteX22" fmla="*/ 215286 w 11740554"/>
                <a:gd name="connsiteY22" fmla="*/ 2314876 h 2605181"/>
                <a:gd name="connsiteX23" fmla="*/ 215286 w 11740554"/>
                <a:gd name="connsiteY23" fmla="*/ 2387255 h 2605181"/>
                <a:gd name="connsiteX24" fmla="*/ 290039 w 11740554"/>
                <a:gd name="connsiteY24" fmla="*/ 2387255 h 2605181"/>
                <a:gd name="connsiteX25" fmla="*/ 290039 w 11740554"/>
                <a:gd name="connsiteY25" fmla="*/ 2312499 h 2605181"/>
                <a:gd name="connsiteX26" fmla="*/ 217926 w 11740554"/>
                <a:gd name="connsiteY26" fmla="*/ 2312499 h 2605181"/>
                <a:gd name="connsiteX27" fmla="*/ 11450249 w 11740554"/>
                <a:gd name="connsiteY27" fmla="*/ 2312236 h 2605181"/>
                <a:gd name="connsiteX28" fmla="*/ 11450249 w 11740554"/>
                <a:gd name="connsiteY28" fmla="*/ 2386989 h 2605181"/>
                <a:gd name="connsiteX29" fmla="*/ 11525005 w 11740554"/>
                <a:gd name="connsiteY29" fmla="*/ 2386989 h 2605181"/>
                <a:gd name="connsiteX30" fmla="*/ 11525005 w 11740554"/>
                <a:gd name="connsiteY30" fmla="*/ 2314612 h 2605181"/>
                <a:gd name="connsiteX31" fmla="*/ 11522362 w 11740554"/>
                <a:gd name="connsiteY31" fmla="*/ 2314612 h 2605181"/>
                <a:gd name="connsiteX32" fmla="*/ 11522362 w 11740554"/>
                <a:gd name="connsiteY32" fmla="*/ 2312236 h 2605181"/>
                <a:gd name="connsiteX33" fmla="*/ 11450249 w 11740554"/>
                <a:gd name="connsiteY33" fmla="*/ 2312236 h 2605181"/>
                <a:gd name="connsiteX34" fmla="*/ 11589985 w 11740554"/>
                <a:gd name="connsiteY34" fmla="*/ 2164310 h 2605181"/>
                <a:gd name="connsiteX35" fmla="*/ 11589985 w 11740554"/>
                <a:gd name="connsiteY35" fmla="*/ 2244612 h 2605181"/>
                <a:gd name="connsiteX36" fmla="*/ 11592625 w 11740554"/>
                <a:gd name="connsiteY36" fmla="*/ 2244612 h 2605181"/>
                <a:gd name="connsiteX37" fmla="*/ 11592625 w 11740554"/>
                <a:gd name="connsiteY37" fmla="*/ 2246989 h 2605181"/>
                <a:gd name="connsiteX38" fmla="*/ 11672667 w 11740554"/>
                <a:gd name="connsiteY38" fmla="*/ 2246989 h 2605181"/>
                <a:gd name="connsiteX39" fmla="*/ 11672667 w 11740554"/>
                <a:gd name="connsiteY39" fmla="*/ 2164310 h 2605181"/>
                <a:gd name="connsiteX40" fmla="*/ 11589985 w 11740554"/>
                <a:gd name="connsiteY40" fmla="*/ 2164310 h 2605181"/>
                <a:gd name="connsiteX41" fmla="*/ 67623 w 11740554"/>
                <a:gd name="connsiteY41" fmla="*/ 2164310 h 2605181"/>
                <a:gd name="connsiteX42" fmla="*/ 67623 w 11740554"/>
                <a:gd name="connsiteY42" fmla="*/ 2246989 h 2605181"/>
                <a:gd name="connsiteX43" fmla="*/ 147663 w 11740554"/>
                <a:gd name="connsiteY43" fmla="*/ 2246989 h 2605181"/>
                <a:gd name="connsiteX44" fmla="*/ 147663 w 11740554"/>
                <a:gd name="connsiteY44" fmla="*/ 2244612 h 2605181"/>
                <a:gd name="connsiteX45" fmla="*/ 150303 w 11740554"/>
                <a:gd name="connsiteY45" fmla="*/ 2244612 h 2605181"/>
                <a:gd name="connsiteX46" fmla="*/ 150303 w 11740554"/>
                <a:gd name="connsiteY46" fmla="*/ 2164310 h 2605181"/>
                <a:gd name="connsiteX47" fmla="*/ 67623 w 11740554"/>
                <a:gd name="connsiteY47" fmla="*/ 2164310 h 2605181"/>
                <a:gd name="connsiteX48" fmla="*/ 0 w 11740554"/>
                <a:gd name="connsiteY48" fmla="*/ 0 h 2605181"/>
                <a:gd name="connsiteX49" fmla="*/ 67623 w 11740554"/>
                <a:gd name="connsiteY49" fmla="*/ 0 h 2605181"/>
                <a:gd name="connsiteX50" fmla="*/ 67623 w 11740554"/>
                <a:gd name="connsiteY50" fmla="*/ 2096687 h 2605181"/>
                <a:gd name="connsiteX51" fmla="*/ 217926 w 11740554"/>
                <a:gd name="connsiteY51" fmla="*/ 2096687 h 2605181"/>
                <a:gd name="connsiteX52" fmla="*/ 217926 w 11740554"/>
                <a:gd name="connsiteY52" fmla="*/ 2244612 h 2605181"/>
                <a:gd name="connsiteX53" fmla="*/ 357928 w 11740554"/>
                <a:gd name="connsiteY53" fmla="*/ 2244612 h 2605181"/>
                <a:gd name="connsiteX54" fmla="*/ 357928 w 11740554"/>
                <a:gd name="connsiteY54" fmla="*/ 2387519 h 2605181"/>
                <a:gd name="connsiteX55" fmla="*/ 504268 w 11740554"/>
                <a:gd name="connsiteY55" fmla="*/ 2387519 h 2605181"/>
                <a:gd name="connsiteX56" fmla="*/ 504268 w 11740554"/>
                <a:gd name="connsiteY56" fmla="*/ 2537821 h 2605181"/>
                <a:gd name="connsiteX57" fmla="*/ 11236283 w 11740554"/>
                <a:gd name="connsiteY57" fmla="*/ 2537821 h 2605181"/>
                <a:gd name="connsiteX58" fmla="*/ 11236283 w 11740554"/>
                <a:gd name="connsiteY58" fmla="*/ 2387519 h 2605181"/>
                <a:gd name="connsiteX59" fmla="*/ 11382626 w 11740554"/>
                <a:gd name="connsiteY59" fmla="*/ 2387519 h 2605181"/>
                <a:gd name="connsiteX60" fmla="*/ 11382626 w 11740554"/>
                <a:gd name="connsiteY60" fmla="*/ 2244612 h 2605181"/>
                <a:gd name="connsiteX61" fmla="*/ 11522362 w 11740554"/>
                <a:gd name="connsiteY61" fmla="*/ 2244612 h 2605181"/>
                <a:gd name="connsiteX62" fmla="*/ 11522362 w 11740554"/>
                <a:gd name="connsiteY62" fmla="*/ 2096687 h 2605181"/>
                <a:gd name="connsiteX63" fmla="*/ 11672667 w 11740554"/>
                <a:gd name="connsiteY63" fmla="*/ 2096687 h 2605181"/>
                <a:gd name="connsiteX64" fmla="*/ 11672667 w 11740554"/>
                <a:gd name="connsiteY64" fmla="*/ 0 h 2605181"/>
                <a:gd name="connsiteX65" fmla="*/ 11740554 w 11740554"/>
                <a:gd name="connsiteY65" fmla="*/ 0 h 2605181"/>
                <a:gd name="connsiteX66" fmla="*/ 11740554 w 11740554"/>
                <a:gd name="connsiteY66" fmla="*/ 2314612 h 2605181"/>
                <a:gd name="connsiteX67" fmla="*/ 11592891 w 11740554"/>
                <a:gd name="connsiteY67" fmla="*/ 2314612 h 2605181"/>
                <a:gd name="connsiteX68" fmla="*/ 11592891 w 11740554"/>
                <a:gd name="connsiteY68" fmla="*/ 2387255 h 2605181"/>
                <a:gd name="connsiteX69" fmla="*/ 11740554 w 11740554"/>
                <a:gd name="connsiteY69" fmla="*/ 2387255 h 2605181"/>
                <a:gd name="connsiteX70" fmla="*/ 11740554 w 11740554"/>
                <a:gd name="connsiteY70" fmla="*/ 2605181 h 2605181"/>
                <a:gd name="connsiteX71" fmla="*/ 11522362 w 11740554"/>
                <a:gd name="connsiteY71" fmla="*/ 2605181 h 2605181"/>
                <a:gd name="connsiteX72" fmla="*/ 11522362 w 11740554"/>
                <a:gd name="connsiteY72" fmla="*/ 2454349 h 2605181"/>
                <a:gd name="connsiteX73" fmla="*/ 11454212 w 11740554"/>
                <a:gd name="connsiteY73" fmla="*/ 2454349 h 2605181"/>
                <a:gd name="connsiteX74" fmla="*/ 11454212 w 11740554"/>
                <a:gd name="connsiteY74" fmla="*/ 2605181 h 2605181"/>
                <a:gd name="connsiteX75" fmla="*/ 286079 w 11740554"/>
                <a:gd name="connsiteY75" fmla="*/ 2605181 h 2605181"/>
                <a:gd name="connsiteX76" fmla="*/ 286079 w 11740554"/>
                <a:gd name="connsiteY76" fmla="*/ 2454349 h 2605181"/>
                <a:gd name="connsiteX77" fmla="*/ 217926 w 11740554"/>
                <a:gd name="connsiteY77" fmla="*/ 2454349 h 2605181"/>
                <a:gd name="connsiteX78" fmla="*/ 217926 w 11740554"/>
                <a:gd name="connsiteY78" fmla="*/ 2605181 h 2605181"/>
                <a:gd name="connsiteX79" fmla="*/ 0 w 11740554"/>
                <a:gd name="connsiteY79" fmla="*/ 2605181 h 2605181"/>
                <a:gd name="connsiteX80" fmla="*/ 0 w 11740554"/>
                <a:gd name="connsiteY80" fmla="*/ 2387255 h 2605181"/>
                <a:gd name="connsiteX81" fmla="*/ 147663 w 11740554"/>
                <a:gd name="connsiteY81" fmla="*/ 2387255 h 2605181"/>
                <a:gd name="connsiteX82" fmla="*/ 147663 w 11740554"/>
                <a:gd name="connsiteY82" fmla="*/ 2314612 h 2605181"/>
                <a:gd name="connsiteX83" fmla="*/ 0 w 11740554"/>
                <a:gd name="connsiteY83" fmla="*/ 2314612 h 2605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11740554" h="2605181">
                  <a:moveTo>
                    <a:pt x="11589985" y="2455142"/>
                  </a:moveTo>
                  <a:cubicBezTo>
                    <a:pt x="11589985" y="2483934"/>
                    <a:pt x="11589985" y="2509029"/>
                    <a:pt x="11589985" y="2537821"/>
                  </a:cubicBezTo>
                  <a:cubicBezTo>
                    <a:pt x="11618777" y="2537821"/>
                    <a:pt x="11643872" y="2537821"/>
                    <a:pt x="11672667" y="2537821"/>
                  </a:cubicBezTo>
                  <a:cubicBezTo>
                    <a:pt x="11672667" y="2509029"/>
                    <a:pt x="11672667" y="2483934"/>
                    <a:pt x="11672667" y="2455142"/>
                  </a:cubicBezTo>
                  <a:cubicBezTo>
                    <a:pt x="11643872" y="2455142"/>
                    <a:pt x="11618777" y="2455142"/>
                    <a:pt x="11589985" y="2455142"/>
                  </a:cubicBezTo>
                  <a:close/>
                  <a:moveTo>
                    <a:pt x="11303906" y="2455142"/>
                  </a:moveTo>
                  <a:cubicBezTo>
                    <a:pt x="11303906" y="2483934"/>
                    <a:pt x="11303906" y="2509029"/>
                    <a:pt x="11303906" y="2537821"/>
                  </a:cubicBezTo>
                  <a:cubicBezTo>
                    <a:pt x="11332701" y="2537821"/>
                    <a:pt x="11357794" y="2537821"/>
                    <a:pt x="11386589" y="2537821"/>
                  </a:cubicBezTo>
                  <a:cubicBezTo>
                    <a:pt x="11386589" y="2509029"/>
                    <a:pt x="11386589" y="2483934"/>
                    <a:pt x="11386589" y="2455142"/>
                  </a:cubicBezTo>
                  <a:cubicBezTo>
                    <a:pt x="11357794" y="2455142"/>
                    <a:pt x="11332701" y="2455142"/>
                    <a:pt x="11303906" y="2455142"/>
                  </a:cubicBezTo>
                  <a:close/>
                  <a:moveTo>
                    <a:pt x="353965" y="2455142"/>
                  </a:moveTo>
                  <a:cubicBezTo>
                    <a:pt x="353965" y="2483934"/>
                    <a:pt x="353965" y="2509029"/>
                    <a:pt x="353965" y="2537821"/>
                  </a:cubicBezTo>
                  <a:cubicBezTo>
                    <a:pt x="382757" y="2537821"/>
                    <a:pt x="407853" y="2537821"/>
                    <a:pt x="436645" y="2537821"/>
                  </a:cubicBezTo>
                  <a:cubicBezTo>
                    <a:pt x="436645" y="2509029"/>
                    <a:pt x="436645" y="2483934"/>
                    <a:pt x="436645" y="2455142"/>
                  </a:cubicBezTo>
                  <a:cubicBezTo>
                    <a:pt x="407853" y="2455142"/>
                    <a:pt x="382757" y="2455142"/>
                    <a:pt x="353965" y="2455142"/>
                  </a:cubicBezTo>
                  <a:close/>
                  <a:moveTo>
                    <a:pt x="67623" y="2455142"/>
                  </a:moveTo>
                  <a:cubicBezTo>
                    <a:pt x="67623" y="2483934"/>
                    <a:pt x="67623" y="2509029"/>
                    <a:pt x="67623" y="2537821"/>
                  </a:cubicBezTo>
                  <a:cubicBezTo>
                    <a:pt x="96415" y="2537821"/>
                    <a:pt x="121511" y="2537821"/>
                    <a:pt x="150303" y="2537821"/>
                  </a:cubicBezTo>
                  <a:cubicBezTo>
                    <a:pt x="150303" y="2509029"/>
                    <a:pt x="150303" y="2483934"/>
                    <a:pt x="150303" y="2455142"/>
                  </a:cubicBezTo>
                  <a:cubicBezTo>
                    <a:pt x="121511" y="2455142"/>
                    <a:pt x="96415" y="2455142"/>
                    <a:pt x="67623" y="2455142"/>
                  </a:cubicBezTo>
                  <a:close/>
                  <a:moveTo>
                    <a:pt x="217926" y="2312499"/>
                  </a:moveTo>
                  <a:lnTo>
                    <a:pt x="217926" y="2314876"/>
                  </a:lnTo>
                  <a:lnTo>
                    <a:pt x="215286" y="2314876"/>
                  </a:lnTo>
                  <a:cubicBezTo>
                    <a:pt x="215286" y="2340764"/>
                    <a:pt x="215286" y="2360840"/>
                    <a:pt x="215286" y="2387255"/>
                  </a:cubicBezTo>
                  <a:cubicBezTo>
                    <a:pt x="242494" y="2387255"/>
                    <a:pt x="262833" y="2387255"/>
                    <a:pt x="290039" y="2387255"/>
                  </a:cubicBezTo>
                  <a:cubicBezTo>
                    <a:pt x="290039" y="2360047"/>
                    <a:pt x="290039" y="2339441"/>
                    <a:pt x="290039" y="2312499"/>
                  </a:cubicBezTo>
                  <a:cubicBezTo>
                    <a:pt x="263890" y="2312499"/>
                    <a:pt x="243814" y="2312499"/>
                    <a:pt x="217926" y="2312499"/>
                  </a:cubicBezTo>
                  <a:close/>
                  <a:moveTo>
                    <a:pt x="11450249" y="2312236"/>
                  </a:moveTo>
                  <a:cubicBezTo>
                    <a:pt x="11450249" y="2339178"/>
                    <a:pt x="11450249" y="2359783"/>
                    <a:pt x="11450249" y="2386989"/>
                  </a:cubicBezTo>
                  <a:cubicBezTo>
                    <a:pt x="11477457" y="2386989"/>
                    <a:pt x="11498060" y="2386989"/>
                    <a:pt x="11525005" y="2386989"/>
                  </a:cubicBezTo>
                  <a:cubicBezTo>
                    <a:pt x="11525005" y="2360840"/>
                    <a:pt x="11525005" y="2340498"/>
                    <a:pt x="11525005" y="2314612"/>
                  </a:cubicBezTo>
                  <a:lnTo>
                    <a:pt x="11522362" y="2314612"/>
                  </a:lnTo>
                  <a:lnTo>
                    <a:pt x="11522362" y="2312236"/>
                  </a:lnTo>
                  <a:cubicBezTo>
                    <a:pt x="11496476" y="2312236"/>
                    <a:pt x="11476401" y="2312236"/>
                    <a:pt x="11450249" y="2312236"/>
                  </a:cubicBezTo>
                  <a:close/>
                  <a:moveTo>
                    <a:pt x="11589985" y="2164310"/>
                  </a:moveTo>
                  <a:cubicBezTo>
                    <a:pt x="11589985" y="2192309"/>
                    <a:pt x="11589985" y="2216874"/>
                    <a:pt x="11589985" y="2244612"/>
                  </a:cubicBezTo>
                  <a:lnTo>
                    <a:pt x="11592625" y="2244612"/>
                  </a:lnTo>
                  <a:lnTo>
                    <a:pt x="11592625" y="2246989"/>
                  </a:lnTo>
                  <a:cubicBezTo>
                    <a:pt x="11620363" y="2246989"/>
                    <a:pt x="11644665" y="2246989"/>
                    <a:pt x="11672667" y="2246989"/>
                  </a:cubicBezTo>
                  <a:cubicBezTo>
                    <a:pt x="11672667" y="2218197"/>
                    <a:pt x="11672667" y="2193365"/>
                    <a:pt x="11672667" y="2164310"/>
                  </a:cubicBezTo>
                  <a:cubicBezTo>
                    <a:pt x="11643872" y="2164310"/>
                    <a:pt x="11618777" y="2164310"/>
                    <a:pt x="11589985" y="2164310"/>
                  </a:cubicBezTo>
                  <a:close/>
                  <a:moveTo>
                    <a:pt x="67623" y="2164310"/>
                  </a:moveTo>
                  <a:cubicBezTo>
                    <a:pt x="67623" y="2193102"/>
                    <a:pt x="67623" y="2218197"/>
                    <a:pt x="67623" y="2246989"/>
                  </a:cubicBezTo>
                  <a:cubicBezTo>
                    <a:pt x="95625" y="2246989"/>
                    <a:pt x="119927" y="2246989"/>
                    <a:pt x="147663" y="2246989"/>
                  </a:cubicBezTo>
                  <a:lnTo>
                    <a:pt x="147663" y="2244612"/>
                  </a:lnTo>
                  <a:lnTo>
                    <a:pt x="150303" y="2244612"/>
                  </a:lnTo>
                  <a:cubicBezTo>
                    <a:pt x="150303" y="2216611"/>
                    <a:pt x="150303" y="2192309"/>
                    <a:pt x="150303" y="2164310"/>
                  </a:cubicBezTo>
                  <a:cubicBezTo>
                    <a:pt x="121511" y="2164310"/>
                    <a:pt x="96415" y="2164310"/>
                    <a:pt x="67623" y="2164310"/>
                  </a:cubicBezTo>
                  <a:close/>
                  <a:moveTo>
                    <a:pt x="0" y="0"/>
                  </a:moveTo>
                  <a:lnTo>
                    <a:pt x="67623" y="0"/>
                  </a:lnTo>
                  <a:lnTo>
                    <a:pt x="67623" y="2096687"/>
                  </a:lnTo>
                  <a:lnTo>
                    <a:pt x="217926" y="2096687"/>
                  </a:lnTo>
                  <a:lnTo>
                    <a:pt x="217926" y="2244612"/>
                  </a:lnTo>
                  <a:lnTo>
                    <a:pt x="357928" y="2244612"/>
                  </a:lnTo>
                  <a:lnTo>
                    <a:pt x="357928" y="2387519"/>
                  </a:lnTo>
                  <a:lnTo>
                    <a:pt x="504268" y="2387519"/>
                  </a:lnTo>
                  <a:lnTo>
                    <a:pt x="504268" y="2537821"/>
                  </a:lnTo>
                  <a:lnTo>
                    <a:pt x="11236283" y="2537821"/>
                  </a:lnTo>
                  <a:lnTo>
                    <a:pt x="11236283" y="2387519"/>
                  </a:lnTo>
                  <a:lnTo>
                    <a:pt x="11382626" y="2387519"/>
                  </a:lnTo>
                  <a:lnTo>
                    <a:pt x="11382626" y="2244612"/>
                  </a:lnTo>
                  <a:lnTo>
                    <a:pt x="11522362" y="2244612"/>
                  </a:lnTo>
                  <a:lnTo>
                    <a:pt x="11522362" y="2096687"/>
                  </a:lnTo>
                  <a:lnTo>
                    <a:pt x="11672667" y="2096687"/>
                  </a:lnTo>
                  <a:lnTo>
                    <a:pt x="11672667" y="0"/>
                  </a:lnTo>
                  <a:lnTo>
                    <a:pt x="11740554" y="0"/>
                  </a:lnTo>
                  <a:lnTo>
                    <a:pt x="11740554" y="2314612"/>
                  </a:lnTo>
                  <a:lnTo>
                    <a:pt x="11592891" y="2314612"/>
                  </a:lnTo>
                  <a:lnTo>
                    <a:pt x="11592891" y="2387255"/>
                  </a:lnTo>
                  <a:lnTo>
                    <a:pt x="11740554" y="2387255"/>
                  </a:lnTo>
                  <a:lnTo>
                    <a:pt x="11740554" y="2605181"/>
                  </a:lnTo>
                  <a:lnTo>
                    <a:pt x="11522362" y="2605181"/>
                  </a:lnTo>
                  <a:lnTo>
                    <a:pt x="11522362" y="2454349"/>
                  </a:lnTo>
                  <a:lnTo>
                    <a:pt x="11454212" y="2454349"/>
                  </a:lnTo>
                  <a:lnTo>
                    <a:pt x="11454212" y="2605181"/>
                  </a:lnTo>
                  <a:lnTo>
                    <a:pt x="286079" y="2605181"/>
                  </a:lnTo>
                  <a:lnTo>
                    <a:pt x="286079" y="2454349"/>
                  </a:lnTo>
                  <a:lnTo>
                    <a:pt x="217926" y="2454349"/>
                  </a:lnTo>
                  <a:lnTo>
                    <a:pt x="217926" y="2605181"/>
                  </a:lnTo>
                  <a:lnTo>
                    <a:pt x="0" y="2605181"/>
                  </a:lnTo>
                  <a:lnTo>
                    <a:pt x="0" y="2387255"/>
                  </a:lnTo>
                  <a:lnTo>
                    <a:pt x="147663" y="2387255"/>
                  </a:lnTo>
                  <a:lnTo>
                    <a:pt x="147663" y="2314612"/>
                  </a:lnTo>
                  <a:lnTo>
                    <a:pt x="0" y="231461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A25DCFAF-FE43-AE24-29B1-29C0A5D30762}"/>
                </a:ext>
              </a:extLst>
            </p:cNvPr>
            <p:cNvSpPr/>
            <p:nvPr/>
          </p:nvSpPr>
          <p:spPr>
            <a:xfrm>
              <a:off x="207033" y="2277375"/>
              <a:ext cx="11740554" cy="1949373"/>
            </a:xfrm>
            <a:custGeom>
              <a:avLst/>
              <a:gdLst>
                <a:gd name="connsiteX0" fmla="*/ 11672667 w 11740554"/>
                <a:gd name="connsiteY0" fmla="*/ 0 h 1949373"/>
                <a:gd name="connsiteX1" fmla="*/ 11740554 w 11740554"/>
                <a:gd name="connsiteY1" fmla="*/ 0 h 1949373"/>
                <a:gd name="connsiteX2" fmla="*/ 11740554 w 11740554"/>
                <a:gd name="connsiteY2" fmla="*/ 1949373 h 1949373"/>
                <a:gd name="connsiteX3" fmla="*/ 11672667 w 11740554"/>
                <a:gd name="connsiteY3" fmla="*/ 1949373 h 1949373"/>
                <a:gd name="connsiteX4" fmla="*/ 0 w 11740554"/>
                <a:gd name="connsiteY4" fmla="*/ 0 h 1949373"/>
                <a:gd name="connsiteX5" fmla="*/ 67623 w 11740554"/>
                <a:gd name="connsiteY5" fmla="*/ 0 h 1949373"/>
                <a:gd name="connsiteX6" fmla="*/ 67623 w 11740554"/>
                <a:gd name="connsiteY6" fmla="*/ 1949373 h 1949373"/>
                <a:gd name="connsiteX7" fmla="*/ 0 w 11740554"/>
                <a:gd name="connsiteY7" fmla="*/ 1949373 h 194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740554" h="1949373">
                  <a:moveTo>
                    <a:pt x="11672667" y="0"/>
                  </a:moveTo>
                  <a:lnTo>
                    <a:pt x="11740554" y="0"/>
                  </a:lnTo>
                  <a:lnTo>
                    <a:pt x="11740554" y="1949373"/>
                  </a:lnTo>
                  <a:lnTo>
                    <a:pt x="11672667" y="1949373"/>
                  </a:lnTo>
                  <a:close/>
                  <a:moveTo>
                    <a:pt x="0" y="0"/>
                  </a:moveTo>
                  <a:lnTo>
                    <a:pt x="67623" y="0"/>
                  </a:lnTo>
                  <a:lnTo>
                    <a:pt x="67623" y="1949373"/>
                  </a:lnTo>
                  <a:lnTo>
                    <a:pt x="0" y="19493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734899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7" name="组合 186">
            <a:extLst>
              <a:ext uri="{FF2B5EF4-FFF2-40B4-BE49-F238E27FC236}">
                <a16:creationId xmlns:a16="http://schemas.microsoft.com/office/drawing/2014/main" id="{A8E174EC-011F-F8D0-1990-44E53DA40A97}"/>
              </a:ext>
            </a:extLst>
          </p:cNvPr>
          <p:cNvGrpSpPr/>
          <p:nvPr/>
        </p:nvGrpSpPr>
        <p:grpSpPr>
          <a:xfrm>
            <a:off x="1687220" y="752197"/>
            <a:ext cx="3182348" cy="4816681"/>
            <a:chOff x="2804820" y="970485"/>
            <a:chExt cx="3182348" cy="4816681"/>
          </a:xfrm>
        </p:grpSpPr>
        <p:sp>
          <p:nvSpPr>
            <p:cNvPr id="186" name="矩形 185">
              <a:extLst>
                <a:ext uri="{FF2B5EF4-FFF2-40B4-BE49-F238E27FC236}">
                  <a16:creationId xmlns:a16="http://schemas.microsoft.com/office/drawing/2014/main" id="{5D9D0F08-FC10-B404-5071-777E813FC0B7}"/>
                </a:ext>
              </a:extLst>
            </p:cNvPr>
            <p:cNvSpPr/>
            <p:nvPr/>
          </p:nvSpPr>
          <p:spPr>
            <a:xfrm>
              <a:off x="4376692" y="970485"/>
              <a:ext cx="45719" cy="1214456"/>
            </a:xfrm>
            <a:prstGeom prst="rect">
              <a:avLst/>
            </a:prstGeom>
            <a:gradFill>
              <a:gsLst>
                <a:gs pos="3670">
                  <a:srgbClr val="FFC000"/>
                </a:gs>
                <a:gs pos="50000">
                  <a:srgbClr val="FF713D"/>
                </a:gs>
                <a:gs pos="100000">
                  <a:srgbClr val="FFC000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185" name="组合 184">
              <a:extLst>
                <a:ext uri="{FF2B5EF4-FFF2-40B4-BE49-F238E27FC236}">
                  <a16:creationId xmlns:a16="http://schemas.microsoft.com/office/drawing/2014/main" id="{53447474-1CD7-1756-DF5D-8214FD506923}"/>
                </a:ext>
              </a:extLst>
            </p:cNvPr>
            <p:cNvGrpSpPr/>
            <p:nvPr/>
          </p:nvGrpSpPr>
          <p:grpSpPr>
            <a:xfrm>
              <a:off x="2804820" y="2078354"/>
              <a:ext cx="3182348" cy="3708812"/>
              <a:chOff x="2365012" y="2518310"/>
              <a:chExt cx="1209103" cy="1409128"/>
            </a:xfrm>
          </p:grpSpPr>
          <p:grpSp>
            <p:nvGrpSpPr>
              <p:cNvPr id="124" name="图形 175">
                <a:extLst>
                  <a:ext uri="{FF2B5EF4-FFF2-40B4-BE49-F238E27FC236}">
                    <a16:creationId xmlns:a16="http://schemas.microsoft.com/office/drawing/2014/main" id="{EF8A748C-80FC-2CE2-5D0C-3B1570D56D89}"/>
                  </a:ext>
                </a:extLst>
              </p:cNvPr>
              <p:cNvGrpSpPr/>
              <p:nvPr/>
            </p:nvGrpSpPr>
            <p:grpSpPr>
              <a:xfrm>
                <a:off x="2365012" y="2518310"/>
                <a:ext cx="1209103" cy="1409128"/>
                <a:chOff x="172021" y="1616678"/>
                <a:chExt cx="1209103" cy="1409128"/>
              </a:xfrm>
            </p:grpSpPr>
            <p:grpSp>
              <p:nvGrpSpPr>
                <p:cNvPr id="125" name="图形 175">
                  <a:extLst>
                    <a:ext uri="{FF2B5EF4-FFF2-40B4-BE49-F238E27FC236}">
                      <a16:creationId xmlns:a16="http://schemas.microsoft.com/office/drawing/2014/main" id="{AB9FA667-2CA4-58B6-B802-DBC2BF945F07}"/>
                    </a:ext>
                  </a:extLst>
                </p:cNvPr>
                <p:cNvGrpSpPr/>
                <p:nvPr/>
              </p:nvGrpSpPr>
              <p:grpSpPr>
                <a:xfrm>
                  <a:off x="695801" y="2745200"/>
                  <a:ext cx="161544" cy="280606"/>
                  <a:chOff x="695801" y="2745200"/>
                  <a:chExt cx="161544" cy="280606"/>
                </a:xfrm>
              </p:grpSpPr>
              <p:sp>
                <p:nvSpPr>
                  <p:cNvPr id="167" name="任意多边形: 形状 166">
                    <a:extLst>
                      <a:ext uri="{FF2B5EF4-FFF2-40B4-BE49-F238E27FC236}">
                        <a16:creationId xmlns:a16="http://schemas.microsoft.com/office/drawing/2014/main" id="{C1D7CE88-BEE4-6D8E-3FC9-B767685971E8}"/>
                      </a:ext>
                    </a:extLst>
                  </p:cNvPr>
                  <p:cNvSpPr/>
                  <p:nvPr/>
                </p:nvSpPr>
                <p:spPr>
                  <a:xfrm>
                    <a:off x="695801" y="2745200"/>
                    <a:ext cx="9525" cy="280606"/>
                  </a:xfrm>
                  <a:custGeom>
                    <a:avLst/>
                    <a:gdLst>
                      <a:gd name="connsiteX0" fmla="*/ 0 w 9525"/>
                      <a:gd name="connsiteY0" fmla="*/ 0 h 280606"/>
                      <a:gd name="connsiteX1" fmla="*/ 0 w 9525"/>
                      <a:gd name="connsiteY1" fmla="*/ 280607 h 2806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280606">
                        <a:moveTo>
                          <a:pt x="0" y="0"/>
                        </a:moveTo>
                        <a:lnTo>
                          <a:pt x="0" y="280607"/>
                        </a:lnTo>
                      </a:path>
                    </a:pathLst>
                  </a:custGeom>
                  <a:ln w="9495" cap="flat">
                    <a:gradFill>
                      <a:gsLst>
                        <a:gs pos="0">
                          <a:srgbClr val="F8DC80"/>
                        </a:gs>
                        <a:gs pos="20000">
                          <a:srgbClr val="EFBE48"/>
                        </a:gs>
                        <a:gs pos="25830">
                          <a:srgbClr val="EAAD37"/>
                        </a:gs>
                        <a:gs pos="35010">
                          <a:srgbClr val="E49923"/>
                        </a:gs>
                        <a:gs pos="44190">
                          <a:srgbClr val="E08D17"/>
                        </a:gs>
                        <a:gs pos="53330">
                          <a:srgbClr val="DF8913"/>
                        </a:gs>
                        <a:gs pos="100000">
                          <a:srgbClr val="B54804"/>
                        </a:gs>
                      </a:gsLst>
                      <a:lin ang="16200000" scaled="1"/>
                    </a:gra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8" name="任意多边形: 形状 167">
                    <a:extLst>
                      <a:ext uri="{FF2B5EF4-FFF2-40B4-BE49-F238E27FC236}">
                        <a16:creationId xmlns:a16="http://schemas.microsoft.com/office/drawing/2014/main" id="{508A91CA-433F-A74A-B742-97B71B048BAD}"/>
                      </a:ext>
                    </a:extLst>
                  </p:cNvPr>
                  <p:cNvSpPr/>
                  <p:nvPr/>
                </p:nvSpPr>
                <p:spPr>
                  <a:xfrm>
                    <a:off x="710469" y="2745200"/>
                    <a:ext cx="9525" cy="280606"/>
                  </a:xfrm>
                  <a:custGeom>
                    <a:avLst/>
                    <a:gdLst>
                      <a:gd name="connsiteX0" fmla="*/ 0 w 9525"/>
                      <a:gd name="connsiteY0" fmla="*/ 0 h 280606"/>
                      <a:gd name="connsiteX1" fmla="*/ 0 w 9525"/>
                      <a:gd name="connsiteY1" fmla="*/ 280607 h 2806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280606">
                        <a:moveTo>
                          <a:pt x="0" y="0"/>
                        </a:moveTo>
                        <a:lnTo>
                          <a:pt x="0" y="280607"/>
                        </a:lnTo>
                      </a:path>
                    </a:pathLst>
                  </a:custGeom>
                  <a:ln w="9495" cap="flat">
                    <a:gradFill>
                      <a:gsLst>
                        <a:gs pos="0">
                          <a:srgbClr val="F8DC80"/>
                        </a:gs>
                        <a:gs pos="20000">
                          <a:srgbClr val="EFBE48"/>
                        </a:gs>
                        <a:gs pos="25830">
                          <a:srgbClr val="EAAD37"/>
                        </a:gs>
                        <a:gs pos="35010">
                          <a:srgbClr val="E49923"/>
                        </a:gs>
                        <a:gs pos="44190">
                          <a:srgbClr val="E08D17"/>
                        </a:gs>
                        <a:gs pos="53330">
                          <a:srgbClr val="DF8913"/>
                        </a:gs>
                        <a:gs pos="100000">
                          <a:srgbClr val="B54804"/>
                        </a:gs>
                      </a:gsLst>
                      <a:lin ang="16200000" scaled="1"/>
                    </a:gra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9" name="任意多边形: 形状 168">
                    <a:extLst>
                      <a:ext uri="{FF2B5EF4-FFF2-40B4-BE49-F238E27FC236}">
                        <a16:creationId xmlns:a16="http://schemas.microsoft.com/office/drawing/2014/main" id="{3B02E98E-381F-768B-E61D-296E65D53755}"/>
                      </a:ext>
                    </a:extLst>
                  </p:cNvPr>
                  <p:cNvSpPr/>
                  <p:nvPr/>
                </p:nvSpPr>
                <p:spPr>
                  <a:xfrm>
                    <a:off x="725233" y="2745200"/>
                    <a:ext cx="9525" cy="280606"/>
                  </a:xfrm>
                  <a:custGeom>
                    <a:avLst/>
                    <a:gdLst>
                      <a:gd name="connsiteX0" fmla="*/ 0 w 9525"/>
                      <a:gd name="connsiteY0" fmla="*/ 0 h 280606"/>
                      <a:gd name="connsiteX1" fmla="*/ 0 w 9525"/>
                      <a:gd name="connsiteY1" fmla="*/ 280607 h 2806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280606">
                        <a:moveTo>
                          <a:pt x="0" y="0"/>
                        </a:moveTo>
                        <a:lnTo>
                          <a:pt x="0" y="280607"/>
                        </a:lnTo>
                      </a:path>
                    </a:pathLst>
                  </a:custGeom>
                  <a:ln w="9495" cap="flat">
                    <a:gradFill>
                      <a:gsLst>
                        <a:gs pos="0">
                          <a:srgbClr val="F8DC80"/>
                        </a:gs>
                        <a:gs pos="20000">
                          <a:srgbClr val="EFBE48"/>
                        </a:gs>
                        <a:gs pos="25830">
                          <a:srgbClr val="EAAD37"/>
                        </a:gs>
                        <a:gs pos="35010">
                          <a:srgbClr val="E49923"/>
                        </a:gs>
                        <a:gs pos="44190">
                          <a:srgbClr val="E08D17"/>
                        </a:gs>
                        <a:gs pos="53330">
                          <a:srgbClr val="DF8913"/>
                        </a:gs>
                        <a:gs pos="100000">
                          <a:srgbClr val="B54804"/>
                        </a:gs>
                      </a:gsLst>
                      <a:lin ang="16200000" scaled="1"/>
                    </a:gra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0" name="任意多边形: 形状 169">
                    <a:extLst>
                      <a:ext uri="{FF2B5EF4-FFF2-40B4-BE49-F238E27FC236}">
                        <a16:creationId xmlns:a16="http://schemas.microsoft.com/office/drawing/2014/main" id="{F2FFC54F-1A46-E2FA-2A85-1B9DFE624BC0}"/>
                      </a:ext>
                    </a:extLst>
                  </p:cNvPr>
                  <p:cNvSpPr/>
                  <p:nvPr/>
                </p:nvSpPr>
                <p:spPr>
                  <a:xfrm>
                    <a:off x="739902" y="2745200"/>
                    <a:ext cx="9525" cy="280606"/>
                  </a:xfrm>
                  <a:custGeom>
                    <a:avLst/>
                    <a:gdLst>
                      <a:gd name="connsiteX0" fmla="*/ 0 w 9525"/>
                      <a:gd name="connsiteY0" fmla="*/ 0 h 280606"/>
                      <a:gd name="connsiteX1" fmla="*/ 0 w 9525"/>
                      <a:gd name="connsiteY1" fmla="*/ 280607 h 2806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280606">
                        <a:moveTo>
                          <a:pt x="0" y="0"/>
                        </a:moveTo>
                        <a:lnTo>
                          <a:pt x="0" y="280607"/>
                        </a:lnTo>
                      </a:path>
                    </a:pathLst>
                  </a:custGeom>
                  <a:ln w="9495" cap="flat">
                    <a:gradFill>
                      <a:gsLst>
                        <a:gs pos="0">
                          <a:srgbClr val="F8DC80"/>
                        </a:gs>
                        <a:gs pos="20000">
                          <a:srgbClr val="EFBE48"/>
                        </a:gs>
                        <a:gs pos="25830">
                          <a:srgbClr val="EAAD37"/>
                        </a:gs>
                        <a:gs pos="35010">
                          <a:srgbClr val="E49923"/>
                        </a:gs>
                        <a:gs pos="44190">
                          <a:srgbClr val="E08D17"/>
                        </a:gs>
                        <a:gs pos="53330">
                          <a:srgbClr val="DF8913"/>
                        </a:gs>
                        <a:gs pos="100000">
                          <a:srgbClr val="B54804"/>
                        </a:gs>
                      </a:gsLst>
                      <a:lin ang="16200000" scaled="1"/>
                    </a:gra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1" name="任意多边形: 形状 170">
                    <a:extLst>
                      <a:ext uri="{FF2B5EF4-FFF2-40B4-BE49-F238E27FC236}">
                        <a16:creationId xmlns:a16="http://schemas.microsoft.com/office/drawing/2014/main" id="{5193E679-FF69-CBA4-EAF8-5310C1E4D392}"/>
                      </a:ext>
                    </a:extLst>
                  </p:cNvPr>
                  <p:cNvSpPr/>
                  <p:nvPr/>
                </p:nvSpPr>
                <p:spPr>
                  <a:xfrm>
                    <a:off x="754570" y="2745200"/>
                    <a:ext cx="9525" cy="280606"/>
                  </a:xfrm>
                  <a:custGeom>
                    <a:avLst/>
                    <a:gdLst>
                      <a:gd name="connsiteX0" fmla="*/ 0 w 9525"/>
                      <a:gd name="connsiteY0" fmla="*/ 0 h 280606"/>
                      <a:gd name="connsiteX1" fmla="*/ 0 w 9525"/>
                      <a:gd name="connsiteY1" fmla="*/ 280607 h 2806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280606">
                        <a:moveTo>
                          <a:pt x="0" y="0"/>
                        </a:moveTo>
                        <a:lnTo>
                          <a:pt x="0" y="280607"/>
                        </a:lnTo>
                      </a:path>
                    </a:pathLst>
                  </a:custGeom>
                  <a:ln w="9495" cap="flat">
                    <a:gradFill>
                      <a:gsLst>
                        <a:gs pos="0">
                          <a:srgbClr val="F8DC80"/>
                        </a:gs>
                        <a:gs pos="20000">
                          <a:srgbClr val="EFBE48"/>
                        </a:gs>
                        <a:gs pos="25830">
                          <a:srgbClr val="EAAD37"/>
                        </a:gs>
                        <a:gs pos="35010">
                          <a:srgbClr val="E49923"/>
                        </a:gs>
                        <a:gs pos="44190">
                          <a:srgbClr val="E08D17"/>
                        </a:gs>
                        <a:gs pos="53330">
                          <a:srgbClr val="DF8913"/>
                        </a:gs>
                        <a:gs pos="100000">
                          <a:srgbClr val="B54804"/>
                        </a:gs>
                      </a:gsLst>
                      <a:lin ang="16200000" scaled="1"/>
                    </a:gra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2" name="任意多边形: 形状 171">
                    <a:extLst>
                      <a:ext uri="{FF2B5EF4-FFF2-40B4-BE49-F238E27FC236}">
                        <a16:creationId xmlns:a16="http://schemas.microsoft.com/office/drawing/2014/main" id="{9507EB0F-BAB8-CC31-9293-6BD9F11F65AE}"/>
                      </a:ext>
                    </a:extLst>
                  </p:cNvPr>
                  <p:cNvSpPr/>
                  <p:nvPr/>
                </p:nvSpPr>
                <p:spPr>
                  <a:xfrm>
                    <a:off x="769239" y="2745200"/>
                    <a:ext cx="9525" cy="280606"/>
                  </a:xfrm>
                  <a:custGeom>
                    <a:avLst/>
                    <a:gdLst>
                      <a:gd name="connsiteX0" fmla="*/ 0 w 9525"/>
                      <a:gd name="connsiteY0" fmla="*/ 0 h 280606"/>
                      <a:gd name="connsiteX1" fmla="*/ 0 w 9525"/>
                      <a:gd name="connsiteY1" fmla="*/ 280607 h 2806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280606">
                        <a:moveTo>
                          <a:pt x="0" y="0"/>
                        </a:moveTo>
                        <a:lnTo>
                          <a:pt x="0" y="280607"/>
                        </a:lnTo>
                      </a:path>
                    </a:pathLst>
                  </a:custGeom>
                  <a:ln w="9495" cap="flat">
                    <a:gradFill>
                      <a:gsLst>
                        <a:gs pos="0">
                          <a:srgbClr val="F8DC80"/>
                        </a:gs>
                        <a:gs pos="20000">
                          <a:srgbClr val="EFBE48"/>
                        </a:gs>
                        <a:gs pos="25830">
                          <a:srgbClr val="EAAD37"/>
                        </a:gs>
                        <a:gs pos="35010">
                          <a:srgbClr val="E49923"/>
                        </a:gs>
                        <a:gs pos="44190">
                          <a:srgbClr val="E08D17"/>
                        </a:gs>
                        <a:gs pos="53330">
                          <a:srgbClr val="DF8913"/>
                        </a:gs>
                        <a:gs pos="100000">
                          <a:srgbClr val="B54804"/>
                        </a:gs>
                      </a:gsLst>
                      <a:lin ang="16200000" scaled="1"/>
                    </a:gra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3" name="任意多边形: 形状 172">
                    <a:extLst>
                      <a:ext uri="{FF2B5EF4-FFF2-40B4-BE49-F238E27FC236}">
                        <a16:creationId xmlns:a16="http://schemas.microsoft.com/office/drawing/2014/main" id="{C600722F-7500-5229-FAEA-82BB715BA5FC}"/>
                      </a:ext>
                    </a:extLst>
                  </p:cNvPr>
                  <p:cNvSpPr/>
                  <p:nvPr/>
                </p:nvSpPr>
                <p:spPr>
                  <a:xfrm>
                    <a:off x="783907" y="2745200"/>
                    <a:ext cx="9525" cy="280606"/>
                  </a:xfrm>
                  <a:custGeom>
                    <a:avLst/>
                    <a:gdLst>
                      <a:gd name="connsiteX0" fmla="*/ 0 w 9525"/>
                      <a:gd name="connsiteY0" fmla="*/ 0 h 280606"/>
                      <a:gd name="connsiteX1" fmla="*/ 0 w 9525"/>
                      <a:gd name="connsiteY1" fmla="*/ 280607 h 2806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280606">
                        <a:moveTo>
                          <a:pt x="0" y="0"/>
                        </a:moveTo>
                        <a:lnTo>
                          <a:pt x="0" y="280607"/>
                        </a:lnTo>
                      </a:path>
                    </a:pathLst>
                  </a:custGeom>
                  <a:ln w="9495" cap="flat">
                    <a:gradFill>
                      <a:gsLst>
                        <a:gs pos="0">
                          <a:srgbClr val="F8DC80"/>
                        </a:gs>
                        <a:gs pos="20000">
                          <a:srgbClr val="EFBE48"/>
                        </a:gs>
                        <a:gs pos="25830">
                          <a:srgbClr val="EAAD37"/>
                        </a:gs>
                        <a:gs pos="35010">
                          <a:srgbClr val="E49923"/>
                        </a:gs>
                        <a:gs pos="44190">
                          <a:srgbClr val="E08D17"/>
                        </a:gs>
                        <a:gs pos="53330">
                          <a:srgbClr val="DF8913"/>
                        </a:gs>
                        <a:gs pos="100000">
                          <a:srgbClr val="B54804"/>
                        </a:gs>
                      </a:gsLst>
                      <a:lin ang="16200000" scaled="1"/>
                    </a:gra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4" name="任意多边形: 形状 173">
                    <a:extLst>
                      <a:ext uri="{FF2B5EF4-FFF2-40B4-BE49-F238E27FC236}">
                        <a16:creationId xmlns:a16="http://schemas.microsoft.com/office/drawing/2014/main" id="{26DE3B31-5D9B-CD36-37AC-5012118CD2F3}"/>
                      </a:ext>
                    </a:extLst>
                  </p:cNvPr>
                  <p:cNvSpPr/>
                  <p:nvPr/>
                </p:nvSpPr>
                <p:spPr>
                  <a:xfrm>
                    <a:off x="798671" y="2745200"/>
                    <a:ext cx="9525" cy="280606"/>
                  </a:xfrm>
                  <a:custGeom>
                    <a:avLst/>
                    <a:gdLst>
                      <a:gd name="connsiteX0" fmla="*/ 0 w 9525"/>
                      <a:gd name="connsiteY0" fmla="*/ 0 h 280606"/>
                      <a:gd name="connsiteX1" fmla="*/ 0 w 9525"/>
                      <a:gd name="connsiteY1" fmla="*/ 280607 h 2806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280606">
                        <a:moveTo>
                          <a:pt x="0" y="0"/>
                        </a:moveTo>
                        <a:lnTo>
                          <a:pt x="0" y="280607"/>
                        </a:lnTo>
                      </a:path>
                    </a:pathLst>
                  </a:custGeom>
                  <a:ln w="9495" cap="flat">
                    <a:gradFill>
                      <a:gsLst>
                        <a:gs pos="0">
                          <a:srgbClr val="F8DC80"/>
                        </a:gs>
                        <a:gs pos="20000">
                          <a:srgbClr val="EFBE48"/>
                        </a:gs>
                        <a:gs pos="25830">
                          <a:srgbClr val="EAAD37"/>
                        </a:gs>
                        <a:gs pos="35010">
                          <a:srgbClr val="E49923"/>
                        </a:gs>
                        <a:gs pos="44190">
                          <a:srgbClr val="E08D17"/>
                        </a:gs>
                        <a:gs pos="53330">
                          <a:srgbClr val="DF8913"/>
                        </a:gs>
                        <a:gs pos="100000">
                          <a:srgbClr val="B54804"/>
                        </a:gs>
                      </a:gsLst>
                      <a:lin ang="16200000" scaled="1"/>
                    </a:gra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5" name="任意多边形: 形状 174">
                    <a:extLst>
                      <a:ext uri="{FF2B5EF4-FFF2-40B4-BE49-F238E27FC236}">
                        <a16:creationId xmlns:a16="http://schemas.microsoft.com/office/drawing/2014/main" id="{4613FD71-59A9-A10A-EBD1-4F970D3DFC02}"/>
                      </a:ext>
                    </a:extLst>
                  </p:cNvPr>
                  <p:cNvSpPr/>
                  <p:nvPr/>
                </p:nvSpPr>
                <p:spPr>
                  <a:xfrm>
                    <a:off x="813339" y="2745200"/>
                    <a:ext cx="9525" cy="280606"/>
                  </a:xfrm>
                  <a:custGeom>
                    <a:avLst/>
                    <a:gdLst>
                      <a:gd name="connsiteX0" fmla="*/ 0 w 9525"/>
                      <a:gd name="connsiteY0" fmla="*/ 0 h 280606"/>
                      <a:gd name="connsiteX1" fmla="*/ 0 w 9525"/>
                      <a:gd name="connsiteY1" fmla="*/ 280607 h 2806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280606">
                        <a:moveTo>
                          <a:pt x="0" y="0"/>
                        </a:moveTo>
                        <a:lnTo>
                          <a:pt x="0" y="280607"/>
                        </a:lnTo>
                      </a:path>
                    </a:pathLst>
                  </a:custGeom>
                  <a:ln w="9495" cap="flat">
                    <a:gradFill>
                      <a:gsLst>
                        <a:gs pos="0">
                          <a:srgbClr val="F8DC80"/>
                        </a:gs>
                        <a:gs pos="20000">
                          <a:srgbClr val="EFBE48"/>
                        </a:gs>
                        <a:gs pos="25830">
                          <a:srgbClr val="EAAD37"/>
                        </a:gs>
                        <a:gs pos="35010">
                          <a:srgbClr val="E49923"/>
                        </a:gs>
                        <a:gs pos="44190">
                          <a:srgbClr val="E08D17"/>
                        </a:gs>
                        <a:gs pos="53330">
                          <a:srgbClr val="DF8913"/>
                        </a:gs>
                        <a:gs pos="100000">
                          <a:srgbClr val="B54804"/>
                        </a:gs>
                      </a:gsLst>
                      <a:lin ang="16200000" scaled="1"/>
                    </a:gra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6" name="任意多边形: 形状 175">
                    <a:extLst>
                      <a:ext uri="{FF2B5EF4-FFF2-40B4-BE49-F238E27FC236}">
                        <a16:creationId xmlns:a16="http://schemas.microsoft.com/office/drawing/2014/main" id="{30ED1322-13D1-94C2-DD08-2E63522E9C95}"/>
                      </a:ext>
                    </a:extLst>
                  </p:cNvPr>
                  <p:cNvSpPr/>
                  <p:nvPr/>
                </p:nvSpPr>
                <p:spPr>
                  <a:xfrm>
                    <a:off x="828008" y="2745200"/>
                    <a:ext cx="9525" cy="280606"/>
                  </a:xfrm>
                  <a:custGeom>
                    <a:avLst/>
                    <a:gdLst>
                      <a:gd name="connsiteX0" fmla="*/ 0 w 9525"/>
                      <a:gd name="connsiteY0" fmla="*/ 0 h 280606"/>
                      <a:gd name="connsiteX1" fmla="*/ 0 w 9525"/>
                      <a:gd name="connsiteY1" fmla="*/ 280607 h 2806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280606">
                        <a:moveTo>
                          <a:pt x="0" y="0"/>
                        </a:moveTo>
                        <a:lnTo>
                          <a:pt x="0" y="280607"/>
                        </a:lnTo>
                      </a:path>
                    </a:pathLst>
                  </a:custGeom>
                  <a:ln w="9495" cap="flat">
                    <a:gradFill>
                      <a:gsLst>
                        <a:gs pos="0">
                          <a:srgbClr val="F8DC80"/>
                        </a:gs>
                        <a:gs pos="20000">
                          <a:srgbClr val="EFBE48"/>
                        </a:gs>
                        <a:gs pos="25830">
                          <a:srgbClr val="EAAD37"/>
                        </a:gs>
                        <a:gs pos="35010">
                          <a:srgbClr val="E49923"/>
                        </a:gs>
                        <a:gs pos="44190">
                          <a:srgbClr val="E08D17"/>
                        </a:gs>
                        <a:gs pos="53330">
                          <a:srgbClr val="DF8913"/>
                        </a:gs>
                        <a:gs pos="100000">
                          <a:srgbClr val="B54804"/>
                        </a:gs>
                      </a:gsLst>
                      <a:lin ang="16200000" scaled="1"/>
                    </a:gra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7" name="任意多边形: 形状 176">
                    <a:extLst>
                      <a:ext uri="{FF2B5EF4-FFF2-40B4-BE49-F238E27FC236}">
                        <a16:creationId xmlns:a16="http://schemas.microsoft.com/office/drawing/2014/main" id="{A2C9AE1F-720A-2401-1385-4C608CC544C7}"/>
                      </a:ext>
                    </a:extLst>
                  </p:cNvPr>
                  <p:cNvSpPr/>
                  <p:nvPr/>
                </p:nvSpPr>
                <p:spPr>
                  <a:xfrm>
                    <a:off x="842676" y="2745200"/>
                    <a:ext cx="9525" cy="280606"/>
                  </a:xfrm>
                  <a:custGeom>
                    <a:avLst/>
                    <a:gdLst>
                      <a:gd name="connsiteX0" fmla="*/ 0 w 9525"/>
                      <a:gd name="connsiteY0" fmla="*/ 0 h 280606"/>
                      <a:gd name="connsiteX1" fmla="*/ 0 w 9525"/>
                      <a:gd name="connsiteY1" fmla="*/ 280607 h 2806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280606">
                        <a:moveTo>
                          <a:pt x="0" y="0"/>
                        </a:moveTo>
                        <a:lnTo>
                          <a:pt x="0" y="280607"/>
                        </a:lnTo>
                      </a:path>
                    </a:pathLst>
                  </a:custGeom>
                  <a:ln w="9495" cap="flat">
                    <a:gradFill>
                      <a:gsLst>
                        <a:gs pos="0">
                          <a:srgbClr val="F8DC80"/>
                        </a:gs>
                        <a:gs pos="20000">
                          <a:srgbClr val="EFBE48"/>
                        </a:gs>
                        <a:gs pos="25830">
                          <a:srgbClr val="EAAD37"/>
                        </a:gs>
                        <a:gs pos="35010">
                          <a:srgbClr val="E49923"/>
                        </a:gs>
                        <a:gs pos="44190">
                          <a:srgbClr val="E08D17"/>
                        </a:gs>
                        <a:gs pos="53330">
                          <a:srgbClr val="DF8913"/>
                        </a:gs>
                        <a:gs pos="100000">
                          <a:srgbClr val="B54804"/>
                        </a:gs>
                      </a:gsLst>
                      <a:lin ang="16200000" scaled="1"/>
                    </a:gra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8" name="任意多边形: 形状 177">
                    <a:extLst>
                      <a:ext uri="{FF2B5EF4-FFF2-40B4-BE49-F238E27FC236}">
                        <a16:creationId xmlns:a16="http://schemas.microsoft.com/office/drawing/2014/main" id="{96A90032-61A2-1201-B219-B5D54BA667DC}"/>
                      </a:ext>
                    </a:extLst>
                  </p:cNvPr>
                  <p:cNvSpPr/>
                  <p:nvPr/>
                </p:nvSpPr>
                <p:spPr>
                  <a:xfrm>
                    <a:off x="857345" y="2745200"/>
                    <a:ext cx="9525" cy="280606"/>
                  </a:xfrm>
                  <a:custGeom>
                    <a:avLst/>
                    <a:gdLst>
                      <a:gd name="connsiteX0" fmla="*/ 0 w 9525"/>
                      <a:gd name="connsiteY0" fmla="*/ 0 h 280606"/>
                      <a:gd name="connsiteX1" fmla="*/ 0 w 9525"/>
                      <a:gd name="connsiteY1" fmla="*/ 280607 h 2806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280606">
                        <a:moveTo>
                          <a:pt x="0" y="0"/>
                        </a:moveTo>
                        <a:lnTo>
                          <a:pt x="0" y="280607"/>
                        </a:lnTo>
                      </a:path>
                    </a:pathLst>
                  </a:custGeom>
                  <a:ln w="9495" cap="flat">
                    <a:gradFill>
                      <a:gsLst>
                        <a:gs pos="0">
                          <a:srgbClr val="F8DC80"/>
                        </a:gs>
                        <a:gs pos="20000">
                          <a:srgbClr val="EFBE48"/>
                        </a:gs>
                        <a:gs pos="25830">
                          <a:srgbClr val="EAAD37"/>
                        </a:gs>
                        <a:gs pos="35010">
                          <a:srgbClr val="E49923"/>
                        </a:gs>
                        <a:gs pos="44190">
                          <a:srgbClr val="E08D17"/>
                        </a:gs>
                        <a:gs pos="53330">
                          <a:srgbClr val="DF8913"/>
                        </a:gs>
                        <a:gs pos="100000">
                          <a:srgbClr val="B54804"/>
                        </a:gs>
                      </a:gsLst>
                      <a:lin ang="16200000" scaled="1"/>
                    </a:gra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26" name="图形 175">
                  <a:extLst>
                    <a:ext uri="{FF2B5EF4-FFF2-40B4-BE49-F238E27FC236}">
                      <a16:creationId xmlns:a16="http://schemas.microsoft.com/office/drawing/2014/main" id="{CD45CFA0-8E1E-F782-67C1-ABE51E6AE562}"/>
                    </a:ext>
                  </a:extLst>
                </p:cNvPr>
                <p:cNvGrpSpPr/>
                <p:nvPr/>
              </p:nvGrpSpPr>
              <p:grpSpPr>
                <a:xfrm>
                  <a:off x="673703" y="2677858"/>
                  <a:ext cx="205835" cy="90392"/>
                  <a:chOff x="673703" y="2677858"/>
                  <a:chExt cx="205835" cy="90392"/>
                </a:xfrm>
              </p:grpSpPr>
              <p:sp>
                <p:nvSpPr>
                  <p:cNvPr id="165" name="任意多边形: 形状 164">
                    <a:extLst>
                      <a:ext uri="{FF2B5EF4-FFF2-40B4-BE49-F238E27FC236}">
                        <a16:creationId xmlns:a16="http://schemas.microsoft.com/office/drawing/2014/main" id="{D7AC2CC0-AB41-CF8D-D5B3-5D2CACB1A619}"/>
                      </a:ext>
                    </a:extLst>
                  </p:cNvPr>
                  <p:cNvSpPr/>
                  <p:nvPr/>
                </p:nvSpPr>
                <p:spPr>
                  <a:xfrm>
                    <a:off x="673703" y="2677858"/>
                    <a:ext cx="205835" cy="90392"/>
                  </a:xfrm>
                  <a:custGeom>
                    <a:avLst/>
                    <a:gdLst>
                      <a:gd name="connsiteX0" fmla="*/ 0 w 205835"/>
                      <a:gd name="connsiteY0" fmla="*/ 0 h 90392"/>
                      <a:gd name="connsiteX1" fmla="*/ 205835 w 205835"/>
                      <a:gd name="connsiteY1" fmla="*/ 0 h 90392"/>
                      <a:gd name="connsiteX2" fmla="*/ 205835 w 205835"/>
                      <a:gd name="connsiteY2" fmla="*/ 54007 h 90392"/>
                      <a:gd name="connsiteX3" fmla="*/ 169450 w 205835"/>
                      <a:gd name="connsiteY3" fmla="*/ 90392 h 90392"/>
                      <a:gd name="connsiteX4" fmla="*/ 36385 w 205835"/>
                      <a:gd name="connsiteY4" fmla="*/ 90392 h 90392"/>
                      <a:gd name="connsiteX5" fmla="*/ 0 w 205835"/>
                      <a:gd name="connsiteY5" fmla="*/ 54007 h 90392"/>
                      <a:gd name="connsiteX6" fmla="*/ 0 w 205835"/>
                      <a:gd name="connsiteY6" fmla="*/ 0 h 903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05835" h="90392">
                        <a:moveTo>
                          <a:pt x="0" y="0"/>
                        </a:moveTo>
                        <a:lnTo>
                          <a:pt x="205835" y="0"/>
                        </a:lnTo>
                        <a:lnTo>
                          <a:pt x="205835" y="54007"/>
                        </a:lnTo>
                        <a:cubicBezTo>
                          <a:pt x="205835" y="74104"/>
                          <a:pt x="189547" y="90392"/>
                          <a:pt x="169450" y="90392"/>
                        </a:cubicBezTo>
                        <a:lnTo>
                          <a:pt x="36385" y="90392"/>
                        </a:lnTo>
                        <a:cubicBezTo>
                          <a:pt x="16288" y="90392"/>
                          <a:pt x="0" y="74104"/>
                          <a:pt x="0" y="54007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F8DC80"/>
                      </a:gs>
                      <a:gs pos="20000">
                        <a:srgbClr val="EFBE48"/>
                      </a:gs>
                      <a:gs pos="25830">
                        <a:srgbClr val="EAAD37"/>
                      </a:gs>
                      <a:gs pos="35010">
                        <a:srgbClr val="E49923"/>
                      </a:gs>
                      <a:gs pos="44190">
                        <a:srgbClr val="E08D17"/>
                      </a:gs>
                      <a:gs pos="53330">
                        <a:srgbClr val="DF8913"/>
                      </a:gs>
                      <a:gs pos="100000">
                        <a:srgbClr val="B54804"/>
                      </a:gs>
                    </a:gsLst>
                    <a:lin ang="16200000" scaled="1"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6" name="任意多边形: 形状 165">
                    <a:extLst>
                      <a:ext uri="{FF2B5EF4-FFF2-40B4-BE49-F238E27FC236}">
                        <a16:creationId xmlns:a16="http://schemas.microsoft.com/office/drawing/2014/main" id="{8E472E45-87FA-FBD6-DBFF-DDFF438A936F}"/>
                      </a:ext>
                    </a:extLst>
                  </p:cNvPr>
                  <p:cNvSpPr/>
                  <p:nvPr/>
                </p:nvSpPr>
                <p:spPr>
                  <a:xfrm>
                    <a:off x="673703" y="2677858"/>
                    <a:ext cx="205835" cy="90392"/>
                  </a:xfrm>
                  <a:custGeom>
                    <a:avLst/>
                    <a:gdLst>
                      <a:gd name="connsiteX0" fmla="*/ 0 w 205835"/>
                      <a:gd name="connsiteY0" fmla="*/ 0 h 90392"/>
                      <a:gd name="connsiteX1" fmla="*/ 205835 w 205835"/>
                      <a:gd name="connsiteY1" fmla="*/ 0 h 90392"/>
                      <a:gd name="connsiteX2" fmla="*/ 205835 w 205835"/>
                      <a:gd name="connsiteY2" fmla="*/ 54007 h 90392"/>
                      <a:gd name="connsiteX3" fmla="*/ 169450 w 205835"/>
                      <a:gd name="connsiteY3" fmla="*/ 90392 h 90392"/>
                      <a:gd name="connsiteX4" fmla="*/ 36385 w 205835"/>
                      <a:gd name="connsiteY4" fmla="*/ 90392 h 90392"/>
                      <a:gd name="connsiteX5" fmla="*/ 0 w 205835"/>
                      <a:gd name="connsiteY5" fmla="*/ 54007 h 90392"/>
                      <a:gd name="connsiteX6" fmla="*/ 0 w 205835"/>
                      <a:gd name="connsiteY6" fmla="*/ 0 h 903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05835" h="90392">
                        <a:moveTo>
                          <a:pt x="0" y="0"/>
                        </a:moveTo>
                        <a:lnTo>
                          <a:pt x="205835" y="0"/>
                        </a:lnTo>
                        <a:lnTo>
                          <a:pt x="205835" y="54007"/>
                        </a:lnTo>
                        <a:cubicBezTo>
                          <a:pt x="205835" y="74104"/>
                          <a:pt x="189547" y="90392"/>
                          <a:pt x="169450" y="90392"/>
                        </a:cubicBezTo>
                        <a:lnTo>
                          <a:pt x="36385" y="90392"/>
                        </a:lnTo>
                        <a:cubicBezTo>
                          <a:pt x="16288" y="90392"/>
                          <a:pt x="0" y="74104"/>
                          <a:pt x="0" y="54007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CF9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28" name="图形 175">
                  <a:extLst>
                    <a:ext uri="{FF2B5EF4-FFF2-40B4-BE49-F238E27FC236}">
                      <a16:creationId xmlns:a16="http://schemas.microsoft.com/office/drawing/2014/main" id="{CDE74457-7B93-DD1D-C27D-8D852A13D90F}"/>
                    </a:ext>
                  </a:extLst>
                </p:cNvPr>
                <p:cNvGrpSpPr/>
                <p:nvPr/>
              </p:nvGrpSpPr>
              <p:grpSpPr>
                <a:xfrm>
                  <a:off x="646842" y="1616678"/>
                  <a:ext cx="259556" cy="114014"/>
                  <a:chOff x="646842" y="1616678"/>
                  <a:chExt cx="259556" cy="114014"/>
                </a:xfrm>
              </p:grpSpPr>
              <p:sp>
                <p:nvSpPr>
                  <p:cNvPr id="163" name="任意多边形: 形状 162">
                    <a:extLst>
                      <a:ext uri="{FF2B5EF4-FFF2-40B4-BE49-F238E27FC236}">
                        <a16:creationId xmlns:a16="http://schemas.microsoft.com/office/drawing/2014/main" id="{CC7DEC76-52B5-6071-ABF0-0CD1B0BD3CB9}"/>
                      </a:ext>
                    </a:extLst>
                  </p:cNvPr>
                  <p:cNvSpPr/>
                  <p:nvPr/>
                </p:nvSpPr>
                <p:spPr>
                  <a:xfrm>
                    <a:off x="646842" y="1616678"/>
                    <a:ext cx="259556" cy="114014"/>
                  </a:xfrm>
                  <a:custGeom>
                    <a:avLst/>
                    <a:gdLst>
                      <a:gd name="connsiteX0" fmla="*/ 259556 w 259556"/>
                      <a:gd name="connsiteY0" fmla="*/ 114014 h 114014"/>
                      <a:gd name="connsiteX1" fmla="*/ 0 w 259556"/>
                      <a:gd name="connsiteY1" fmla="*/ 114014 h 114014"/>
                      <a:gd name="connsiteX2" fmla="*/ 0 w 259556"/>
                      <a:gd name="connsiteY2" fmla="*/ 45911 h 114014"/>
                      <a:gd name="connsiteX3" fmla="*/ 45910 w 259556"/>
                      <a:gd name="connsiteY3" fmla="*/ 0 h 114014"/>
                      <a:gd name="connsiteX4" fmla="*/ 213741 w 259556"/>
                      <a:gd name="connsiteY4" fmla="*/ 0 h 114014"/>
                      <a:gd name="connsiteX5" fmla="*/ 259556 w 259556"/>
                      <a:gd name="connsiteY5" fmla="*/ 45911 h 114014"/>
                      <a:gd name="connsiteX6" fmla="*/ 259556 w 259556"/>
                      <a:gd name="connsiteY6" fmla="*/ 114014 h 1140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59556" h="114014">
                        <a:moveTo>
                          <a:pt x="259556" y="114014"/>
                        </a:moveTo>
                        <a:lnTo>
                          <a:pt x="0" y="114014"/>
                        </a:lnTo>
                        <a:lnTo>
                          <a:pt x="0" y="45911"/>
                        </a:lnTo>
                        <a:cubicBezTo>
                          <a:pt x="0" y="20574"/>
                          <a:pt x="20574" y="0"/>
                          <a:pt x="45910" y="0"/>
                        </a:cubicBezTo>
                        <a:lnTo>
                          <a:pt x="213741" y="0"/>
                        </a:lnTo>
                        <a:cubicBezTo>
                          <a:pt x="239077" y="0"/>
                          <a:pt x="259556" y="20574"/>
                          <a:pt x="259556" y="45911"/>
                        </a:cubicBezTo>
                        <a:lnTo>
                          <a:pt x="259556" y="114014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F8DC80"/>
                      </a:gs>
                      <a:gs pos="20000">
                        <a:srgbClr val="EFBE48"/>
                      </a:gs>
                      <a:gs pos="25830">
                        <a:srgbClr val="EAAD37"/>
                      </a:gs>
                      <a:gs pos="35010">
                        <a:srgbClr val="E49923"/>
                      </a:gs>
                      <a:gs pos="44190">
                        <a:srgbClr val="E08D17"/>
                      </a:gs>
                      <a:gs pos="53330">
                        <a:srgbClr val="DF8913"/>
                      </a:gs>
                      <a:gs pos="100000">
                        <a:srgbClr val="B54804"/>
                      </a:gs>
                    </a:gsLst>
                    <a:lin ang="0" scaled="1"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4" name="任意多边形: 形状 163">
                    <a:extLst>
                      <a:ext uri="{FF2B5EF4-FFF2-40B4-BE49-F238E27FC236}">
                        <a16:creationId xmlns:a16="http://schemas.microsoft.com/office/drawing/2014/main" id="{F6946B35-07FE-0F89-620F-3FCE9B0589DF}"/>
                      </a:ext>
                    </a:extLst>
                  </p:cNvPr>
                  <p:cNvSpPr/>
                  <p:nvPr/>
                </p:nvSpPr>
                <p:spPr>
                  <a:xfrm>
                    <a:off x="646842" y="1616678"/>
                    <a:ext cx="259556" cy="114014"/>
                  </a:xfrm>
                  <a:custGeom>
                    <a:avLst/>
                    <a:gdLst>
                      <a:gd name="connsiteX0" fmla="*/ 259556 w 259556"/>
                      <a:gd name="connsiteY0" fmla="*/ 114014 h 114014"/>
                      <a:gd name="connsiteX1" fmla="*/ 0 w 259556"/>
                      <a:gd name="connsiteY1" fmla="*/ 114014 h 114014"/>
                      <a:gd name="connsiteX2" fmla="*/ 0 w 259556"/>
                      <a:gd name="connsiteY2" fmla="*/ 45911 h 114014"/>
                      <a:gd name="connsiteX3" fmla="*/ 45910 w 259556"/>
                      <a:gd name="connsiteY3" fmla="*/ 0 h 114014"/>
                      <a:gd name="connsiteX4" fmla="*/ 213741 w 259556"/>
                      <a:gd name="connsiteY4" fmla="*/ 0 h 114014"/>
                      <a:gd name="connsiteX5" fmla="*/ 259556 w 259556"/>
                      <a:gd name="connsiteY5" fmla="*/ 45911 h 114014"/>
                      <a:gd name="connsiteX6" fmla="*/ 259556 w 259556"/>
                      <a:gd name="connsiteY6" fmla="*/ 114014 h 1140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59556" h="114014">
                        <a:moveTo>
                          <a:pt x="259556" y="114014"/>
                        </a:moveTo>
                        <a:lnTo>
                          <a:pt x="0" y="114014"/>
                        </a:lnTo>
                        <a:lnTo>
                          <a:pt x="0" y="45911"/>
                        </a:lnTo>
                        <a:cubicBezTo>
                          <a:pt x="0" y="20574"/>
                          <a:pt x="20574" y="0"/>
                          <a:pt x="45910" y="0"/>
                        </a:cubicBezTo>
                        <a:lnTo>
                          <a:pt x="213741" y="0"/>
                        </a:lnTo>
                        <a:cubicBezTo>
                          <a:pt x="239077" y="0"/>
                          <a:pt x="259556" y="20574"/>
                          <a:pt x="259556" y="45911"/>
                        </a:cubicBezTo>
                        <a:lnTo>
                          <a:pt x="259556" y="114014"/>
                        </a:lnTo>
                        <a:close/>
                      </a:path>
                    </a:pathLst>
                  </a:custGeom>
                  <a:solidFill>
                    <a:srgbClr val="FFCF9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29" name="图形 175">
                  <a:extLst>
                    <a:ext uri="{FF2B5EF4-FFF2-40B4-BE49-F238E27FC236}">
                      <a16:creationId xmlns:a16="http://schemas.microsoft.com/office/drawing/2014/main" id="{5EEEC0E1-6A98-E5C0-F164-69050876037E}"/>
                    </a:ext>
                  </a:extLst>
                </p:cNvPr>
                <p:cNvGrpSpPr/>
                <p:nvPr/>
              </p:nvGrpSpPr>
              <p:grpSpPr>
                <a:xfrm>
                  <a:off x="646747" y="2609088"/>
                  <a:ext cx="259651" cy="114014"/>
                  <a:chOff x="646747" y="2609088"/>
                  <a:chExt cx="259651" cy="114014"/>
                </a:xfrm>
              </p:grpSpPr>
              <p:sp>
                <p:nvSpPr>
                  <p:cNvPr id="161" name="任意多边形: 形状 160">
                    <a:extLst>
                      <a:ext uri="{FF2B5EF4-FFF2-40B4-BE49-F238E27FC236}">
                        <a16:creationId xmlns:a16="http://schemas.microsoft.com/office/drawing/2014/main" id="{A045B9DA-5ACD-919E-6C70-4787A9179AEE}"/>
                      </a:ext>
                    </a:extLst>
                  </p:cNvPr>
                  <p:cNvSpPr/>
                  <p:nvPr/>
                </p:nvSpPr>
                <p:spPr>
                  <a:xfrm>
                    <a:off x="646747" y="2609088"/>
                    <a:ext cx="259651" cy="114014"/>
                  </a:xfrm>
                  <a:custGeom>
                    <a:avLst/>
                    <a:gdLst>
                      <a:gd name="connsiteX0" fmla="*/ 95 w 259651"/>
                      <a:gd name="connsiteY0" fmla="*/ 0 h 114014"/>
                      <a:gd name="connsiteX1" fmla="*/ 259652 w 259651"/>
                      <a:gd name="connsiteY1" fmla="*/ 0 h 114014"/>
                      <a:gd name="connsiteX2" fmla="*/ 259652 w 259651"/>
                      <a:gd name="connsiteY2" fmla="*/ 68104 h 114014"/>
                      <a:gd name="connsiteX3" fmla="*/ 213836 w 259651"/>
                      <a:gd name="connsiteY3" fmla="*/ 114014 h 114014"/>
                      <a:gd name="connsiteX4" fmla="*/ 45910 w 259651"/>
                      <a:gd name="connsiteY4" fmla="*/ 114014 h 114014"/>
                      <a:gd name="connsiteX5" fmla="*/ 0 w 259651"/>
                      <a:gd name="connsiteY5" fmla="*/ 68104 h 114014"/>
                      <a:gd name="connsiteX6" fmla="*/ 0 w 259651"/>
                      <a:gd name="connsiteY6" fmla="*/ 0 h 1140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59651" h="114014">
                        <a:moveTo>
                          <a:pt x="95" y="0"/>
                        </a:moveTo>
                        <a:lnTo>
                          <a:pt x="259652" y="0"/>
                        </a:lnTo>
                        <a:lnTo>
                          <a:pt x="259652" y="68104"/>
                        </a:lnTo>
                        <a:cubicBezTo>
                          <a:pt x="259652" y="93440"/>
                          <a:pt x="239077" y="114014"/>
                          <a:pt x="213836" y="114014"/>
                        </a:cubicBezTo>
                        <a:lnTo>
                          <a:pt x="45910" y="114014"/>
                        </a:lnTo>
                        <a:cubicBezTo>
                          <a:pt x="20574" y="114014"/>
                          <a:pt x="0" y="93440"/>
                          <a:pt x="0" y="68104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F8DC80"/>
                      </a:gs>
                      <a:gs pos="20000">
                        <a:srgbClr val="EFBE48"/>
                      </a:gs>
                      <a:gs pos="25830">
                        <a:srgbClr val="EAAD37"/>
                      </a:gs>
                      <a:gs pos="35010">
                        <a:srgbClr val="E49923"/>
                      </a:gs>
                      <a:gs pos="44190">
                        <a:srgbClr val="E08D17"/>
                      </a:gs>
                      <a:gs pos="53330">
                        <a:srgbClr val="DF8913"/>
                      </a:gs>
                      <a:gs pos="100000">
                        <a:srgbClr val="B54804"/>
                      </a:gs>
                    </a:gsLst>
                    <a:lin ang="16200000" scaled="1"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2" name="任意多边形: 形状 161">
                    <a:extLst>
                      <a:ext uri="{FF2B5EF4-FFF2-40B4-BE49-F238E27FC236}">
                        <a16:creationId xmlns:a16="http://schemas.microsoft.com/office/drawing/2014/main" id="{F64745D8-29AE-8CA9-C0E3-BF16A4750808}"/>
                      </a:ext>
                    </a:extLst>
                  </p:cNvPr>
                  <p:cNvSpPr/>
                  <p:nvPr/>
                </p:nvSpPr>
                <p:spPr>
                  <a:xfrm>
                    <a:off x="646747" y="2609088"/>
                    <a:ext cx="259651" cy="114014"/>
                  </a:xfrm>
                  <a:custGeom>
                    <a:avLst/>
                    <a:gdLst>
                      <a:gd name="connsiteX0" fmla="*/ 95 w 259651"/>
                      <a:gd name="connsiteY0" fmla="*/ 0 h 114014"/>
                      <a:gd name="connsiteX1" fmla="*/ 259652 w 259651"/>
                      <a:gd name="connsiteY1" fmla="*/ 0 h 114014"/>
                      <a:gd name="connsiteX2" fmla="*/ 259652 w 259651"/>
                      <a:gd name="connsiteY2" fmla="*/ 68104 h 114014"/>
                      <a:gd name="connsiteX3" fmla="*/ 213836 w 259651"/>
                      <a:gd name="connsiteY3" fmla="*/ 114014 h 114014"/>
                      <a:gd name="connsiteX4" fmla="*/ 45910 w 259651"/>
                      <a:gd name="connsiteY4" fmla="*/ 114014 h 114014"/>
                      <a:gd name="connsiteX5" fmla="*/ 0 w 259651"/>
                      <a:gd name="connsiteY5" fmla="*/ 68104 h 114014"/>
                      <a:gd name="connsiteX6" fmla="*/ 0 w 259651"/>
                      <a:gd name="connsiteY6" fmla="*/ 0 h 1140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59651" h="114014">
                        <a:moveTo>
                          <a:pt x="95" y="0"/>
                        </a:moveTo>
                        <a:lnTo>
                          <a:pt x="259652" y="0"/>
                        </a:lnTo>
                        <a:lnTo>
                          <a:pt x="259652" y="68104"/>
                        </a:lnTo>
                        <a:cubicBezTo>
                          <a:pt x="259652" y="93440"/>
                          <a:pt x="239077" y="114014"/>
                          <a:pt x="213836" y="114014"/>
                        </a:cubicBezTo>
                        <a:lnTo>
                          <a:pt x="45910" y="114014"/>
                        </a:lnTo>
                        <a:cubicBezTo>
                          <a:pt x="20574" y="114014"/>
                          <a:pt x="0" y="93440"/>
                          <a:pt x="0" y="68104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CF9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30" name="图形 175">
                  <a:extLst>
                    <a:ext uri="{FF2B5EF4-FFF2-40B4-BE49-F238E27FC236}">
                      <a16:creationId xmlns:a16="http://schemas.microsoft.com/office/drawing/2014/main" id="{0D1A26BC-C11E-72A5-FEE8-76F216B2616E}"/>
                    </a:ext>
                  </a:extLst>
                </p:cNvPr>
                <p:cNvGrpSpPr/>
                <p:nvPr/>
              </p:nvGrpSpPr>
              <p:grpSpPr>
                <a:xfrm>
                  <a:off x="172021" y="1684020"/>
                  <a:ext cx="1209103" cy="982027"/>
                  <a:chOff x="172021" y="1684020"/>
                  <a:chExt cx="1209103" cy="982027"/>
                </a:xfrm>
              </p:grpSpPr>
              <p:grpSp>
                <p:nvGrpSpPr>
                  <p:cNvPr id="131" name="图形 175">
                    <a:extLst>
                      <a:ext uri="{FF2B5EF4-FFF2-40B4-BE49-F238E27FC236}">
                        <a16:creationId xmlns:a16="http://schemas.microsoft.com/office/drawing/2014/main" id="{59AD8D67-6BCF-2D67-7733-C12E56165D13}"/>
                      </a:ext>
                    </a:extLst>
                  </p:cNvPr>
                  <p:cNvGrpSpPr/>
                  <p:nvPr/>
                </p:nvGrpSpPr>
                <p:grpSpPr>
                  <a:xfrm>
                    <a:off x="172021" y="1684020"/>
                    <a:ext cx="604552" cy="982027"/>
                    <a:chOff x="172021" y="1684020"/>
                    <a:chExt cx="604552" cy="982027"/>
                  </a:xfrm>
                </p:grpSpPr>
                <p:sp>
                  <p:nvSpPr>
                    <p:cNvPr id="157" name="任意多边形: 形状 156">
                      <a:extLst>
                        <a:ext uri="{FF2B5EF4-FFF2-40B4-BE49-F238E27FC236}">
                          <a16:creationId xmlns:a16="http://schemas.microsoft.com/office/drawing/2014/main" id="{A46EB071-F2BA-F199-02B2-A43B6113C44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72021" y="1684020"/>
                      <a:ext cx="604551" cy="982027"/>
                    </a:xfrm>
                    <a:custGeom>
                      <a:avLst/>
                      <a:gdLst>
                        <a:gd name="connsiteX0" fmla="*/ 604552 w 604551"/>
                        <a:gd name="connsiteY0" fmla="*/ 0 h 982027"/>
                        <a:gd name="connsiteX1" fmla="*/ 0 w 604551"/>
                        <a:gd name="connsiteY1" fmla="*/ 491014 h 982027"/>
                        <a:gd name="connsiteX2" fmla="*/ 604552 w 604551"/>
                        <a:gd name="connsiteY2" fmla="*/ 982027 h 982027"/>
                        <a:gd name="connsiteX3" fmla="*/ 604552 w 604551"/>
                        <a:gd name="connsiteY3" fmla="*/ 0 h 98202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604551" h="982027">
                          <a:moveTo>
                            <a:pt x="604552" y="0"/>
                          </a:moveTo>
                          <a:cubicBezTo>
                            <a:pt x="270701" y="0"/>
                            <a:pt x="0" y="219837"/>
                            <a:pt x="0" y="491014"/>
                          </a:cubicBezTo>
                          <a:cubicBezTo>
                            <a:pt x="0" y="762191"/>
                            <a:pt x="270701" y="982027"/>
                            <a:pt x="604552" y="982027"/>
                          </a:cubicBezTo>
                          <a:lnTo>
                            <a:pt x="604552" y="0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3670">
                          <a:srgbClr val="FFC000"/>
                        </a:gs>
                        <a:gs pos="50000">
                          <a:srgbClr val="FF713D"/>
                        </a:gs>
                        <a:gs pos="100000">
                          <a:srgbClr val="FFC000"/>
                        </a:gs>
                      </a:gsLst>
                      <a:lin ang="540000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158" name="图形 175">
                      <a:extLst>
                        <a:ext uri="{FF2B5EF4-FFF2-40B4-BE49-F238E27FC236}">
                          <a16:creationId xmlns:a16="http://schemas.microsoft.com/office/drawing/2014/main" id="{BFA13AF2-4FC5-DD5E-5961-69D3B477B347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83642" y="1684020"/>
                      <a:ext cx="592931" cy="982027"/>
                      <a:chOff x="183642" y="1684020"/>
                      <a:chExt cx="592931" cy="982027"/>
                    </a:xfrm>
                  </p:grpSpPr>
                  <p:sp>
                    <p:nvSpPr>
                      <p:cNvPr id="159" name="任意多边形: 形状 158">
                        <a:extLst>
                          <a:ext uri="{FF2B5EF4-FFF2-40B4-BE49-F238E27FC236}">
                            <a16:creationId xmlns:a16="http://schemas.microsoft.com/office/drawing/2014/main" id="{076EA148-71D6-5EF1-72DE-859197C86C2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83642" y="1684020"/>
                        <a:ext cx="592931" cy="982027"/>
                      </a:xfrm>
                      <a:custGeom>
                        <a:avLst/>
                        <a:gdLst>
                          <a:gd name="connsiteX0" fmla="*/ 592931 w 592931"/>
                          <a:gd name="connsiteY0" fmla="*/ 0 h 982027"/>
                          <a:gd name="connsiteX1" fmla="*/ 0 w 592931"/>
                          <a:gd name="connsiteY1" fmla="*/ 491014 h 982027"/>
                          <a:gd name="connsiteX2" fmla="*/ 592931 w 592931"/>
                          <a:gd name="connsiteY2" fmla="*/ 982027 h 982027"/>
                          <a:gd name="connsiteX3" fmla="*/ 592931 w 592931"/>
                          <a:gd name="connsiteY3" fmla="*/ 0 h 98202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592931" h="982027">
                            <a:moveTo>
                              <a:pt x="592931" y="0"/>
                            </a:moveTo>
                            <a:cubicBezTo>
                              <a:pt x="265462" y="0"/>
                              <a:pt x="0" y="219837"/>
                              <a:pt x="0" y="491014"/>
                            </a:cubicBezTo>
                            <a:cubicBezTo>
                              <a:pt x="0" y="762191"/>
                              <a:pt x="265462" y="982027"/>
                              <a:pt x="592931" y="982027"/>
                            </a:cubicBezTo>
                            <a:lnTo>
                              <a:pt x="592931" y="0"/>
                            </a:ln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F7151"/>
                          </a:gs>
                          <a:gs pos="47950">
                            <a:srgbClr val="CB191C"/>
                          </a:gs>
                          <a:gs pos="100000">
                            <a:srgbClr val="AB000B"/>
                          </a:gs>
                        </a:gsLst>
                        <a:lin ang="1552986" scaled="1"/>
                      </a:gra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60" name="任意多边形: 形状 159">
                        <a:extLst>
                          <a:ext uri="{FF2B5EF4-FFF2-40B4-BE49-F238E27FC236}">
                            <a16:creationId xmlns:a16="http://schemas.microsoft.com/office/drawing/2014/main" id="{8BABFA7B-D011-89A3-3F2C-EEBB5287347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83642" y="1684020"/>
                        <a:ext cx="592931" cy="982027"/>
                      </a:xfrm>
                      <a:custGeom>
                        <a:avLst/>
                        <a:gdLst>
                          <a:gd name="connsiteX0" fmla="*/ 592931 w 592931"/>
                          <a:gd name="connsiteY0" fmla="*/ 0 h 982027"/>
                          <a:gd name="connsiteX1" fmla="*/ 0 w 592931"/>
                          <a:gd name="connsiteY1" fmla="*/ 491014 h 982027"/>
                          <a:gd name="connsiteX2" fmla="*/ 592931 w 592931"/>
                          <a:gd name="connsiteY2" fmla="*/ 982027 h 982027"/>
                          <a:gd name="connsiteX3" fmla="*/ 592931 w 592931"/>
                          <a:gd name="connsiteY3" fmla="*/ 0 h 98202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592931" h="982027">
                            <a:moveTo>
                              <a:pt x="592931" y="0"/>
                            </a:moveTo>
                            <a:cubicBezTo>
                              <a:pt x="265462" y="0"/>
                              <a:pt x="0" y="219837"/>
                              <a:pt x="0" y="491014"/>
                            </a:cubicBezTo>
                            <a:cubicBezTo>
                              <a:pt x="0" y="762191"/>
                              <a:pt x="265462" y="982027"/>
                              <a:pt x="592931" y="982027"/>
                            </a:cubicBezTo>
                            <a:lnTo>
                              <a:pt x="592931" y="0"/>
                            </a:lnTo>
                            <a:close/>
                          </a:path>
                        </a:pathLst>
                      </a:custGeom>
                      <a:gradFill flip="none" rotWithShape="1">
                        <a:gsLst>
                          <a:gs pos="100000">
                            <a:srgbClr val="FF0000"/>
                          </a:gs>
                          <a:gs pos="0">
                            <a:srgbClr val="C00000"/>
                          </a:gs>
                        </a:gsLst>
                        <a:lin ang="0" scaled="1"/>
                        <a:tileRect/>
                      </a:gra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endParaRPr lang="zh-CN" altLang="en-US" dirty="0"/>
                      </a:p>
                    </p:txBody>
                  </p:sp>
                </p:grpSp>
              </p:grpSp>
              <p:grpSp>
                <p:nvGrpSpPr>
                  <p:cNvPr id="132" name="图形 175">
                    <a:extLst>
                      <a:ext uri="{FF2B5EF4-FFF2-40B4-BE49-F238E27FC236}">
                        <a16:creationId xmlns:a16="http://schemas.microsoft.com/office/drawing/2014/main" id="{434584C4-7D63-454F-9065-E629454E3DE0}"/>
                      </a:ext>
                    </a:extLst>
                  </p:cNvPr>
                  <p:cNvGrpSpPr/>
                  <p:nvPr/>
                </p:nvGrpSpPr>
                <p:grpSpPr>
                  <a:xfrm>
                    <a:off x="288035" y="1684020"/>
                    <a:ext cx="488537" cy="982027"/>
                    <a:chOff x="288035" y="1684020"/>
                    <a:chExt cx="488537" cy="982027"/>
                  </a:xfrm>
                </p:grpSpPr>
                <p:sp>
                  <p:nvSpPr>
                    <p:cNvPr id="153" name="任意多边形: 形状 152">
                      <a:extLst>
                        <a:ext uri="{FF2B5EF4-FFF2-40B4-BE49-F238E27FC236}">
                          <a16:creationId xmlns:a16="http://schemas.microsoft.com/office/drawing/2014/main" id="{B45418DB-3B86-BA54-3DA5-004DEF616E7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88035" y="1684020"/>
                      <a:ext cx="488537" cy="982027"/>
                    </a:xfrm>
                    <a:custGeom>
                      <a:avLst/>
                      <a:gdLst>
                        <a:gd name="connsiteX0" fmla="*/ 488537 w 488537"/>
                        <a:gd name="connsiteY0" fmla="*/ 0 h 982027"/>
                        <a:gd name="connsiteX1" fmla="*/ 0 w 488537"/>
                        <a:gd name="connsiteY1" fmla="*/ 491014 h 982027"/>
                        <a:gd name="connsiteX2" fmla="*/ 488537 w 488537"/>
                        <a:gd name="connsiteY2" fmla="*/ 982027 h 982027"/>
                        <a:gd name="connsiteX3" fmla="*/ 488537 w 488537"/>
                        <a:gd name="connsiteY3" fmla="*/ 0 h 98202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488537" h="982027">
                          <a:moveTo>
                            <a:pt x="488537" y="0"/>
                          </a:moveTo>
                          <a:cubicBezTo>
                            <a:pt x="218789" y="0"/>
                            <a:pt x="0" y="219837"/>
                            <a:pt x="0" y="491014"/>
                          </a:cubicBezTo>
                          <a:cubicBezTo>
                            <a:pt x="0" y="762191"/>
                            <a:pt x="218694" y="982027"/>
                            <a:pt x="488537" y="982027"/>
                          </a:cubicBezTo>
                          <a:lnTo>
                            <a:pt x="488537" y="0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3670">
                          <a:srgbClr val="FFC000"/>
                        </a:gs>
                        <a:gs pos="50000">
                          <a:srgbClr val="FF713D"/>
                        </a:gs>
                        <a:gs pos="100000">
                          <a:srgbClr val="FFC000"/>
                        </a:gs>
                      </a:gsLst>
                      <a:lin ang="540000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154" name="图形 175">
                      <a:extLst>
                        <a:ext uri="{FF2B5EF4-FFF2-40B4-BE49-F238E27FC236}">
                          <a16:creationId xmlns:a16="http://schemas.microsoft.com/office/drawing/2014/main" id="{B7100AE3-A60A-61B0-C92E-3B566A81F0E0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05085" y="1684020"/>
                      <a:ext cx="471487" cy="982027"/>
                      <a:chOff x="305085" y="1684020"/>
                      <a:chExt cx="471487" cy="982027"/>
                    </a:xfrm>
                  </p:grpSpPr>
                  <p:sp>
                    <p:nvSpPr>
                      <p:cNvPr id="155" name="任意多边形: 形状 154">
                        <a:extLst>
                          <a:ext uri="{FF2B5EF4-FFF2-40B4-BE49-F238E27FC236}">
                            <a16:creationId xmlns:a16="http://schemas.microsoft.com/office/drawing/2014/main" id="{5B79C01D-19B2-E1D7-3F9D-C2884D96D20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05085" y="1684020"/>
                        <a:ext cx="471487" cy="982027"/>
                      </a:xfrm>
                      <a:custGeom>
                        <a:avLst/>
                        <a:gdLst>
                          <a:gd name="connsiteX0" fmla="*/ 471488 w 471487"/>
                          <a:gd name="connsiteY0" fmla="*/ 0 h 982027"/>
                          <a:gd name="connsiteX1" fmla="*/ 0 w 471487"/>
                          <a:gd name="connsiteY1" fmla="*/ 491014 h 982027"/>
                          <a:gd name="connsiteX2" fmla="*/ 471488 w 471487"/>
                          <a:gd name="connsiteY2" fmla="*/ 982027 h 982027"/>
                          <a:gd name="connsiteX3" fmla="*/ 471488 w 471487"/>
                          <a:gd name="connsiteY3" fmla="*/ 0 h 98202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471487" h="982027">
                            <a:moveTo>
                              <a:pt x="471488" y="0"/>
                            </a:moveTo>
                            <a:cubicBezTo>
                              <a:pt x="211074" y="0"/>
                              <a:pt x="0" y="219837"/>
                              <a:pt x="0" y="491014"/>
                            </a:cubicBezTo>
                            <a:cubicBezTo>
                              <a:pt x="0" y="762191"/>
                              <a:pt x="211074" y="982027"/>
                              <a:pt x="471488" y="982027"/>
                            </a:cubicBezTo>
                            <a:lnTo>
                              <a:pt x="471488" y="0"/>
                            </a:ln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F7151"/>
                          </a:gs>
                          <a:gs pos="47950">
                            <a:srgbClr val="CB191C"/>
                          </a:gs>
                          <a:gs pos="100000">
                            <a:srgbClr val="AB000B"/>
                          </a:gs>
                        </a:gsLst>
                        <a:lin ang="1497093" scaled="1"/>
                      </a:gra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56" name="任意多边形: 形状 155">
                        <a:extLst>
                          <a:ext uri="{FF2B5EF4-FFF2-40B4-BE49-F238E27FC236}">
                            <a16:creationId xmlns:a16="http://schemas.microsoft.com/office/drawing/2014/main" id="{A8C3FBDB-8F0C-7AD6-BF80-38E5DEAEA89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05085" y="1684020"/>
                        <a:ext cx="471487" cy="982027"/>
                      </a:xfrm>
                      <a:custGeom>
                        <a:avLst/>
                        <a:gdLst>
                          <a:gd name="connsiteX0" fmla="*/ 471488 w 471487"/>
                          <a:gd name="connsiteY0" fmla="*/ 0 h 982027"/>
                          <a:gd name="connsiteX1" fmla="*/ 0 w 471487"/>
                          <a:gd name="connsiteY1" fmla="*/ 491014 h 982027"/>
                          <a:gd name="connsiteX2" fmla="*/ 471488 w 471487"/>
                          <a:gd name="connsiteY2" fmla="*/ 982027 h 982027"/>
                          <a:gd name="connsiteX3" fmla="*/ 471488 w 471487"/>
                          <a:gd name="connsiteY3" fmla="*/ 0 h 98202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471487" h="982027">
                            <a:moveTo>
                              <a:pt x="471488" y="0"/>
                            </a:moveTo>
                            <a:cubicBezTo>
                              <a:pt x="211074" y="0"/>
                              <a:pt x="0" y="219837"/>
                              <a:pt x="0" y="491014"/>
                            </a:cubicBezTo>
                            <a:cubicBezTo>
                              <a:pt x="0" y="762191"/>
                              <a:pt x="211074" y="982027"/>
                              <a:pt x="471488" y="982027"/>
                            </a:cubicBezTo>
                            <a:lnTo>
                              <a:pt x="471488" y="0"/>
                            </a:lnTo>
                            <a:close/>
                          </a:path>
                        </a:pathLst>
                      </a:custGeom>
                      <a:gradFill flip="none" rotWithShape="1">
                        <a:gsLst>
                          <a:gs pos="100000">
                            <a:srgbClr val="FF0000"/>
                          </a:gs>
                          <a:gs pos="0">
                            <a:srgbClr val="C00000"/>
                          </a:gs>
                        </a:gsLst>
                        <a:lin ang="0" scaled="1"/>
                        <a:tileRect/>
                      </a:gra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  <p:grpSp>
                <p:nvGrpSpPr>
                  <p:cNvPr id="133" name="图形 175">
                    <a:extLst>
                      <a:ext uri="{FF2B5EF4-FFF2-40B4-BE49-F238E27FC236}">
                        <a16:creationId xmlns:a16="http://schemas.microsoft.com/office/drawing/2014/main" id="{7BED9FAD-C5B2-6B26-F33B-9F7E7CD75BB6}"/>
                      </a:ext>
                    </a:extLst>
                  </p:cNvPr>
                  <p:cNvGrpSpPr/>
                  <p:nvPr/>
                </p:nvGrpSpPr>
                <p:grpSpPr>
                  <a:xfrm>
                    <a:off x="466915" y="1684020"/>
                    <a:ext cx="309657" cy="982027"/>
                    <a:chOff x="466915" y="1684020"/>
                    <a:chExt cx="309657" cy="982027"/>
                  </a:xfrm>
                </p:grpSpPr>
                <p:sp>
                  <p:nvSpPr>
                    <p:cNvPr id="149" name="任意多边形: 形状 148">
                      <a:extLst>
                        <a:ext uri="{FF2B5EF4-FFF2-40B4-BE49-F238E27FC236}">
                          <a16:creationId xmlns:a16="http://schemas.microsoft.com/office/drawing/2014/main" id="{7DD6F163-4FED-DB76-B361-400940A7C2B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6915" y="1684020"/>
                      <a:ext cx="309657" cy="982027"/>
                    </a:xfrm>
                    <a:custGeom>
                      <a:avLst/>
                      <a:gdLst>
                        <a:gd name="connsiteX0" fmla="*/ 309658 w 309657"/>
                        <a:gd name="connsiteY0" fmla="*/ 0 h 982027"/>
                        <a:gd name="connsiteX1" fmla="*/ 0 w 309657"/>
                        <a:gd name="connsiteY1" fmla="*/ 491014 h 982027"/>
                        <a:gd name="connsiteX2" fmla="*/ 309658 w 309657"/>
                        <a:gd name="connsiteY2" fmla="*/ 982027 h 982027"/>
                        <a:gd name="connsiteX3" fmla="*/ 309658 w 309657"/>
                        <a:gd name="connsiteY3" fmla="*/ 0 h 98202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09657" h="982027">
                          <a:moveTo>
                            <a:pt x="309658" y="0"/>
                          </a:moveTo>
                          <a:cubicBezTo>
                            <a:pt x="138589" y="0"/>
                            <a:pt x="0" y="219837"/>
                            <a:pt x="0" y="491014"/>
                          </a:cubicBezTo>
                          <a:cubicBezTo>
                            <a:pt x="0" y="762191"/>
                            <a:pt x="138684" y="982027"/>
                            <a:pt x="309658" y="982027"/>
                          </a:cubicBezTo>
                          <a:lnTo>
                            <a:pt x="309658" y="0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3670">
                          <a:srgbClr val="FFC000"/>
                        </a:gs>
                        <a:gs pos="50000">
                          <a:srgbClr val="FF713D"/>
                        </a:gs>
                        <a:gs pos="100000">
                          <a:srgbClr val="FFC000"/>
                        </a:gs>
                      </a:gsLst>
                      <a:lin ang="540000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150" name="图形 175">
                      <a:extLst>
                        <a:ext uri="{FF2B5EF4-FFF2-40B4-BE49-F238E27FC236}">
                          <a16:creationId xmlns:a16="http://schemas.microsoft.com/office/drawing/2014/main" id="{1C7B7EBF-8BFB-7FCB-DBA9-24AE6A3FEF0C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484822" y="1684020"/>
                      <a:ext cx="291750" cy="982027"/>
                      <a:chOff x="484822" y="1684020"/>
                      <a:chExt cx="291750" cy="982027"/>
                    </a:xfrm>
                  </p:grpSpPr>
                  <p:sp>
                    <p:nvSpPr>
                      <p:cNvPr id="151" name="任意多边形: 形状 150">
                        <a:extLst>
                          <a:ext uri="{FF2B5EF4-FFF2-40B4-BE49-F238E27FC236}">
                            <a16:creationId xmlns:a16="http://schemas.microsoft.com/office/drawing/2014/main" id="{18847FA2-F736-D69A-4B31-E8C63D04547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84822" y="1684020"/>
                        <a:ext cx="291750" cy="982027"/>
                      </a:xfrm>
                      <a:custGeom>
                        <a:avLst/>
                        <a:gdLst>
                          <a:gd name="connsiteX0" fmla="*/ 291751 w 291750"/>
                          <a:gd name="connsiteY0" fmla="*/ 0 h 982027"/>
                          <a:gd name="connsiteX1" fmla="*/ 0 w 291750"/>
                          <a:gd name="connsiteY1" fmla="*/ 491014 h 982027"/>
                          <a:gd name="connsiteX2" fmla="*/ 291751 w 291750"/>
                          <a:gd name="connsiteY2" fmla="*/ 982027 h 982027"/>
                          <a:gd name="connsiteX3" fmla="*/ 291751 w 291750"/>
                          <a:gd name="connsiteY3" fmla="*/ 0 h 98202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291750" h="982027">
                            <a:moveTo>
                              <a:pt x="291751" y="0"/>
                            </a:moveTo>
                            <a:cubicBezTo>
                              <a:pt x="130588" y="0"/>
                              <a:pt x="0" y="219837"/>
                              <a:pt x="0" y="491014"/>
                            </a:cubicBezTo>
                            <a:cubicBezTo>
                              <a:pt x="0" y="762191"/>
                              <a:pt x="130588" y="982027"/>
                              <a:pt x="291751" y="982027"/>
                            </a:cubicBezTo>
                            <a:lnTo>
                              <a:pt x="291751" y="0"/>
                            </a:ln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F7151"/>
                          </a:gs>
                          <a:gs pos="47950">
                            <a:srgbClr val="CB191C"/>
                          </a:gs>
                          <a:gs pos="100000">
                            <a:srgbClr val="AB000B"/>
                          </a:gs>
                        </a:gsLst>
                        <a:lin ang="2254985" scaled="1"/>
                      </a:gra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52" name="任意多边形: 形状 151">
                        <a:extLst>
                          <a:ext uri="{FF2B5EF4-FFF2-40B4-BE49-F238E27FC236}">
                            <a16:creationId xmlns:a16="http://schemas.microsoft.com/office/drawing/2014/main" id="{A1EFB4EE-DA9F-8C1B-0679-BB81340836D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84822" y="1684020"/>
                        <a:ext cx="291750" cy="982027"/>
                      </a:xfrm>
                      <a:custGeom>
                        <a:avLst/>
                        <a:gdLst>
                          <a:gd name="connsiteX0" fmla="*/ 291751 w 291750"/>
                          <a:gd name="connsiteY0" fmla="*/ 0 h 982027"/>
                          <a:gd name="connsiteX1" fmla="*/ 0 w 291750"/>
                          <a:gd name="connsiteY1" fmla="*/ 491014 h 982027"/>
                          <a:gd name="connsiteX2" fmla="*/ 291751 w 291750"/>
                          <a:gd name="connsiteY2" fmla="*/ 982027 h 982027"/>
                          <a:gd name="connsiteX3" fmla="*/ 291751 w 291750"/>
                          <a:gd name="connsiteY3" fmla="*/ 0 h 98202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291750" h="982027">
                            <a:moveTo>
                              <a:pt x="291751" y="0"/>
                            </a:moveTo>
                            <a:cubicBezTo>
                              <a:pt x="130588" y="0"/>
                              <a:pt x="0" y="219837"/>
                              <a:pt x="0" y="491014"/>
                            </a:cubicBezTo>
                            <a:cubicBezTo>
                              <a:pt x="0" y="762191"/>
                              <a:pt x="130588" y="982027"/>
                              <a:pt x="291751" y="982027"/>
                            </a:cubicBezTo>
                            <a:lnTo>
                              <a:pt x="291751" y="0"/>
                            </a:lnTo>
                            <a:close/>
                          </a:path>
                        </a:pathLst>
                      </a:custGeom>
                      <a:gradFill flip="none" rotWithShape="1">
                        <a:gsLst>
                          <a:gs pos="100000">
                            <a:srgbClr val="FF0000"/>
                          </a:gs>
                          <a:gs pos="0">
                            <a:srgbClr val="C00000"/>
                          </a:gs>
                        </a:gsLst>
                        <a:lin ang="0" scaled="1"/>
                        <a:tileRect/>
                      </a:gra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  <p:grpSp>
                <p:nvGrpSpPr>
                  <p:cNvPr id="134" name="图形 175">
                    <a:extLst>
                      <a:ext uri="{FF2B5EF4-FFF2-40B4-BE49-F238E27FC236}">
                        <a16:creationId xmlns:a16="http://schemas.microsoft.com/office/drawing/2014/main" id="{4E5727D8-5A4C-BD59-2687-F48BC69E76AC}"/>
                      </a:ext>
                    </a:extLst>
                  </p:cNvPr>
                  <p:cNvGrpSpPr/>
                  <p:nvPr/>
                </p:nvGrpSpPr>
                <p:grpSpPr>
                  <a:xfrm>
                    <a:off x="776573" y="1684020"/>
                    <a:ext cx="604551" cy="982027"/>
                    <a:chOff x="776573" y="1684020"/>
                    <a:chExt cx="604551" cy="982027"/>
                  </a:xfrm>
                </p:grpSpPr>
                <p:sp>
                  <p:nvSpPr>
                    <p:cNvPr id="145" name="任意多边形: 形状 144">
                      <a:extLst>
                        <a:ext uri="{FF2B5EF4-FFF2-40B4-BE49-F238E27FC236}">
                          <a16:creationId xmlns:a16="http://schemas.microsoft.com/office/drawing/2014/main" id="{0E624F92-1DA9-BE8B-5096-EEC98C57998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76573" y="1684020"/>
                      <a:ext cx="604551" cy="982027"/>
                    </a:xfrm>
                    <a:custGeom>
                      <a:avLst/>
                      <a:gdLst>
                        <a:gd name="connsiteX0" fmla="*/ 0 w 604551"/>
                        <a:gd name="connsiteY0" fmla="*/ 0 h 982027"/>
                        <a:gd name="connsiteX1" fmla="*/ 604552 w 604551"/>
                        <a:gd name="connsiteY1" fmla="*/ 491014 h 982027"/>
                        <a:gd name="connsiteX2" fmla="*/ 0 w 604551"/>
                        <a:gd name="connsiteY2" fmla="*/ 982027 h 982027"/>
                        <a:gd name="connsiteX3" fmla="*/ 0 w 604551"/>
                        <a:gd name="connsiteY3" fmla="*/ 0 h 98202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604551" h="982027">
                          <a:moveTo>
                            <a:pt x="0" y="0"/>
                          </a:moveTo>
                          <a:cubicBezTo>
                            <a:pt x="333851" y="0"/>
                            <a:pt x="604552" y="219837"/>
                            <a:pt x="604552" y="491014"/>
                          </a:cubicBezTo>
                          <a:cubicBezTo>
                            <a:pt x="604552" y="762191"/>
                            <a:pt x="333851" y="982027"/>
                            <a:pt x="0" y="982027"/>
                          </a:cubicBez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3670">
                          <a:srgbClr val="FFC000"/>
                        </a:gs>
                        <a:gs pos="50000">
                          <a:srgbClr val="FF713D"/>
                        </a:gs>
                        <a:gs pos="100000">
                          <a:srgbClr val="FFC000"/>
                        </a:gs>
                      </a:gsLst>
                      <a:lin ang="540000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146" name="图形 175">
                      <a:extLst>
                        <a:ext uri="{FF2B5EF4-FFF2-40B4-BE49-F238E27FC236}">
                          <a16:creationId xmlns:a16="http://schemas.microsoft.com/office/drawing/2014/main" id="{B5E501FD-843B-F604-4E87-C4B8756239F8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776573" y="1684020"/>
                      <a:ext cx="592931" cy="982027"/>
                      <a:chOff x="776573" y="1684020"/>
                      <a:chExt cx="592931" cy="982027"/>
                    </a:xfrm>
                  </p:grpSpPr>
                  <p:sp>
                    <p:nvSpPr>
                      <p:cNvPr id="147" name="任意多边形: 形状 146">
                        <a:extLst>
                          <a:ext uri="{FF2B5EF4-FFF2-40B4-BE49-F238E27FC236}">
                            <a16:creationId xmlns:a16="http://schemas.microsoft.com/office/drawing/2014/main" id="{F2A965D2-4B3C-6125-8704-EF4654A71B1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76573" y="1684020"/>
                        <a:ext cx="592931" cy="982027"/>
                      </a:xfrm>
                      <a:custGeom>
                        <a:avLst/>
                        <a:gdLst>
                          <a:gd name="connsiteX0" fmla="*/ 0 w 592931"/>
                          <a:gd name="connsiteY0" fmla="*/ 0 h 982027"/>
                          <a:gd name="connsiteX1" fmla="*/ 592931 w 592931"/>
                          <a:gd name="connsiteY1" fmla="*/ 491014 h 982027"/>
                          <a:gd name="connsiteX2" fmla="*/ 0 w 592931"/>
                          <a:gd name="connsiteY2" fmla="*/ 982027 h 982027"/>
                          <a:gd name="connsiteX3" fmla="*/ 0 w 592931"/>
                          <a:gd name="connsiteY3" fmla="*/ 0 h 98202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592931" h="982027">
                            <a:moveTo>
                              <a:pt x="0" y="0"/>
                            </a:moveTo>
                            <a:cubicBezTo>
                              <a:pt x="327470" y="0"/>
                              <a:pt x="592931" y="219837"/>
                              <a:pt x="592931" y="491014"/>
                            </a:cubicBezTo>
                            <a:cubicBezTo>
                              <a:pt x="592931" y="762191"/>
                              <a:pt x="327470" y="982027"/>
                              <a:pt x="0" y="982027"/>
                            </a:cubicBez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F7151"/>
                          </a:gs>
                          <a:gs pos="47950">
                            <a:srgbClr val="CB191C"/>
                          </a:gs>
                          <a:gs pos="100000">
                            <a:srgbClr val="AB000B"/>
                          </a:gs>
                        </a:gsLst>
                        <a:lin ang="9247021" scaled="1"/>
                      </a:gra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48" name="任意多边形: 形状 147">
                        <a:extLst>
                          <a:ext uri="{FF2B5EF4-FFF2-40B4-BE49-F238E27FC236}">
                            <a16:creationId xmlns:a16="http://schemas.microsoft.com/office/drawing/2014/main" id="{6839130C-8887-7B9F-8F92-80A555E2932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76573" y="1684020"/>
                        <a:ext cx="592931" cy="982027"/>
                      </a:xfrm>
                      <a:custGeom>
                        <a:avLst/>
                        <a:gdLst>
                          <a:gd name="connsiteX0" fmla="*/ 0 w 592931"/>
                          <a:gd name="connsiteY0" fmla="*/ 0 h 982027"/>
                          <a:gd name="connsiteX1" fmla="*/ 592931 w 592931"/>
                          <a:gd name="connsiteY1" fmla="*/ 491014 h 982027"/>
                          <a:gd name="connsiteX2" fmla="*/ 0 w 592931"/>
                          <a:gd name="connsiteY2" fmla="*/ 982027 h 982027"/>
                          <a:gd name="connsiteX3" fmla="*/ 0 w 592931"/>
                          <a:gd name="connsiteY3" fmla="*/ 0 h 98202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592931" h="982027">
                            <a:moveTo>
                              <a:pt x="0" y="0"/>
                            </a:moveTo>
                            <a:cubicBezTo>
                              <a:pt x="327470" y="0"/>
                              <a:pt x="592931" y="219837"/>
                              <a:pt x="592931" y="491014"/>
                            </a:cubicBezTo>
                            <a:cubicBezTo>
                              <a:pt x="592931" y="762191"/>
                              <a:pt x="327470" y="982027"/>
                              <a:pt x="0" y="982027"/>
                            </a:cubicBez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gradFill flip="none" rotWithShape="1">
                        <a:gsLst>
                          <a:gs pos="0">
                            <a:srgbClr val="FF0000"/>
                          </a:gs>
                          <a:gs pos="100000">
                            <a:srgbClr val="C00000"/>
                          </a:gs>
                        </a:gsLst>
                        <a:lin ang="0" scaled="1"/>
                        <a:tileRect/>
                      </a:gra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  <p:grpSp>
                <p:nvGrpSpPr>
                  <p:cNvPr id="135" name="图形 175">
                    <a:extLst>
                      <a:ext uri="{FF2B5EF4-FFF2-40B4-BE49-F238E27FC236}">
                        <a16:creationId xmlns:a16="http://schemas.microsoft.com/office/drawing/2014/main" id="{24CF9224-58C3-BE7E-5C44-F7905C8EA6D4}"/>
                      </a:ext>
                    </a:extLst>
                  </p:cNvPr>
                  <p:cNvGrpSpPr/>
                  <p:nvPr/>
                </p:nvGrpSpPr>
                <p:grpSpPr>
                  <a:xfrm>
                    <a:off x="776573" y="1684020"/>
                    <a:ext cx="488537" cy="982027"/>
                    <a:chOff x="776573" y="1684020"/>
                    <a:chExt cx="488537" cy="982027"/>
                  </a:xfrm>
                </p:grpSpPr>
                <p:sp>
                  <p:nvSpPr>
                    <p:cNvPr id="141" name="任意多边形: 形状 140">
                      <a:extLst>
                        <a:ext uri="{FF2B5EF4-FFF2-40B4-BE49-F238E27FC236}">
                          <a16:creationId xmlns:a16="http://schemas.microsoft.com/office/drawing/2014/main" id="{901A88A3-F400-2068-A1C9-780238763DD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76573" y="1684020"/>
                      <a:ext cx="488537" cy="982027"/>
                    </a:xfrm>
                    <a:custGeom>
                      <a:avLst/>
                      <a:gdLst>
                        <a:gd name="connsiteX0" fmla="*/ 0 w 488537"/>
                        <a:gd name="connsiteY0" fmla="*/ 0 h 982027"/>
                        <a:gd name="connsiteX1" fmla="*/ 488537 w 488537"/>
                        <a:gd name="connsiteY1" fmla="*/ 491014 h 982027"/>
                        <a:gd name="connsiteX2" fmla="*/ 0 w 488537"/>
                        <a:gd name="connsiteY2" fmla="*/ 982027 h 982027"/>
                        <a:gd name="connsiteX3" fmla="*/ 0 w 488537"/>
                        <a:gd name="connsiteY3" fmla="*/ 0 h 98202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488537" h="982027">
                          <a:moveTo>
                            <a:pt x="0" y="0"/>
                          </a:moveTo>
                          <a:cubicBezTo>
                            <a:pt x="269748" y="0"/>
                            <a:pt x="488537" y="219837"/>
                            <a:pt x="488537" y="491014"/>
                          </a:cubicBezTo>
                          <a:cubicBezTo>
                            <a:pt x="488537" y="762191"/>
                            <a:pt x="269843" y="982027"/>
                            <a:pt x="0" y="982027"/>
                          </a:cubicBez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3670">
                          <a:srgbClr val="FFC000"/>
                        </a:gs>
                        <a:gs pos="50000">
                          <a:srgbClr val="FF713D"/>
                        </a:gs>
                        <a:gs pos="100000">
                          <a:srgbClr val="FFC000"/>
                        </a:gs>
                      </a:gsLst>
                      <a:lin ang="540000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142" name="图形 175">
                      <a:extLst>
                        <a:ext uri="{FF2B5EF4-FFF2-40B4-BE49-F238E27FC236}">
                          <a16:creationId xmlns:a16="http://schemas.microsoft.com/office/drawing/2014/main" id="{EF8F889E-AE1B-F325-811B-7C97823AAF2A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776573" y="1684020"/>
                      <a:ext cx="471487" cy="982027"/>
                      <a:chOff x="776573" y="1684020"/>
                      <a:chExt cx="471487" cy="982027"/>
                    </a:xfrm>
                  </p:grpSpPr>
                  <p:sp>
                    <p:nvSpPr>
                      <p:cNvPr id="143" name="任意多边形: 形状 142">
                        <a:extLst>
                          <a:ext uri="{FF2B5EF4-FFF2-40B4-BE49-F238E27FC236}">
                            <a16:creationId xmlns:a16="http://schemas.microsoft.com/office/drawing/2014/main" id="{722AD35A-F3BF-788E-9991-674619F3CD9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76573" y="1684020"/>
                        <a:ext cx="471487" cy="982027"/>
                      </a:xfrm>
                      <a:custGeom>
                        <a:avLst/>
                        <a:gdLst>
                          <a:gd name="connsiteX0" fmla="*/ 0 w 471487"/>
                          <a:gd name="connsiteY0" fmla="*/ 0 h 982027"/>
                          <a:gd name="connsiteX1" fmla="*/ 471488 w 471487"/>
                          <a:gd name="connsiteY1" fmla="*/ 491014 h 982027"/>
                          <a:gd name="connsiteX2" fmla="*/ 0 w 471487"/>
                          <a:gd name="connsiteY2" fmla="*/ 982027 h 982027"/>
                          <a:gd name="connsiteX3" fmla="*/ 0 w 471487"/>
                          <a:gd name="connsiteY3" fmla="*/ 0 h 98202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471487" h="982027">
                            <a:moveTo>
                              <a:pt x="0" y="0"/>
                            </a:moveTo>
                            <a:cubicBezTo>
                              <a:pt x="260414" y="0"/>
                              <a:pt x="471488" y="219837"/>
                              <a:pt x="471488" y="491014"/>
                            </a:cubicBezTo>
                            <a:cubicBezTo>
                              <a:pt x="471488" y="762191"/>
                              <a:pt x="260414" y="982027"/>
                              <a:pt x="0" y="982027"/>
                            </a:cubicBez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F7151"/>
                          </a:gs>
                          <a:gs pos="47950">
                            <a:srgbClr val="CB191C"/>
                          </a:gs>
                          <a:gs pos="100000">
                            <a:srgbClr val="AB000B"/>
                          </a:gs>
                        </a:gsLst>
                        <a:lin ang="9302916" scaled="1"/>
                      </a:gra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44" name="任意多边形: 形状 143">
                        <a:extLst>
                          <a:ext uri="{FF2B5EF4-FFF2-40B4-BE49-F238E27FC236}">
                            <a16:creationId xmlns:a16="http://schemas.microsoft.com/office/drawing/2014/main" id="{D8D52FDE-1360-C1AB-282D-2FF6357FA2A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76573" y="1684020"/>
                        <a:ext cx="471487" cy="982027"/>
                      </a:xfrm>
                      <a:custGeom>
                        <a:avLst/>
                        <a:gdLst>
                          <a:gd name="connsiteX0" fmla="*/ 0 w 471487"/>
                          <a:gd name="connsiteY0" fmla="*/ 0 h 982027"/>
                          <a:gd name="connsiteX1" fmla="*/ 471488 w 471487"/>
                          <a:gd name="connsiteY1" fmla="*/ 491014 h 982027"/>
                          <a:gd name="connsiteX2" fmla="*/ 0 w 471487"/>
                          <a:gd name="connsiteY2" fmla="*/ 982027 h 982027"/>
                          <a:gd name="connsiteX3" fmla="*/ 0 w 471487"/>
                          <a:gd name="connsiteY3" fmla="*/ 0 h 98202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471487" h="982027">
                            <a:moveTo>
                              <a:pt x="0" y="0"/>
                            </a:moveTo>
                            <a:cubicBezTo>
                              <a:pt x="260414" y="0"/>
                              <a:pt x="471488" y="219837"/>
                              <a:pt x="471488" y="491014"/>
                            </a:cubicBezTo>
                            <a:cubicBezTo>
                              <a:pt x="471488" y="762191"/>
                              <a:pt x="260414" y="982027"/>
                              <a:pt x="0" y="982027"/>
                            </a:cubicBez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gradFill flip="none" rotWithShape="1">
                        <a:gsLst>
                          <a:gs pos="0">
                            <a:srgbClr val="FF0000"/>
                          </a:gs>
                          <a:gs pos="100000">
                            <a:srgbClr val="C00000"/>
                          </a:gs>
                        </a:gsLst>
                        <a:lin ang="0" scaled="1"/>
                        <a:tileRect/>
                      </a:gra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  <p:grpSp>
                <p:nvGrpSpPr>
                  <p:cNvPr id="136" name="图形 175">
                    <a:extLst>
                      <a:ext uri="{FF2B5EF4-FFF2-40B4-BE49-F238E27FC236}">
                        <a16:creationId xmlns:a16="http://schemas.microsoft.com/office/drawing/2014/main" id="{9C0C0DFA-B1B6-B0E5-2F7B-E5EAA306A3DE}"/>
                      </a:ext>
                    </a:extLst>
                  </p:cNvPr>
                  <p:cNvGrpSpPr/>
                  <p:nvPr/>
                </p:nvGrpSpPr>
                <p:grpSpPr>
                  <a:xfrm>
                    <a:off x="776573" y="1684020"/>
                    <a:ext cx="309657" cy="982027"/>
                    <a:chOff x="776573" y="1684020"/>
                    <a:chExt cx="309657" cy="982027"/>
                  </a:xfrm>
                </p:grpSpPr>
                <p:sp>
                  <p:nvSpPr>
                    <p:cNvPr id="137" name="任意多边形: 形状 136">
                      <a:extLst>
                        <a:ext uri="{FF2B5EF4-FFF2-40B4-BE49-F238E27FC236}">
                          <a16:creationId xmlns:a16="http://schemas.microsoft.com/office/drawing/2014/main" id="{F599F7D7-219C-4FF7-7945-E824ED64B85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76573" y="1684020"/>
                      <a:ext cx="309657" cy="982027"/>
                    </a:xfrm>
                    <a:custGeom>
                      <a:avLst/>
                      <a:gdLst>
                        <a:gd name="connsiteX0" fmla="*/ 0 w 309657"/>
                        <a:gd name="connsiteY0" fmla="*/ 0 h 982027"/>
                        <a:gd name="connsiteX1" fmla="*/ 309658 w 309657"/>
                        <a:gd name="connsiteY1" fmla="*/ 491014 h 982027"/>
                        <a:gd name="connsiteX2" fmla="*/ 0 w 309657"/>
                        <a:gd name="connsiteY2" fmla="*/ 982027 h 982027"/>
                        <a:gd name="connsiteX3" fmla="*/ 0 w 309657"/>
                        <a:gd name="connsiteY3" fmla="*/ 0 h 98202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09657" h="982027">
                          <a:moveTo>
                            <a:pt x="0" y="0"/>
                          </a:moveTo>
                          <a:cubicBezTo>
                            <a:pt x="171069" y="0"/>
                            <a:pt x="309658" y="219837"/>
                            <a:pt x="309658" y="491014"/>
                          </a:cubicBezTo>
                          <a:cubicBezTo>
                            <a:pt x="309658" y="762191"/>
                            <a:pt x="170974" y="982027"/>
                            <a:pt x="0" y="982027"/>
                          </a:cubicBez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3670">
                          <a:srgbClr val="FFC000"/>
                        </a:gs>
                        <a:gs pos="50000">
                          <a:srgbClr val="FF713D"/>
                        </a:gs>
                        <a:gs pos="100000">
                          <a:srgbClr val="FFC000"/>
                        </a:gs>
                      </a:gsLst>
                      <a:lin ang="540000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138" name="图形 175">
                      <a:extLst>
                        <a:ext uri="{FF2B5EF4-FFF2-40B4-BE49-F238E27FC236}">
                          <a16:creationId xmlns:a16="http://schemas.microsoft.com/office/drawing/2014/main" id="{8F83344A-3066-83B3-9C04-A0D141BD06BE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776573" y="1684020"/>
                      <a:ext cx="291750" cy="982027"/>
                      <a:chOff x="776573" y="1684020"/>
                      <a:chExt cx="291750" cy="982027"/>
                    </a:xfrm>
                  </p:grpSpPr>
                  <p:sp>
                    <p:nvSpPr>
                      <p:cNvPr id="139" name="任意多边形: 形状 138">
                        <a:extLst>
                          <a:ext uri="{FF2B5EF4-FFF2-40B4-BE49-F238E27FC236}">
                            <a16:creationId xmlns:a16="http://schemas.microsoft.com/office/drawing/2014/main" id="{273207A7-FDF1-5B17-49E0-9E1D3AAD1D9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76573" y="1684020"/>
                        <a:ext cx="291750" cy="982027"/>
                      </a:xfrm>
                      <a:custGeom>
                        <a:avLst/>
                        <a:gdLst>
                          <a:gd name="connsiteX0" fmla="*/ 0 w 291750"/>
                          <a:gd name="connsiteY0" fmla="*/ 0 h 982027"/>
                          <a:gd name="connsiteX1" fmla="*/ 291751 w 291750"/>
                          <a:gd name="connsiteY1" fmla="*/ 491014 h 982027"/>
                          <a:gd name="connsiteX2" fmla="*/ 0 w 291750"/>
                          <a:gd name="connsiteY2" fmla="*/ 982027 h 982027"/>
                          <a:gd name="connsiteX3" fmla="*/ 0 w 291750"/>
                          <a:gd name="connsiteY3" fmla="*/ 0 h 98202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291750" h="982027">
                            <a:moveTo>
                              <a:pt x="0" y="0"/>
                            </a:moveTo>
                            <a:cubicBezTo>
                              <a:pt x="161163" y="0"/>
                              <a:pt x="291751" y="219837"/>
                              <a:pt x="291751" y="491014"/>
                            </a:cubicBezTo>
                            <a:cubicBezTo>
                              <a:pt x="291751" y="762191"/>
                              <a:pt x="161163" y="982027"/>
                              <a:pt x="0" y="982027"/>
                            </a:cubicBez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F7151"/>
                          </a:gs>
                          <a:gs pos="47950">
                            <a:srgbClr val="CB191C"/>
                          </a:gs>
                          <a:gs pos="100000">
                            <a:srgbClr val="AB000B"/>
                          </a:gs>
                        </a:gsLst>
                        <a:lin ang="8598621" scaled="1"/>
                      </a:gra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40" name="任意多边形: 形状 139">
                        <a:extLst>
                          <a:ext uri="{FF2B5EF4-FFF2-40B4-BE49-F238E27FC236}">
                            <a16:creationId xmlns:a16="http://schemas.microsoft.com/office/drawing/2014/main" id="{ED26DD7D-E06A-5B84-742D-718932D0136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76573" y="1684020"/>
                        <a:ext cx="291750" cy="982027"/>
                      </a:xfrm>
                      <a:custGeom>
                        <a:avLst/>
                        <a:gdLst>
                          <a:gd name="connsiteX0" fmla="*/ 0 w 291750"/>
                          <a:gd name="connsiteY0" fmla="*/ 0 h 982027"/>
                          <a:gd name="connsiteX1" fmla="*/ 291751 w 291750"/>
                          <a:gd name="connsiteY1" fmla="*/ 491014 h 982027"/>
                          <a:gd name="connsiteX2" fmla="*/ 0 w 291750"/>
                          <a:gd name="connsiteY2" fmla="*/ 982027 h 982027"/>
                          <a:gd name="connsiteX3" fmla="*/ 0 w 291750"/>
                          <a:gd name="connsiteY3" fmla="*/ 0 h 98202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291750" h="982027">
                            <a:moveTo>
                              <a:pt x="0" y="0"/>
                            </a:moveTo>
                            <a:cubicBezTo>
                              <a:pt x="161163" y="0"/>
                              <a:pt x="291751" y="219837"/>
                              <a:pt x="291751" y="491014"/>
                            </a:cubicBezTo>
                            <a:cubicBezTo>
                              <a:pt x="291751" y="762191"/>
                              <a:pt x="161163" y="982027"/>
                              <a:pt x="0" y="982027"/>
                            </a:cubicBez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gradFill flip="none" rotWithShape="1">
                        <a:gsLst>
                          <a:gs pos="0">
                            <a:srgbClr val="FF0000"/>
                          </a:gs>
                          <a:gs pos="100000">
                            <a:srgbClr val="C00000"/>
                          </a:gs>
                        </a:gsLst>
                        <a:lin ang="0" scaled="1"/>
                        <a:tileRect/>
                      </a:gra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</p:grpSp>
          </p:grpSp>
          <p:sp>
            <p:nvSpPr>
              <p:cNvPr id="184" name="椭圆 183">
                <a:extLst>
                  <a:ext uri="{FF2B5EF4-FFF2-40B4-BE49-F238E27FC236}">
                    <a16:creationId xmlns:a16="http://schemas.microsoft.com/office/drawing/2014/main" id="{107A0424-6F9A-DFC5-1352-9CB6EF76C1A1}"/>
                  </a:ext>
                </a:extLst>
              </p:cNvPr>
              <p:cNvSpPr/>
              <p:nvPr/>
            </p:nvSpPr>
            <p:spPr>
              <a:xfrm>
                <a:off x="2945943" y="2585652"/>
                <a:ext cx="36000" cy="982789"/>
              </a:xfrm>
              <a:prstGeom prst="ellipse">
                <a:avLst/>
              </a:prstGeom>
              <a:gradFill>
                <a:gsLst>
                  <a:gs pos="3670">
                    <a:srgbClr val="FFC000"/>
                  </a:gs>
                  <a:gs pos="50000">
                    <a:srgbClr val="FF713D"/>
                  </a:gs>
                  <a:gs pos="100000">
                    <a:srgbClr val="FFC000"/>
                  </a:gs>
                </a:gsLst>
                <a:lin ang="5400000" scaled="1"/>
              </a:gra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88" name="组合 187">
            <a:extLst>
              <a:ext uri="{FF2B5EF4-FFF2-40B4-BE49-F238E27FC236}">
                <a16:creationId xmlns:a16="http://schemas.microsoft.com/office/drawing/2014/main" id="{74861D15-958C-CB9D-9C6F-24DB689CA54A}"/>
              </a:ext>
            </a:extLst>
          </p:cNvPr>
          <p:cNvGrpSpPr/>
          <p:nvPr/>
        </p:nvGrpSpPr>
        <p:grpSpPr>
          <a:xfrm>
            <a:off x="7139819" y="924546"/>
            <a:ext cx="2864178" cy="5011821"/>
            <a:chOff x="0" y="0"/>
            <a:chExt cx="3915148" cy="6850840"/>
          </a:xfrm>
        </p:grpSpPr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BADCEC1F-EF17-7F83-E2B8-09E63B67A285}"/>
                </a:ext>
              </a:extLst>
            </p:cNvPr>
            <p:cNvSpPr/>
            <p:nvPr/>
          </p:nvSpPr>
          <p:spPr>
            <a:xfrm>
              <a:off x="1960919" y="0"/>
              <a:ext cx="6690" cy="1393077"/>
            </a:xfrm>
            <a:custGeom>
              <a:avLst/>
              <a:gdLst>
                <a:gd name="connsiteX0" fmla="*/ 0 w 6690"/>
                <a:gd name="connsiteY0" fmla="*/ 1393077 h 1393077"/>
                <a:gd name="connsiteX1" fmla="*/ 0 w 6690"/>
                <a:gd name="connsiteY1" fmla="*/ 0 h 1393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90" h="1393077">
                  <a:moveTo>
                    <a:pt x="0" y="1393077"/>
                  </a:moveTo>
                  <a:lnTo>
                    <a:pt x="0" y="0"/>
                  </a:lnTo>
                </a:path>
              </a:pathLst>
            </a:custGeom>
            <a:ln w="33403" cap="flat">
              <a:solidFill>
                <a:srgbClr val="FF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90" name="图形 644">
              <a:extLst>
                <a:ext uri="{FF2B5EF4-FFF2-40B4-BE49-F238E27FC236}">
                  <a16:creationId xmlns:a16="http://schemas.microsoft.com/office/drawing/2014/main" id="{9175EF61-A2CD-307A-71E2-A9660351D525}"/>
                </a:ext>
              </a:extLst>
            </p:cNvPr>
            <p:cNvGrpSpPr/>
            <p:nvPr/>
          </p:nvGrpSpPr>
          <p:grpSpPr>
            <a:xfrm>
              <a:off x="1635950" y="1393144"/>
              <a:ext cx="649937" cy="307104"/>
              <a:chOff x="1635950" y="1393144"/>
              <a:chExt cx="649937" cy="307104"/>
            </a:xfrm>
          </p:grpSpPr>
          <p:sp>
            <p:nvSpPr>
              <p:cNvPr id="216" name="任意多边形: 形状 215">
                <a:extLst>
                  <a:ext uri="{FF2B5EF4-FFF2-40B4-BE49-F238E27FC236}">
                    <a16:creationId xmlns:a16="http://schemas.microsoft.com/office/drawing/2014/main" id="{8B2B219D-6F39-C24B-0968-E94415717099}"/>
                  </a:ext>
                </a:extLst>
              </p:cNvPr>
              <p:cNvSpPr/>
              <p:nvPr/>
            </p:nvSpPr>
            <p:spPr>
              <a:xfrm>
                <a:off x="1635950" y="1393144"/>
                <a:ext cx="649937" cy="307104"/>
              </a:xfrm>
              <a:custGeom>
                <a:avLst/>
                <a:gdLst>
                  <a:gd name="connsiteX0" fmla="*/ 649938 w 649937"/>
                  <a:gd name="connsiteY0" fmla="*/ 62291 h 307104"/>
                  <a:gd name="connsiteX1" fmla="*/ 324969 w 649937"/>
                  <a:gd name="connsiteY1" fmla="*/ 0 h 307104"/>
                  <a:gd name="connsiteX2" fmla="*/ 0 w 649937"/>
                  <a:gd name="connsiteY2" fmla="*/ 62291 h 307104"/>
                  <a:gd name="connsiteX3" fmla="*/ 0 w 649937"/>
                  <a:gd name="connsiteY3" fmla="*/ 244814 h 307104"/>
                  <a:gd name="connsiteX4" fmla="*/ 324969 w 649937"/>
                  <a:gd name="connsiteY4" fmla="*/ 307105 h 307104"/>
                  <a:gd name="connsiteX5" fmla="*/ 649938 w 649937"/>
                  <a:gd name="connsiteY5" fmla="*/ 244814 h 307104"/>
                  <a:gd name="connsiteX6" fmla="*/ 649938 w 649937"/>
                  <a:gd name="connsiteY6" fmla="*/ 62291 h 307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49937" h="307104">
                    <a:moveTo>
                      <a:pt x="649938" y="62291"/>
                    </a:moveTo>
                    <a:cubicBezTo>
                      <a:pt x="649938" y="27900"/>
                      <a:pt x="504481" y="0"/>
                      <a:pt x="324969" y="0"/>
                    </a:cubicBezTo>
                    <a:cubicBezTo>
                      <a:pt x="145524" y="0"/>
                      <a:pt x="0" y="27900"/>
                      <a:pt x="0" y="62291"/>
                    </a:cubicBezTo>
                    <a:cubicBezTo>
                      <a:pt x="0" y="62291"/>
                      <a:pt x="0" y="243074"/>
                      <a:pt x="0" y="244814"/>
                    </a:cubicBezTo>
                    <a:cubicBezTo>
                      <a:pt x="0" y="279204"/>
                      <a:pt x="145457" y="307105"/>
                      <a:pt x="324969" y="307105"/>
                    </a:cubicBezTo>
                    <a:cubicBezTo>
                      <a:pt x="504414" y="307105"/>
                      <a:pt x="649938" y="279204"/>
                      <a:pt x="649938" y="244814"/>
                    </a:cubicBezTo>
                    <a:cubicBezTo>
                      <a:pt x="649938" y="243007"/>
                      <a:pt x="649938" y="62291"/>
                      <a:pt x="649938" y="62291"/>
                    </a:cubicBezTo>
                    <a:close/>
                  </a:path>
                </a:pathLst>
              </a:custGeom>
              <a:gradFill>
                <a:gsLst>
                  <a:gs pos="0">
                    <a:srgbClr val="BA8B01"/>
                  </a:gs>
                  <a:gs pos="4380">
                    <a:srgbClr val="CDAA37"/>
                  </a:gs>
                  <a:gs pos="11210">
                    <a:srgbClr val="E8D886"/>
                  </a:gs>
                  <a:gs pos="16070">
                    <a:srgbClr val="F8F4B8"/>
                  </a:gs>
                  <a:gs pos="18470">
                    <a:srgbClr val="FFFFCB"/>
                  </a:gs>
                  <a:gs pos="29860">
                    <a:srgbClr val="FFFFCB"/>
                  </a:gs>
                  <a:gs pos="30780">
                    <a:srgbClr val="FDF9C1"/>
                  </a:gs>
                  <a:gs pos="34150">
                    <a:srgbClr val="F5E6A0"/>
                  </a:gs>
                  <a:gs pos="37400">
                    <a:srgbClr val="F0D989"/>
                  </a:gs>
                  <a:gs pos="40430">
                    <a:srgbClr val="EDD17B"/>
                  </a:gs>
                  <a:gs pos="43030">
                    <a:srgbClr val="ECCE76"/>
                  </a:gs>
                  <a:gs pos="48920">
                    <a:srgbClr val="A26F14"/>
                  </a:gs>
                  <a:gs pos="60510">
                    <a:srgbClr val="A26F14"/>
                  </a:gs>
                  <a:gs pos="60740">
                    <a:srgbClr val="A67418"/>
                  </a:gs>
                  <a:gs pos="62400">
                    <a:srgbClr val="C19234"/>
                  </a:gs>
                  <a:gs pos="64020">
                    <a:srgbClr val="D4A848"/>
                  </a:gs>
                  <a:gs pos="65580">
                    <a:srgbClr val="E0B654"/>
                  </a:gs>
                  <a:gs pos="66990">
                    <a:srgbClr val="E4BA58"/>
                  </a:gs>
                  <a:gs pos="67160">
                    <a:srgbClr val="D9A94D"/>
                  </a:gs>
                  <a:gs pos="67560">
                    <a:srgbClr val="C38737"/>
                  </a:gs>
                  <a:gs pos="67930">
                    <a:srgbClr val="B36F27"/>
                  </a:gs>
                  <a:gs pos="68280">
                    <a:srgbClr val="A9601D"/>
                  </a:gs>
                  <a:gs pos="68570">
                    <a:srgbClr val="A65B1A"/>
                  </a:gs>
                  <a:gs pos="69540">
                    <a:srgbClr val="AA6222"/>
                  </a:gs>
                  <a:gs pos="71040">
                    <a:srgbClr val="B57637"/>
                  </a:gs>
                  <a:gs pos="72870">
                    <a:srgbClr val="C6965B"/>
                  </a:gs>
                  <a:gs pos="74980">
                    <a:srgbClr val="DEC38B"/>
                  </a:gs>
                  <a:gs pos="77280">
                    <a:srgbClr val="FDFCC9"/>
                  </a:gs>
                  <a:gs pos="77410">
                    <a:srgbClr val="FFFFCD"/>
                  </a:gs>
                  <a:gs pos="79570">
                    <a:srgbClr val="FFFFCD"/>
                  </a:gs>
                  <a:gs pos="84680">
                    <a:srgbClr val="E5BD5D"/>
                  </a:gs>
                  <a:gs pos="88610">
                    <a:srgbClr val="BB913B"/>
                  </a:gs>
                  <a:gs pos="91160">
                    <a:srgbClr val="BB913B"/>
                  </a:gs>
                  <a:gs pos="91470">
                    <a:srgbClr val="BE9337"/>
                  </a:gs>
                  <a:gs pos="92500">
                    <a:srgbClr val="C39830"/>
                  </a:gs>
                  <a:gs pos="95090">
                    <a:srgbClr val="C5992E"/>
                  </a:gs>
                  <a:gs pos="100000">
                    <a:srgbClr val="7F470A"/>
                  </a:gs>
                </a:gsLst>
                <a:lin ang="0" scaled="1"/>
              </a:gradFill>
              <a:ln w="66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7" name="任意多边形: 形状 216">
                <a:extLst>
                  <a:ext uri="{FF2B5EF4-FFF2-40B4-BE49-F238E27FC236}">
                    <a16:creationId xmlns:a16="http://schemas.microsoft.com/office/drawing/2014/main" id="{07DD87BB-B81F-87E0-E02E-1C920D218927}"/>
                  </a:ext>
                </a:extLst>
              </p:cNvPr>
              <p:cNvSpPr/>
              <p:nvPr/>
            </p:nvSpPr>
            <p:spPr>
              <a:xfrm>
                <a:off x="1635950" y="1575600"/>
                <a:ext cx="649937" cy="124581"/>
              </a:xfrm>
              <a:custGeom>
                <a:avLst/>
                <a:gdLst>
                  <a:gd name="connsiteX0" fmla="*/ 649938 w 649937"/>
                  <a:gd name="connsiteY0" fmla="*/ 62291 h 124581"/>
                  <a:gd name="connsiteX1" fmla="*/ 324969 w 649937"/>
                  <a:gd name="connsiteY1" fmla="*/ 124581 h 124581"/>
                  <a:gd name="connsiteX2" fmla="*/ 0 w 649937"/>
                  <a:gd name="connsiteY2" fmla="*/ 62291 h 124581"/>
                  <a:gd name="connsiteX3" fmla="*/ 324969 w 649937"/>
                  <a:gd name="connsiteY3" fmla="*/ 0 h 124581"/>
                  <a:gd name="connsiteX4" fmla="*/ 649938 w 649937"/>
                  <a:gd name="connsiteY4" fmla="*/ 62291 h 124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9937" h="124581">
                    <a:moveTo>
                      <a:pt x="649938" y="62291"/>
                    </a:moveTo>
                    <a:cubicBezTo>
                      <a:pt x="649938" y="96693"/>
                      <a:pt x="504444" y="124581"/>
                      <a:pt x="324969" y="124581"/>
                    </a:cubicBezTo>
                    <a:cubicBezTo>
                      <a:pt x="145493" y="124581"/>
                      <a:pt x="0" y="96693"/>
                      <a:pt x="0" y="62291"/>
                    </a:cubicBezTo>
                    <a:cubicBezTo>
                      <a:pt x="0" y="27889"/>
                      <a:pt x="145493" y="0"/>
                      <a:pt x="324969" y="0"/>
                    </a:cubicBezTo>
                    <a:cubicBezTo>
                      <a:pt x="504444" y="0"/>
                      <a:pt x="649938" y="27889"/>
                      <a:pt x="649938" y="62291"/>
                    </a:cubicBezTo>
                    <a:close/>
                  </a:path>
                </a:pathLst>
              </a:custGeom>
              <a:solidFill>
                <a:srgbClr val="9B7900"/>
              </a:solidFill>
              <a:ln w="66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8" name="任意多边形: 形状 217">
                <a:extLst>
                  <a:ext uri="{FF2B5EF4-FFF2-40B4-BE49-F238E27FC236}">
                    <a16:creationId xmlns:a16="http://schemas.microsoft.com/office/drawing/2014/main" id="{BD8E9EDA-469B-0DFE-75CF-350366BA2752}"/>
                  </a:ext>
                </a:extLst>
              </p:cNvPr>
              <p:cNvSpPr/>
              <p:nvPr/>
            </p:nvSpPr>
            <p:spPr>
              <a:xfrm>
                <a:off x="1680912" y="1594133"/>
                <a:ext cx="560014" cy="95008"/>
              </a:xfrm>
              <a:custGeom>
                <a:avLst/>
                <a:gdLst>
                  <a:gd name="connsiteX0" fmla="*/ 560014 w 560014"/>
                  <a:gd name="connsiteY0" fmla="*/ 47504 h 95008"/>
                  <a:gd name="connsiteX1" fmla="*/ 280007 w 560014"/>
                  <a:gd name="connsiteY1" fmla="*/ 95008 h 95008"/>
                  <a:gd name="connsiteX2" fmla="*/ 0 w 560014"/>
                  <a:gd name="connsiteY2" fmla="*/ 47504 h 95008"/>
                  <a:gd name="connsiteX3" fmla="*/ 280007 w 560014"/>
                  <a:gd name="connsiteY3" fmla="*/ 0 h 95008"/>
                  <a:gd name="connsiteX4" fmla="*/ 560014 w 560014"/>
                  <a:gd name="connsiteY4" fmla="*/ 47504 h 95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0014" h="95008">
                    <a:moveTo>
                      <a:pt x="560014" y="47504"/>
                    </a:moveTo>
                    <a:cubicBezTo>
                      <a:pt x="560014" y="73732"/>
                      <a:pt x="434630" y="95008"/>
                      <a:pt x="280007" y="95008"/>
                    </a:cubicBezTo>
                    <a:cubicBezTo>
                      <a:pt x="125384" y="95008"/>
                      <a:pt x="0" y="73732"/>
                      <a:pt x="0" y="47504"/>
                    </a:cubicBezTo>
                    <a:cubicBezTo>
                      <a:pt x="0" y="21277"/>
                      <a:pt x="125384" y="0"/>
                      <a:pt x="280007" y="0"/>
                    </a:cubicBezTo>
                    <a:cubicBezTo>
                      <a:pt x="434630" y="0"/>
                      <a:pt x="560014" y="21277"/>
                      <a:pt x="560014" y="47504"/>
                    </a:cubicBezTo>
                    <a:close/>
                  </a:path>
                </a:pathLst>
              </a:custGeom>
              <a:solidFill>
                <a:srgbClr val="710009"/>
              </a:solidFill>
              <a:ln w="66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735C42B1-1DCA-7C22-8E97-47B9EA1DB750}"/>
                </a:ext>
              </a:extLst>
            </p:cNvPr>
            <p:cNvSpPr/>
            <p:nvPr/>
          </p:nvSpPr>
          <p:spPr>
            <a:xfrm>
              <a:off x="6690" y="1584699"/>
              <a:ext cx="3908458" cy="3454424"/>
            </a:xfrm>
            <a:custGeom>
              <a:avLst/>
              <a:gdLst>
                <a:gd name="connsiteX0" fmla="*/ 3908458 w 3908458"/>
                <a:gd name="connsiteY0" fmla="*/ 1727212 h 3454424"/>
                <a:gd name="connsiteX1" fmla="*/ 1954229 w 3908458"/>
                <a:gd name="connsiteY1" fmla="*/ 3454425 h 3454424"/>
                <a:gd name="connsiteX2" fmla="*/ 0 w 3908458"/>
                <a:gd name="connsiteY2" fmla="*/ 1727213 h 3454424"/>
                <a:gd name="connsiteX3" fmla="*/ 1954229 w 3908458"/>
                <a:gd name="connsiteY3" fmla="*/ 0 h 3454424"/>
                <a:gd name="connsiteX4" fmla="*/ 3908458 w 3908458"/>
                <a:gd name="connsiteY4" fmla="*/ 1727212 h 3454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08458" h="3454424">
                  <a:moveTo>
                    <a:pt x="3908458" y="1727212"/>
                  </a:moveTo>
                  <a:cubicBezTo>
                    <a:pt x="3908458" y="2681126"/>
                    <a:pt x="3033520" y="3454425"/>
                    <a:pt x="1954229" y="3454425"/>
                  </a:cubicBezTo>
                  <a:cubicBezTo>
                    <a:pt x="874938" y="3454425"/>
                    <a:pt x="0" y="2681126"/>
                    <a:pt x="0" y="1727213"/>
                  </a:cubicBezTo>
                  <a:cubicBezTo>
                    <a:pt x="0" y="773300"/>
                    <a:pt x="874938" y="0"/>
                    <a:pt x="1954229" y="0"/>
                  </a:cubicBezTo>
                  <a:cubicBezTo>
                    <a:pt x="3033520" y="0"/>
                    <a:pt x="3908458" y="773300"/>
                    <a:pt x="3908458" y="1727212"/>
                  </a:cubicBezTo>
                  <a:close/>
                </a:path>
              </a:pathLst>
            </a:custGeom>
            <a:gradFill>
              <a:gsLst>
                <a:gs pos="3670">
                  <a:srgbClr val="FF0000"/>
                </a:gs>
                <a:gs pos="60000">
                  <a:srgbClr val="C00000"/>
                </a:gs>
                <a:gs pos="100000">
                  <a:srgbClr val="FF0000"/>
                </a:gs>
              </a:gsLst>
              <a:lin ang="5400000" scaled="1"/>
            </a:gradFill>
            <a:ln w="25400" cap="flat">
              <a:gradFill>
                <a:gsLst>
                  <a:gs pos="0">
                    <a:srgbClr val="FFFF00">
                      <a:alpha val="33000"/>
                    </a:srgbClr>
                  </a:gs>
                  <a:gs pos="54000">
                    <a:srgbClr val="FFC000"/>
                  </a:gs>
                  <a:gs pos="100000">
                    <a:srgbClr val="FFFF00">
                      <a:alpha val="27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820311AD-16CA-A894-4722-6D724DEDD064}"/>
                </a:ext>
              </a:extLst>
            </p:cNvPr>
            <p:cNvSpPr/>
            <p:nvPr/>
          </p:nvSpPr>
          <p:spPr>
            <a:xfrm>
              <a:off x="297737" y="1584699"/>
              <a:ext cx="3326364" cy="3454424"/>
            </a:xfrm>
            <a:custGeom>
              <a:avLst/>
              <a:gdLst>
                <a:gd name="connsiteX0" fmla="*/ 3326364 w 3326364"/>
                <a:gd name="connsiteY0" fmla="*/ 1727212 h 3454424"/>
                <a:gd name="connsiteX1" fmla="*/ 1663182 w 3326364"/>
                <a:gd name="connsiteY1" fmla="*/ 3454425 h 3454424"/>
                <a:gd name="connsiteX2" fmla="*/ 0 w 3326364"/>
                <a:gd name="connsiteY2" fmla="*/ 1727213 h 3454424"/>
                <a:gd name="connsiteX3" fmla="*/ 1663182 w 3326364"/>
                <a:gd name="connsiteY3" fmla="*/ 0 h 3454424"/>
                <a:gd name="connsiteX4" fmla="*/ 3326364 w 3326364"/>
                <a:gd name="connsiteY4" fmla="*/ 1727212 h 3454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26364" h="3454424">
                  <a:moveTo>
                    <a:pt x="3326364" y="1727212"/>
                  </a:moveTo>
                  <a:cubicBezTo>
                    <a:pt x="3326364" y="2681126"/>
                    <a:pt x="2581732" y="3454425"/>
                    <a:pt x="1663182" y="3454425"/>
                  </a:cubicBezTo>
                  <a:cubicBezTo>
                    <a:pt x="744632" y="3454425"/>
                    <a:pt x="0" y="2681126"/>
                    <a:pt x="0" y="1727213"/>
                  </a:cubicBezTo>
                  <a:cubicBezTo>
                    <a:pt x="0" y="773300"/>
                    <a:pt x="744632" y="0"/>
                    <a:pt x="1663182" y="0"/>
                  </a:cubicBezTo>
                  <a:cubicBezTo>
                    <a:pt x="2581732" y="0"/>
                    <a:pt x="3326364" y="773300"/>
                    <a:pt x="3326364" y="1727212"/>
                  </a:cubicBezTo>
                  <a:close/>
                </a:path>
              </a:pathLst>
            </a:custGeom>
            <a:noFill/>
            <a:ln w="25400" cap="flat">
              <a:gradFill>
                <a:gsLst>
                  <a:gs pos="0">
                    <a:srgbClr val="FFFF00">
                      <a:alpha val="33000"/>
                    </a:srgbClr>
                  </a:gs>
                  <a:gs pos="54000">
                    <a:srgbClr val="FFC000"/>
                  </a:gs>
                  <a:gs pos="100000">
                    <a:srgbClr val="FFFF00">
                      <a:alpha val="27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9FD608BC-49E4-12AB-39D6-8DBB3B2069BA}"/>
                </a:ext>
              </a:extLst>
            </p:cNvPr>
            <p:cNvSpPr/>
            <p:nvPr/>
          </p:nvSpPr>
          <p:spPr>
            <a:xfrm>
              <a:off x="1573058" y="1584699"/>
              <a:ext cx="775723" cy="3454424"/>
            </a:xfrm>
            <a:custGeom>
              <a:avLst/>
              <a:gdLst>
                <a:gd name="connsiteX0" fmla="*/ 775723 w 775723"/>
                <a:gd name="connsiteY0" fmla="*/ 1727212 h 3454424"/>
                <a:gd name="connsiteX1" fmla="*/ 387862 w 775723"/>
                <a:gd name="connsiteY1" fmla="*/ 3454425 h 3454424"/>
                <a:gd name="connsiteX2" fmla="*/ 0 w 775723"/>
                <a:gd name="connsiteY2" fmla="*/ 1727213 h 3454424"/>
                <a:gd name="connsiteX3" fmla="*/ 387862 w 775723"/>
                <a:gd name="connsiteY3" fmla="*/ 0 h 3454424"/>
                <a:gd name="connsiteX4" fmla="*/ 775723 w 775723"/>
                <a:gd name="connsiteY4" fmla="*/ 1727212 h 3454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5723" h="3454424">
                  <a:moveTo>
                    <a:pt x="775723" y="1727212"/>
                  </a:moveTo>
                  <a:cubicBezTo>
                    <a:pt x="775723" y="2681126"/>
                    <a:pt x="602072" y="3454425"/>
                    <a:pt x="387862" y="3454425"/>
                  </a:cubicBezTo>
                  <a:cubicBezTo>
                    <a:pt x="173651" y="3454425"/>
                    <a:pt x="0" y="2681126"/>
                    <a:pt x="0" y="1727213"/>
                  </a:cubicBezTo>
                  <a:cubicBezTo>
                    <a:pt x="0" y="773300"/>
                    <a:pt x="173651" y="0"/>
                    <a:pt x="387862" y="0"/>
                  </a:cubicBezTo>
                  <a:cubicBezTo>
                    <a:pt x="602072" y="0"/>
                    <a:pt x="775723" y="773300"/>
                    <a:pt x="775723" y="1727212"/>
                  </a:cubicBezTo>
                  <a:close/>
                </a:path>
              </a:pathLst>
            </a:custGeom>
            <a:noFill/>
            <a:ln w="25400" cap="flat">
              <a:gradFill>
                <a:gsLst>
                  <a:gs pos="0">
                    <a:srgbClr val="FFFF00">
                      <a:alpha val="33000"/>
                    </a:srgbClr>
                  </a:gs>
                  <a:gs pos="54000">
                    <a:srgbClr val="FFC000"/>
                  </a:gs>
                  <a:gs pos="100000">
                    <a:srgbClr val="FFFF00">
                      <a:alpha val="27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D220FCBC-0A70-70B8-277E-66F339221876}"/>
                </a:ext>
              </a:extLst>
            </p:cNvPr>
            <p:cNvSpPr/>
            <p:nvPr/>
          </p:nvSpPr>
          <p:spPr>
            <a:xfrm>
              <a:off x="805229" y="1584699"/>
              <a:ext cx="2311380" cy="3454424"/>
            </a:xfrm>
            <a:custGeom>
              <a:avLst/>
              <a:gdLst>
                <a:gd name="connsiteX0" fmla="*/ 2311380 w 2311380"/>
                <a:gd name="connsiteY0" fmla="*/ 1727212 h 3454424"/>
                <a:gd name="connsiteX1" fmla="*/ 1155690 w 2311380"/>
                <a:gd name="connsiteY1" fmla="*/ 3454425 h 3454424"/>
                <a:gd name="connsiteX2" fmla="*/ 0 w 2311380"/>
                <a:gd name="connsiteY2" fmla="*/ 1727213 h 3454424"/>
                <a:gd name="connsiteX3" fmla="*/ 1155690 w 2311380"/>
                <a:gd name="connsiteY3" fmla="*/ 0 h 3454424"/>
                <a:gd name="connsiteX4" fmla="*/ 2311380 w 2311380"/>
                <a:gd name="connsiteY4" fmla="*/ 1727212 h 3454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11380" h="3454424">
                  <a:moveTo>
                    <a:pt x="2311380" y="1727212"/>
                  </a:moveTo>
                  <a:cubicBezTo>
                    <a:pt x="2311380" y="2681126"/>
                    <a:pt x="1793960" y="3454425"/>
                    <a:pt x="1155690" y="3454425"/>
                  </a:cubicBezTo>
                  <a:cubicBezTo>
                    <a:pt x="517420" y="3454425"/>
                    <a:pt x="0" y="2681126"/>
                    <a:pt x="0" y="1727213"/>
                  </a:cubicBezTo>
                  <a:cubicBezTo>
                    <a:pt x="0" y="773300"/>
                    <a:pt x="517420" y="0"/>
                    <a:pt x="1155690" y="0"/>
                  </a:cubicBezTo>
                  <a:cubicBezTo>
                    <a:pt x="1793960" y="0"/>
                    <a:pt x="2311380" y="773300"/>
                    <a:pt x="2311380" y="1727212"/>
                  </a:cubicBezTo>
                  <a:close/>
                </a:path>
              </a:pathLst>
            </a:custGeom>
            <a:noFill/>
            <a:ln w="25400" cap="flat">
              <a:gradFill>
                <a:gsLst>
                  <a:gs pos="0">
                    <a:srgbClr val="FFFF00">
                      <a:alpha val="33000"/>
                    </a:srgbClr>
                  </a:gs>
                  <a:gs pos="54000">
                    <a:srgbClr val="FFC000"/>
                  </a:gs>
                  <a:gs pos="100000">
                    <a:srgbClr val="FFFF00">
                      <a:alpha val="27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95" name="图形 644">
              <a:extLst>
                <a:ext uri="{FF2B5EF4-FFF2-40B4-BE49-F238E27FC236}">
                  <a16:creationId xmlns:a16="http://schemas.microsoft.com/office/drawing/2014/main" id="{A57ADC0A-2618-D452-784F-C6720982BAE5}"/>
                </a:ext>
              </a:extLst>
            </p:cNvPr>
            <p:cNvGrpSpPr/>
            <p:nvPr/>
          </p:nvGrpSpPr>
          <p:grpSpPr>
            <a:xfrm>
              <a:off x="1635950" y="4958635"/>
              <a:ext cx="649937" cy="307104"/>
              <a:chOff x="1635950" y="4958635"/>
              <a:chExt cx="649937" cy="307104"/>
            </a:xfrm>
          </p:grpSpPr>
          <p:sp>
            <p:nvSpPr>
              <p:cNvPr id="213" name="任意多边形: 形状 212">
                <a:extLst>
                  <a:ext uri="{FF2B5EF4-FFF2-40B4-BE49-F238E27FC236}">
                    <a16:creationId xmlns:a16="http://schemas.microsoft.com/office/drawing/2014/main" id="{2EE93BBB-83A3-300C-135F-8E84D0720842}"/>
                  </a:ext>
                </a:extLst>
              </p:cNvPr>
              <p:cNvSpPr/>
              <p:nvPr/>
            </p:nvSpPr>
            <p:spPr>
              <a:xfrm>
                <a:off x="1635950" y="4958635"/>
                <a:ext cx="649937" cy="307104"/>
              </a:xfrm>
              <a:custGeom>
                <a:avLst/>
                <a:gdLst>
                  <a:gd name="connsiteX0" fmla="*/ 649938 w 649937"/>
                  <a:gd name="connsiteY0" fmla="*/ 62291 h 307104"/>
                  <a:gd name="connsiteX1" fmla="*/ 324969 w 649937"/>
                  <a:gd name="connsiteY1" fmla="*/ 0 h 307104"/>
                  <a:gd name="connsiteX2" fmla="*/ 0 w 649937"/>
                  <a:gd name="connsiteY2" fmla="*/ 62291 h 307104"/>
                  <a:gd name="connsiteX3" fmla="*/ 0 w 649937"/>
                  <a:gd name="connsiteY3" fmla="*/ 244814 h 307104"/>
                  <a:gd name="connsiteX4" fmla="*/ 324969 w 649937"/>
                  <a:gd name="connsiteY4" fmla="*/ 307105 h 307104"/>
                  <a:gd name="connsiteX5" fmla="*/ 649938 w 649937"/>
                  <a:gd name="connsiteY5" fmla="*/ 244814 h 307104"/>
                  <a:gd name="connsiteX6" fmla="*/ 649938 w 649937"/>
                  <a:gd name="connsiteY6" fmla="*/ 62291 h 307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49937" h="307104">
                    <a:moveTo>
                      <a:pt x="649938" y="62291"/>
                    </a:moveTo>
                    <a:cubicBezTo>
                      <a:pt x="649938" y="27900"/>
                      <a:pt x="504481" y="0"/>
                      <a:pt x="324969" y="0"/>
                    </a:cubicBezTo>
                    <a:cubicBezTo>
                      <a:pt x="145524" y="0"/>
                      <a:pt x="0" y="27900"/>
                      <a:pt x="0" y="62291"/>
                    </a:cubicBezTo>
                    <a:cubicBezTo>
                      <a:pt x="0" y="62291"/>
                      <a:pt x="0" y="243074"/>
                      <a:pt x="0" y="244814"/>
                    </a:cubicBezTo>
                    <a:cubicBezTo>
                      <a:pt x="0" y="279204"/>
                      <a:pt x="145457" y="307105"/>
                      <a:pt x="324969" y="307105"/>
                    </a:cubicBezTo>
                    <a:cubicBezTo>
                      <a:pt x="504414" y="307105"/>
                      <a:pt x="649938" y="279204"/>
                      <a:pt x="649938" y="244814"/>
                    </a:cubicBezTo>
                    <a:cubicBezTo>
                      <a:pt x="649938" y="243007"/>
                      <a:pt x="649938" y="62291"/>
                      <a:pt x="649938" y="62291"/>
                    </a:cubicBezTo>
                    <a:close/>
                  </a:path>
                </a:pathLst>
              </a:custGeom>
              <a:gradFill>
                <a:gsLst>
                  <a:gs pos="0">
                    <a:srgbClr val="BA8B01"/>
                  </a:gs>
                  <a:gs pos="4380">
                    <a:srgbClr val="CDAA37"/>
                  </a:gs>
                  <a:gs pos="11210">
                    <a:srgbClr val="E8D886"/>
                  </a:gs>
                  <a:gs pos="16070">
                    <a:srgbClr val="F8F4B8"/>
                  </a:gs>
                  <a:gs pos="18470">
                    <a:srgbClr val="FFFFCB"/>
                  </a:gs>
                  <a:gs pos="29860">
                    <a:srgbClr val="FFFFCB"/>
                  </a:gs>
                  <a:gs pos="30780">
                    <a:srgbClr val="FDF9C1"/>
                  </a:gs>
                  <a:gs pos="34150">
                    <a:srgbClr val="F5E6A0"/>
                  </a:gs>
                  <a:gs pos="37400">
                    <a:srgbClr val="F0D989"/>
                  </a:gs>
                  <a:gs pos="40430">
                    <a:srgbClr val="EDD17B"/>
                  </a:gs>
                  <a:gs pos="43030">
                    <a:srgbClr val="ECCE76"/>
                  </a:gs>
                  <a:gs pos="48920">
                    <a:srgbClr val="A26F14"/>
                  </a:gs>
                  <a:gs pos="60510">
                    <a:srgbClr val="A26F14"/>
                  </a:gs>
                  <a:gs pos="60740">
                    <a:srgbClr val="A67418"/>
                  </a:gs>
                  <a:gs pos="62400">
                    <a:srgbClr val="C19234"/>
                  </a:gs>
                  <a:gs pos="64020">
                    <a:srgbClr val="D4A848"/>
                  </a:gs>
                  <a:gs pos="65580">
                    <a:srgbClr val="E0B654"/>
                  </a:gs>
                  <a:gs pos="66990">
                    <a:srgbClr val="E4BA58"/>
                  </a:gs>
                  <a:gs pos="67160">
                    <a:srgbClr val="D9A94D"/>
                  </a:gs>
                  <a:gs pos="67560">
                    <a:srgbClr val="C38737"/>
                  </a:gs>
                  <a:gs pos="67930">
                    <a:srgbClr val="B36F27"/>
                  </a:gs>
                  <a:gs pos="68280">
                    <a:srgbClr val="A9601D"/>
                  </a:gs>
                  <a:gs pos="68570">
                    <a:srgbClr val="A65B1A"/>
                  </a:gs>
                  <a:gs pos="69540">
                    <a:srgbClr val="AA6222"/>
                  </a:gs>
                  <a:gs pos="71040">
                    <a:srgbClr val="B57637"/>
                  </a:gs>
                  <a:gs pos="72870">
                    <a:srgbClr val="C6965B"/>
                  </a:gs>
                  <a:gs pos="74980">
                    <a:srgbClr val="DEC38B"/>
                  </a:gs>
                  <a:gs pos="77280">
                    <a:srgbClr val="FDFCC9"/>
                  </a:gs>
                  <a:gs pos="77410">
                    <a:srgbClr val="FFFFCD"/>
                  </a:gs>
                  <a:gs pos="79570">
                    <a:srgbClr val="FFFFCD"/>
                  </a:gs>
                  <a:gs pos="84680">
                    <a:srgbClr val="E5BD5D"/>
                  </a:gs>
                  <a:gs pos="88610">
                    <a:srgbClr val="BB913B"/>
                  </a:gs>
                  <a:gs pos="91160">
                    <a:srgbClr val="BB913B"/>
                  </a:gs>
                  <a:gs pos="91470">
                    <a:srgbClr val="BE9337"/>
                  </a:gs>
                  <a:gs pos="92500">
                    <a:srgbClr val="C39830"/>
                  </a:gs>
                  <a:gs pos="95090">
                    <a:srgbClr val="C5992E"/>
                  </a:gs>
                  <a:gs pos="100000">
                    <a:srgbClr val="7F470A"/>
                  </a:gs>
                </a:gsLst>
                <a:lin ang="0" scaled="1"/>
              </a:gradFill>
              <a:ln w="66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4" name="任意多边形: 形状 213">
                <a:extLst>
                  <a:ext uri="{FF2B5EF4-FFF2-40B4-BE49-F238E27FC236}">
                    <a16:creationId xmlns:a16="http://schemas.microsoft.com/office/drawing/2014/main" id="{0774C95D-CF01-63BE-7D5E-ACEF3BEE1A76}"/>
                  </a:ext>
                </a:extLst>
              </p:cNvPr>
              <p:cNvSpPr/>
              <p:nvPr/>
            </p:nvSpPr>
            <p:spPr>
              <a:xfrm>
                <a:off x="1635950" y="5141091"/>
                <a:ext cx="649937" cy="124581"/>
              </a:xfrm>
              <a:custGeom>
                <a:avLst/>
                <a:gdLst>
                  <a:gd name="connsiteX0" fmla="*/ 649938 w 649937"/>
                  <a:gd name="connsiteY0" fmla="*/ 62291 h 124581"/>
                  <a:gd name="connsiteX1" fmla="*/ 324969 w 649937"/>
                  <a:gd name="connsiteY1" fmla="*/ 124581 h 124581"/>
                  <a:gd name="connsiteX2" fmla="*/ 0 w 649937"/>
                  <a:gd name="connsiteY2" fmla="*/ 62291 h 124581"/>
                  <a:gd name="connsiteX3" fmla="*/ 324969 w 649937"/>
                  <a:gd name="connsiteY3" fmla="*/ 0 h 124581"/>
                  <a:gd name="connsiteX4" fmla="*/ 649938 w 649937"/>
                  <a:gd name="connsiteY4" fmla="*/ 62291 h 124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9937" h="124581">
                    <a:moveTo>
                      <a:pt x="649938" y="62291"/>
                    </a:moveTo>
                    <a:cubicBezTo>
                      <a:pt x="649938" y="96693"/>
                      <a:pt x="504444" y="124581"/>
                      <a:pt x="324969" y="124581"/>
                    </a:cubicBezTo>
                    <a:cubicBezTo>
                      <a:pt x="145493" y="124581"/>
                      <a:pt x="0" y="96693"/>
                      <a:pt x="0" y="62291"/>
                    </a:cubicBezTo>
                    <a:cubicBezTo>
                      <a:pt x="0" y="27888"/>
                      <a:pt x="145493" y="0"/>
                      <a:pt x="324969" y="0"/>
                    </a:cubicBezTo>
                    <a:cubicBezTo>
                      <a:pt x="504444" y="0"/>
                      <a:pt x="649938" y="27888"/>
                      <a:pt x="649938" y="62291"/>
                    </a:cubicBezTo>
                    <a:close/>
                  </a:path>
                </a:pathLst>
              </a:custGeom>
              <a:solidFill>
                <a:srgbClr val="9B7900"/>
              </a:solidFill>
              <a:ln w="66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5" name="任意多边形: 形状 214">
                <a:extLst>
                  <a:ext uri="{FF2B5EF4-FFF2-40B4-BE49-F238E27FC236}">
                    <a16:creationId xmlns:a16="http://schemas.microsoft.com/office/drawing/2014/main" id="{41A283D4-C4F7-D6D5-0DE7-7A319F034ACE}"/>
                  </a:ext>
                </a:extLst>
              </p:cNvPr>
              <p:cNvSpPr/>
              <p:nvPr/>
            </p:nvSpPr>
            <p:spPr>
              <a:xfrm>
                <a:off x="1680912" y="5159624"/>
                <a:ext cx="560014" cy="95008"/>
              </a:xfrm>
              <a:custGeom>
                <a:avLst/>
                <a:gdLst>
                  <a:gd name="connsiteX0" fmla="*/ 560014 w 560014"/>
                  <a:gd name="connsiteY0" fmla="*/ 47504 h 95008"/>
                  <a:gd name="connsiteX1" fmla="*/ 280007 w 560014"/>
                  <a:gd name="connsiteY1" fmla="*/ 95008 h 95008"/>
                  <a:gd name="connsiteX2" fmla="*/ 0 w 560014"/>
                  <a:gd name="connsiteY2" fmla="*/ 47504 h 95008"/>
                  <a:gd name="connsiteX3" fmla="*/ 280007 w 560014"/>
                  <a:gd name="connsiteY3" fmla="*/ 0 h 95008"/>
                  <a:gd name="connsiteX4" fmla="*/ 560014 w 560014"/>
                  <a:gd name="connsiteY4" fmla="*/ 47504 h 95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0014" h="95008">
                    <a:moveTo>
                      <a:pt x="560014" y="47504"/>
                    </a:moveTo>
                    <a:cubicBezTo>
                      <a:pt x="560014" y="73732"/>
                      <a:pt x="434630" y="95008"/>
                      <a:pt x="280007" y="95008"/>
                    </a:cubicBezTo>
                    <a:cubicBezTo>
                      <a:pt x="125384" y="95008"/>
                      <a:pt x="0" y="73732"/>
                      <a:pt x="0" y="47504"/>
                    </a:cubicBezTo>
                    <a:cubicBezTo>
                      <a:pt x="0" y="21277"/>
                      <a:pt x="125384" y="0"/>
                      <a:pt x="280007" y="0"/>
                    </a:cubicBezTo>
                    <a:cubicBezTo>
                      <a:pt x="434630" y="0"/>
                      <a:pt x="560014" y="21277"/>
                      <a:pt x="560014" y="47504"/>
                    </a:cubicBezTo>
                    <a:close/>
                  </a:path>
                </a:pathLst>
              </a:custGeom>
              <a:solidFill>
                <a:srgbClr val="710009"/>
              </a:solidFill>
              <a:ln w="668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212353F3-AF65-30D8-A010-733282F11932}"/>
                </a:ext>
              </a:extLst>
            </p:cNvPr>
            <p:cNvSpPr/>
            <p:nvPr/>
          </p:nvSpPr>
          <p:spPr>
            <a:xfrm>
              <a:off x="1960919" y="5207128"/>
              <a:ext cx="6690" cy="770170"/>
            </a:xfrm>
            <a:custGeom>
              <a:avLst/>
              <a:gdLst>
                <a:gd name="connsiteX0" fmla="*/ 0 w 6690"/>
                <a:gd name="connsiteY0" fmla="*/ 770170 h 770170"/>
                <a:gd name="connsiteX1" fmla="*/ 0 w 6690"/>
                <a:gd name="connsiteY1" fmla="*/ 0 h 770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90" h="770170">
                  <a:moveTo>
                    <a:pt x="0" y="770170"/>
                  </a:moveTo>
                  <a:lnTo>
                    <a:pt x="0" y="0"/>
                  </a:lnTo>
                </a:path>
              </a:pathLst>
            </a:custGeom>
            <a:ln w="33403" cap="rnd">
              <a:solidFill>
                <a:srgbClr val="BF020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568459BB-5A73-593C-46A6-34B95C60E03F}"/>
                </a:ext>
              </a:extLst>
            </p:cNvPr>
            <p:cNvSpPr/>
            <p:nvPr/>
          </p:nvSpPr>
          <p:spPr>
            <a:xfrm>
              <a:off x="1680912" y="5207128"/>
              <a:ext cx="560014" cy="6690"/>
            </a:xfrm>
            <a:custGeom>
              <a:avLst/>
              <a:gdLst>
                <a:gd name="connsiteX0" fmla="*/ 0 w 560014"/>
                <a:gd name="connsiteY0" fmla="*/ 0 h 6690"/>
                <a:gd name="connsiteX1" fmla="*/ 560014 w 560014"/>
                <a:gd name="connsiteY1" fmla="*/ 0 h 6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60014" h="6690">
                  <a:moveTo>
                    <a:pt x="0" y="0"/>
                  </a:moveTo>
                  <a:lnTo>
                    <a:pt x="560014" y="0"/>
                  </a:lnTo>
                </a:path>
              </a:pathLst>
            </a:custGeom>
            <a:ln w="33403" cap="rnd">
              <a:solidFill>
                <a:srgbClr val="BF020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84A5C3D8-BB13-B6F1-391E-6E3405B002D8}"/>
                </a:ext>
              </a:extLst>
            </p:cNvPr>
            <p:cNvSpPr/>
            <p:nvPr/>
          </p:nvSpPr>
          <p:spPr>
            <a:xfrm>
              <a:off x="1901907" y="5977298"/>
              <a:ext cx="118024" cy="141308"/>
            </a:xfrm>
            <a:custGeom>
              <a:avLst/>
              <a:gdLst>
                <a:gd name="connsiteX0" fmla="*/ 118024 w 118024"/>
                <a:gd name="connsiteY0" fmla="*/ 70654 h 141308"/>
                <a:gd name="connsiteX1" fmla="*/ 59012 w 118024"/>
                <a:gd name="connsiteY1" fmla="*/ 141308 h 141308"/>
                <a:gd name="connsiteX2" fmla="*/ 0 w 118024"/>
                <a:gd name="connsiteY2" fmla="*/ 70654 h 141308"/>
                <a:gd name="connsiteX3" fmla="*/ 59012 w 118024"/>
                <a:gd name="connsiteY3" fmla="*/ 0 h 141308"/>
                <a:gd name="connsiteX4" fmla="*/ 118024 w 118024"/>
                <a:gd name="connsiteY4" fmla="*/ 70654 h 141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024" h="141308">
                  <a:moveTo>
                    <a:pt x="118024" y="70654"/>
                  </a:moveTo>
                  <a:cubicBezTo>
                    <a:pt x="118024" y="109675"/>
                    <a:pt x="91604" y="141308"/>
                    <a:pt x="59012" y="141308"/>
                  </a:cubicBezTo>
                  <a:cubicBezTo>
                    <a:pt x="26421" y="141308"/>
                    <a:pt x="0" y="109675"/>
                    <a:pt x="0" y="70654"/>
                  </a:cubicBezTo>
                  <a:cubicBezTo>
                    <a:pt x="0" y="31633"/>
                    <a:pt x="26421" y="0"/>
                    <a:pt x="59012" y="0"/>
                  </a:cubicBezTo>
                  <a:cubicBezTo>
                    <a:pt x="91604" y="0"/>
                    <a:pt x="118024" y="31633"/>
                    <a:pt x="118024" y="70654"/>
                  </a:cubicBezTo>
                  <a:close/>
                </a:path>
              </a:pathLst>
            </a:custGeom>
            <a:solidFill>
              <a:srgbClr val="920A1A"/>
            </a:solidFill>
            <a:ln w="13361" cap="rnd">
              <a:solidFill>
                <a:srgbClr val="BF020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CE20408F-2FF9-7554-086E-D1A8C7DB1AFF}"/>
                </a:ext>
              </a:extLst>
            </p:cNvPr>
            <p:cNvSpPr/>
            <p:nvPr/>
          </p:nvSpPr>
          <p:spPr>
            <a:xfrm>
              <a:off x="1952556" y="5977298"/>
              <a:ext cx="16726" cy="141308"/>
            </a:xfrm>
            <a:custGeom>
              <a:avLst/>
              <a:gdLst>
                <a:gd name="connsiteX0" fmla="*/ 16727 w 16726"/>
                <a:gd name="connsiteY0" fmla="*/ 70654 h 141308"/>
                <a:gd name="connsiteX1" fmla="*/ 8363 w 16726"/>
                <a:gd name="connsiteY1" fmla="*/ 141308 h 141308"/>
                <a:gd name="connsiteX2" fmla="*/ 0 w 16726"/>
                <a:gd name="connsiteY2" fmla="*/ 70654 h 141308"/>
                <a:gd name="connsiteX3" fmla="*/ 8363 w 16726"/>
                <a:gd name="connsiteY3" fmla="*/ 0 h 141308"/>
                <a:gd name="connsiteX4" fmla="*/ 16727 w 16726"/>
                <a:gd name="connsiteY4" fmla="*/ 70654 h 141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26" h="141308">
                  <a:moveTo>
                    <a:pt x="16727" y="70654"/>
                  </a:moveTo>
                  <a:cubicBezTo>
                    <a:pt x="16727" y="109661"/>
                    <a:pt x="12980" y="141308"/>
                    <a:pt x="8363" y="141308"/>
                  </a:cubicBezTo>
                  <a:cubicBezTo>
                    <a:pt x="3747" y="141308"/>
                    <a:pt x="0" y="109661"/>
                    <a:pt x="0" y="70654"/>
                  </a:cubicBezTo>
                  <a:cubicBezTo>
                    <a:pt x="0" y="31647"/>
                    <a:pt x="3747" y="0"/>
                    <a:pt x="8363" y="0"/>
                  </a:cubicBezTo>
                  <a:cubicBezTo>
                    <a:pt x="12980" y="0"/>
                    <a:pt x="16727" y="31580"/>
                    <a:pt x="16727" y="70654"/>
                  </a:cubicBezTo>
                  <a:close/>
                </a:path>
              </a:pathLst>
            </a:custGeom>
            <a:noFill/>
            <a:ln w="13361" cap="rnd">
              <a:solidFill>
                <a:srgbClr val="BF020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B9FB6145-C6EF-77D2-25FD-D23219898ECA}"/>
                </a:ext>
              </a:extLst>
            </p:cNvPr>
            <p:cNvSpPr/>
            <p:nvPr/>
          </p:nvSpPr>
          <p:spPr>
            <a:xfrm>
              <a:off x="1933086" y="5977298"/>
              <a:ext cx="55666" cy="141308"/>
            </a:xfrm>
            <a:custGeom>
              <a:avLst/>
              <a:gdLst>
                <a:gd name="connsiteX0" fmla="*/ 55667 w 55666"/>
                <a:gd name="connsiteY0" fmla="*/ 70654 h 141308"/>
                <a:gd name="connsiteX1" fmla="*/ 27833 w 55666"/>
                <a:gd name="connsiteY1" fmla="*/ 141308 h 141308"/>
                <a:gd name="connsiteX2" fmla="*/ 0 w 55666"/>
                <a:gd name="connsiteY2" fmla="*/ 70654 h 141308"/>
                <a:gd name="connsiteX3" fmla="*/ 27833 w 55666"/>
                <a:gd name="connsiteY3" fmla="*/ 0 h 141308"/>
                <a:gd name="connsiteX4" fmla="*/ 55667 w 55666"/>
                <a:gd name="connsiteY4" fmla="*/ 70654 h 141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666" h="141308">
                  <a:moveTo>
                    <a:pt x="55667" y="70654"/>
                  </a:moveTo>
                  <a:cubicBezTo>
                    <a:pt x="55667" y="109675"/>
                    <a:pt x="43205" y="141308"/>
                    <a:pt x="27833" y="141308"/>
                  </a:cubicBezTo>
                  <a:cubicBezTo>
                    <a:pt x="12461" y="141308"/>
                    <a:pt x="0" y="109675"/>
                    <a:pt x="0" y="70654"/>
                  </a:cubicBezTo>
                  <a:cubicBezTo>
                    <a:pt x="0" y="31633"/>
                    <a:pt x="12461" y="0"/>
                    <a:pt x="27833" y="0"/>
                  </a:cubicBezTo>
                  <a:cubicBezTo>
                    <a:pt x="43205" y="0"/>
                    <a:pt x="55667" y="31633"/>
                    <a:pt x="55667" y="70654"/>
                  </a:cubicBezTo>
                  <a:close/>
                </a:path>
              </a:pathLst>
            </a:custGeom>
            <a:noFill/>
            <a:ln w="13361" cap="rnd">
              <a:solidFill>
                <a:srgbClr val="BF020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96762016-63B5-A420-CC5F-D196A3FF0D44}"/>
                </a:ext>
              </a:extLst>
            </p:cNvPr>
            <p:cNvSpPr/>
            <p:nvPr/>
          </p:nvSpPr>
          <p:spPr>
            <a:xfrm>
              <a:off x="1915824" y="5977298"/>
              <a:ext cx="90191" cy="141308"/>
            </a:xfrm>
            <a:custGeom>
              <a:avLst/>
              <a:gdLst>
                <a:gd name="connsiteX0" fmla="*/ 90191 w 90191"/>
                <a:gd name="connsiteY0" fmla="*/ 70654 h 141308"/>
                <a:gd name="connsiteX1" fmla="*/ 45096 w 90191"/>
                <a:gd name="connsiteY1" fmla="*/ 141308 h 141308"/>
                <a:gd name="connsiteX2" fmla="*/ 0 w 90191"/>
                <a:gd name="connsiteY2" fmla="*/ 70654 h 141308"/>
                <a:gd name="connsiteX3" fmla="*/ 45096 w 90191"/>
                <a:gd name="connsiteY3" fmla="*/ 0 h 141308"/>
                <a:gd name="connsiteX4" fmla="*/ 90191 w 90191"/>
                <a:gd name="connsiteY4" fmla="*/ 70654 h 141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191" h="141308">
                  <a:moveTo>
                    <a:pt x="90191" y="70654"/>
                  </a:moveTo>
                  <a:cubicBezTo>
                    <a:pt x="90191" y="109675"/>
                    <a:pt x="70001" y="141308"/>
                    <a:pt x="45096" y="141308"/>
                  </a:cubicBezTo>
                  <a:cubicBezTo>
                    <a:pt x="20190" y="141308"/>
                    <a:pt x="0" y="109675"/>
                    <a:pt x="0" y="70654"/>
                  </a:cubicBezTo>
                  <a:cubicBezTo>
                    <a:pt x="0" y="31633"/>
                    <a:pt x="20190" y="0"/>
                    <a:pt x="45096" y="0"/>
                  </a:cubicBezTo>
                  <a:cubicBezTo>
                    <a:pt x="70001" y="0"/>
                    <a:pt x="90191" y="31633"/>
                    <a:pt x="90191" y="70654"/>
                  </a:cubicBezTo>
                  <a:close/>
                </a:path>
              </a:pathLst>
            </a:custGeom>
            <a:noFill/>
            <a:ln w="13361" cap="rnd">
              <a:solidFill>
                <a:srgbClr val="BF020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6F094609-5C49-849D-2D7D-7E2171027F88}"/>
                </a:ext>
              </a:extLst>
            </p:cNvPr>
            <p:cNvSpPr/>
            <p:nvPr/>
          </p:nvSpPr>
          <p:spPr>
            <a:xfrm>
              <a:off x="1901907" y="5977298"/>
              <a:ext cx="118024" cy="141308"/>
            </a:xfrm>
            <a:custGeom>
              <a:avLst/>
              <a:gdLst>
                <a:gd name="connsiteX0" fmla="*/ 118024 w 118024"/>
                <a:gd name="connsiteY0" fmla="*/ 70654 h 141308"/>
                <a:gd name="connsiteX1" fmla="*/ 59012 w 118024"/>
                <a:gd name="connsiteY1" fmla="*/ 141308 h 141308"/>
                <a:gd name="connsiteX2" fmla="*/ 0 w 118024"/>
                <a:gd name="connsiteY2" fmla="*/ 70654 h 141308"/>
                <a:gd name="connsiteX3" fmla="*/ 59012 w 118024"/>
                <a:gd name="connsiteY3" fmla="*/ 0 h 141308"/>
                <a:gd name="connsiteX4" fmla="*/ 118024 w 118024"/>
                <a:gd name="connsiteY4" fmla="*/ 70654 h 141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024" h="141308">
                  <a:moveTo>
                    <a:pt x="118024" y="70654"/>
                  </a:moveTo>
                  <a:cubicBezTo>
                    <a:pt x="118024" y="109675"/>
                    <a:pt x="91604" y="141308"/>
                    <a:pt x="59012" y="141308"/>
                  </a:cubicBezTo>
                  <a:cubicBezTo>
                    <a:pt x="26421" y="141308"/>
                    <a:pt x="0" y="109675"/>
                    <a:pt x="0" y="70654"/>
                  </a:cubicBezTo>
                  <a:cubicBezTo>
                    <a:pt x="0" y="31633"/>
                    <a:pt x="26421" y="0"/>
                    <a:pt x="59012" y="0"/>
                  </a:cubicBezTo>
                  <a:cubicBezTo>
                    <a:pt x="91604" y="0"/>
                    <a:pt x="118024" y="31633"/>
                    <a:pt x="118024" y="70654"/>
                  </a:cubicBezTo>
                  <a:close/>
                </a:path>
              </a:pathLst>
            </a:custGeom>
            <a:noFill/>
            <a:ln w="13361" cap="rnd">
              <a:solidFill>
                <a:srgbClr val="BF020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03" name="图形 644">
              <a:extLst>
                <a:ext uri="{FF2B5EF4-FFF2-40B4-BE49-F238E27FC236}">
                  <a16:creationId xmlns:a16="http://schemas.microsoft.com/office/drawing/2014/main" id="{19AF3713-C3DB-73FA-F41A-E8AE61C6319D}"/>
                </a:ext>
              </a:extLst>
            </p:cNvPr>
            <p:cNvGrpSpPr/>
            <p:nvPr/>
          </p:nvGrpSpPr>
          <p:grpSpPr>
            <a:xfrm>
              <a:off x="1891341" y="6103954"/>
              <a:ext cx="139088" cy="746886"/>
              <a:chOff x="1891341" y="6103954"/>
              <a:chExt cx="139088" cy="746886"/>
            </a:xfrm>
            <a:solidFill>
              <a:srgbClr val="920A1A"/>
            </a:solidFill>
          </p:grpSpPr>
          <p:sp>
            <p:nvSpPr>
              <p:cNvPr id="206" name="任意多边形: 形状 205">
                <a:extLst>
                  <a:ext uri="{FF2B5EF4-FFF2-40B4-BE49-F238E27FC236}">
                    <a16:creationId xmlns:a16="http://schemas.microsoft.com/office/drawing/2014/main" id="{77DD4658-3105-07AF-4CF5-7919418C6C28}"/>
                  </a:ext>
                </a:extLst>
              </p:cNvPr>
              <p:cNvSpPr/>
              <p:nvPr/>
            </p:nvSpPr>
            <p:spPr>
              <a:xfrm>
                <a:off x="1891341" y="6103954"/>
                <a:ext cx="69577" cy="746886"/>
              </a:xfrm>
              <a:custGeom>
                <a:avLst/>
                <a:gdLst>
                  <a:gd name="connsiteX0" fmla="*/ 24482 w 69577"/>
                  <a:gd name="connsiteY0" fmla="*/ 70654 h 746886"/>
                  <a:gd name="connsiteX1" fmla="*/ 69578 w 69577"/>
                  <a:gd name="connsiteY1" fmla="*/ 0 h 746886"/>
                  <a:gd name="connsiteX2" fmla="*/ 10566 w 69577"/>
                  <a:gd name="connsiteY2" fmla="*/ 70654 h 746886"/>
                  <a:gd name="connsiteX3" fmla="*/ 1266 w 69577"/>
                  <a:gd name="connsiteY3" fmla="*/ 746886 h 746886"/>
                  <a:gd name="connsiteX4" fmla="*/ 17390 w 69577"/>
                  <a:gd name="connsiteY4" fmla="*/ 746886 h 746886"/>
                  <a:gd name="connsiteX5" fmla="*/ 24482 w 69577"/>
                  <a:gd name="connsiteY5" fmla="*/ 70654 h 746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9577" h="746886">
                    <a:moveTo>
                      <a:pt x="24482" y="70654"/>
                    </a:moveTo>
                    <a:cubicBezTo>
                      <a:pt x="24482" y="31647"/>
                      <a:pt x="44688" y="0"/>
                      <a:pt x="69578" y="0"/>
                    </a:cubicBezTo>
                    <a:cubicBezTo>
                      <a:pt x="36994" y="0"/>
                      <a:pt x="10566" y="31647"/>
                      <a:pt x="10566" y="70654"/>
                    </a:cubicBezTo>
                    <a:cubicBezTo>
                      <a:pt x="10566" y="94808"/>
                      <a:pt x="-4355" y="637159"/>
                      <a:pt x="1266" y="746886"/>
                    </a:cubicBezTo>
                    <a:lnTo>
                      <a:pt x="17390" y="746886"/>
                    </a:lnTo>
                    <a:cubicBezTo>
                      <a:pt x="13108" y="637225"/>
                      <a:pt x="24482" y="94808"/>
                      <a:pt x="24482" y="70654"/>
                    </a:cubicBezTo>
                    <a:close/>
                  </a:path>
                </a:pathLst>
              </a:custGeom>
              <a:solidFill>
                <a:srgbClr val="920A1A"/>
              </a:solidFill>
              <a:ln w="13361" cap="rnd">
                <a:solidFill>
                  <a:srgbClr val="BF020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7" name="任意多边形: 形状 206">
                <a:extLst>
                  <a:ext uri="{FF2B5EF4-FFF2-40B4-BE49-F238E27FC236}">
                    <a16:creationId xmlns:a16="http://schemas.microsoft.com/office/drawing/2014/main" id="{42725D24-155B-98B8-5E9E-DC174AF2BE56}"/>
                  </a:ext>
                </a:extLst>
              </p:cNvPr>
              <p:cNvSpPr/>
              <p:nvPr/>
            </p:nvSpPr>
            <p:spPr>
              <a:xfrm>
                <a:off x="1960852" y="6103954"/>
                <a:ext cx="69577" cy="746886"/>
              </a:xfrm>
              <a:custGeom>
                <a:avLst/>
                <a:gdLst>
                  <a:gd name="connsiteX0" fmla="*/ 45095 w 69577"/>
                  <a:gd name="connsiteY0" fmla="*/ 70654 h 746886"/>
                  <a:gd name="connsiteX1" fmla="*/ 52188 w 69577"/>
                  <a:gd name="connsiteY1" fmla="*/ 746886 h 746886"/>
                  <a:gd name="connsiteX2" fmla="*/ 68312 w 69577"/>
                  <a:gd name="connsiteY2" fmla="*/ 746886 h 746886"/>
                  <a:gd name="connsiteX3" fmla="*/ 59012 w 69577"/>
                  <a:gd name="connsiteY3" fmla="*/ 70654 h 746886"/>
                  <a:gd name="connsiteX4" fmla="*/ 0 w 69577"/>
                  <a:gd name="connsiteY4" fmla="*/ 0 h 746886"/>
                  <a:gd name="connsiteX5" fmla="*/ 45095 w 69577"/>
                  <a:gd name="connsiteY5" fmla="*/ 70654 h 746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9577" h="746886">
                    <a:moveTo>
                      <a:pt x="45095" y="70654"/>
                    </a:moveTo>
                    <a:cubicBezTo>
                      <a:pt x="45095" y="94808"/>
                      <a:pt x="56537" y="637159"/>
                      <a:pt x="52188" y="746886"/>
                    </a:cubicBezTo>
                    <a:lnTo>
                      <a:pt x="68312" y="746886"/>
                    </a:lnTo>
                    <a:cubicBezTo>
                      <a:pt x="73933" y="637159"/>
                      <a:pt x="59012" y="94741"/>
                      <a:pt x="59012" y="70654"/>
                    </a:cubicBezTo>
                    <a:cubicBezTo>
                      <a:pt x="59012" y="31647"/>
                      <a:pt x="32584" y="0"/>
                      <a:pt x="0" y="0"/>
                    </a:cubicBezTo>
                    <a:cubicBezTo>
                      <a:pt x="24956" y="0"/>
                      <a:pt x="45095" y="31647"/>
                      <a:pt x="45095" y="70654"/>
                    </a:cubicBezTo>
                    <a:close/>
                  </a:path>
                </a:pathLst>
              </a:custGeom>
              <a:solidFill>
                <a:srgbClr val="920A1A"/>
              </a:solidFill>
              <a:ln w="13361" cap="rnd">
                <a:solidFill>
                  <a:srgbClr val="BF020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8" name="任意多边形: 形状 207">
                <a:extLst>
                  <a:ext uri="{FF2B5EF4-FFF2-40B4-BE49-F238E27FC236}">
                    <a16:creationId xmlns:a16="http://schemas.microsoft.com/office/drawing/2014/main" id="{B849985B-CDF3-600B-4E04-EF5464861EE0}"/>
                  </a:ext>
                </a:extLst>
              </p:cNvPr>
              <p:cNvSpPr/>
              <p:nvPr/>
            </p:nvSpPr>
            <p:spPr>
              <a:xfrm>
                <a:off x="1960919" y="6103954"/>
                <a:ext cx="53151" cy="746886"/>
              </a:xfrm>
              <a:custGeom>
                <a:avLst/>
                <a:gdLst>
                  <a:gd name="connsiteX0" fmla="*/ 27833 w 53151"/>
                  <a:gd name="connsiteY0" fmla="*/ 70654 h 746886"/>
                  <a:gd name="connsiteX1" fmla="*/ 32249 w 53151"/>
                  <a:gd name="connsiteY1" fmla="*/ 746886 h 746886"/>
                  <a:gd name="connsiteX2" fmla="*/ 52188 w 53151"/>
                  <a:gd name="connsiteY2" fmla="*/ 746886 h 746886"/>
                  <a:gd name="connsiteX3" fmla="*/ 45096 w 53151"/>
                  <a:gd name="connsiteY3" fmla="*/ 70654 h 746886"/>
                  <a:gd name="connsiteX4" fmla="*/ 0 w 53151"/>
                  <a:gd name="connsiteY4" fmla="*/ 0 h 746886"/>
                  <a:gd name="connsiteX5" fmla="*/ 27833 w 53151"/>
                  <a:gd name="connsiteY5" fmla="*/ 70654 h 746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3151" h="746886">
                    <a:moveTo>
                      <a:pt x="27833" y="70654"/>
                    </a:moveTo>
                    <a:cubicBezTo>
                      <a:pt x="27833" y="94808"/>
                      <a:pt x="34859" y="637159"/>
                      <a:pt x="32249" y="746886"/>
                    </a:cubicBezTo>
                    <a:lnTo>
                      <a:pt x="52188" y="746886"/>
                    </a:lnTo>
                    <a:cubicBezTo>
                      <a:pt x="56470" y="637159"/>
                      <a:pt x="45096" y="94741"/>
                      <a:pt x="45096" y="70654"/>
                    </a:cubicBezTo>
                    <a:cubicBezTo>
                      <a:pt x="45096" y="31647"/>
                      <a:pt x="24890" y="0"/>
                      <a:pt x="0" y="0"/>
                    </a:cubicBezTo>
                    <a:cubicBezTo>
                      <a:pt x="15322" y="0"/>
                      <a:pt x="27833" y="31647"/>
                      <a:pt x="27833" y="70654"/>
                    </a:cubicBezTo>
                    <a:close/>
                  </a:path>
                </a:pathLst>
              </a:custGeom>
              <a:solidFill>
                <a:srgbClr val="920A1A"/>
              </a:solidFill>
              <a:ln w="13361" cap="rnd">
                <a:solidFill>
                  <a:srgbClr val="BF020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9" name="任意多边形: 形状 208">
                <a:extLst>
                  <a:ext uri="{FF2B5EF4-FFF2-40B4-BE49-F238E27FC236}">
                    <a16:creationId xmlns:a16="http://schemas.microsoft.com/office/drawing/2014/main" id="{8C614C83-2F8B-16C7-D83C-3DE9C1576014}"/>
                  </a:ext>
                </a:extLst>
              </p:cNvPr>
              <p:cNvSpPr/>
              <p:nvPr/>
            </p:nvSpPr>
            <p:spPr>
              <a:xfrm>
                <a:off x="1907745" y="6103954"/>
                <a:ext cx="53173" cy="746886"/>
              </a:xfrm>
              <a:custGeom>
                <a:avLst/>
                <a:gdLst>
                  <a:gd name="connsiteX0" fmla="*/ 8079 w 53173"/>
                  <a:gd name="connsiteY0" fmla="*/ 70654 h 746886"/>
                  <a:gd name="connsiteX1" fmla="*/ 986 w 53173"/>
                  <a:gd name="connsiteY1" fmla="*/ 746886 h 746886"/>
                  <a:gd name="connsiteX2" fmla="*/ 20925 w 53173"/>
                  <a:gd name="connsiteY2" fmla="*/ 746886 h 746886"/>
                  <a:gd name="connsiteX3" fmla="*/ 25341 w 53173"/>
                  <a:gd name="connsiteY3" fmla="*/ 70654 h 746886"/>
                  <a:gd name="connsiteX4" fmla="*/ 53174 w 53173"/>
                  <a:gd name="connsiteY4" fmla="*/ 0 h 746886"/>
                  <a:gd name="connsiteX5" fmla="*/ 8079 w 53173"/>
                  <a:gd name="connsiteY5" fmla="*/ 70654 h 746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3173" h="746886">
                    <a:moveTo>
                      <a:pt x="8079" y="70654"/>
                    </a:moveTo>
                    <a:cubicBezTo>
                      <a:pt x="8079" y="94808"/>
                      <a:pt x="-3363" y="637159"/>
                      <a:pt x="986" y="746886"/>
                    </a:cubicBezTo>
                    <a:lnTo>
                      <a:pt x="20925" y="746886"/>
                    </a:lnTo>
                    <a:cubicBezTo>
                      <a:pt x="18248" y="637159"/>
                      <a:pt x="25341" y="94741"/>
                      <a:pt x="25341" y="70654"/>
                    </a:cubicBezTo>
                    <a:cubicBezTo>
                      <a:pt x="25341" y="31647"/>
                      <a:pt x="37785" y="0"/>
                      <a:pt x="53174" y="0"/>
                    </a:cubicBezTo>
                    <a:cubicBezTo>
                      <a:pt x="28284" y="0"/>
                      <a:pt x="8079" y="31647"/>
                      <a:pt x="8079" y="70654"/>
                    </a:cubicBezTo>
                    <a:close/>
                  </a:path>
                </a:pathLst>
              </a:custGeom>
              <a:solidFill>
                <a:srgbClr val="920A1A"/>
              </a:solidFill>
              <a:ln w="13361" cap="rnd">
                <a:solidFill>
                  <a:srgbClr val="BF020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0" name="任意多边形: 形状 209">
                <a:extLst>
                  <a:ext uri="{FF2B5EF4-FFF2-40B4-BE49-F238E27FC236}">
                    <a16:creationId xmlns:a16="http://schemas.microsoft.com/office/drawing/2014/main" id="{54B3ED08-BCC9-3329-306C-5E5FF153A4A7}"/>
                  </a:ext>
                </a:extLst>
              </p:cNvPr>
              <p:cNvSpPr/>
              <p:nvPr/>
            </p:nvSpPr>
            <p:spPr>
              <a:xfrm>
                <a:off x="1960919" y="6103954"/>
                <a:ext cx="32852" cy="746886"/>
              </a:xfrm>
              <a:custGeom>
                <a:avLst/>
                <a:gdLst>
                  <a:gd name="connsiteX0" fmla="*/ 8363 w 32852"/>
                  <a:gd name="connsiteY0" fmla="*/ 70654 h 746886"/>
                  <a:gd name="connsiteX1" fmla="*/ 9702 w 32852"/>
                  <a:gd name="connsiteY1" fmla="*/ 746886 h 746886"/>
                  <a:gd name="connsiteX2" fmla="*/ 32249 w 32852"/>
                  <a:gd name="connsiteY2" fmla="*/ 746886 h 746886"/>
                  <a:gd name="connsiteX3" fmla="*/ 27833 w 32852"/>
                  <a:gd name="connsiteY3" fmla="*/ 70654 h 746886"/>
                  <a:gd name="connsiteX4" fmla="*/ 0 w 32852"/>
                  <a:gd name="connsiteY4" fmla="*/ 0 h 746886"/>
                  <a:gd name="connsiteX5" fmla="*/ 8363 w 32852"/>
                  <a:gd name="connsiteY5" fmla="*/ 70654 h 746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852" h="746886">
                    <a:moveTo>
                      <a:pt x="8363" y="70654"/>
                    </a:moveTo>
                    <a:cubicBezTo>
                      <a:pt x="8363" y="94808"/>
                      <a:pt x="10504" y="637159"/>
                      <a:pt x="9702" y="746886"/>
                    </a:cubicBezTo>
                    <a:lnTo>
                      <a:pt x="32249" y="746886"/>
                    </a:lnTo>
                    <a:cubicBezTo>
                      <a:pt x="34926" y="637159"/>
                      <a:pt x="27833" y="94741"/>
                      <a:pt x="27833" y="70654"/>
                    </a:cubicBezTo>
                    <a:cubicBezTo>
                      <a:pt x="27833" y="31647"/>
                      <a:pt x="15389" y="0"/>
                      <a:pt x="0" y="0"/>
                    </a:cubicBezTo>
                    <a:cubicBezTo>
                      <a:pt x="4617" y="0"/>
                      <a:pt x="8363" y="31647"/>
                      <a:pt x="8363" y="70654"/>
                    </a:cubicBezTo>
                    <a:close/>
                  </a:path>
                </a:pathLst>
              </a:custGeom>
              <a:solidFill>
                <a:srgbClr val="920A1A"/>
              </a:solidFill>
              <a:ln w="13361" cap="rnd">
                <a:solidFill>
                  <a:srgbClr val="BF020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id="{7E3948B9-BCD7-14C4-2DEF-C77B0B59AF3A}"/>
                  </a:ext>
                </a:extLst>
              </p:cNvPr>
              <p:cNvSpPr/>
              <p:nvPr/>
            </p:nvSpPr>
            <p:spPr>
              <a:xfrm>
                <a:off x="1928089" y="6103954"/>
                <a:ext cx="32830" cy="746886"/>
              </a:xfrm>
              <a:custGeom>
                <a:avLst/>
                <a:gdLst>
                  <a:gd name="connsiteX0" fmla="*/ 4997 w 32830"/>
                  <a:gd name="connsiteY0" fmla="*/ 70654 h 746886"/>
                  <a:gd name="connsiteX1" fmla="*/ 581 w 32830"/>
                  <a:gd name="connsiteY1" fmla="*/ 746886 h 746886"/>
                  <a:gd name="connsiteX2" fmla="*/ 23129 w 32830"/>
                  <a:gd name="connsiteY2" fmla="*/ 746886 h 746886"/>
                  <a:gd name="connsiteX3" fmla="*/ 24467 w 32830"/>
                  <a:gd name="connsiteY3" fmla="*/ 70654 h 746886"/>
                  <a:gd name="connsiteX4" fmla="*/ 32830 w 32830"/>
                  <a:gd name="connsiteY4" fmla="*/ 0 h 746886"/>
                  <a:gd name="connsiteX5" fmla="*/ 4997 w 32830"/>
                  <a:gd name="connsiteY5" fmla="*/ 70654 h 746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830" h="746886">
                    <a:moveTo>
                      <a:pt x="4997" y="70654"/>
                    </a:moveTo>
                    <a:cubicBezTo>
                      <a:pt x="4997" y="94808"/>
                      <a:pt x="-2028" y="637159"/>
                      <a:pt x="581" y="746886"/>
                    </a:cubicBezTo>
                    <a:lnTo>
                      <a:pt x="23129" y="746886"/>
                    </a:lnTo>
                    <a:cubicBezTo>
                      <a:pt x="22326" y="637159"/>
                      <a:pt x="24467" y="94741"/>
                      <a:pt x="24467" y="70654"/>
                    </a:cubicBezTo>
                    <a:cubicBezTo>
                      <a:pt x="24467" y="31647"/>
                      <a:pt x="28214" y="0"/>
                      <a:pt x="32830" y="0"/>
                    </a:cubicBezTo>
                    <a:cubicBezTo>
                      <a:pt x="17442" y="0"/>
                      <a:pt x="4997" y="31647"/>
                      <a:pt x="4997" y="70654"/>
                    </a:cubicBezTo>
                    <a:close/>
                  </a:path>
                </a:pathLst>
              </a:custGeom>
              <a:solidFill>
                <a:srgbClr val="920A1A"/>
              </a:solidFill>
              <a:ln w="13361" cap="rnd">
                <a:solidFill>
                  <a:srgbClr val="BF020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2" name="任意多边形: 形状 211">
                <a:extLst>
                  <a:ext uri="{FF2B5EF4-FFF2-40B4-BE49-F238E27FC236}">
                    <a16:creationId xmlns:a16="http://schemas.microsoft.com/office/drawing/2014/main" id="{1AA6580B-A683-7404-18D1-B47E92695FFF}"/>
                  </a:ext>
                </a:extLst>
              </p:cNvPr>
              <p:cNvSpPr/>
              <p:nvPr/>
            </p:nvSpPr>
            <p:spPr>
              <a:xfrm>
                <a:off x="1951038" y="6103954"/>
                <a:ext cx="19696" cy="746886"/>
              </a:xfrm>
              <a:custGeom>
                <a:avLst/>
                <a:gdLst>
                  <a:gd name="connsiteX0" fmla="*/ 1518 w 19696"/>
                  <a:gd name="connsiteY0" fmla="*/ 70654 h 746886"/>
                  <a:gd name="connsiteX1" fmla="*/ 180 w 19696"/>
                  <a:gd name="connsiteY1" fmla="*/ 746886 h 746886"/>
                  <a:gd name="connsiteX2" fmla="*/ 19516 w 19696"/>
                  <a:gd name="connsiteY2" fmla="*/ 746886 h 746886"/>
                  <a:gd name="connsiteX3" fmla="*/ 18178 w 19696"/>
                  <a:gd name="connsiteY3" fmla="*/ 70654 h 746886"/>
                  <a:gd name="connsiteX4" fmla="*/ 9815 w 19696"/>
                  <a:gd name="connsiteY4" fmla="*/ 0 h 746886"/>
                  <a:gd name="connsiteX5" fmla="*/ 1518 w 19696"/>
                  <a:gd name="connsiteY5" fmla="*/ 70654 h 746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696" h="746886">
                    <a:moveTo>
                      <a:pt x="1518" y="70654"/>
                    </a:moveTo>
                    <a:cubicBezTo>
                      <a:pt x="1518" y="94808"/>
                      <a:pt x="-623" y="637159"/>
                      <a:pt x="180" y="746886"/>
                    </a:cubicBezTo>
                    <a:lnTo>
                      <a:pt x="19516" y="746886"/>
                    </a:lnTo>
                    <a:cubicBezTo>
                      <a:pt x="20319" y="637159"/>
                      <a:pt x="18178" y="94741"/>
                      <a:pt x="18178" y="70654"/>
                    </a:cubicBezTo>
                    <a:cubicBezTo>
                      <a:pt x="18178" y="31647"/>
                      <a:pt x="14431" y="0"/>
                      <a:pt x="9815" y="0"/>
                    </a:cubicBezTo>
                    <a:cubicBezTo>
                      <a:pt x="5265" y="0"/>
                      <a:pt x="1518" y="31647"/>
                      <a:pt x="1518" y="70654"/>
                    </a:cubicBezTo>
                    <a:close/>
                  </a:path>
                </a:pathLst>
              </a:custGeom>
              <a:solidFill>
                <a:srgbClr val="920A1A"/>
              </a:solidFill>
              <a:ln w="13361" cap="rnd">
                <a:solidFill>
                  <a:srgbClr val="BF020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57B32418-742D-6566-212F-A2D9337F5A3A}"/>
                </a:ext>
              </a:extLst>
            </p:cNvPr>
            <p:cNvSpPr/>
            <p:nvPr/>
          </p:nvSpPr>
          <p:spPr>
            <a:xfrm>
              <a:off x="1901907" y="6071303"/>
              <a:ext cx="117957" cy="71791"/>
            </a:xfrm>
            <a:custGeom>
              <a:avLst/>
              <a:gdLst>
                <a:gd name="connsiteX0" fmla="*/ 0 w 117957"/>
                <a:gd name="connsiteY0" fmla="*/ 0 h 71791"/>
                <a:gd name="connsiteX1" fmla="*/ 117958 w 117957"/>
                <a:gd name="connsiteY1" fmla="*/ 0 h 71791"/>
                <a:gd name="connsiteX2" fmla="*/ 117958 w 117957"/>
                <a:gd name="connsiteY2" fmla="*/ 71791 h 71791"/>
                <a:gd name="connsiteX3" fmla="*/ 0 w 117957"/>
                <a:gd name="connsiteY3" fmla="*/ 71791 h 71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7957" h="71791">
                  <a:moveTo>
                    <a:pt x="0" y="0"/>
                  </a:moveTo>
                  <a:lnTo>
                    <a:pt x="117958" y="0"/>
                  </a:lnTo>
                  <a:lnTo>
                    <a:pt x="117958" y="71791"/>
                  </a:lnTo>
                  <a:lnTo>
                    <a:pt x="0" y="71791"/>
                  </a:lnTo>
                  <a:close/>
                </a:path>
              </a:pathLst>
            </a:custGeom>
            <a:gradFill>
              <a:gsLst>
                <a:gs pos="0">
                  <a:srgbClr val="BA8B01"/>
                </a:gs>
                <a:gs pos="4380">
                  <a:srgbClr val="CDAA37"/>
                </a:gs>
                <a:gs pos="11210">
                  <a:srgbClr val="E8D886"/>
                </a:gs>
                <a:gs pos="16070">
                  <a:srgbClr val="F8F4B8"/>
                </a:gs>
                <a:gs pos="18470">
                  <a:srgbClr val="FFFFCB"/>
                </a:gs>
                <a:gs pos="29860">
                  <a:srgbClr val="FFFFCB"/>
                </a:gs>
                <a:gs pos="30780">
                  <a:srgbClr val="FDF9C1"/>
                </a:gs>
                <a:gs pos="34150">
                  <a:srgbClr val="F5E6A0"/>
                </a:gs>
                <a:gs pos="37400">
                  <a:srgbClr val="F0D989"/>
                </a:gs>
                <a:gs pos="40430">
                  <a:srgbClr val="EDD17B"/>
                </a:gs>
                <a:gs pos="43030">
                  <a:srgbClr val="ECCE76"/>
                </a:gs>
                <a:gs pos="48920">
                  <a:srgbClr val="A26F14"/>
                </a:gs>
                <a:gs pos="60510">
                  <a:srgbClr val="A26F14"/>
                </a:gs>
                <a:gs pos="60740">
                  <a:srgbClr val="A67418"/>
                </a:gs>
                <a:gs pos="62400">
                  <a:srgbClr val="C19234"/>
                </a:gs>
                <a:gs pos="64020">
                  <a:srgbClr val="D4A848"/>
                </a:gs>
                <a:gs pos="65580">
                  <a:srgbClr val="E0B654"/>
                </a:gs>
                <a:gs pos="66990">
                  <a:srgbClr val="E4BA58"/>
                </a:gs>
                <a:gs pos="67160">
                  <a:srgbClr val="D9A94D"/>
                </a:gs>
                <a:gs pos="67560">
                  <a:srgbClr val="C38737"/>
                </a:gs>
                <a:gs pos="67930">
                  <a:srgbClr val="B36F27"/>
                </a:gs>
                <a:gs pos="68280">
                  <a:srgbClr val="A9601D"/>
                </a:gs>
                <a:gs pos="68570">
                  <a:srgbClr val="A65B1A"/>
                </a:gs>
                <a:gs pos="69540">
                  <a:srgbClr val="AA6222"/>
                </a:gs>
                <a:gs pos="71040">
                  <a:srgbClr val="B57637"/>
                </a:gs>
                <a:gs pos="72870">
                  <a:srgbClr val="C6965B"/>
                </a:gs>
                <a:gs pos="74980">
                  <a:srgbClr val="DEC38B"/>
                </a:gs>
                <a:gs pos="77280">
                  <a:srgbClr val="FDFCC9"/>
                </a:gs>
                <a:gs pos="77410">
                  <a:srgbClr val="FFFFCD"/>
                </a:gs>
                <a:gs pos="79570">
                  <a:srgbClr val="FFFFCD"/>
                </a:gs>
                <a:gs pos="84680">
                  <a:srgbClr val="E5BD5D"/>
                </a:gs>
                <a:gs pos="88610">
                  <a:srgbClr val="BB913B"/>
                </a:gs>
                <a:gs pos="91160">
                  <a:srgbClr val="BB913B"/>
                </a:gs>
                <a:gs pos="91470">
                  <a:srgbClr val="BE9337"/>
                </a:gs>
                <a:gs pos="92500">
                  <a:srgbClr val="C39830"/>
                </a:gs>
                <a:gs pos="95090">
                  <a:srgbClr val="C5992E"/>
                </a:gs>
                <a:gs pos="100000">
                  <a:srgbClr val="7F470A"/>
                </a:gs>
              </a:gsLst>
              <a:lin ang="0" scaled="1"/>
            </a:gradFill>
            <a:ln w="66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027380F1-62CE-1381-AA07-4803BCB5A144}"/>
                </a:ext>
              </a:extLst>
            </p:cNvPr>
            <p:cNvSpPr/>
            <p:nvPr/>
          </p:nvSpPr>
          <p:spPr>
            <a:xfrm>
              <a:off x="0" y="0"/>
              <a:ext cx="6690" cy="6690"/>
            </a:xfrm>
            <a:custGeom>
              <a:avLst/>
              <a:gdLst/>
              <a:ahLst/>
              <a:cxnLst/>
              <a:rect l="l" t="t" r="r" b="b"/>
              <a:pathLst>
                <a:path w="6690" h="6690"/>
              </a:pathLst>
            </a:custGeom>
            <a:solidFill>
              <a:srgbClr val="920A1A"/>
            </a:solidFill>
            <a:ln w="13361" cap="rnd">
              <a:solidFill>
                <a:srgbClr val="BF020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96039237-71FC-2AD4-FE32-44739A1126E2}"/>
              </a:ext>
            </a:extLst>
          </p:cNvPr>
          <p:cNvGrpSpPr/>
          <p:nvPr/>
        </p:nvGrpSpPr>
        <p:grpSpPr>
          <a:xfrm>
            <a:off x="227013" y="188913"/>
            <a:ext cx="11740554" cy="6480174"/>
            <a:chOff x="207033" y="232914"/>
            <a:chExt cx="11740554" cy="6480174"/>
          </a:xfrm>
          <a:solidFill>
            <a:srgbClr val="FF0103"/>
          </a:soli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4A746A02-CBD5-E8D3-A80C-FD278FAB0F7E}"/>
                </a:ext>
              </a:extLst>
            </p:cNvPr>
            <p:cNvSpPr/>
            <p:nvPr/>
          </p:nvSpPr>
          <p:spPr>
            <a:xfrm>
              <a:off x="207033" y="232914"/>
              <a:ext cx="11740554" cy="2372069"/>
            </a:xfrm>
            <a:custGeom>
              <a:avLst/>
              <a:gdLst>
                <a:gd name="connsiteX0" fmla="*/ 11592625 w 11740554"/>
                <a:gd name="connsiteY0" fmla="*/ 358455 h 2372069"/>
                <a:gd name="connsiteX1" fmla="*/ 11592625 w 11740554"/>
                <a:gd name="connsiteY1" fmla="*/ 360835 h 2372069"/>
                <a:gd name="connsiteX2" fmla="*/ 11589985 w 11740554"/>
                <a:gd name="connsiteY2" fmla="*/ 360835 h 2372069"/>
                <a:gd name="connsiteX3" fmla="*/ 11589985 w 11740554"/>
                <a:gd name="connsiteY3" fmla="*/ 441137 h 2372069"/>
                <a:gd name="connsiteX4" fmla="*/ 11672667 w 11740554"/>
                <a:gd name="connsiteY4" fmla="*/ 441137 h 2372069"/>
                <a:gd name="connsiteX5" fmla="*/ 11672667 w 11740554"/>
                <a:gd name="connsiteY5" fmla="*/ 358455 h 2372069"/>
                <a:gd name="connsiteX6" fmla="*/ 11592625 w 11740554"/>
                <a:gd name="connsiteY6" fmla="*/ 358455 h 2372069"/>
                <a:gd name="connsiteX7" fmla="*/ 67623 w 11740554"/>
                <a:gd name="connsiteY7" fmla="*/ 358455 h 2372069"/>
                <a:gd name="connsiteX8" fmla="*/ 67623 w 11740554"/>
                <a:gd name="connsiteY8" fmla="*/ 441137 h 2372069"/>
                <a:gd name="connsiteX9" fmla="*/ 150303 w 11740554"/>
                <a:gd name="connsiteY9" fmla="*/ 441137 h 2372069"/>
                <a:gd name="connsiteX10" fmla="*/ 150303 w 11740554"/>
                <a:gd name="connsiteY10" fmla="*/ 360835 h 2372069"/>
                <a:gd name="connsiteX11" fmla="*/ 147663 w 11740554"/>
                <a:gd name="connsiteY11" fmla="*/ 360835 h 2372069"/>
                <a:gd name="connsiteX12" fmla="*/ 147663 w 11740554"/>
                <a:gd name="connsiteY12" fmla="*/ 358455 h 2372069"/>
                <a:gd name="connsiteX13" fmla="*/ 67623 w 11740554"/>
                <a:gd name="connsiteY13" fmla="*/ 358455 h 2372069"/>
                <a:gd name="connsiteX14" fmla="*/ 11450249 w 11740554"/>
                <a:gd name="connsiteY14" fmla="*/ 218456 h 2372069"/>
                <a:gd name="connsiteX15" fmla="*/ 11450249 w 11740554"/>
                <a:gd name="connsiteY15" fmla="*/ 293212 h 2372069"/>
                <a:gd name="connsiteX16" fmla="*/ 11522362 w 11740554"/>
                <a:gd name="connsiteY16" fmla="*/ 293212 h 2372069"/>
                <a:gd name="connsiteX17" fmla="*/ 11522362 w 11740554"/>
                <a:gd name="connsiteY17" fmla="*/ 290832 h 2372069"/>
                <a:gd name="connsiteX18" fmla="*/ 11525005 w 11740554"/>
                <a:gd name="connsiteY18" fmla="*/ 290832 h 2372069"/>
                <a:gd name="connsiteX19" fmla="*/ 11525005 w 11740554"/>
                <a:gd name="connsiteY19" fmla="*/ 218456 h 2372069"/>
                <a:gd name="connsiteX20" fmla="*/ 11450249 w 11740554"/>
                <a:gd name="connsiteY20" fmla="*/ 218456 h 2372069"/>
                <a:gd name="connsiteX21" fmla="*/ 215549 w 11740554"/>
                <a:gd name="connsiteY21" fmla="*/ 218456 h 2372069"/>
                <a:gd name="connsiteX22" fmla="*/ 215549 w 11740554"/>
                <a:gd name="connsiteY22" fmla="*/ 290832 h 2372069"/>
                <a:gd name="connsiteX23" fmla="*/ 218192 w 11740554"/>
                <a:gd name="connsiteY23" fmla="*/ 290832 h 2372069"/>
                <a:gd name="connsiteX24" fmla="*/ 218192 w 11740554"/>
                <a:gd name="connsiteY24" fmla="*/ 293212 h 2372069"/>
                <a:gd name="connsiteX25" fmla="*/ 290305 w 11740554"/>
                <a:gd name="connsiteY25" fmla="*/ 293212 h 2372069"/>
                <a:gd name="connsiteX26" fmla="*/ 290305 w 11740554"/>
                <a:gd name="connsiteY26" fmla="*/ 218456 h 2372069"/>
                <a:gd name="connsiteX27" fmla="*/ 215549 w 11740554"/>
                <a:gd name="connsiteY27" fmla="*/ 218456 h 2372069"/>
                <a:gd name="connsiteX28" fmla="*/ 11589985 w 11740554"/>
                <a:gd name="connsiteY28" fmla="*/ 67623 h 2372069"/>
                <a:gd name="connsiteX29" fmla="*/ 11589985 w 11740554"/>
                <a:gd name="connsiteY29" fmla="*/ 150303 h 2372069"/>
                <a:gd name="connsiteX30" fmla="*/ 11672667 w 11740554"/>
                <a:gd name="connsiteY30" fmla="*/ 150303 h 2372069"/>
                <a:gd name="connsiteX31" fmla="*/ 11672667 w 11740554"/>
                <a:gd name="connsiteY31" fmla="*/ 67623 h 2372069"/>
                <a:gd name="connsiteX32" fmla="*/ 11589985 w 11740554"/>
                <a:gd name="connsiteY32" fmla="*/ 67623 h 2372069"/>
                <a:gd name="connsiteX33" fmla="*/ 11303906 w 11740554"/>
                <a:gd name="connsiteY33" fmla="*/ 67623 h 2372069"/>
                <a:gd name="connsiteX34" fmla="*/ 11303906 w 11740554"/>
                <a:gd name="connsiteY34" fmla="*/ 150303 h 2372069"/>
                <a:gd name="connsiteX35" fmla="*/ 11386589 w 11740554"/>
                <a:gd name="connsiteY35" fmla="*/ 150303 h 2372069"/>
                <a:gd name="connsiteX36" fmla="*/ 11386589 w 11740554"/>
                <a:gd name="connsiteY36" fmla="*/ 67623 h 2372069"/>
                <a:gd name="connsiteX37" fmla="*/ 11303906 w 11740554"/>
                <a:gd name="connsiteY37" fmla="*/ 67623 h 2372069"/>
                <a:gd name="connsiteX38" fmla="*/ 353965 w 11740554"/>
                <a:gd name="connsiteY38" fmla="*/ 67623 h 2372069"/>
                <a:gd name="connsiteX39" fmla="*/ 353965 w 11740554"/>
                <a:gd name="connsiteY39" fmla="*/ 150303 h 2372069"/>
                <a:gd name="connsiteX40" fmla="*/ 436645 w 11740554"/>
                <a:gd name="connsiteY40" fmla="*/ 150303 h 2372069"/>
                <a:gd name="connsiteX41" fmla="*/ 436645 w 11740554"/>
                <a:gd name="connsiteY41" fmla="*/ 67623 h 2372069"/>
                <a:gd name="connsiteX42" fmla="*/ 353965 w 11740554"/>
                <a:gd name="connsiteY42" fmla="*/ 67623 h 2372069"/>
                <a:gd name="connsiteX43" fmla="*/ 67623 w 11740554"/>
                <a:gd name="connsiteY43" fmla="*/ 67623 h 2372069"/>
                <a:gd name="connsiteX44" fmla="*/ 67623 w 11740554"/>
                <a:gd name="connsiteY44" fmla="*/ 150303 h 2372069"/>
                <a:gd name="connsiteX45" fmla="*/ 150303 w 11740554"/>
                <a:gd name="connsiteY45" fmla="*/ 150303 h 2372069"/>
                <a:gd name="connsiteX46" fmla="*/ 150303 w 11740554"/>
                <a:gd name="connsiteY46" fmla="*/ 67623 h 2372069"/>
                <a:gd name="connsiteX47" fmla="*/ 67623 w 11740554"/>
                <a:gd name="connsiteY47" fmla="*/ 67623 h 2372069"/>
                <a:gd name="connsiteX48" fmla="*/ 0 w 11740554"/>
                <a:gd name="connsiteY48" fmla="*/ 0 h 2372069"/>
                <a:gd name="connsiteX49" fmla="*/ 217926 w 11740554"/>
                <a:gd name="connsiteY49" fmla="*/ 0 h 2372069"/>
                <a:gd name="connsiteX50" fmla="*/ 217926 w 11740554"/>
                <a:gd name="connsiteY50" fmla="*/ 150832 h 2372069"/>
                <a:gd name="connsiteX51" fmla="*/ 286079 w 11740554"/>
                <a:gd name="connsiteY51" fmla="*/ 150832 h 2372069"/>
                <a:gd name="connsiteX52" fmla="*/ 286079 w 11740554"/>
                <a:gd name="connsiteY52" fmla="*/ 0 h 2372069"/>
                <a:gd name="connsiteX53" fmla="*/ 11454212 w 11740554"/>
                <a:gd name="connsiteY53" fmla="*/ 0 h 2372069"/>
                <a:gd name="connsiteX54" fmla="*/ 11454212 w 11740554"/>
                <a:gd name="connsiteY54" fmla="*/ 150832 h 2372069"/>
                <a:gd name="connsiteX55" fmla="*/ 11522362 w 11740554"/>
                <a:gd name="connsiteY55" fmla="*/ 150832 h 2372069"/>
                <a:gd name="connsiteX56" fmla="*/ 11522362 w 11740554"/>
                <a:gd name="connsiteY56" fmla="*/ 0 h 2372069"/>
                <a:gd name="connsiteX57" fmla="*/ 11740554 w 11740554"/>
                <a:gd name="connsiteY57" fmla="*/ 0 h 2372069"/>
                <a:gd name="connsiteX58" fmla="*/ 11740554 w 11740554"/>
                <a:gd name="connsiteY58" fmla="*/ 217926 h 2372069"/>
                <a:gd name="connsiteX59" fmla="*/ 11592891 w 11740554"/>
                <a:gd name="connsiteY59" fmla="*/ 217926 h 2372069"/>
                <a:gd name="connsiteX60" fmla="*/ 11592891 w 11740554"/>
                <a:gd name="connsiteY60" fmla="*/ 290832 h 2372069"/>
                <a:gd name="connsiteX61" fmla="*/ 11740554 w 11740554"/>
                <a:gd name="connsiteY61" fmla="*/ 290832 h 2372069"/>
                <a:gd name="connsiteX62" fmla="*/ 11740554 w 11740554"/>
                <a:gd name="connsiteY62" fmla="*/ 2350374 h 2372069"/>
                <a:gd name="connsiteX63" fmla="*/ 11702141 w 11740554"/>
                <a:gd name="connsiteY63" fmla="*/ 2338450 h 2372069"/>
                <a:gd name="connsiteX64" fmla="*/ 11672667 w 11740554"/>
                <a:gd name="connsiteY64" fmla="*/ 2335479 h 2372069"/>
                <a:gd name="connsiteX65" fmla="*/ 11672667 w 11740554"/>
                <a:gd name="connsiteY65" fmla="*/ 508761 h 2372069"/>
                <a:gd name="connsiteX66" fmla="*/ 11522098 w 11740554"/>
                <a:gd name="connsiteY66" fmla="*/ 508761 h 2372069"/>
                <a:gd name="connsiteX67" fmla="*/ 11522098 w 11740554"/>
                <a:gd name="connsiteY67" fmla="*/ 360835 h 2372069"/>
                <a:gd name="connsiteX68" fmla="*/ 11382362 w 11740554"/>
                <a:gd name="connsiteY68" fmla="*/ 360835 h 2372069"/>
                <a:gd name="connsiteX69" fmla="*/ 11382362 w 11740554"/>
                <a:gd name="connsiteY69" fmla="*/ 217926 h 2372069"/>
                <a:gd name="connsiteX70" fmla="*/ 11236020 w 11740554"/>
                <a:gd name="connsiteY70" fmla="*/ 217926 h 2372069"/>
                <a:gd name="connsiteX71" fmla="*/ 11236020 w 11740554"/>
                <a:gd name="connsiteY71" fmla="*/ 67623 h 2372069"/>
                <a:gd name="connsiteX72" fmla="*/ 504004 w 11740554"/>
                <a:gd name="connsiteY72" fmla="*/ 67623 h 2372069"/>
                <a:gd name="connsiteX73" fmla="*/ 504004 w 11740554"/>
                <a:gd name="connsiteY73" fmla="*/ 217926 h 2372069"/>
                <a:gd name="connsiteX74" fmla="*/ 357665 w 11740554"/>
                <a:gd name="connsiteY74" fmla="*/ 217926 h 2372069"/>
                <a:gd name="connsiteX75" fmla="*/ 357665 w 11740554"/>
                <a:gd name="connsiteY75" fmla="*/ 360835 h 2372069"/>
                <a:gd name="connsiteX76" fmla="*/ 217926 w 11740554"/>
                <a:gd name="connsiteY76" fmla="*/ 360835 h 2372069"/>
                <a:gd name="connsiteX77" fmla="*/ 217926 w 11740554"/>
                <a:gd name="connsiteY77" fmla="*/ 508761 h 2372069"/>
                <a:gd name="connsiteX78" fmla="*/ 67623 w 11740554"/>
                <a:gd name="connsiteY78" fmla="*/ 508761 h 2372069"/>
                <a:gd name="connsiteX79" fmla="*/ 67623 w 11740554"/>
                <a:gd name="connsiteY79" fmla="*/ 2348126 h 2372069"/>
                <a:gd name="connsiteX80" fmla="*/ 12702 w 11740554"/>
                <a:gd name="connsiteY80" fmla="*/ 2365175 h 2372069"/>
                <a:gd name="connsiteX81" fmla="*/ 0 w 11740554"/>
                <a:gd name="connsiteY81" fmla="*/ 2372069 h 2372069"/>
                <a:gd name="connsiteX82" fmla="*/ 0 w 11740554"/>
                <a:gd name="connsiteY82" fmla="*/ 290569 h 2372069"/>
                <a:gd name="connsiteX83" fmla="*/ 147663 w 11740554"/>
                <a:gd name="connsiteY83" fmla="*/ 290569 h 2372069"/>
                <a:gd name="connsiteX84" fmla="*/ 147663 w 11740554"/>
                <a:gd name="connsiteY84" fmla="*/ 217926 h 2372069"/>
                <a:gd name="connsiteX85" fmla="*/ 0 w 11740554"/>
                <a:gd name="connsiteY85" fmla="*/ 217926 h 2372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11740554" h="2372069">
                  <a:moveTo>
                    <a:pt x="11592625" y="358455"/>
                  </a:moveTo>
                  <a:lnTo>
                    <a:pt x="11592625" y="360835"/>
                  </a:lnTo>
                  <a:lnTo>
                    <a:pt x="11589985" y="360835"/>
                  </a:lnTo>
                  <a:cubicBezTo>
                    <a:pt x="11589985" y="388834"/>
                    <a:pt x="11589985" y="413136"/>
                    <a:pt x="11589985" y="441137"/>
                  </a:cubicBezTo>
                  <a:cubicBezTo>
                    <a:pt x="11618777" y="441137"/>
                    <a:pt x="11643872" y="441137"/>
                    <a:pt x="11672667" y="441137"/>
                  </a:cubicBezTo>
                  <a:cubicBezTo>
                    <a:pt x="11672667" y="412343"/>
                    <a:pt x="11672667" y="387250"/>
                    <a:pt x="11672667" y="358455"/>
                  </a:cubicBezTo>
                  <a:cubicBezTo>
                    <a:pt x="11644665" y="358455"/>
                    <a:pt x="11620627" y="358455"/>
                    <a:pt x="11592625" y="358455"/>
                  </a:cubicBezTo>
                  <a:close/>
                  <a:moveTo>
                    <a:pt x="67623" y="358455"/>
                  </a:moveTo>
                  <a:cubicBezTo>
                    <a:pt x="67623" y="387250"/>
                    <a:pt x="67623" y="412343"/>
                    <a:pt x="67623" y="441137"/>
                  </a:cubicBezTo>
                  <a:cubicBezTo>
                    <a:pt x="96415" y="441137"/>
                    <a:pt x="121511" y="441137"/>
                    <a:pt x="150303" y="441137"/>
                  </a:cubicBezTo>
                  <a:cubicBezTo>
                    <a:pt x="150303" y="413136"/>
                    <a:pt x="150303" y="388834"/>
                    <a:pt x="150303" y="360835"/>
                  </a:cubicBezTo>
                  <a:lnTo>
                    <a:pt x="147663" y="360835"/>
                  </a:lnTo>
                  <a:lnTo>
                    <a:pt x="147663" y="358455"/>
                  </a:lnTo>
                  <a:cubicBezTo>
                    <a:pt x="119927" y="358455"/>
                    <a:pt x="95625" y="358455"/>
                    <a:pt x="67623" y="358455"/>
                  </a:cubicBezTo>
                  <a:close/>
                  <a:moveTo>
                    <a:pt x="11450249" y="218456"/>
                  </a:moveTo>
                  <a:cubicBezTo>
                    <a:pt x="11450249" y="245664"/>
                    <a:pt x="11450249" y="266267"/>
                    <a:pt x="11450249" y="293212"/>
                  </a:cubicBezTo>
                  <a:cubicBezTo>
                    <a:pt x="11476401" y="293212"/>
                    <a:pt x="11496740" y="293212"/>
                    <a:pt x="11522362" y="293212"/>
                  </a:cubicBezTo>
                  <a:lnTo>
                    <a:pt x="11522362" y="290832"/>
                  </a:lnTo>
                  <a:lnTo>
                    <a:pt x="11525005" y="290832"/>
                  </a:lnTo>
                  <a:cubicBezTo>
                    <a:pt x="11525005" y="264946"/>
                    <a:pt x="11525005" y="244607"/>
                    <a:pt x="11525005" y="218456"/>
                  </a:cubicBezTo>
                  <a:cubicBezTo>
                    <a:pt x="11497796" y="218456"/>
                    <a:pt x="11477191" y="218456"/>
                    <a:pt x="11450249" y="218456"/>
                  </a:cubicBezTo>
                  <a:close/>
                  <a:moveTo>
                    <a:pt x="215549" y="218456"/>
                  </a:moveTo>
                  <a:cubicBezTo>
                    <a:pt x="215549" y="244871"/>
                    <a:pt x="215549" y="264946"/>
                    <a:pt x="215549" y="290832"/>
                  </a:cubicBezTo>
                  <a:lnTo>
                    <a:pt x="218192" y="290832"/>
                  </a:lnTo>
                  <a:lnTo>
                    <a:pt x="218192" y="293212"/>
                  </a:lnTo>
                  <a:cubicBezTo>
                    <a:pt x="244078" y="293212"/>
                    <a:pt x="264153" y="293212"/>
                    <a:pt x="290305" y="293212"/>
                  </a:cubicBezTo>
                  <a:cubicBezTo>
                    <a:pt x="290305" y="266267"/>
                    <a:pt x="290305" y="245664"/>
                    <a:pt x="290305" y="218456"/>
                  </a:cubicBezTo>
                  <a:cubicBezTo>
                    <a:pt x="263097" y="218456"/>
                    <a:pt x="242494" y="218456"/>
                    <a:pt x="215549" y="218456"/>
                  </a:cubicBezTo>
                  <a:close/>
                  <a:moveTo>
                    <a:pt x="11589985" y="67623"/>
                  </a:moveTo>
                  <a:cubicBezTo>
                    <a:pt x="11589985" y="96415"/>
                    <a:pt x="11589985" y="121511"/>
                    <a:pt x="11589985" y="150303"/>
                  </a:cubicBezTo>
                  <a:cubicBezTo>
                    <a:pt x="11618777" y="150303"/>
                    <a:pt x="11643872" y="150303"/>
                    <a:pt x="11672667" y="150303"/>
                  </a:cubicBezTo>
                  <a:cubicBezTo>
                    <a:pt x="11672667" y="121511"/>
                    <a:pt x="11672667" y="96415"/>
                    <a:pt x="11672667" y="67623"/>
                  </a:cubicBezTo>
                  <a:cubicBezTo>
                    <a:pt x="11643872" y="67623"/>
                    <a:pt x="11618777" y="67623"/>
                    <a:pt x="11589985" y="67623"/>
                  </a:cubicBezTo>
                  <a:close/>
                  <a:moveTo>
                    <a:pt x="11303906" y="67623"/>
                  </a:moveTo>
                  <a:cubicBezTo>
                    <a:pt x="11303906" y="96415"/>
                    <a:pt x="11303906" y="121511"/>
                    <a:pt x="11303906" y="150303"/>
                  </a:cubicBezTo>
                  <a:cubicBezTo>
                    <a:pt x="11332701" y="150303"/>
                    <a:pt x="11357794" y="150303"/>
                    <a:pt x="11386589" y="150303"/>
                  </a:cubicBezTo>
                  <a:cubicBezTo>
                    <a:pt x="11386589" y="121511"/>
                    <a:pt x="11386589" y="96415"/>
                    <a:pt x="11386589" y="67623"/>
                  </a:cubicBezTo>
                  <a:cubicBezTo>
                    <a:pt x="11357794" y="67623"/>
                    <a:pt x="11332701" y="67623"/>
                    <a:pt x="11303906" y="67623"/>
                  </a:cubicBezTo>
                  <a:close/>
                  <a:moveTo>
                    <a:pt x="353965" y="67623"/>
                  </a:moveTo>
                  <a:cubicBezTo>
                    <a:pt x="353965" y="96415"/>
                    <a:pt x="353965" y="121511"/>
                    <a:pt x="353965" y="150303"/>
                  </a:cubicBezTo>
                  <a:cubicBezTo>
                    <a:pt x="382757" y="150303"/>
                    <a:pt x="407853" y="150303"/>
                    <a:pt x="436645" y="150303"/>
                  </a:cubicBezTo>
                  <a:cubicBezTo>
                    <a:pt x="436645" y="121511"/>
                    <a:pt x="436645" y="96415"/>
                    <a:pt x="436645" y="67623"/>
                  </a:cubicBezTo>
                  <a:cubicBezTo>
                    <a:pt x="407853" y="67623"/>
                    <a:pt x="382757" y="67623"/>
                    <a:pt x="353965" y="67623"/>
                  </a:cubicBezTo>
                  <a:close/>
                  <a:moveTo>
                    <a:pt x="67623" y="67623"/>
                  </a:moveTo>
                  <a:cubicBezTo>
                    <a:pt x="67623" y="96415"/>
                    <a:pt x="67623" y="121511"/>
                    <a:pt x="67623" y="150303"/>
                  </a:cubicBezTo>
                  <a:cubicBezTo>
                    <a:pt x="96415" y="150303"/>
                    <a:pt x="121511" y="150303"/>
                    <a:pt x="150303" y="150303"/>
                  </a:cubicBezTo>
                  <a:cubicBezTo>
                    <a:pt x="150303" y="121511"/>
                    <a:pt x="150303" y="96415"/>
                    <a:pt x="150303" y="67623"/>
                  </a:cubicBezTo>
                  <a:cubicBezTo>
                    <a:pt x="121511" y="67623"/>
                    <a:pt x="96415" y="67623"/>
                    <a:pt x="67623" y="67623"/>
                  </a:cubicBezTo>
                  <a:close/>
                  <a:moveTo>
                    <a:pt x="0" y="0"/>
                  </a:moveTo>
                  <a:lnTo>
                    <a:pt x="217926" y="0"/>
                  </a:lnTo>
                  <a:lnTo>
                    <a:pt x="217926" y="150832"/>
                  </a:lnTo>
                  <a:lnTo>
                    <a:pt x="286079" y="150832"/>
                  </a:lnTo>
                  <a:lnTo>
                    <a:pt x="286079" y="0"/>
                  </a:lnTo>
                  <a:lnTo>
                    <a:pt x="11454212" y="0"/>
                  </a:lnTo>
                  <a:lnTo>
                    <a:pt x="11454212" y="150832"/>
                  </a:lnTo>
                  <a:lnTo>
                    <a:pt x="11522362" y="150832"/>
                  </a:lnTo>
                  <a:lnTo>
                    <a:pt x="11522362" y="0"/>
                  </a:lnTo>
                  <a:lnTo>
                    <a:pt x="11740554" y="0"/>
                  </a:lnTo>
                  <a:lnTo>
                    <a:pt x="11740554" y="217926"/>
                  </a:lnTo>
                  <a:lnTo>
                    <a:pt x="11592891" y="217926"/>
                  </a:lnTo>
                  <a:lnTo>
                    <a:pt x="11592891" y="290832"/>
                  </a:lnTo>
                  <a:lnTo>
                    <a:pt x="11740554" y="290832"/>
                  </a:lnTo>
                  <a:lnTo>
                    <a:pt x="11740554" y="2350374"/>
                  </a:lnTo>
                  <a:lnTo>
                    <a:pt x="11702141" y="2338450"/>
                  </a:lnTo>
                  <a:lnTo>
                    <a:pt x="11672667" y="2335479"/>
                  </a:lnTo>
                  <a:lnTo>
                    <a:pt x="11672667" y="508761"/>
                  </a:lnTo>
                  <a:lnTo>
                    <a:pt x="11522098" y="508761"/>
                  </a:lnTo>
                  <a:lnTo>
                    <a:pt x="11522098" y="360835"/>
                  </a:lnTo>
                  <a:lnTo>
                    <a:pt x="11382362" y="360835"/>
                  </a:lnTo>
                  <a:lnTo>
                    <a:pt x="11382362" y="217926"/>
                  </a:lnTo>
                  <a:lnTo>
                    <a:pt x="11236020" y="217926"/>
                  </a:lnTo>
                  <a:lnTo>
                    <a:pt x="11236020" y="67623"/>
                  </a:lnTo>
                  <a:lnTo>
                    <a:pt x="504004" y="67623"/>
                  </a:lnTo>
                  <a:lnTo>
                    <a:pt x="504004" y="217926"/>
                  </a:lnTo>
                  <a:lnTo>
                    <a:pt x="357665" y="217926"/>
                  </a:lnTo>
                  <a:lnTo>
                    <a:pt x="357665" y="360835"/>
                  </a:lnTo>
                  <a:lnTo>
                    <a:pt x="217926" y="360835"/>
                  </a:lnTo>
                  <a:lnTo>
                    <a:pt x="217926" y="508761"/>
                  </a:lnTo>
                  <a:lnTo>
                    <a:pt x="67623" y="508761"/>
                  </a:lnTo>
                  <a:lnTo>
                    <a:pt x="67623" y="2348126"/>
                  </a:lnTo>
                  <a:lnTo>
                    <a:pt x="12702" y="2365175"/>
                  </a:lnTo>
                  <a:lnTo>
                    <a:pt x="0" y="2372069"/>
                  </a:lnTo>
                  <a:lnTo>
                    <a:pt x="0" y="290569"/>
                  </a:lnTo>
                  <a:lnTo>
                    <a:pt x="147663" y="290569"/>
                  </a:lnTo>
                  <a:lnTo>
                    <a:pt x="147663" y="217926"/>
                  </a:lnTo>
                  <a:lnTo>
                    <a:pt x="0" y="21792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D4A1C758-6C41-87B2-6E4A-89CE34D84403}"/>
                </a:ext>
              </a:extLst>
            </p:cNvPr>
            <p:cNvSpPr/>
            <p:nvPr/>
          </p:nvSpPr>
          <p:spPr>
            <a:xfrm>
              <a:off x="207033" y="4107907"/>
              <a:ext cx="11740554" cy="2605181"/>
            </a:xfrm>
            <a:custGeom>
              <a:avLst/>
              <a:gdLst>
                <a:gd name="connsiteX0" fmla="*/ 11589985 w 11740554"/>
                <a:gd name="connsiteY0" fmla="*/ 2455142 h 2605181"/>
                <a:gd name="connsiteX1" fmla="*/ 11589985 w 11740554"/>
                <a:gd name="connsiteY1" fmla="*/ 2537821 h 2605181"/>
                <a:gd name="connsiteX2" fmla="*/ 11672667 w 11740554"/>
                <a:gd name="connsiteY2" fmla="*/ 2537821 h 2605181"/>
                <a:gd name="connsiteX3" fmla="*/ 11672667 w 11740554"/>
                <a:gd name="connsiteY3" fmla="*/ 2455142 h 2605181"/>
                <a:gd name="connsiteX4" fmla="*/ 11589985 w 11740554"/>
                <a:gd name="connsiteY4" fmla="*/ 2455142 h 2605181"/>
                <a:gd name="connsiteX5" fmla="*/ 11303906 w 11740554"/>
                <a:gd name="connsiteY5" fmla="*/ 2455142 h 2605181"/>
                <a:gd name="connsiteX6" fmla="*/ 11303906 w 11740554"/>
                <a:gd name="connsiteY6" fmla="*/ 2537821 h 2605181"/>
                <a:gd name="connsiteX7" fmla="*/ 11386589 w 11740554"/>
                <a:gd name="connsiteY7" fmla="*/ 2537821 h 2605181"/>
                <a:gd name="connsiteX8" fmla="*/ 11386589 w 11740554"/>
                <a:gd name="connsiteY8" fmla="*/ 2455142 h 2605181"/>
                <a:gd name="connsiteX9" fmla="*/ 11303906 w 11740554"/>
                <a:gd name="connsiteY9" fmla="*/ 2455142 h 2605181"/>
                <a:gd name="connsiteX10" fmla="*/ 353965 w 11740554"/>
                <a:gd name="connsiteY10" fmla="*/ 2455142 h 2605181"/>
                <a:gd name="connsiteX11" fmla="*/ 353965 w 11740554"/>
                <a:gd name="connsiteY11" fmla="*/ 2537821 h 2605181"/>
                <a:gd name="connsiteX12" fmla="*/ 436645 w 11740554"/>
                <a:gd name="connsiteY12" fmla="*/ 2537821 h 2605181"/>
                <a:gd name="connsiteX13" fmla="*/ 436645 w 11740554"/>
                <a:gd name="connsiteY13" fmla="*/ 2455142 h 2605181"/>
                <a:gd name="connsiteX14" fmla="*/ 353965 w 11740554"/>
                <a:gd name="connsiteY14" fmla="*/ 2455142 h 2605181"/>
                <a:gd name="connsiteX15" fmla="*/ 67623 w 11740554"/>
                <a:gd name="connsiteY15" fmla="*/ 2455142 h 2605181"/>
                <a:gd name="connsiteX16" fmla="*/ 67623 w 11740554"/>
                <a:gd name="connsiteY16" fmla="*/ 2537821 h 2605181"/>
                <a:gd name="connsiteX17" fmla="*/ 150303 w 11740554"/>
                <a:gd name="connsiteY17" fmla="*/ 2537821 h 2605181"/>
                <a:gd name="connsiteX18" fmla="*/ 150303 w 11740554"/>
                <a:gd name="connsiteY18" fmla="*/ 2455142 h 2605181"/>
                <a:gd name="connsiteX19" fmla="*/ 67623 w 11740554"/>
                <a:gd name="connsiteY19" fmla="*/ 2455142 h 2605181"/>
                <a:gd name="connsiteX20" fmla="*/ 217926 w 11740554"/>
                <a:gd name="connsiteY20" fmla="*/ 2312499 h 2605181"/>
                <a:gd name="connsiteX21" fmla="*/ 217926 w 11740554"/>
                <a:gd name="connsiteY21" fmla="*/ 2314876 h 2605181"/>
                <a:gd name="connsiteX22" fmla="*/ 215286 w 11740554"/>
                <a:gd name="connsiteY22" fmla="*/ 2314876 h 2605181"/>
                <a:gd name="connsiteX23" fmla="*/ 215286 w 11740554"/>
                <a:gd name="connsiteY23" fmla="*/ 2387255 h 2605181"/>
                <a:gd name="connsiteX24" fmla="*/ 290039 w 11740554"/>
                <a:gd name="connsiteY24" fmla="*/ 2387255 h 2605181"/>
                <a:gd name="connsiteX25" fmla="*/ 290039 w 11740554"/>
                <a:gd name="connsiteY25" fmla="*/ 2312499 h 2605181"/>
                <a:gd name="connsiteX26" fmla="*/ 217926 w 11740554"/>
                <a:gd name="connsiteY26" fmla="*/ 2312499 h 2605181"/>
                <a:gd name="connsiteX27" fmla="*/ 11450249 w 11740554"/>
                <a:gd name="connsiteY27" fmla="*/ 2312236 h 2605181"/>
                <a:gd name="connsiteX28" fmla="*/ 11450249 w 11740554"/>
                <a:gd name="connsiteY28" fmla="*/ 2386989 h 2605181"/>
                <a:gd name="connsiteX29" fmla="*/ 11525005 w 11740554"/>
                <a:gd name="connsiteY29" fmla="*/ 2386989 h 2605181"/>
                <a:gd name="connsiteX30" fmla="*/ 11525005 w 11740554"/>
                <a:gd name="connsiteY30" fmla="*/ 2314612 h 2605181"/>
                <a:gd name="connsiteX31" fmla="*/ 11522362 w 11740554"/>
                <a:gd name="connsiteY31" fmla="*/ 2314612 h 2605181"/>
                <a:gd name="connsiteX32" fmla="*/ 11522362 w 11740554"/>
                <a:gd name="connsiteY32" fmla="*/ 2312236 h 2605181"/>
                <a:gd name="connsiteX33" fmla="*/ 11450249 w 11740554"/>
                <a:gd name="connsiteY33" fmla="*/ 2312236 h 2605181"/>
                <a:gd name="connsiteX34" fmla="*/ 11589985 w 11740554"/>
                <a:gd name="connsiteY34" fmla="*/ 2164310 h 2605181"/>
                <a:gd name="connsiteX35" fmla="*/ 11589985 w 11740554"/>
                <a:gd name="connsiteY35" fmla="*/ 2244612 h 2605181"/>
                <a:gd name="connsiteX36" fmla="*/ 11592625 w 11740554"/>
                <a:gd name="connsiteY36" fmla="*/ 2244612 h 2605181"/>
                <a:gd name="connsiteX37" fmla="*/ 11592625 w 11740554"/>
                <a:gd name="connsiteY37" fmla="*/ 2246989 h 2605181"/>
                <a:gd name="connsiteX38" fmla="*/ 11672667 w 11740554"/>
                <a:gd name="connsiteY38" fmla="*/ 2246989 h 2605181"/>
                <a:gd name="connsiteX39" fmla="*/ 11672667 w 11740554"/>
                <a:gd name="connsiteY39" fmla="*/ 2164310 h 2605181"/>
                <a:gd name="connsiteX40" fmla="*/ 11589985 w 11740554"/>
                <a:gd name="connsiteY40" fmla="*/ 2164310 h 2605181"/>
                <a:gd name="connsiteX41" fmla="*/ 67623 w 11740554"/>
                <a:gd name="connsiteY41" fmla="*/ 2164310 h 2605181"/>
                <a:gd name="connsiteX42" fmla="*/ 67623 w 11740554"/>
                <a:gd name="connsiteY42" fmla="*/ 2246989 h 2605181"/>
                <a:gd name="connsiteX43" fmla="*/ 147663 w 11740554"/>
                <a:gd name="connsiteY43" fmla="*/ 2246989 h 2605181"/>
                <a:gd name="connsiteX44" fmla="*/ 147663 w 11740554"/>
                <a:gd name="connsiteY44" fmla="*/ 2244612 h 2605181"/>
                <a:gd name="connsiteX45" fmla="*/ 150303 w 11740554"/>
                <a:gd name="connsiteY45" fmla="*/ 2244612 h 2605181"/>
                <a:gd name="connsiteX46" fmla="*/ 150303 w 11740554"/>
                <a:gd name="connsiteY46" fmla="*/ 2164310 h 2605181"/>
                <a:gd name="connsiteX47" fmla="*/ 67623 w 11740554"/>
                <a:gd name="connsiteY47" fmla="*/ 2164310 h 2605181"/>
                <a:gd name="connsiteX48" fmla="*/ 0 w 11740554"/>
                <a:gd name="connsiteY48" fmla="*/ 0 h 2605181"/>
                <a:gd name="connsiteX49" fmla="*/ 67623 w 11740554"/>
                <a:gd name="connsiteY49" fmla="*/ 0 h 2605181"/>
                <a:gd name="connsiteX50" fmla="*/ 67623 w 11740554"/>
                <a:gd name="connsiteY50" fmla="*/ 2096687 h 2605181"/>
                <a:gd name="connsiteX51" fmla="*/ 217926 w 11740554"/>
                <a:gd name="connsiteY51" fmla="*/ 2096687 h 2605181"/>
                <a:gd name="connsiteX52" fmla="*/ 217926 w 11740554"/>
                <a:gd name="connsiteY52" fmla="*/ 2244612 h 2605181"/>
                <a:gd name="connsiteX53" fmla="*/ 357928 w 11740554"/>
                <a:gd name="connsiteY53" fmla="*/ 2244612 h 2605181"/>
                <a:gd name="connsiteX54" fmla="*/ 357928 w 11740554"/>
                <a:gd name="connsiteY54" fmla="*/ 2387519 h 2605181"/>
                <a:gd name="connsiteX55" fmla="*/ 504268 w 11740554"/>
                <a:gd name="connsiteY55" fmla="*/ 2387519 h 2605181"/>
                <a:gd name="connsiteX56" fmla="*/ 504268 w 11740554"/>
                <a:gd name="connsiteY56" fmla="*/ 2537821 h 2605181"/>
                <a:gd name="connsiteX57" fmla="*/ 11236283 w 11740554"/>
                <a:gd name="connsiteY57" fmla="*/ 2537821 h 2605181"/>
                <a:gd name="connsiteX58" fmla="*/ 11236283 w 11740554"/>
                <a:gd name="connsiteY58" fmla="*/ 2387519 h 2605181"/>
                <a:gd name="connsiteX59" fmla="*/ 11382626 w 11740554"/>
                <a:gd name="connsiteY59" fmla="*/ 2387519 h 2605181"/>
                <a:gd name="connsiteX60" fmla="*/ 11382626 w 11740554"/>
                <a:gd name="connsiteY60" fmla="*/ 2244612 h 2605181"/>
                <a:gd name="connsiteX61" fmla="*/ 11522362 w 11740554"/>
                <a:gd name="connsiteY61" fmla="*/ 2244612 h 2605181"/>
                <a:gd name="connsiteX62" fmla="*/ 11522362 w 11740554"/>
                <a:gd name="connsiteY62" fmla="*/ 2096687 h 2605181"/>
                <a:gd name="connsiteX63" fmla="*/ 11672667 w 11740554"/>
                <a:gd name="connsiteY63" fmla="*/ 2096687 h 2605181"/>
                <a:gd name="connsiteX64" fmla="*/ 11672667 w 11740554"/>
                <a:gd name="connsiteY64" fmla="*/ 0 h 2605181"/>
                <a:gd name="connsiteX65" fmla="*/ 11740554 w 11740554"/>
                <a:gd name="connsiteY65" fmla="*/ 0 h 2605181"/>
                <a:gd name="connsiteX66" fmla="*/ 11740554 w 11740554"/>
                <a:gd name="connsiteY66" fmla="*/ 2314612 h 2605181"/>
                <a:gd name="connsiteX67" fmla="*/ 11592891 w 11740554"/>
                <a:gd name="connsiteY67" fmla="*/ 2314612 h 2605181"/>
                <a:gd name="connsiteX68" fmla="*/ 11592891 w 11740554"/>
                <a:gd name="connsiteY68" fmla="*/ 2387255 h 2605181"/>
                <a:gd name="connsiteX69" fmla="*/ 11740554 w 11740554"/>
                <a:gd name="connsiteY69" fmla="*/ 2387255 h 2605181"/>
                <a:gd name="connsiteX70" fmla="*/ 11740554 w 11740554"/>
                <a:gd name="connsiteY70" fmla="*/ 2605181 h 2605181"/>
                <a:gd name="connsiteX71" fmla="*/ 11522362 w 11740554"/>
                <a:gd name="connsiteY71" fmla="*/ 2605181 h 2605181"/>
                <a:gd name="connsiteX72" fmla="*/ 11522362 w 11740554"/>
                <a:gd name="connsiteY72" fmla="*/ 2454349 h 2605181"/>
                <a:gd name="connsiteX73" fmla="*/ 11454212 w 11740554"/>
                <a:gd name="connsiteY73" fmla="*/ 2454349 h 2605181"/>
                <a:gd name="connsiteX74" fmla="*/ 11454212 w 11740554"/>
                <a:gd name="connsiteY74" fmla="*/ 2605181 h 2605181"/>
                <a:gd name="connsiteX75" fmla="*/ 286079 w 11740554"/>
                <a:gd name="connsiteY75" fmla="*/ 2605181 h 2605181"/>
                <a:gd name="connsiteX76" fmla="*/ 286079 w 11740554"/>
                <a:gd name="connsiteY76" fmla="*/ 2454349 h 2605181"/>
                <a:gd name="connsiteX77" fmla="*/ 217926 w 11740554"/>
                <a:gd name="connsiteY77" fmla="*/ 2454349 h 2605181"/>
                <a:gd name="connsiteX78" fmla="*/ 217926 w 11740554"/>
                <a:gd name="connsiteY78" fmla="*/ 2605181 h 2605181"/>
                <a:gd name="connsiteX79" fmla="*/ 0 w 11740554"/>
                <a:gd name="connsiteY79" fmla="*/ 2605181 h 2605181"/>
                <a:gd name="connsiteX80" fmla="*/ 0 w 11740554"/>
                <a:gd name="connsiteY80" fmla="*/ 2387255 h 2605181"/>
                <a:gd name="connsiteX81" fmla="*/ 147663 w 11740554"/>
                <a:gd name="connsiteY81" fmla="*/ 2387255 h 2605181"/>
                <a:gd name="connsiteX82" fmla="*/ 147663 w 11740554"/>
                <a:gd name="connsiteY82" fmla="*/ 2314612 h 2605181"/>
                <a:gd name="connsiteX83" fmla="*/ 0 w 11740554"/>
                <a:gd name="connsiteY83" fmla="*/ 2314612 h 2605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11740554" h="2605181">
                  <a:moveTo>
                    <a:pt x="11589985" y="2455142"/>
                  </a:moveTo>
                  <a:cubicBezTo>
                    <a:pt x="11589985" y="2483934"/>
                    <a:pt x="11589985" y="2509029"/>
                    <a:pt x="11589985" y="2537821"/>
                  </a:cubicBezTo>
                  <a:cubicBezTo>
                    <a:pt x="11618777" y="2537821"/>
                    <a:pt x="11643872" y="2537821"/>
                    <a:pt x="11672667" y="2537821"/>
                  </a:cubicBezTo>
                  <a:cubicBezTo>
                    <a:pt x="11672667" y="2509029"/>
                    <a:pt x="11672667" y="2483934"/>
                    <a:pt x="11672667" y="2455142"/>
                  </a:cubicBezTo>
                  <a:cubicBezTo>
                    <a:pt x="11643872" y="2455142"/>
                    <a:pt x="11618777" y="2455142"/>
                    <a:pt x="11589985" y="2455142"/>
                  </a:cubicBezTo>
                  <a:close/>
                  <a:moveTo>
                    <a:pt x="11303906" y="2455142"/>
                  </a:moveTo>
                  <a:cubicBezTo>
                    <a:pt x="11303906" y="2483934"/>
                    <a:pt x="11303906" y="2509029"/>
                    <a:pt x="11303906" y="2537821"/>
                  </a:cubicBezTo>
                  <a:cubicBezTo>
                    <a:pt x="11332701" y="2537821"/>
                    <a:pt x="11357794" y="2537821"/>
                    <a:pt x="11386589" y="2537821"/>
                  </a:cubicBezTo>
                  <a:cubicBezTo>
                    <a:pt x="11386589" y="2509029"/>
                    <a:pt x="11386589" y="2483934"/>
                    <a:pt x="11386589" y="2455142"/>
                  </a:cubicBezTo>
                  <a:cubicBezTo>
                    <a:pt x="11357794" y="2455142"/>
                    <a:pt x="11332701" y="2455142"/>
                    <a:pt x="11303906" y="2455142"/>
                  </a:cubicBezTo>
                  <a:close/>
                  <a:moveTo>
                    <a:pt x="353965" y="2455142"/>
                  </a:moveTo>
                  <a:cubicBezTo>
                    <a:pt x="353965" y="2483934"/>
                    <a:pt x="353965" y="2509029"/>
                    <a:pt x="353965" y="2537821"/>
                  </a:cubicBezTo>
                  <a:cubicBezTo>
                    <a:pt x="382757" y="2537821"/>
                    <a:pt x="407853" y="2537821"/>
                    <a:pt x="436645" y="2537821"/>
                  </a:cubicBezTo>
                  <a:cubicBezTo>
                    <a:pt x="436645" y="2509029"/>
                    <a:pt x="436645" y="2483934"/>
                    <a:pt x="436645" y="2455142"/>
                  </a:cubicBezTo>
                  <a:cubicBezTo>
                    <a:pt x="407853" y="2455142"/>
                    <a:pt x="382757" y="2455142"/>
                    <a:pt x="353965" y="2455142"/>
                  </a:cubicBezTo>
                  <a:close/>
                  <a:moveTo>
                    <a:pt x="67623" y="2455142"/>
                  </a:moveTo>
                  <a:cubicBezTo>
                    <a:pt x="67623" y="2483934"/>
                    <a:pt x="67623" y="2509029"/>
                    <a:pt x="67623" y="2537821"/>
                  </a:cubicBezTo>
                  <a:cubicBezTo>
                    <a:pt x="96415" y="2537821"/>
                    <a:pt x="121511" y="2537821"/>
                    <a:pt x="150303" y="2537821"/>
                  </a:cubicBezTo>
                  <a:cubicBezTo>
                    <a:pt x="150303" y="2509029"/>
                    <a:pt x="150303" y="2483934"/>
                    <a:pt x="150303" y="2455142"/>
                  </a:cubicBezTo>
                  <a:cubicBezTo>
                    <a:pt x="121511" y="2455142"/>
                    <a:pt x="96415" y="2455142"/>
                    <a:pt x="67623" y="2455142"/>
                  </a:cubicBezTo>
                  <a:close/>
                  <a:moveTo>
                    <a:pt x="217926" y="2312499"/>
                  </a:moveTo>
                  <a:lnTo>
                    <a:pt x="217926" y="2314876"/>
                  </a:lnTo>
                  <a:lnTo>
                    <a:pt x="215286" y="2314876"/>
                  </a:lnTo>
                  <a:cubicBezTo>
                    <a:pt x="215286" y="2340764"/>
                    <a:pt x="215286" y="2360840"/>
                    <a:pt x="215286" y="2387255"/>
                  </a:cubicBezTo>
                  <a:cubicBezTo>
                    <a:pt x="242494" y="2387255"/>
                    <a:pt x="262833" y="2387255"/>
                    <a:pt x="290039" y="2387255"/>
                  </a:cubicBezTo>
                  <a:cubicBezTo>
                    <a:pt x="290039" y="2360047"/>
                    <a:pt x="290039" y="2339441"/>
                    <a:pt x="290039" y="2312499"/>
                  </a:cubicBezTo>
                  <a:cubicBezTo>
                    <a:pt x="263890" y="2312499"/>
                    <a:pt x="243814" y="2312499"/>
                    <a:pt x="217926" y="2312499"/>
                  </a:cubicBezTo>
                  <a:close/>
                  <a:moveTo>
                    <a:pt x="11450249" y="2312236"/>
                  </a:moveTo>
                  <a:cubicBezTo>
                    <a:pt x="11450249" y="2339178"/>
                    <a:pt x="11450249" y="2359783"/>
                    <a:pt x="11450249" y="2386989"/>
                  </a:cubicBezTo>
                  <a:cubicBezTo>
                    <a:pt x="11477457" y="2386989"/>
                    <a:pt x="11498060" y="2386989"/>
                    <a:pt x="11525005" y="2386989"/>
                  </a:cubicBezTo>
                  <a:cubicBezTo>
                    <a:pt x="11525005" y="2360840"/>
                    <a:pt x="11525005" y="2340498"/>
                    <a:pt x="11525005" y="2314612"/>
                  </a:cubicBezTo>
                  <a:lnTo>
                    <a:pt x="11522362" y="2314612"/>
                  </a:lnTo>
                  <a:lnTo>
                    <a:pt x="11522362" y="2312236"/>
                  </a:lnTo>
                  <a:cubicBezTo>
                    <a:pt x="11496476" y="2312236"/>
                    <a:pt x="11476401" y="2312236"/>
                    <a:pt x="11450249" y="2312236"/>
                  </a:cubicBezTo>
                  <a:close/>
                  <a:moveTo>
                    <a:pt x="11589985" y="2164310"/>
                  </a:moveTo>
                  <a:cubicBezTo>
                    <a:pt x="11589985" y="2192309"/>
                    <a:pt x="11589985" y="2216874"/>
                    <a:pt x="11589985" y="2244612"/>
                  </a:cubicBezTo>
                  <a:lnTo>
                    <a:pt x="11592625" y="2244612"/>
                  </a:lnTo>
                  <a:lnTo>
                    <a:pt x="11592625" y="2246989"/>
                  </a:lnTo>
                  <a:cubicBezTo>
                    <a:pt x="11620363" y="2246989"/>
                    <a:pt x="11644665" y="2246989"/>
                    <a:pt x="11672667" y="2246989"/>
                  </a:cubicBezTo>
                  <a:cubicBezTo>
                    <a:pt x="11672667" y="2218197"/>
                    <a:pt x="11672667" y="2193365"/>
                    <a:pt x="11672667" y="2164310"/>
                  </a:cubicBezTo>
                  <a:cubicBezTo>
                    <a:pt x="11643872" y="2164310"/>
                    <a:pt x="11618777" y="2164310"/>
                    <a:pt x="11589985" y="2164310"/>
                  </a:cubicBezTo>
                  <a:close/>
                  <a:moveTo>
                    <a:pt x="67623" y="2164310"/>
                  </a:moveTo>
                  <a:cubicBezTo>
                    <a:pt x="67623" y="2193102"/>
                    <a:pt x="67623" y="2218197"/>
                    <a:pt x="67623" y="2246989"/>
                  </a:cubicBezTo>
                  <a:cubicBezTo>
                    <a:pt x="95625" y="2246989"/>
                    <a:pt x="119927" y="2246989"/>
                    <a:pt x="147663" y="2246989"/>
                  </a:cubicBezTo>
                  <a:lnTo>
                    <a:pt x="147663" y="2244612"/>
                  </a:lnTo>
                  <a:lnTo>
                    <a:pt x="150303" y="2244612"/>
                  </a:lnTo>
                  <a:cubicBezTo>
                    <a:pt x="150303" y="2216611"/>
                    <a:pt x="150303" y="2192309"/>
                    <a:pt x="150303" y="2164310"/>
                  </a:cubicBezTo>
                  <a:cubicBezTo>
                    <a:pt x="121511" y="2164310"/>
                    <a:pt x="96415" y="2164310"/>
                    <a:pt x="67623" y="2164310"/>
                  </a:cubicBezTo>
                  <a:close/>
                  <a:moveTo>
                    <a:pt x="0" y="0"/>
                  </a:moveTo>
                  <a:lnTo>
                    <a:pt x="67623" y="0"/>
                  </a:lnTo>
                  <a:lnTo>
                    <a:pt x="67623" y="2096687"/>
                  </a:lnTo>
                  <a:lnTo>
                    <a:pt x="217926" y="2096687"/>
                  </a:lnTo>
                  <a:lnTo>
                    <a:pt x="217926" y="2244612"/>
                  </a:lnTo>
                  <a:lnTo>
                    <a:pt x="357928" y="2244612"/>
                  </a:lnTo>
                  <a:lnTo>
                    <a:pt x="357928" y="2387519"/>
                  </a:lnTo>
                  <a:lnTo>
                    <a:pt x="504268" y="2387519"/>
                  </a:lnTo>
                  <a:lnTo>
                    <a:pt x="504268" y="2537821"/>
                  </a:lnTo>
                  <a:lnTo>
                    <a:pt x="11236283" y="2537821"/>
                  </a:lnTo>
                  <a:lnTo>
                    <a:pt x="11236283" y="2387519"/>
                  </a:lnTo>
                  <a:lnTo>
                    <a:pt x="11382626" y="2387519"/>
                  </a:lnTo>
                  <a:lnTo>
                    <a:pt x="11382626" y="2244612"/>
                  </a:lnTo>
                  <a:lnTo>
                    <a:pt x="11522362" y="2244612"/>
                  </a:lnTo>
                  <a:lnTo>
                    <a:pt x="11522362" y="2096687"/>
                  </a:lnTo>
                  <a:lnTo>
                    <a:pt x="11672667" y="2096687"/>
                  </a:lnTo>
                  <a:lnTo>
                    <a:pt x="11672667" y="0"/>
                  </a:lnTo>
                  <a:lnTo>
                    <a:pt x="11740554" y="0"/>
                  </a:lnTo>
                  <a:lnTo>
                    <a:pt x="11740554" y="2314612"/>
                  </a:lnTo>
                  <a:lnTo>
                    <a:pt x="11592891" y="2314612"/>
                  </a:lnTo>
                  <a:lnTo>
                    <a:pt x="11592891" y="2387255"/>
                  </a:lnTo>
                  <a:lnTo>
                    <a:pt x="11740554" y="2387255"/>
                  </a:lnTo>
                  <a:lnTo>
                    <a:pt x="11740554" y="2605181"/>
                  </a:lnTo>
                  <a:lnTo>
                    <a:pt x="11522362" y="2605181"/>
                  </a:lnTo>
                  <a:lnTo>
                    <a:pt x="11522362" y="2454349"/>
                  </a:lnTo>
                  <a:lnTo>
                    <a:pt x="11454212" y="2454349"/>
                  </a:lnTo>
                  <a:lnTo>
                    <a:pt x="11454212" y="2605181"/>
                  </a:lnTo>
                  <a:lnTo>
                    <a:pt x="286079" y="2605181"/>
                  </a:lnTo>
                  <a:lnTo>
                    <a:pt x="286079" y="2454349"/>
                  </a:lnTo>
                  <a:lnTo>
                    <a:pt x="217926" y="2454349"/>
                  </a:lnTo>
                  <a:lnTo>
                    <a:pt x="217926" y="2605181"/>
                  </a:lnTo>
                  <a:lnTo>
                    <a:pt x="0" y="2605181"/>
                  </a:lnTo>
                  <a:lnTo>
                    <a:pt x="0" y="2387255"/>
                  </a:lnTo>
                  <a:lnTo>
                    <a:pt x="147663" y="2387255"/>
                  </a:lnTo>
                  <a:lnTo>
                    <a:pt x="147663" y="2314612"/>
                  </a:lnTo>
                  <a:lnTo>
                    <a:pt x="0" y="231461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F9BCF3B2-80F3-DD91-DE34-A7F25EEB06DF}"/>
                </a:ext>
              </a:extLst>
            </p:cNvPr>
            <p:cNvSpPr/>
            <p:nvPr/>
          </p:nvSpPr>
          <p:spPr>
            <a:xfrm>
              <a:off x="207033" y="2277375"/>
              <a:ext cx="11740554" cy="1949373"/>
            </a:xfrm>
            <a:custGeom>
              <a:avLst/>
              <a:gdLst>
                <a:gd name="connsiteX0" fmla="*/ 11672667 w 11740554"/>
                <a:gd name="connsiteY0" fmla="*/ 0 h 1949373"/>
                <a:gd name="connsiteX1" fmla="*/ 11740554 w 11740554"/>
                <a:gd name="connsiteY1" fmla="*/ 0 h 1949373"/>
                <a:gd name="connsiteX2" fmla="*/ 11740554 w 11740554"/>
                <a:gd name="connsiteY2" fmla="*/ 1949373 h 1949373"/>
                <a:gd name="connsiteX3" fmla="*/ 11672667 w 11740554"/>
                <a:gd name="connsiteY3" fmla="*/ 1949373 h 1949373"/>
                <a:gd name="connsiteX4" fmla="*/ 0 w 11740554"/>
                <a:gd name="connsiteY4" fmla="*/ 0 h 1949373"/>
                <a:gd name="connsiteX5" fmla="*/ 67623 w 11740554"/>
                <a:gd name="connsiteY5" fmla="*/ 0 h 1949373"/>
                <a:gd name="connsiteX6" fmla="*/ 67623 w 11740554"/>
                <a:gd name="connsiteY6" fmla="*/ 1949373 h 1949373"/>
                <a:gd name="connsiteX7" fmla="*/ 0 w 11740554"/>
                <a:gd name="connsiteY7" fmla="*/ 1949373 h 194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740554" h="1949373">
                  <a:moveTo>
                    <a:pt x="11672667" y="0"/>
                  </a:moveTo>
                  <a:lnTo>
                    <a:pt x="11740554" y="0"/>
                  </a:lnTo>
                  <a:lnTo>
                    <a:pt x="11740554" y="1949373"/>
                  </a:lnTo>
                  <a:lnTo>
                    <a:pt x="11672667" y="1949373"/>
                  </a:lnTo>
                  <a:close/>
                  <a:moveTo>
                    <a:pt x="0" y="0"/>
                  </a:moveTo>
                  <a:lnTo>
                    <a:pt x="67623" y="0"/>
                  </a:lnTo>
                  <a:lnTo>
                    <a:pt x="67623" y="1949373"/>
                  </a:lnTo>
                  <a:lnTo>
                    <a:pt x="0" y="19493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413786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图形 4">
            <a:extLst>
              <a:ext uri="{FF2B5EF4-FFF2-40B4-BE49-F238E27FC236}">
                <a16:creationId xmlns:a16="http://schemas.microsoft.com/office/drawing/2014/main" id="{421AAD46-C139-E46E-AFDE-68FD0A4FDC05}"/>
              </a:ext>
            </a:extLst>
          </p:cNvPr>
          <p:cNvGrpSpPr/>
          <p:nvPr/>
        </p:nvGrpSpPr>
        <p:grpSpPr>
          <a:xfrm>
            <a:off x="5211582" y="628449"/>
            <a:ext cx="1716451" cy="5726830"/>
            <a:chOff x="0" y="613695"/>
            <a:chExt cx="610647" cy="2037385"/>
          </a:xfrm>
        </p:grpSpPr>
        <p:grpSp>
          <p:nvGrpSpPr>
            <p:cNvPr id="47" name="图形 4">
              <a:extLst>
                <a:ext uri="{FF2B5EF4-FFF2-40B4-BE49-F238E27FC236}">
                  <a16:creationId xmlns:a16="http://schemas.microsoft.com/office/drawing/2014/main" id="{16ACFEFB-C450-FC7E-97B0-DCBC96A4AA19}"/>
                </a:ext>
              </a:extLst>
            </p:cNvPr>
            <p:cNvGrpSpPr/>
            <p:nvPr/>
          </p:nvGrpSpPr>
          <p:grpSpPr>
            <a:xfrm>
              <a:off x="291168" y="2341805"/>
              <a:ext cx="21392" cy="125073"/>
              <a:chOff x="291168" y="2341805"/>
              <a:chExt cx="21392" cy="125073"/>
            </a:xfrm>
          </p:grpSpPr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F77698FE-57F4-D111-19C1-897F7543A86F}"/>
                  </a:ext>
                </a:extLst>
              </p:cNvPr>
              <p:cNvSpPr/>
              <p:nvPr/>
            </p:nvSpPr>
            <p:spPr>
              <a:xfrm>
                <a:off x="292882" y="2343492"/>
                <a:ext cx="17848" cy="121584"/>
              </a:xfrm>
              <a:custGeom>
                <a:avLst/>
                <a:gdLst>
                  <a:gd name="connsiteX0" fmla="*/ 3726 w 17848"/>
                  <a:gd name="connsiteY0" fmla="*/ 4992 h 121584"/>
                  <a:gd name="connsiteX1" fmla="*/ 4583 w 17848"/>
                  <a:gd name="connsiteY1" fmla="*/ 116625 h 121584"/>
                  <a:gd name="connsiteX2" fmla="*/ 12965 w 17848"/>
                  <a:gd name="connsiteY2" fmla="*/ 121387 h 121584"/>
                  <a:gd name="connsiteX3" fmla="*/ 17728 w 17848"/>
                  <a:gd name="connsiteY3" fmla="*/ 113005 h 121584"/>
                  <a:gd name="connsiteX4" fmla="*/ 16870 w 17848"/>
                  <a:gd name="connsiteY4" fmla="*/ 8611 h 121584"/>
                  <a:gd name="connsiteX5" fmla="*/ 12108 w 17848"/>
                  <a:gd name="connsiteY5" fmla="*/ 229 h 121584"/>
                  <a:gd name="connsiteX6" fmla="*/ 3726 w 17848"/>
                  <a:gd name="connsiteY6" fmla="*/ 4992 h 121584"/>
                  <a:gd name="connsiteX7" fmla="*/ 3726 w 17848"/>
                  <a:gd name="connsiteY7" fmla="*/ 4992 h 121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848" h="121584">
                    <a:moveTo>
                      <a:pt x="3726" y="4992"/>
                    </a:moveTo>
                    <a:cubicBezTo>
                      <a:pt x="-1513" y="42139"/>
                      <a:pt x="-1227" y="79477"/>
                      <a:pt x="4583" y="116625"/>
                    </a:cubicBezTo>
                    <a:cubicBezTo>
                      <a:pt x="5155" y="120244"/>
                      <a:pt x="9727" y="122245"/>
                      <a:pt x="12965" y="121387"/>
                    </a:cubicBezTo>
                    <a:cubicBezTo>
                      <a:pt x="16870" y="120340"/>
                      <a:pt x="18299" y="116720"/>
                      <a:pt x="17728" y="113005"/>
                    </a:cubicBezTo>
                    <a:cubicBezTo>
                      <a:pt x="12298" y="78525"/>
                      <a:pt x="12013" y="43187"/>
                      <a:pt x="16870" y="8611"/>
                    </a:cubicBezTo>
                    <a:cubicBezTo>
                      <a:pt x="17347" y="4992"/>
                      <a:pt x="16013" y="1372"/>
                      <a:pt x="12108" y="229"/>
                    </a:cubicBezTo>
                    <a:cubicBezTo>
                      <a:pt x="8965" y="-723"/>
                      <a:pt x="4297" y="1372"/>
                      <a:pt x="3726" y="4992"/>
                    </a:cubicBezTo>
                    <a:lnTo>
                      <a:pt x="3726" y="4992"/>
                    </a:lnTo>
                    <a:close/>
                  </a:path>
                </a:pathLst>
              </a:custGeom>
              <a:solidFill>
                <a:srgbClr val="B7251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8594771B-21CC-9198-DB51-D606DF4290EC}"/>
                  </a:ext>
                </a:extLst>
              </p:cNvPr>
              <p:cNvSpPr/>
              <p:nvPr/>
            </p:nvSpPr>
            <p:spPr>
              <a:xfrm>
                <a:off x="291168" y="2341805"/>
                <a:ext cx="21392" cy="125073"/>
              </a:xfrm>
              <a:custGeom>
                <a:avLst/>
                <a:gdLst>
                  <a:gd name="connsiteX0" fmla="*/ 13060 w 21392"/>
                  <a:gd name="connsiteY0" fmla="*/ 125074 h 125073"/>
                  <a:gd name="connsiteX1" fmla="*/ 8012 w 21392"/>
                  <a:gd name="connsiteY1" fmla="*/ 123550 h 125073"/>
                  <a:gd name="connsiteX2" fmla="*/ 4583 w 21392"/>
                  <a:gd name="connsiteY2" fmla="*/ 118597 h 125073"/>
                  <a:gd name="connsiteX3" fmla="*/ 3726 w 21392"/>
                  <a:gd name="connsiteY3" fmla="*/ 6488 h 125073"/>
                  <a:gd name="connsiteX4" fmla="*/ 3726 w 21392"/>
                  <a:gd name="connsiteY4" fmla="*/ 6488 h 125073"/>
                  <a:gd name="connsiteX5" fmla="*/ 7060 w 21392"/>
                  <a:gd name="connsiteY5" fmla="*/ 1535 h 125073"/>
                  <a:gd name="connsiteX6" fmla="*/ 14394 w 21392"/>
                  <a:gd name="connsiteY6" fmla="*/ 297 h 125073"/>
                  <a:gd name="connsiteX7" fmla="*/ 20395 w 21392"/>
                  <a:gd name="connsiteY7" fmla="*/ 10679 h 125073"/>
                  <a:gd name="connsiteX8" fmla="*/ 21252 w 21392"/>
                  <a:gd name="connsiteY8" fmla="*/ 114501 h 125073"/>
                  <a:gd name="connsiteX9" fmla="*/ 15251 w 21392"/>
                  <a:gd name="connsiteY9" fmla="*/ 124884 h 125073"/>
                  <a:gd name="connsiteX10" fmla="*/ 13060 w 21392"/>
                  <a:gd name="connsiteY10" fmla="*/ 125074 h 125073"/>
                  <a:gd name="connsiteX11" fmla="*/ 12203 w 21392"/>
                  <a:gd name="connsiteY11" fmla="*/ 3535 h 125073"/>
                  <a:gd name="connsiteX12" fmla="*/ 8965 w 21392"/>
                  <a:gd name="connsiteY12" fmla="*/ 4488 h 125073"/>
                  <a:gd name="connsiteX13" fmla="*/ 7250 w 21392"/>
                  <a:gd name="connsiteY13" fmla="*/ 6964 h 125073"/>
                  <a:gd name="connsiteX14" fmla="*/ 7250 w 21392"/>
                  <a:gd name="connsiteY14" fmla="*/ 6964 h 125073"/>
                  <a:gd name="connsiteX15" fmla="*/ 8107 w 21392"/>
                  <a:gd name="connsiteY15" fmla="*/ 118026 h 125073"/>
                  <a:gd name="connsiteX16" fmla="*/ 9917 w 21392"/>
                  <a:gd name="connsiteY16" fmla="*/ 120502 h 125073"/>
                  <a:gd name="connsiteX17" fmla="*/ 14203 w 21392"/>
                  <a:gd name="connsiteY17" fmla="*/ 121264 h 125073"/>
                  <a:gd name="connsiteX18" fmla="*/ 17632 w 21392"/>
                  <a:gd name="connsiteY18" fmla="*/ 114978 h 125073"/>
                  <a:gd name="connsiteX19" fmla="*/ 16775 w 21392"/>
                  <a:gd name="connsiteY19" fmla="*/ 10012 h 125073"/>
                  <a:gd name="connsiteX20" fmla="*/ 13346 w 21392"/>
                  <a:gd name="connsiteY20" fmla="*/ 3630 h 125073"/>
                  <a:gd name="connsiteX21" fmla="*/ 12203 w 21392"/>
                  <a:gd name="connsiteY21" fmla="*/ 3535 h 125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1392" h="125073">
                    <a:moveTo>
                      <a:pt x="13060" y="125074"/>
                    </a:moveTo>
                    <a:cubicBezTo>
                      <a:pt x="11346" y="125074"/>
                      <a:pt x="9536" y="124598"/>
                      <a:pt x="8012" y="123550"/>
                    </a:cubicBezTo>
                    <a:cubicBezTo>
                      <a:pt x="6107" y="122312"/>
                      <a:pt x="4869" y="120597"/>
                      <a:pt x="4583" y="118597"/>
                    </a:cubicBezTo>
                    <a:cubicBezTo>
                      <a:pt x="-1227" y="81545"/>
                      <a:pt x="-1513" y="43731"/>
                      <a:pt x="3726" y="6488"/>
                    </a:cubicBezTo>
                    <a:lnTo>
                      <a:pt x="3726" y="6488"/>
                    </a:lnTo>
                    <a:cubicBezTo>
                      <a:pt x="4012" y="4488"/>
                      <a:pt x="5155" y="2773"/>
                      <a:pt x="7060" y="1535"/>
                    </a:cubicBezTo>
                    <a:cubicBezTo>
                      <a:pt x="9250" y="106"/>
                      <a:pt x="12013" y="-370"/>
                      <a:pt x="14394" y="297"/>
                    </a:cubicBezTo>
                    <a:cubicBezTo>
                      <a:pt x="18775" y="1535"/>
                      <a:pt x="21157" y="5631"/>
                      <a:pt x="20395" y="10679"/>
                    </a:cubicBezTo>
                    <a:cubicBezTo>
                      <a:pt x="15537" y="45064"/>
                      <a:pt x="15823" y="80021"/>
                      <a:pt x="21252" y="114501"/>
                    </a:cubicBezTo>
                    <a:cubicBezTo>
                      <a:pt x="22014" y="119454"/>
                      <a:pt x="19633" y="123645"/>
                      <a:pt x="15251" y="124884"/>
                    </a:cubicBezTo>
                    <a:cubicBezTo>
                      <a:pt x="14489" y="124979"/>
                      <a:pt x="13822" y="125074"/>
                      <a:pt x="13060" y="125074"/>
                    </a:cubicBezTo>
                    <a:close/>
                    <a:moveTo>
                      <a:pt x="12203" y="3535"/>
                    </a:moveTo>
                    <a:cubicBezTo>
                      <a:pt x="11155" y="3535"/>
                      <a:pt x="9917" y="3916"/>
                      <a:pt x="8965" y="4488"/>
                    </a:cubicBezTo>
                    <a:cubicBezTo>
                      <a:pt x="8393" y="4869"/>
                      <a:pt x="7441" y="5631"/>
                      <a:pt x="7250" y="6964"/>
                    </a:cubicBezTo>
                    <a:lnTo>
                      <a:pt x="7250" y="6964"/>
                    </a:lnTo>
                    <a:cubicBezTo>
                      <a:pt x="2107" y="43921"/>
                      <a:pt x="2392" y="81259"/>
                      <a:pt x="8107" y="118026"/>
                    </a:cubicBezTo>
                    <a:cubicBezTo>
                      <a:pt x="8298" y="119359"/>
                      <a:pt x="9346" y="120121"/>
                      <a:pt x="9917" y="120502"/>
                    </a:cubicBezTo>
                    <a:cubicBezTo>
                      <a:pt x="11251" y="121359"/>
                      <a:pt x="12870" y="121645"/>
                      <a:pt x="14203" y="121264"/>
                    </a:cubicBezTo>
                    <a:cubicBezTo>
                      <a:pt x="17347" y="120407"/>
                      <a:pt x="18013" y="117454"/>
                      <a:pt x="17632" y="114978"/>
                    </a:cubicBezTo>
                    <a:cubicBezTo>
                      <a:pt x="12203" y="80116"/>
                      <a:pt x="11917" y="44874"/>
                      <a:pt x="16775" y="10012"/>
                    </a:cubicBezTo>
                    <a:cubicBezTo>
                      <a:pt x="16966" y="8774"/>
                      <a:pt x="17156" y="4773"/>
                      <a:pt x="13346" y="3630"/>
                    </a:cubicBezTo>
                    <a:cubicBezTo>
                      <a:pt x="12965" y="3535"/>
                      <a:pt x="12584" y="3535"/>
                      <a:pt x="12203" y="3535"/>
                    </a:cubicBezTo>
                    <a:close/>
                  </a:path>
                </a:pathLst>
              </a:custGeom>
              <a:solidFill>
                <a:srgbClr val="F9B5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E4C853E6-CDB7-0601-DF46-92AB077CD4C4}"/>
                </a:ext>
              </a:extLst>
            </p:cNvPr>
            <p:cNvSpPr/>
            <p:nvPr/>
          </p:nvSpPr>
          <p:spPr>
            <a:xfrm>
              <a:off x="261651" y="613695"/>
              <a:ext cx="87344" cy="246887"/>
            </a:xfrm>
            <a:custGeom>
              <a:avLst/>
              <a:gdLst>
                <a:gd name="connsiteX0" fmla="*/ 45911 w 87344"/>
                <a:gd name="connsiteY0" fmla="*/ 246888 h 246887"/>
                <a:gd name="connsiteX1" fmla="*/ 0 w 87344"/>
                <a:gd name="connsiteY1" fmla="*/ 123444 h 246887"/>
                <a:gd name="connsiteX2" fmla="*/ 45911 w 87344"/>
                <a:gd name="connsiteY2" fmla="*/ 0 h 246887"/>
                <a:gd name="connsiteX3" fmla="*/ 87344 w 87344"/>
                <a:gd name="connsiteY3" fmla="*/ 123444 h 246887"/>
                <a:gd name="connsiteX4" fmla="*/ 45911 w 87344"/>
                <a:gd name="connsiteY4" fmla="*/ 246888 h 246887"/>
                <a:gd name="connsiteX5" fmla="*/ 45911 w 87344"/>
                <a:gd name="connsiteY5" fmla="*/ 14478 h 246887"/>
                <a:gd name="connsiteX6" fmla="*/ 14478 w 87344"/>
                <a:gd name="connsiteY6" fmla="*/ 123444 h 246887"/>
                <a:gd name="connsiteX7" fmla="*/ 45911 w 87344"/>
                <a:gd name="connsiteY7" fmla="*/ 232410 h 246887"/>
                <a:gd name="connsiteX8" fmla="*/ 72866 w 87344"/>
                <a:gd name="connsiteY8" fmla="*/ 123444 h 246887"/>
                <a:gd name="connsiteX9" fmla="*/ 45911 w 87344"/>
                <a:gd name="connsiteY9" fmla="*/ 14478 h 246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7344" h="246887">
                  <a:moveTo>
                    <a:pt x="45911" y="246888"/>
                  </a:moveTo>
                  <a:cubicBezTo>
                    <a:pt x="17526" y="246888"/>
                    <a:pt x="0" y="182785"/>
                    <a:pt x="0" y="123444"/>
                  </a:cubicBezTo>
                  <a:cubicBezTo>
                    <a:pt x="0" y="64103"/>
                    <a:pt x="17526" y="0"/>
                    <a:pt x="45911" y="0"/>
                  </a:cubicBezTo>
                  <a:cubicBezTo>
                    <a:pt x="73152" y="0"/>
                    <a:pt x="87344" y="62103"/>
                    <a:pt x="87344" y="123444"/>
                  </a:cubicBezTo>
                  <a:cubicBezTo>
                    <a:pt x="87344" y="184785"/>
                    <a:pt x="73057" y="246888"/>
                    <a:pt x="45911" y="246888"/>
                  </a:cubicBezTo>
                  <a:close/>
                  <a:moveTo>
                    <a:pt x="45911" y="14478"/>
                  </a:moveTo>
                  <a:cubicBezTo>
                    <a:pt x="35147" y="14478"/>
                    <a:pt x="14478" y="56864"/>
                    <a:pt x="14478" y="123444"/>
                  </a:cubicBezTo>
                  <a:cubicBezTo>
                    <a:pt x="14478" y="190024"/>
                    <a:pt x="35052" y="232410"/>
                    <a:pt x="45911" y="232410"/>
                  </a:cubicBezTo>
                  <a:cubicBezTo>
                    <a:pt x="55055" y="232410"/>
                    <a:pt x="72866" y="193929"/>
                    <a:pt x="72866" y="123444"/>
                  </a:cubicBezTo>
                  <a:cubicBezTo>
                    <a:pt x="72866" y="52959"/>
                    <a:pt x="55055" y="14478"/>
                    <a:pt x="45911" y="14478"/>
                  </a:cubicBezTo>
                  <a:close/>
                </a:path>
              </a:pathLst>
            </a:custGeom>
            <a:solidFill>
              <a:srgbClr val="B825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9" name="图形 4">
              <a:extLst>
                <a:ext uri="{FF2B5EF4-FFF2-40B4-BE49-F238E27FC236}">
                  <a16:creationId xmlns:a16="http://schemas.microsoft.com/office/drawing/2014/main" id="{6F057885-C194-5333-77D9-78AAB52A5CE0}"/>
                </a:ext>
              </a:extLst>
            </p:cNvPr>
            <p:cNvGrpSpPr/>
            <p:nvPr/>
          </p:nvGrpSpPr>
          <p:grpSpPr>
            <a:xfrm>
              <a:off x="0" y="733043"/>
              <a:ext cx="610552" cy="506444"/>
              <a:chOff x="0" y="733043"/>
              <a:chExt cx="610552" cy="506444"/>
            </a:xfrm>
          </p:grpSpPr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B3D2847E-09CE-A285-7C94-156785014C39}"/>
                  </a:ext>
                </a:extLst>
              </p:cNvPr>
              <p:cNvSpPr/>
              <p:nvPr/>
            </p:nvSpPr>
            <p:spPr>
              <a:xfrm>
                <a:off x="138112" y="733043"/>
                <a:ext cx="334422" cy="179736"/>
              </a:xfrm>
              <a:custGeom>
                <a:avLst/>
                <a:gdLst>
                  <a:gd name="connsiteX0" fmla="*/ 334423 w 334422"/>
                  <a:gd name="connsiteY0" fmla="*/ 30194 h 179736"/>
                  <a:gd name="connsiteX1" fmla="*/ 160782 w 334422"/>
                  <a:gd name="connsiteY1" fmla="*/ 0 h 179736"/>
                  <a:gd name="connsiteX2" fmla="*/ 0 w 334422"/>
                  <a:gd name="connsiteY2" fmla="*/ 30194 h 179736"/>
                  <a:gd name="connsiteX3" fmla="*/ 0 w 334422"/>
                  <a:gd name="connsiteY3" fmla="*/ 179737 h 179736"/>
                  <a:gd name="connsiteX4" fmla="*/ 334423 w 334422"/>
                  <a:gd name="connsiteY4" fmla="*/ 179737 h 179736"/>
                  <a:gd name="connsiteX5" fmla="*/ 334423 w 334422"/>
                  <a:gd name="connsiteY5" fmla="*/ 30194 h 179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4422" h="179736">
                    <a:moveTo>
                      <a:pt x="334423" y="30194"/>
                    </a:moveTo>
                    <a:cubicBezTo>
                      <a:pt x="334423" y="30194"/>
                      <a:pt x="246793" y="0"/>
                      <a:pt x="160782" y="0"/>
                    </a:cubicBezTo>
                    <a:cubicBezTo>
                      <a:pt x="75724" y="0"/>
                      <a:pt x="0" y="30194"/>
                      <a:pt x="0" y="30194"/>
                    </a:cubicBezTo>
                    <a:lnTo>
                      <a:pt x="0" y="179737"/>
                    </a:lnTo>
                    <a:lnTo>
                      <a:pt x="334423" y="179737"/>
                    </a:lnTo>
                    <a:lnTo>
                      <a:pt x="334423" y="30194"/>
                    </a:lnTo>
                    <a:close/>
                  </a:path>
                </a:pathLst>
              </a:custGeom>
              <a:solidFill>
                <a:srgbClr val="FAB6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883FDFC1-1468-654D-4D7D-D4EB55C30180}"/>
                  </a:ext>
                </a:extLst>
              </p:cNvPr>
              <p:cNvSpPr/>
              <p:nvPr/>
            </p:nvSpPr>
            <p:spPr>
              <a:xfrm>
                <a:off x="138112" y="1063847"/>
                <a:ext cx="334422" cy="175641"/>
              </a:xfrm>
              <a:custGeom>
                <a:avLst/>
                <a:gdLst>
                  <a:gd name="connsiteX0" fmla="*/ 334423 w 334422"/>
                  <a:gd name="connsiteY0" fmla="*/ 149542 h 175641"/>
                  <a:gd name="connsiteX1" fmla="*/ 161068 w 334422"/>
                  <a:gd name="connsiteY1" fmla="*/ 175641 h 175641"/>
                  <a:gd name="connsiteX2" fmla="*/ 0 w 334422"/>
                  <a:gd name="connsiteY2" fmla="*/ 149542 h 175641"/>
                  <a:gd name="connsiteX3" fmla="*/ 0 w 334422"/>
                  <a:gd name="connsiteY3" fmla="*/ 0 h 175641"/>
                  <a:gd name="connsiteX4" fmla="*/ 334423 w 334422"/>
                  <a:gd name="connsiteY4" fmla="*/ 0 h 175641"/>
                  <a:gd name="connsiteX5" fmla="*/ 334423 w 334422"/>
                  <a:gd name="connsiteY5" fmla="*/ 149542 h 175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4422" h="175641">
                    <a:moveTo>
                      <a:pt x="334423" y="149542"/>
                    </a:moveTo>
                    <a:cubicBezTo>
                      <a:pt x="334423" y="149542"/>
                      <a:pt x="247078" y="175641"/>
                      <a:pt x="161068" y="175641"/>
                    </a:cubicBezTo>
                    <a:cubicBezTo>
                      <a:pt x="76009" y="175641"/>
                      <a:pt x="0" y="149542"/>
                      <a:pt x="0" y="149542"/>
                    </a:cubicBezTo>
                    <a:lnTo>
                      <a:pt x="0" y="0"/>
                    </a:lnTo>
                    <a:lnTo>
                      <a:pt x="334423" y="0"/>
                    </a:lnTo>
                    <a:lnTo>
                      <a:pt x="334423" y="149542"/>
                    </a:lnTo>
                    <a:close/>
                  </a:path>
                </a:pathLst>
              </a:custGeom>
              <a:solidFill>
                <a:srgbClr val="FAB6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9128D86C-0CB3-2745-00D3-A9B71F8CFC0C}"/>
                  </a:ext>
                </a:extLst>
              </p:cNvPr>
              <p:cNvSpPr/>
              <p:nvPr/>
            </p:nvSpPr>
            <p:spPr>
              <a:xfrm>
                <a:off x="5429" y="759428"/>
                <a:ext cx="599694" cy="451294"/>
              </a:xfrm>
              <a:custGeom>
                <a:avLst/>
                <a:gdLst>
                  <a:gd name="connsiteX0" fmla="*/ 599694 w 599694"/>
                  <a:gd name="connsiteY0" fmla="*/ 225647 h 451294"/>
                  <a:gd name="connsiteX1" fmla="*/ 299847 w 599694"/>
                  <a:gd name="connsiteY1" fmla="*/ 451295 h 451294"/>
                  <a:gd name="connsiteX2" fmla="*/ 0 w 599694"/>
                  <a:gd name="connsiteY2" fmla="*/ 225647 h 451294"/>
                  <a:gd name="connsiteX3" fmla="*/ 299847 w 599694"/>
                  <a:gd name="connsiteY3" fmla="*/ 0 h 451294"/>
                  <a:gd name="connsiteX4" fmla="*/ 599694 w 599694"/>
                  <a:gd name="connsiteY4" fmla="*/ 225647 h 451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9694" h="451294">
                    <a:moveTo>
                      <a:pt x="599694" y="225647"/>
                    </a:moveTo>
                    <a:cubicBezTo>
                      <a:pt x="599694" y="350269"/>
                      <a:pt x="465448" y="451295"/>
                      <a:pt x="299847" y="451295"/>
                    </a:cubicBezTo>
                    <a:cubicBezTo>
                      <a:pt x="134246" y="451295"/>
                      <a:pt x="0" y="350269"/>
                      <a:pt x="0" y="225647"/>
                    </a:cubicBezTo>
                    <a:cubicBezTo>
                      <a:pt x="0" y="101026"/>
                      <a:pt x="134246" y="0"/>
                      <a:pt x="299847" y="0"/>
                    </a:cubicBezTo>
                    <a:cubicBezTo>
                      <a:pt x="465448" y="0"/>
                      <a:pt x="599694" y="101026"/>
                      <a:pt x="599694" y="225647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C00000"/>
                  </a:gs>
                  <a:gs pos="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F4DD4D75-A2D4-5C97-005F-5256EA3D8237}"/>
                  </a:ext>
                </a:extLst>
              </p:cNvPr>
              <p:cNvSpPr/>
              <p:nvPr/>
            </p:nvSpPr>
            <p:spPr>
              <a:xfrm>
                <a:off x="0" y="754856"/>
                <a:ext cx="610552" cy="460438"/>
              </a:xfrm>
              <a:custGeom>
                <a:avLst/>
                <a:gdLst>
                  <a:gd name="connsiteX0" fmla="*/ 305276 w 610552"/>
                  <a:gd name="connsiteY0" fmla="*/ 460438 h 460438"/>
                  <a:gd name="connsiteX1" fmla="*/ 0 w 610552"/>
                  <a:gd name="connsiteY1" fmla="*/ 230219 h 460438"/>
                  <a:gd name="connsiteX2" fmla="*/ 305276 w 610552"/>
                  <a:gd name="connsiteY2" fmla="*/ 0 h 460438"/>
                  <a:gd name="connsiteX3" fmla="*/ 610553 w 610552"/>
                  <a:gd name="connsiteY3" fmla="*/ 230219 h 460438"/>
                  <a:gd name="connsiteX4" fmla="*/ 305276 w 610552"/>
                  <a:gd name="connsiteY4" fmla="*/ 460438 h 460438"/>
                  <a:gd name="connsiteX5" fmla="*/ 305276 w 610552"/>
                  <a:gd name="connsiteY5" fmla="*/ 9239 h 460438"/>
                  <a:gd name="connsiteX6" fmla="*/ 10859 w 610552"/>
                  <a:gd name="connsiteY6" fmla="*/ 230219 h 460438"/>
                  <a:gd name="connsiteX7" fmla="*/ 305276 w 610552"/>
                  <a:gd name="connsiteY7" fmla="*/ 451199 h 460438"/>
                  <a:gd name="connsiteX8" fmla="*/ 599694 w 610552"/>
                  <a:gd name="connsiteY8" fmla="*/ 230219 h 460438"/>
                  <a:gd name="connsiteX9" fmla="*/ 305276 w 610552"/>
                  <a:gd name="connsiteY9" fmla="*/ 9239 h 460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10552" h="460438">
                    <a:moveTo>
                      <a:pt x="305276" y="460438"/>
                    </a:moveTo>
                    <a:cubicBezTo>
                      <a:pt x="136970" y="460438"/>
                      <a:pt x="0" y="357188"/>
                      <a:pt x="0" y="230219"/>
                    </a:cubicBezTo>
                    <a:cubicBezTo>
                      <a:pt x="0" y="103251"/>
                      <a:pt x="136970" y="0"/>
                      <a:pt x="305276" y="0"/>
                    </a:cubicBezTo>
                    <a:cubicBezTo>
                      <a:pt x="473583" y="0"/>
                      <a:pt x="610553" y="103251"/>
                      <a:pt x="610553" y="230219"/>
                    </a:cubicBezTo>
                    <a:cubicBezTo>
                      <a:pt x="610553" y="357188"/>
                      <a:pt x="473678" y="460438"/>
                      <a:pt x="305276" y="460438"/>
                    </a:cubicBezTo>
                    <a:close/>
                    <a:moveTo>
                      <a:pt x="305276" y="9239"/>
                    </a:moveTo>
                    <a:cubicBezTo>
                      <a:pt x="142875" y="9239"/>
                      <a:pt x="10859" y="108394"/>
                      <a:pt x="10859" y="230219"/>
                    </a:cubicBezTo>
                    <a:cubicBezTo>
                      <a:pt x="10859" y="352044"/>
                      <a:pt x="142970" y="451199"/>
                      <a:pt x="305276" y="451199"/>
                    </a:cubicBezTo>
                    <a:cubicBezTo>
                      <a:pt x="467582" y="451199"/>
                      <a:pt x="599694" y="352044"/>
                      <a:pt x="599694" y="230219"/>
                    </a:cubicBezTo>
                    <a:cubicBezTo>
                      <a:pt x="599694" y="108394"/>
                      <a:pt x="467678" y="9239"/>
                      <a:pt x="305276" y="9239"/>
                    </a:cubicBezTo>
                    <a:close/>
                  </a:path>
                </a:pathLst>
              </a:custGeom>
              <a:solidFill>
                <a:srgbClr val="FAB6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60FB4DB3-6014-8198-9C85-172F07C9A199}"/>
                  </a:ext>
                </a:extLst>
              </p:cNvPr>
              <p:cNvSpPr/>
              <p:nvPr/>
            </p:nvSpPr>
            <p:spPr>
              <a:xfrm>
                <a:off x="114300" y="743616"/>
                <a:ext cx="381952" cy="482727"/>
              </a:xfrm>
              <a:custGeom>
                <a:avLst/>
                <a:gdLst>
                  <a:gd name="connsiteX0" fmla="*/ 190976 w 381952"/>
                  <a:gd name="connsiteY0" fmla="*/ 482727 h 482727"/>
                  <a:gd name="connsiteX1" fmla="*/ 0 w 381952"/>
                  <a:gd name="connsiteY1" fmla="*/ 241364 h 482727"/>
                  <a:gd name="connsiteX2" fmla="*/ 190976 w 381952"/>
                  <a:gd name="connsiteY2" fmla="*/ 0 h 482727"/>
                  <a:gd name="connsiteX3" fmla="*/ 381953 w 381952"/>
                  <a:gd name="connsiteY3" fmla="*/ 241364 h 482727"/>
                  <a:gd name="connsiteX4" fmla="*/ 190976 w 381952"/>
                  <a:gd name="connsiteY4" fmla="*/ 482727 h 482727"/>
                  <a:gd name="connsiteX5" fmla="*/ 190976 w 381952"/>
                  <a:gd name="connsiteY5" fmla="*/ 10382 h 482727"/>
                  <a:gd name="connsiteX6" fmla="*/ 64770 w 381952"/>
                  <a:gd name="connsiteY6" fmla="*/ 53912 h 482727"/>
                  <a:gd name="connsiteX7" fmla="*/ 12002 w 381952"/>
                  <a:gd name="connsiteY7" fmla="*/ 241364 h 482727"/>
                  <a:gd name="connsiteX8" fmla="*/ 64770 w 381952"/>
                  <a:gd name="connsiteY8" fmla="*/ 428815 h 482727"/>
                  <a:gd name="connsiteX9" fmla="*/ 190976 w 381952"/>
                  <a:gd name="connsiteY9" fmla="*/ 472345 h 482727"/>
                  <a:gd name="connsiteX10" fmla="*/ 317087 w 381952"/>
                  <a:gd name="connsiteY10" fmla="*/ 428815 h 482727"/>
                  <a:gd name="connsiteX11" fmla="*/ 369856 w 381952"/>
                  <a:gd name="connsiteY11" fmla="*/ 241364 h 482727"/>
                  <a:gd name="connsiteX12" fmla="*/ 317087 w 381952"/>
                  <a:gd name="connsiteY12" fmla="*/ 53912 h 482727"/>
                  <a:gd name="connsiteX13" fmla="*/ 190976 w 381952"/>
                  <a:gd name="connsiteY13" fmla="*/ 10382 h 482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81952" h="482727">
                    <a:moveTo>
                      <a:pt x="190976" y="482727"/>
                    </a:moveTo>
                    <a:cubicBezTo>
                      <a:pt x="58865" y="482727"/>
                      <a:pt x="0" y="408337"/>
                      <a:pt x="0" y="241364"/>
                    </a:cubicBezTo>
                    <a:cubicBezTo>
                      <a:pt x="0" y="74486"/>
                      <a:pt x="58865" y="0"/>
                      <a:pt x="190976" y="0"/>
                    </a:cubicBezTo>
                    <a:cubicBezTo>
                      <a:pt x="323088" y="0"/>
                      <a:pt x="381953" y="74390"/>
                      <a:pt x="381953" y="241364"/>
                    </a:cubicBezTo>
                    <a:cubicBezTo>
                      <a:pt x="381953" y="408337"/>
                      <a:pt x="323088" y="482727"/>
                      <a:pt x="190976" y="482727"/>
                    </a:cubicBezTo>
                    <a:close/>
                    <a:moveTo>
                      <a:pt x="190976" y="10382"/>
                    </a:moveTo>
                    <a:cubicBezTo>
                      <a:pt x="133445" y="10382"/>
                      <a:pt x="93345" y="24194"/>
                      <a:pt x="64770" y="53912"/>
                    </a:cubicBezTo>
                    <a:cubicBezTo>
                      <a:pt x="29242" y="90869"/>
                      <a:pt x="12002" y="152210"/>
                      <a:pt x="12002" y="241364"/>
                    </a:cubicBezTo>
                    <a:cubicBezTo>
                      <a:pt x="12002" y="330517"/>
                      <a:pt x="29242" y="391859"/>
                      <a:pt x="64770" y="428815"/>
                    </a:cubicBezTo>
                    <a:cubicBezTo>
                      <a:pt x="93345" y="458534"/>
                      <a:pt x="133445" y="472345"/>
                      <a:pt x="190976" y="472345"/>
                    </a:cubicBezTo>
                    <a:cubicBezTo>
                      <a:pt x="248507" y="472345"/>
                      <a:pt x="288608" y="458534"/>
                      <a:pt x="317087" y="428815"/>
                    </a:cubicBezTo>
                    <a:cubicBezTo>
                      <a:pt x="352616" y="391859"/>
                      <a:pt x="369856" y="330517"/>
                      <a:pt x="369856" y="241364"/>
                    </a:cubicBezTo>
                    <a:cubicBezTo>
                      <a:pt x="369856" y="152210"/>
                      <a:pt x="352616" y="90869"/>
                      <a:pt x="317087" y="53912"/>
                    </a:cubicBezTo>
                    <a:cubicBezTo>
                      <a:pt x="288608" y="24289"/>
                      <a:pt x="248507" y="10382"/>
                      <a:pt x="190976" y="10382"/>
                    </a:cubicBezTo>
                    <a:close/>
                  </a:path>
                </a:pathLst>
              </a:custGeom>
              <a:solidFill>
                <a:srgbClr val="FAB6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0" name="图形 4">
              <a:extLst>
                <a:ext uri="{FF2B5EF4-FFF2-40B4-BE49-F238E27FC236}">
                  <a16:creationId xmlns:a16="http://schemas.microsoft.com/office/drawing/2014/main" id="{6FF5A173-A9EF-F9CC-79EC-87E875811FA5}"/>
                </a:ext>
              </a:extLst>
            </p:cNvPr>
            <p:cNvGrpSpPr/>
            <p:nvPr/>
          </p:nvGrpSpPr>
          <p:grpSpPr>
            <a:xfrm>
              <a:off x="0" y="1291018"/>
              <a:ext cx="610647" cy="506444"/>
              <a:chOff x="0" y="1291018"/>
              <a:chExt cx="610647" cy="506444"/>
            </a:xfrm>
          </p:grpSpPr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E45779AE-4F37-D0F0-10DD-0A46FD73E6D0}"/>
                  </a:ext>
                </a:extLst>
              </p:cNvPr>
              <p:cNvSpPr/>
              <p:nvPr/>
            </p:nvSpPr>
            <p:spPr>
              <a:xfrm>
                <a:off x="138112" y="1291018"/>
                <a:ext cx="334422" cy="179736"/>
              </a:xfrm>
              <a:custGeom>
                <a:avLst/>
                <a:gdLst>
                  <a:gd name="connsiteX0" fmla="*/ 334423 w 334422"/>
                  <a:gd name="connsiteY0" fmla="*/ 30194 h 179736"/>
                  <a:gd name="connsiteX1" fmla="*/ 160782 w 334422"/>
                  <a:gd name="connsiteY1" fmla="*/ 0 h 179736"/>
                  <a:gd name="connsiteX2" fmla="*/ 0 w 334422"/>
                  <a:gd name="connsiteY2" fmla="*/ 30194 h 179736"/>
                  <a:gd name="connsiteX3" fmla="*/ 0 w 334422"/>
                  <a:gd name="connsiteY3" fmla="*/ 179737 h 179736"/>
                  <a:gd name="connsiteX4" fmla="*/ 334423 w 334422"/>
                  <a:gd name="connsiteY4" fmla="*/ 179737 h 179736"/>
                  <a:gd name="connsiteX5" fmla="*/ 334423 w 334422"/>
                  <a:gd name="connsiteY5" fmla="*/ 30194 h 179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4422" h="179736">
                    <a:moveTo>
                      <a:pt x="334423" y="30194"/>
                    </a:moveTo>
                    <a:cubicBezTo>
                      <a:pt x="334423" y="30194"/>
                      <a:pt x="246793" y="0"/>
                      <a:pt x="160782" y="0"/>
                    </a:cubicBezTo>
                    <a:cubicBezTo>
                      <a:pt x="75724" y="0"/>
                      <a:pt x="0" y="30194"/>
                      <a:pt x="0" y="30194"/>
                    </a:cubicBezTo>
                    <a:lnTo>
                      <a:pt x="0" y="179737"/>
                    </a:lnTo>
                    <a:lnTo>
                      <a:pt x="334423" y="179737"/>
                    </a:lnTo>
                    <a:lnTo>
                      <a:pt x="334423" y="30194"/>
                    </a:lnTo>
                    <a:close/>
                  </a:path>
                </a:pathLst>
              </a:custGeom>
              <a:solidFill>
                <a:srgbClr val="FAB6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73532314-E7F5-C807-1F72-D9DF36CF3FB8}"/>
                  </a:ext>
                </a:extLst>
              </p:cNvPr>
              <p:cNvSpPr/>
              <p:nvPr/>
            </p:nvSpPr>
            <p:spPr>
              <a:xfrm>
                <a:off x="138112" y="1621821"/>
                <a:ext cx="334422" cy="175641"/>
              </a:xfrm>
              <a:custGeom>
                <a:avLst/>
                <a:gdLst>
                  <a:gd name="connsiteX0" fmla="*/ 334423 w 334422"/>
                  <a:gd name="connsiteY0" fmla="*/ 149542 h 175641"/>
                  <a:gd name="connsiteX1" fmla="*/ 161068 w 334422"/>
                  <a:gd name="connsiteY1" fmla="*/ 175641 h 175641"/>
                  <a:gd name="connsiteX2" fmla="*/ 0 w 334422"/>
                  <a:gd name="connsiteY2" fmla="*/ 149542 h 175641"/>
                  <a:gd name="connsiteX3" fmla="*/ 0 w 334422"/>
                  <a:gd name="connsiteY3" fmla="*/ 0 h 175641"/>
                  <a:gd name="connsiteX4" fmla="*/ 334423 w 334422"/>
                  <a:gd name="connsiteY4" fmla="*/ 0 h 175641"/>
                  <a:gd name="connsiteX5" fmla="*/ 334423 w 334422"/>
                  <a:gd name="connsiteY5" fmla="*/ 149542 h 175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4422" h="175641">
                    <a:moveTo>
                      <a:pt x="334423" y="149542"/>
                    </a:moveTo>
                    <a:cubicBezTo>
                      <a:pt x="334423" y="149542"/>
                      <a:pt x="247078" y="175641"/>
                      <a:pt x="161068" y="175641"/>
                    </a:cubicBezTo>
                    <a:cubicBezTo>
                      <a:pt x="76009" y="175641"/>
                      <a:pt x="0" y="149542"/>
                      <a:pt x="0" y="149542"/>
                    </a:cubicBezTo>
                    <a:lnTo>
                      <a:pt x="0" y="0"/>
                    </a:lnTo>
                    <a:lnTo>
                      <a:pt x="334423" y="0"/>
                    </a:lnTo>
                    <a:lnTo>
                      <a:pt x="334423" y="149542"/>
                    </a:lnTo>
                    <a:close/>
                  </a:path>
                </a:pathLst>
              </a:custGeom>
              <a:solidFill>
                <a:srgbClr val="FAB6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459B827C-4B8E-08BB-C349-E4CD89953BAD}"/>
                  </a:ext>
                </a:extLst>
              </p:cNvPr>
              <p:cNvSpPr/>
              <p:nvPr/>
            </p:nvSpPr>
            <p:spPr>
              <a:xfrm>
                <a:off x="5429" y="1317402"/>
                <a:ext cx="599694" cy="451294"/>
              </a:xfrm>
              <a:custGeom>
                <a:avLst/>
                <a:gdLst>
                  <a:gd name="connsiteX0" fmla="*/ 599694 w 599694"/>
                  <a:gd name="connsiteY0" fmla="*/ 225647 h 451294"/>
                  <a:gd name="connsiteX1" fmla="*/ 299847 w 599694"/>
                  <a:gd name="connsiteY1" fmla="*/ 451295 h 451294"/>
                  <a:gd name="connsiteX2" fmla="*/ 0 w 599694"/>
                  <a:gd name="connsiteY2" fmla="*/ 225647 h 451294"/>
                  <a:gd name="connsiteX3" fmla="*/ 299847 w 599694"/>
                  <a:gd name="connsiteY3" fmla="*/ 0 h 451294"/>
                  <a:gd name="connsiteX4" fmla="*/ 599694 w 599694"/>
                  <a:gd name="connsiteY4" fmla="*/ 225647 h 451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9694" h="451294">
                    <a:moveTo>
                      <a:pt x="599694" y="225647"/>
                    </a:moveTo>
                    <a:cubicBezTo>
                      <a:pt x="599694" y="350269"/>
                      <a:pt x="465448" y="451295"/>
                      <a:pt x="299847" y="451295"/>
                    </a:cubicBezTo>
                    <a:cubicBezTo>
                      <a:pt x="134246" y="451295"/>
                      <a:pt x="0" y="350269"/>
                      <a:pt x="0" y="225647"/>
                    </a:cubicBezTo>
                    <a:cubicBezTo>
                      <a:pt x="0" y="101026"/>
                      <a:pt x="134246" y="0"/>
                      <a:pt x="299847" y="0"/>
                    </a:cubicBezTo>
                    <a:cubicBezTo>
                      <a:pt x="465448" y="0"/>
                      <a:pt x="599694" y="101026"/>
                      <a:pt x="599694" y="225647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C00000"/>
                  </a:gs>
                  <a:gs pos="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7427D457-3B70-7DA4-1006-E049B54576D0}"/>
                  </a:ext>
                </a:extLst>
              </p:cNvPr>
              <p:cNvSpPr/>
              <p:nvPr/>
            </p:nvSpPr>
            <p:spPr>
              <a:xfrm>
                <a:off x="0" y="1312830"/>
                <a:ext cx="610647" cy="460438"/>
              </a:xfrm>
              <a:custGeom>
                <a:avLst/>
                <a:gdLst>
                  <a:gd name="connsiteX0" fmla="*/ 305276 w 610647"/>
                  <a:gd name="connsiteY0" fmla="*/ 460438 h 460438"/>
                  <a:gd name="connsiteX1" fmla="*/ 0 w 610647"/>
                  <a:gd name="connsiteY1" fmla="*/ 230219 h 460438"/>
                  <a:gd name="connsiteX2" fmla="*/ 305276 w 610647"/>
                  <a:gd name="connsiteY2" fmla="*/ 0 h 460438"/>
                  <a:gd name="connsiteX3" fmla="*/ 610648 w 610647"/>
                  <a:gd name="connsiteY3" fmla="*/ 230219 h 460438"/>
                  <a:gd name="connsiteX4" fmla="*/ 305276 w 610647"/>
                  <a:gd name="connsiteY4" fmla="*/ 460438 h 460438"/>
                  <a:gd name="connsiteX5" fmla="*/ 305276 w 610647"/>
                  <a:gd name="connsiteY5" fmla="*/ 9239 h 460438"/>
                  <a:gd name="connsiteX6" fmla="*/ 10859 w 610647"/>
                  <a:gd name="connsiteY6" fmla="*/ 230219 h 460438"/>
                  <a:gd name="connsiteX7" fmla="*/ 305276 w 610647"/>
                  <a:gd name="connsiteY7" fmla="*/ 451199 h 460438"/>
                  <a:gd name="connsiteX8" fmla="*/ 599694 w 610647"/>
                  <a:gd name="connsiteY8" fmla="*/ 230219 h 460438"/>
                  <a:gd name="connsiteX9" fmla="*/ 305276 w 610647"/>
                  <a:gd name="connsiteY9" fmla="*/ 9239 h 460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10647" h="460438">
                    <a:moveTo>
                      <a:pt x="305276" y="460438"/>
                    </a:moveTo>
                    <a:cubicBezTo>
                      <a:pt x="136970" y="460438"/>
                      <a:pt x="0" y="357188"/>
                      <a:pt x="0" y="230219"/>
                    </a:cubicBezTo>
                    <a:cubicBezTo>
                      <a:pt x="0" y="103251"/>
                      <a:pt x="136970" y="0"/>
                      <a:pt x="305276" y="0"/>
                    </a:cubicBezTo>
                    <a:cubicBezTo>
                      <a:pt x="473583" y="0"/>
                      <a:pt x="610648" y="103251"/>
                      <a:pt x="610648" y="230219"/>
                    </a:cubicBezTo>
                    <a:cubicBezTo>
                      <a:pt x="610648" y="357188"/>
                      <a:pt x="473678" y="460438"/>
                      <a:pt x="305276" y="460438"/>
                    </a:cubicBezTo>
                    <a:close/>
                    <a:moveTo>
                      <a:pt x="305276" y="9239"/>
                    </a:moveTo>
                    <a:cubicBezTo>
                      <a:pt x="142875" y="9239"/>
                      <a:pt x="10859" y="108395"/>
                      <a:pt x="10859" y="230219"/>
                    </a:cubicBezTo>
                    <a:cubicBezTo>
                      <a:pt x="10859" y="352044"/>
                      <a:pt x="142970" y="451199"/>
                      <a:pt x="305276" y="451199"/>
                    </a:cubicBezTo>
                    <a:cubicBezTo>
                      <a:pt x="467582" y="451199"/>
                      <a:pt x="599694" y="352044"/>
                      <a:pt x="599694" y="230219"/>
                    </a:cubicBezTo>
                    <a:cubicBezTo>
                      <a:pt x="599694" y="108395"/>
                      <a:pt x="467678" y="9239"/>
                      <a:pt x="305276" y="9239"/>
                    </a:cubicBezTo>
                    <a:close/>
                  </a:path>
                </a:pathLst>
              </a:custGeom>
              <a:solidFill>
                <a:srgbClr val="FAB6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C1658122-1EB9-41AF-CB88-7D6A0839A938}"/>
                  </a:ext>
                </a:extLst>
              </p:cNvPr>
              <p:cNvSpPr/>
              <p:nvPr/>
            </p:nvSpPr>
            <p:spPr>
              <a:xfrm>
                <a:off x="114300" y="1301686"/>
                <a:ext cx="381952" cy="482726"/>
              </a:xfrm>
              <a:custGeom>
                <a:avLst/>
                <a:gdLst>
                  <a:gd name="connsiteX0" fmla="*/ 190976 w 381952"/>
                  <a:gd name="connsiteY0" fmla="*/ 482727 h 482726"/>
                  <a:gd name="connsiteX1" fmla="*/ 0 w 381952"/>
                  <a:gd name="connsiteY1" fmla="*/ 241363 h 482726"/>
                  <a:gd name="connsiteX2" fmla="*/ 190976 w 381952"/>
                  <a:gd name="connsiteY2" fmla="*/ 0 h 482726"/>
                  <a:gd name="connsiteX3" fmla="*/ 381953 w 381952"/>
                  <a:gd name="connsiteY3" fmla="*/ 241363 h 482726"/>
                  <a:gd name="connsiteX4" fmla="*/ 190976 w 381952"/>
                  <a:gd name="connsiteY4" fmla="*/ 482727 h 482726"/>
                  <a:gd name="connsiteX5" fmla="*/ 190976 w 381952"/>
                  <a:gd name="connsiteY5" fmla="*/ 10287 h 482726"/>
                  <a:gd name="connsiteX6" fmla="*/ 64770 w 381952"/>
                  <a:gd name="connsiteY6" fmla="*/ 53816 h 482726"/>
                  <a:gd name="connsiteX7" fmla="*/ 12002 w 381952"/>
                  <a:gd name="connsiteY7" fmla="*/ 241268 h 482726"/>
                  <a:gd name="connsiteX8" fmla="*/ 64770 w 381952"/>
                  <a:gd name="connsiteY8" fmla="*/ 428720 h 482726"/>
                  <a:gd name="connsiteX9" fmla="*/ 190976 w 381952"/>
                  <a:gd name="connsiteY9" fmla="*/ 472250 h 482726"/>
                  <a:gd name="connsiteX10" fmla="*/ 317087 w 381952"/>
                  <a:gd name="connsiteY10" fmla="*/ 428720 h 482726"/>
                  <a:gd name="connsiteX11" fmla="*/ 369856 w 381952"/>
                  <a:gd name="connsiteY11" fmla="*/ 241268 h 482726"/>
                  <a:gd name="connsiteX12" fmla="*/ 317087 w 381952"/>
                  <a:gd name="connsiteY12" fmla="*/ 53816 h 482726"/>
                  <a:gd name="connsiteX13" fmla="*/ 190976 w 381952"/>
                  <a:gd name="connsiteY13" fmla="*/ 10287 h 482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81952" h="482726">
                    <a:moveTo>
                      <a:pt x="190976" y="482727"/>
                    </a:moveTo>
                    <a:cubicBezTo>
                      <a:pt x="58960" y="482727"/>
                      <a:pt x="0" y="408242"/>
                      <a:pt x="0" y="241363"/>
                    </a:cubicBezTo>
                    <a:cubicBezTo>
                      <a:pt x="0" y="74485"/>
                      <a:pt x="58865" y="0"/>
                      <a:pt x="190976" y="0"/>
                    </a:cubicBezTo>
                    <a:cubicBezTo>
                      <a:pt x="323088" y="0"/>
                      <a:pt x="381953" y="74390"/>
                      <a:pt x="381953" y="241363"/>
                    </a:cubicBezTo>
                    <a:cubicBezTo>
                      <a:pt x="381953" y="408242"/>
                      <a:pt x="323088" y="482727"/>
                      <a:pt x="190976" y="482727"/>
                    </a:cubicBezTo>
                    <a:close/>
                    <a:moveTo>
                      <a:pt x="190976" y="10287"/>
                    </a:moveTo>
                    <a:cubicBezTo>
                      <a:pt x="133445" y="10287"/>
                      <a:pt x="93345" y="24098"/>
                      <a:pt x="64770" y="53816"/>
                    </a:cubicBezTo>
                    <a:cubicBezTo>
                      <a:pt x="29242" y="90773"/>
                      <a:pt x="12002" y="152114"/>
                      <a:pt x="12002" y="241268"/>
                    </a:cubicBezTo>
                    <a:cubicBezTo>
                      <a:pt x="12002" y="330422"/>
                      <a:pt x="29242" y="391763"/>
                      <a:pt x="64770" y="428720"/>
                    </a:cubicBezTo>
                    <a:cubicBezTo>
                      <a:pt x="93345" y="458438"/>
                      <a:pt x="133445" y="472250"/>
                      <a:pt x="190976" y="472250"/>
                    </a:cubicBezTo>
                    <a:cubicBezTo>
                      <a:pt x="248507" y="472250"/>
                      <a:pt x="288608" y="458438"/>
                      <a:pt x="317087" y="428720"/>
                    </a:cubicBezTo>
                    <a:cubicBezTo>
                      <a:pt x="352616" y="391763"/>
                      <a:pt x="369856" y="330422"/>
                      <a:pt x="369856" y="241268"/>
                    </a:cubicBezTo>
                    <a:cubicBezTo>
                      <a:pt x="369856" y="152114"/>
                      <a:pt x="352616" y="90773"/>
                      <a:pt x="317087" y="53816"/>
                    </a:cubicBezTo>
                    <a:cubicBezTo>
                      <a:pt x="288608" y="24193"/>
                      <a:pt x="248507" y="10287"/>
                      <a:pt x="190976" y="10287"/>
                    </a:cubicBezTo>
                    <a:close/>
                  </a:path>
                </a:pathLst>
              </a:custGeom>
              <a:solidFill>
                <a:srgbClr val="FAB6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EC6D1801-84DA-FBB2-DEB4-9EF5FB8B8FB8}"/>
                </a:ext>
              </a:extLst>
            </p:cNvPr>
            <p:cNvSpPr/>
            <p:nvPr/>
          </p:nvSpPr>
          <p:spPr>
            <a:xfrm>
              <a:off x="274605" y="1235297"/>
              <a:ext cx="61340" cy="61340"/>
            </a:xfrm>
            <a:custGeom>
              <a:avLst/>
              <a:gdLst>
                <a:gd name="connsiteX0" fmla="*/ 61341 w 61340"/>
                <a:gd name="connsiteY0" fmla="*/ 30671 h 61340"/>
                <a:gd name="connsiteX1" fmla="*/ 30670 w 61340"/>
                <a:gd name="connsiteY1" fmla="*/ 61341 h 61340"/>
                <a:gd name="connsiteX2" fmla="*/ 0 w 61340"/>
                <a:gd name="connsiteY2" fmla="*/ 30671 h 61340"/>
                <a:gd name="connsiteX3" fmla="*/ 30670 w 61340"/>
                <a:gd name="connsiteY3" fmla="*/ 0 h 61340"/>
                <a:gd name="connsiteX4" fmla="*/ 61341 w 61340"/>
                <a:gd name="connsiteY4" fmla="*/ 30671 h 61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340" h="61340">
                  <a:moveTo>
                    <a:pt x="61341" y="30671"/>
                  </a:moveTo>
                  <a:cubicBezTo>
                    <a:pt x="61341" y="47609"/>
                    <a:pt x="47609" y="61341"/>
                    <a:pt x="30670" y="61341"/>
                  </a:cubicBezTo>
                  <a:cubicBezTo>
                    <a:pt x="13732" y="61341"/>
                    <a:pt x="0" y="47609"/>
                    <a:pt x="0" y="30671"/>
                  </a:cubicBezTo>
                  <a:cubicBezTo>
                    <a:pt x="0" y="13732"/>
                    <a:pt x="13732" y="0"/>
                    <a:pt x="30670" y="0"/>
                  </a:cubicBezTo>
                  <a:cubicBezTo>
                    <a:pt x="47609" y="0"/>
                    <a:pt x="61341" y="13732"/>
                    <a:pt x="61341" y="30671"/>
                  </a:cubicBezTo>
                  <a:close/>
                </a:path>
              </a:pathLst>
            </a:custGeom>
            <a:solidFill>
              <a:srgbClr val="EE493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46DF9913-E730-3200-5AF6-B7EA6C791CBC}"/>
                </a:ext>
              </a:extLst>
            </p:cNvPr>
            <p:cNvSpPr/>
            <p:nvPr/>
          </p:nvSpPr>
          <p:spPr>
            <a:xfrm>
              <a:off x="270986" y="1231677"/>
              <a:ext cx="68580" cy="68579"/>
            </a:xfrm>
            <a:custGeom>
              <a:avLst/>
              <a:gdLst>
                <a:gd name="connsiteX0" fmla="*/ 34290 w 68580"/>
                <a:gd name="connsiteY0" fmla="*/ 68580 h 68579"/>
                <a:gd name="connsiteX1" fmla="*/ 0 w 68580"/>
                <a:gd name="connsiteY1" fmla="*/ 34290 h 68579"/>
                <a:gd name="connsiteX2" fmla="*/ 34290 w 68580"/>
                <a:gd name="connsiteY2" fmla="*/ 0 h 68579"/>
                <a:gd name="connsiteX3" fmla="*/ 68580 w 68580"/>
                <a:gd name="connsiteY3" fmla="*/ 34290 h 68579"/>
                <a:gd name="connsiteX4" fmla="*/ 34290 w 68580"/>
                <a:gd name="connsiteY4" fmla="*/ 68580 h 68579"/>
                <a:gd name="connsiteX5" fmla="*/ 34290 w 68580"/>
                <a:gd name="connsiteY5" fmla="*/ 7239 h 68579"/>
                <a:gd name="connsiteX6" fmla="*/ 7239 w 68580"/>
                <a:gd name="connsiteY6" fmla="*/ 34290 h 68579"/>
                <a:gd name="connsiteX7" fmla="*/ 34290 w 68580"/>
                <a:gd name="connsiteY7" fmla="*/ 61341 h 68579"/>
                <a:gd name="connsiteX8" fmla="*/ 61341 w 68580"/>
                <a:gd name="connsiteY8" fmla="*/ 34290 h 68579"/>
                <a:gd name="connsiteX9" fmla="*/ 34290 w 68580"/>
                <a:gd name="connsiteY9" fmla="*/ 7239 h 68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8580" h="68579">
                  <a:moveTo>
                    <a:pt x="34290" y="68580"/>
                  </a:moveTo>
                  <a:cubicBezTo>
                    <a:pt x="15430" y="68580"/>
                    <a:pt x="0" y="53245"/>
                    <a:pt x="0" y="34290"/>
                  </a:cubicBezTo>
                  <a:cubicBezTo>
                    <a:pt x="0" y="15430"/>
                    <a:pt x="15335" y="0"/>
                    <a:pt x="34290" y="0"/>
                  </a:cubicBezTo>
                  <a:cubicBezTo>
                    <a:pt x="53245" y="0"/>
                    <a:pt x="68580" y="15335"/>
                    <a:pt x="68580" y="34290"/>
                  </a:cubicBezTo>
                  <a:cubicBezTo>
                    <a:pt x="68580" y="53245"/>
                    <a:pt x="53245" y="68580"/>
                    <a:pt x="34290" y="68580"/>
                  </a:cubicBezTo>
                  <a:close/>
                  <a:moveTo>
                    <a:pt x="34290" y="7239"/>
                  </a:moveTo>
                  <a:cubicBezTo>
                    <a:pt x="19431" y="7239"/>
                    <a:pt x="7239" y="19336"/>
                    <a:pt x="7239" y="34290"/>
                  </a:cubicBezTo>
                  <a:cubicBezTo>
                    <a:pt x="7239" y="49244"/>
                    <a:pt x="19336" y="61341"/>
                    <a:pt x="34290" y="61341"/>
                  </a:cubicBezTo>
                  <a:cubicBezTo>
                    <a:pt x="49244" y="61341"/>
                    <a:pt x="61341" y="49244"/>
                    <a:pt x="61341" y="34290"/>
                  </a:cubicBezTo>
                  <a:cubicBezTo>
                    <a:pt x="61341" y="19336"/>
                    <a:pt x="49244" y="7239"/>
                    <a:pt x="34290" y="7239"/>
                  </a:cubicBezTo>
                  <a:close/>
                </a:path>
              </a:pathLst>
            </a:custGeom>
            <a:solidFill>
              <a:srgbClr val="F9B54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3" name="图形 4">
              <a:extLst>
                <a:ext uri="{FF2B5EF4-FFF2-40B4-BE49-F238E27FC236}">
                  <a16:creationId xmlns:a16="http://schemas.microsoft.com/office/drawing/2014/main" id="{26035450-9014-6A34-7C30-381E27ECF1D2}"/>
                </a:ext>
              </a:extLst>
            </p:cNvPr>
            <p:cNvGrpSpPr/>
            <p:nvPr/>
          </p:nvGrpSpPr>
          <p:grpSpPr>
            <a:xfrm>
              <a:off x="0" y="1853088"/>
              <a:ext cx="610552" cy="506444"/>
              <a:chOff x="0" y="1853088"/>
              <a:chExt cx="610552" cy="506444"/>
            </a:xfrm>
          </p:grpSpPr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651E286B-0D89-1601-0381-A8611B8FD6D7}"/>
                  </a:ext>
                </a:extLst>
              </p:cNvPr>
              <p:cNvSpPr/>
              <p:nvPr/>
            </p:nvSpPr>
            <p:spPr>
              <a:xfrm>
                <a:off x="138112" y="1853088"/>
                <a:ext cx="334422" cy="179736"/>
              </a:xfrm>
              <a:custGeom>
                <a:avLst/>
                <a:gdLst>
                  <a:gd name="connsiteX0" fmla="*/ 334423 w 334422"/>
                  <a:gd name="connsiteY0" fmla="*/ 30194 h 179736"/>
                  <a:gd name="connsiteX1" fmla="*/ 160782 w 334422"/>
                  <a:gd name="connsiteY1" fmla="*/ 0 h 179736"/>
                  <a:gd name="connsiteX2" fmla="*/ 0 w 334422"/>
                  <a:gd name="connsiteY2" fmla="*/ 30194 h 179736"/>
                  <a:gd name="connsiteX3" fmla="*/ 0 w 334422"/>
                  <a:gd name="connsiteY3" fmla="*/ 179737 h 179736"/>
                  <a:gd name="connsiteX4" fmla="*/ 334423 w 334422"/>
                  <a:gd name="connsiteY4" fmla="*/ 179737 h 179736"/>
                  <a:gd name="connsiteX5" fmla="*/ 334423 w 334422"/>
                  <a:gd name="connsiteY5" fmla="*/ 30194 h 179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4422" h="179736">
                    <a:moveTo>
                      <a:pt x="334423" y="30194"/>
                    </a:moveTo>
                    <a:cubicBezTo>
                      <a:pt x="334423" y="30194"/>
                      <a:pt x="246793" y="0"/>
                      <a:pt x="160782" y="0"/>
                    </a:cubicBezTo>
                    <a:cubicBezTo>
                      <a:pt x="75724" y="0"/>
                      <a:pt x="0" y="30194"/>
                      <a:pt x="0" y="30194"/>
                    </a:cubicBezTo>
                    <a:lnTo>
                      <a:pt x="0" y="179737"/>
                    </a:lnTo>
                    <a:lnTo>
                      <a:pt x="334423" y="179737"/>
                    </a:lnTo>
                    <a:lnTo>
                      <a:pt x="334423" y="30194"/>
                    </a:lnTo>
                    <a:close/>
                  </a:path>
                </a:pathLst>
              </a:custGeom>
              <a:solidFill>
                <a:srgbClr val="FAB6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AEF1C513-8ADA-4176-2021-1D1B1E66A249}"/>
                  </a:ext>
                </a:extLst>
              </p:cNvPr>
              <p:cNvSpPr/>
              <p:nvPr/>
            </p:nvSpPr>
            <p:spPr>
              <a:xfrm>
                <a:off x="138112" y="2183891"/>
                <a:ext cx="334422" cy="175641"/>
              </a:xfrm>
              <a:custGeom>
                <a:avLst/>
                <a:gdLst>
                  <a:gd name="connsiteX0" fmla="*/ 334423 w 334422"/>
                  <a:gd name="connsiteY0" fmla="*/ 149542 h 175641"/>
                  <a:gd name="connsiteX1" fmla="*/ 161068 w 334422"/>
                  <a:gd name="connsiteY1" fmla="*/ 175641 h 175641"/>
                  <a:gd name="connsiteX2" fmla="*/ 0 w 334422"/>
                  <a:gd name="connsiteY2" fmla="*/ 149542 h 175641"/>
                  <a:gd name="connsiteX3" fmla="*/ 0 w 334422"/>
                  <a:gd name="connsiteY3" fmla="*/ 0 h 175641"/>
                  <a:gd name="connsiteX4" fmla="*/ 334423 w 334422"/>
                  <a:gd name="connsiteY4" fmla="*/ 0 h 175641"/>
                  <a:gd name="connsiteX5" fmla="*/ 334423 w 334422"/>
                  <a:gd name="connsiteY5" fmla="*/ 149542 h 175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4422" h="175641">
                    <a:moveTo>
                      <a:pt x="334423" y="149542"/>
                    </a:moveTo>
                    <a:cubicBezTo>
                      <a:pt x="334423" y="149542"/>
                      <a:pt x="247078" y="175641"/>
                      <a:pt x="161068" y="175641"/>
                    </a:cubicBezTo>
                    <a:cubicBezTo>
                      <a:pt x="76009" y="175641"/>
                      <a:pt x="0" y="149542"/>
                      <a:pt x="0" y="149542"/>
                    </a:cubicBezTo>
                    <a:lnTo>
                      <a:pt x="0" y="0"/>
                    </a:lnTo>
                    <a:lnTo>
                      <a:pt x="334423" y="0"/>
                    </a:lnTo>
                    <a:lnTo>
                      <a:pt x="334423" y="149542"/>
                    </a:lnTo>
                    <a:close/>
                  </a:path>
                </a:pathLst>
              </a:custGeom>
              <a:solidFill>
                <a:srgbClr val="FAB6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97350BAE-4EA3-57C9-BA4F-F03437656786}"/>
                  </a:ext>
                </a:extLst>
              </p:cNvPr>
              <p:cNvSpPr/>
              <p:nvPr/>
            </p:nvSpPr>
            <p:spPr>
              <a:xfrm>
                <a:off x="5429" y="1879473"/>
                <a:ext cx="599694" cy="451294"/>
              </a:xfrm>
              <a:custGeom>
                <a:avLst/>
                <a:gdLst>
                  <a:gd name="connsiteX0" fmla="*/ 599694 w 599694"/>
                  <a:gd name="connsiteY0" fmla="*/ 225647 h 451294"/>
                  <a:gd name="connsiteX1" fmla="*/ 299847 w 599694"/>
                  <a:gd name="connsiteY1" fmla="*/ 451294 h 451294"/>
                  <a:gd name="connsiteX2" fmla="*/ 0 w 599694"/>
                  <a:gd name="connsiteY2" fmla="*/ 225647 h 451294"/>
                  <a:gd name="connsiteX3" fmla="*/ 299847 w 599694"/>
                  <a:gd name="connsiteY3" fmla="*/ 0 h 451294"/>
                  <a:gd name="connsiteX4" fmla="*/ 599694 w 599694"/>
                  <a:gd name="connsiteY4" fmla="*/ 225647 h 451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9694" h="451294">
                    <a:moveTo>
                      <a:pt x="599694" y="225647"/>
                    </a:moveTo>
                    <a:cubicBezTo>
                      <a:pt x="599694" y="350269"/>
                      <a:pt x="465448" y="451294"/>
                      <a:pt x="299847" y="451294"/>
                    </a:cubicBezTo>
                    <a:cubicBezTo>
                      <a:pt x="134246" y="451294"/>
                      <a:pt x="0" y="350269"/>
                      <a:pt x="0" y="225647"/>
                    </a:cubicBezTo>
                    <a:cubicBezTo>
                      <a:pt x="0" y="101026"/>
                      <a:pt x="134246" y="0"/>
                      <a:pt x="299847" y="0"/>
                    </a:cubicBezTo>
                    <a:cubicBezTo>
                      <a:pt x="465448" y="0"/>
                      <a:pt x="599694" y="101026"/>
                      <a:pt x="599694" y="225647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C00000"/>
                  </a:gs>
                  <a:gs pos="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7FD77039-FD35-B7B2-25DB-623944811DE4}"/>
                  </a:ext>
                </a:extLst>
              </p:cNvPr>
              <p:cNvSpPr/>
              <p:nvPr/>
            </p:nvSpPr>
            <p:spPr>
              <a:xfrm>
                <a:off x="0" y="1874900"/>
                <a:ext cx="610552" cy="460533"/>
              </a:xfrm>
              <a:custGeom>
                <a:avLst/>
                <a:gdLst>
                  <a:gd name="connsiteX0" fmla="*/ 305276 w 610552"/>
                  <a:gd name="connsiteY0" fmla="*/ 460534 h 460533"/>
                  <a:gd name="connsiteX1" fmla="*/ 0 w 610552"/>
                  <a:gd name="connsiteY1" fmla="*/ 230219 h 460533"/>
                  <a:gd name="connsiteX2" fmla="*/ 305276 w 610552"/>
                  <a:gd name="connsiteY2" fmla="*/ 0 h 460533"/>
                  <a:gd name="connsiteX3" fmla="*/ 610553 w 610552"/>
                  <a:gd name="connsiteY3" fmla="*/ 230219 h 460533"/>
                  <a:gd name="connsiteX4" fmla="*/ 305276 w 610552"/>
                  <a:gd name="connsiteY4" fmla="*/ 460534 h 460533"/>
                  <a:gd name="connsiteX5" fmla="*/ 305276 w 610552"/>
                  <a:gd name="connsiteY5" fmla="*/ 9335 h 460533"/>
                  <a:gd name="connsiteX6" fmla="*/ 10859 w 610552"/>
                  <a:gd name="connsiteY6" fmla="*/ 230315 h 460533"/>
                  <a:gd name="connsiteX7" fmla="*/ 305276 w 610552"/>
                  <a:gd name="connsiteY7" fmla="*/ 451295 h 460533"/>
                  <a:gd name="connsiteX8" fmla="*/ 599694 w 610552"/>
                  <a:gd name="connsiteY8" fmla="*/ 230315 h 460533"/>
                  <a:gd name="connsiteX9" fmla="*/ 305276 w 610552"/>
                  <a:gd name="connsiteY9" fmla="*/ 9335 h 460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10552" h="460533">
                    <a:moveTo>
                      <a:pt x="305276" y="460534"/>
                    </a:moveTo>
                    <a:cubicBezTo>
                      <a:pt x="136970" y="460534"/>
                      <a:pt x="0" y="357188"/>
                      <a:pt x="0" y="230219"/>
                    </a:cubicBezTo>
                    <a:cubicBezTo>
                      <a:pt x="0" y="103251"/>
                      <a:pt x="136970" y="0"/>
                      <a:pt x="305276" y="0"/>
                    </a:cubicBezTo>
                    <a:cubicBezTo>
                      <a:pt x="473583" y="0"/>
                      <a:pt x="610553" y="103251"/>
                      <a:pt x="610553" y="230219"/>
                    </a:cubicBezTo>
                    <a:cubicBezTo>
                      <a:pt x="610553" y="357188"/>
                      <a:pt x="473678" y="460534"/>
                      <a:pt x="305276" y="460534"/>
                    </a:cubicBezTo>
                    <a:close/>
                    <a:moveTo>
                      <a:pt x="305276" y="9335"/>
                    </a:moveTo>
                    <a:cubicBezTo>
                      <a:pt x="142875" y="9335"/>
                      <a:pt x="10859" y="108490"/>
                      <a:pt x="10859" y="230315"/>
                    </a:cubicBezTo>
                    <a:cubicBezTo>
                      <a:pt x="10859" y="352139"/>
                      <a:pt x="142970" y="451295"/>
                      <a:pt x="305276" y="451295"/>
                    </a:cubicBezTo>
                    <a:cubicBezTo>
                      <a:pt x="467582" y="451295"/>
                      <a:pt x="599694" y="352139"/>
                      <a:pt x="599694" y="230315"/>
                    </a:cubicBezTo>
                    <a:cubicBezTo>
                      <a:pt x="599694" y="108490"/>
                      <a:pt x="467678" y="9335"/>
                      <a:pt x="305276" y="9335"/>
                    </a:cubicBezTo>
                    <a:close/>
                  </a:path>
                </a:pathLst>
              </a:custGeom>
              <a:solidFill>
                <a:srgbClr val="FAB6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53ED79DA-E6F2-9253-1184-CFD3E3EC5CBB}"/>
                  </a:ext>
                </a:extLst>
              </p:cNvPr>
              <p:cNvSpPr/>
              <p:nvPr/>
            </p:nvSpPr>
            <p:spPr>
              <a:xfrm>
                <a:off x="114300" y="1863756"/>
                <a:ext cx="381952" cy="482727"/>
              </a:xfrm>
              <a:custGeom>
                <a:avLst/>
                <a:gdLst>
                  <a:gd name="connsiteX0" fmla="*/ 190976 w 381952"/>
                  <a:gd name="connsiteY0" fmla="*/ 482727 h 482727"/>
                  <a:gd name="connsiteX1" fmla="*/ 0 w 381952"/>
                  <a:gd name="connsiteY1" fmla="*/ 241363 h 482727"/>
                  <a:gd name="connsiteX2" fmla="*/ 190976 w 381952"/>
                  <a:gd name="connsiteY2" fmla="*/ 0 h 482727"/>
                  <a:gd name="connsiteX3" fmla="*/ 381953 w 381952"/>
                  <a:gd name="connsiteY3" fmla="*/ 241363 h 482727"/>
                  <a:gd name="connsiteX4" fmla="*/ 190976 w 381952"/>
                  <a:gd name="connsiteY4" fmla="*/ 482727 h 482727"/>
                  <a:gd name="connsiteX5" fmla="*/ 190976 w 381952"/>
                  <a:gd name="connsiteY5" fmla="*/ 10382 h 482727"/>
                  <a:gd name="connsiteX6" fmla="*/ 64770 w 381952"/>
                  <a:gd name="connsiteY6" fmla="*/ 53912 h 482727"/>
                  <a:gd name="connsiteX7" fmla="*/ 12002 w 381952"/>
                  <a:gd name="connsiteY7" fmla="*/ 241363 h 482727"/>
                  <a:gd name="connsiteX8" fmla="*/ 64770 w 381952"/>
                  <a:gd name="connsiteY8" fmla="*/ 428816 h 482727"/>
                  <a:gd name="connsiteX9" fmla="*/ 190976 w 381952"/>
                  <a:gd name="connsiteY9" fmla="*/ 472345 h 482727"/>
                  <a:gd name="connsiteX10" fmla="*/ 317087 w 381952"/>
                  <a:gd name="connsiteY10" fmla="*/ 428816 h 482727"/>
                  <a:gd name="connsiteX11" fmla="*/ 369856 w 381952"/>
                  <a:gd name="connsiteY11" fmla="*/ 241363 h 482727"/>
                  <a:gd name="connsiteX12" fmla="*/ 317087 w 381952"/>
                  <a:gd name="connsiteY12" fmla="*/ 53912 h 482727"/>
                  <a:gd name="connsiteX13" fmla="*/ 190976 w 381952"/>
                  <a:gd name="connsiteY13" fmla="*/ 10382 h 482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81952" h="482727">
                    <a:moveTo>
                      <a:pt x="190976" y="482727"/>
                    </a:moveTo>
                    <a:cubicBezTo>
                      <a:pt x="58865" y="482727"/>
                      <a:pt x="0" y="408337"/>
                      <a:pt x="0" y="241363"/>
                    </a:cubicBezTo>
                    <a:cubicBezTo>
                      <a:pt x="0" y="74486"/>
                      <a:pt x="58865" y="0"/>
                      <a:pt x="190976" y="0"/>
                    </a:cubicBezTo>
                    <a:cubicBezTo>
                      <a:pt x="323088" y="0"/>
                      <a:pt x="381953" y="74390"/>
                      <a:pt x="381953" y="241363"/>
                    </a:cubicBezTo>
                    <a:cubicBezTo>
                      <a:pt x="381953" y="408242"/>
                      <a:pt x="323088" y="482727"/>
                      <a:pt x="190976" y="482727"/>
                    </a:cubicBezTo>
                    <a:close/>
                    <a:moveTo>
                      <a:pt x="190976" y="10382"/>
                    </a:moveTo>
                    <a:cubicBezTo>
                      <a:pt x="133445" y="10382"/>
                      <a:pt x="93345" y="24194"/>
                      <a:pt x="64770" y="53912"/>
                    </a:cubicBezTo>
                    <a:cubicBezTo>
                      <a:pt x="29242" y="90869"/>
                      <a:pt x="12002" y="152209"/>
                      <a:pt x="12002" y="241363"/>
                    </a:cubicBezTo>
                    <a:cubicBezTo>
                      <a:pt x="12002" y="330517"/>
                      <a:pt x="29242" y="391859"/>
                      <a:pt x="64770" y="428816"/>
                    </a:cubicBezTo>
                    <a:cubicBezTo>
                      <a:pt x="93345" y="458534"/>
                      <a:pt x="133445" y="472345"/>
                      <a:pt x="190976" y="472345"/>
                    </a:cubicBezTo>
                    <a:cubicBezTo>
                      <a:pt x="248507" y="472345"/>
                      <a:pt x="288608" y="458534"/>
                      <a:pt x="317087" y="428816"/>
                    </a:cubicBezTo>
                    <a:cubicBezTo>
                      <a:pt x="352616" y="391859"/>
                      <a:pt x="369856" y="330517"/>
                      <a:pt x="369856" y="241363"/>
                    </a:cubicBezTo>
                    <a:cubicBezTo>
                      <a:pt x="369856" y="152209"/>
                      <a:pt x="352616" y="90869"/>
                      <a:pt x="317087" y="53912"/>
                    </a:cubicBezTo>
                    <a:cubicBezTo>
                      <a:pt x="288608" y="24194"/>
                      <a:pt x="248507" y="10382"/>
                      <a:pt x="190976" y="10382"/>
                    </a:cubicBezTo>
                    <a:close/>
                  </a:path>
                </a:pathLst>
              </a:custGeom>
              <a:solidFill>
                <a:srgbClr val="FAB6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52CD3131-EDD9-50F0-A890-336399236898}"/>
                </a:ext>
              </a:extLst>
            </p:cNvPr>
            <p:cNvSpPr/>
            <p:nvPr/>
          </p:nvSpPr>
          <p:spPr>
            <a:xfrm>
              <a:off x="274605" y="1797367"/>
              <a:ext cx="61340" cy="61340"/>
            </a:xfrm>
            <a:custGeom>
              <a:avLst/>
              <a:gdLst>
                <a:gd name="connsiteX0" fmla="*/ 61341 w 61340"/>
                <a:gd name="connsiteY0" fmla="*/ 30670 h 61340"/>
                <a:gd name="connsiteX1" fmla="*/ 30670 w 61340"/>
                <a:gd name="connsiteY1" fmla="*/ 61341 h 61340"/>
                <a:gd name="connsiteX2" fmla="*/ 0 w 61340"/>
                <a:gd name="connsiteY2" fmla="*/ 30670 h 61340"/>
                <a:gd name="connsiteX3" fmla="*/ 30670 w 61340"/>
                <a:gd name="connsiteY3" fmla="*/ 0 h 61340"/>
                <a:gd name="connsiteX4" fmla="*/ 61341 w 61340"/>
                <a:gd name="connsiteY4" fmla="*/ 30670 h 61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340" h="61340">
                  <a:moveTo>
                    <a:pt x="61341" y="30670"/>
                  </a:moveTo>
                  <a:cubicBezTo>
                    <a:pt x="61341" y="47609"/>
                    <a:pt x="47609" y="61341"/>
                    <a:pt x="30670" y="61341"/>
                  </a:cubicBezTo>
                  <a:cubicBezTo>
                    <a:pt x="13732" y="61341"/>
                    <a:pt x="0" y="47609"/>
                    <a:pt x="0" y="30670"/>
                  </a:cubicBezTo>
                  <a:cubicBezTo>
                    <a:pt x="0" y="13732"/>
                    <a:pt x="13732" y="0"/>
                    <a:pt x="30670" y="0"/>
                  </a:cubicBezTo>
                  <a:cubicBezTo>
                    <a:pt x="47609" y="0"/>
                    <a:pt x="61341" y="13732"/>
                    <a:pt x="61341" y="30670"/>
                  </a:cubicBezTo>
                  <a:close/>
                </a:path>
              </a:pathLst>
            </a:custGeom>
            <a:solidFill>
              <a:srgbClr val="EE493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5E5F2422-1FE8-5D79-14BC-CEB94C9153A6}"/>
                </a:ext>
              </a:extLst>
            </p:cNvPr>
            <p:cNvSpPr/>
            <p:nvPr/>
          </p:nvSpPr>
          <p:spPr>
            <a:xfrm>
              <a:off x="270986" y="1793748"/>
              <a:ext cx="68580" cy="68579"/>
            </a:xfrm>
            <a:custGeom>
              <a:avLst/>
              <a:gdLst>
                <a:gd name="connsiteX0" fmla="*/ 34290 w 68580"/>
                <a:gd name="connsiteY0" fmla="*/ 68580 h 68579"/>
                <a:gd name="connsiteX1" fmla="*/ 0 w 68580"/>
                <a:gd name="connsiteY1" fmla="*/ 34290 h 68579"/>
                <a:gd name="connsiteX2" fmla="*/ 34290 w 68580"/>
                <a:gd name="connsiteY2" fmla="*/ 0 h 68579"/>
                <a:gd name="connsiteX3" fmla="*/ 68580 w 68580"/>
                <a:gd name="connsiteY3" fmla="*/ 34290 h 68579"/>
                <a:gd name="connsiteX4" fmla="*/ 34290 w 68580"/>
                <a:gd name="connsiteY4" fmla="*/ 68580 h 68579"/>
                <a:gd name="connsiteX5" fmla="*/ 34290 w 68580"/>
                <a:gd name="connsiteY5" fmla="*/ 7334 h 68579"/>
                <a:gd name="connsiteX6" fmla="*/ 7239 w 68580"/>
                <a:gd name="connsiteY6" fmla="*/ 34385 h 68579"/>
                <a:gd name="connsiteX7" fmla="*/ 34290 w 68580"/>
                <a:gd name="connsiteY7" fmla="*/ 61436 h 68579"/>
                <a:gd name="connsiteX8" fmla="*/ 61341 w 68580"/>
                <a:gd name="connsiteY8" fmla="*/ 34385 h 68579"/>
                <a:gd name="connsiteX9" fmla="*/ 34290 w 68580"/>
                <a:gd name="connsiteY9" fmla="*/ 7334 h 68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8580" h="68579">
                  <a:moveTo>
                    <a:pt x="34290" y="68580"/>
                  </a:moveTo>
                  <a:cubicBezTo>
                    <a:pt x="15430" y="68580"/>
                    <a:pt x="0" y="53245"/>
                    <a:pt x="0" y="34290"/>
                  </a:cubicBezTo>
                  <a:cubicBezTo>
                    <a:pt x="0" y="15430"/>
                    <a:pt x="15335" y="0"/>
                    <a:pt x="34290" y="0"/>
                  </a:cubicBezTo>
                  <a:cubicBezTo>
                    <a:pt x="53245" y="0"/>
                    <a:pt x="68580" y="15335"/>
                    <a:pt x="68580" y="34290"/>
                  </a:cubicBezTo>
                  <a:cubicBezTo>
                    <a:pt x="68580" y="53245"/>
                    <a:pt x="53245" y="68580"/>
                    <a:pt x="34290" y="68580"/>
                  </a:cubicBezTo>
                  <a:close/>
                  <a:moveTo>
                    <a:pt x="34290" y="7334"/>
                  </a:moveTo>
                  <a:cubicBezTo>
                    <a:pt x="19431" y="7334"/>
                    <a:pt x="7239" y="19431"/>
                    <a:pt x="7239" y="34385"/>
                  </a:cubicBezTo>
                  <a:cubicBezTo>
                    <a:pt x="7239" y="49339"/>
                    <a:pt x="19336" y="61436"/>
                    <a:pt x="34290" y="61436"/>
                  </a:cubicBezTo>
                  <a:cubicBezTo>
                    <a:pt x="49244" y="61436"/>
                    <a:pt x="61341" y="49339"/>
                    <a:pt x="61341" y="34385"/>
                  </a:cubicBezTo>
                  <a:cubicBezTo>
                    <a:pt x="61341" y="19431"/>
                    <a:pt x="49244" y="7334"/>
                    <a:pt x="34290" y="7334"/>
                  </a:cubicBezTo>
                  <a:close/>
                </a:path>
              </a:pathLst>
            </a:custGeom>
            <a:solidFill>
              <a:srgbClr val="F9B54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C4F0BED6-4DF3-AC2D-7E28-9B106D945ABB}"/>
                </a:ext>
              </a:extLst>
            </p:cNvPr>
            <p:cNvSpPr/>
            <p:nvPr/>
          </p:nvSpPr>
          <p:spPr>
            <a:xfrm>
              <a:off x="275843" y="2396204"/>
              <a:ext cx="45815" cy="31241"/>
            </a:xfrm>
            <a:custGeom>
              <a:avLst/>
              <a:gdLst>
                <a:gd name="connsiteX0" fmla="*/ 30194 w 45815"/>
                <a:gd name="connsiteY0" fmla="*/ 31242 h 31241"/>
                <a:gd name="connsiteX1" fmla="*/ 15621 w 45815"/>
                <a:gd name="connsiteY1" fmla="*/ 31242 h 31241"/>
                <a:gd name="connsiteX2" fmla="*/ 0 w 45815"/>
                <a:gd name="connsiteY2" fmla="*/ 15621 h 31241"/>
                <a:gd name="connsiteX3" fmla="*/ 0 w 45815"/>
                <a:gd name="connsiteY3" fmla="*/ 15621 h 31241"/>
                <a:gd name="connsiteX4" fmla="*/ 15621 w 45815"/>
                <a:gd name="connsiteY4" fmla="*/ 0 h 31241"/>
                <a:gd name="connsiteX5" fmla="*/ 30194 w 45815"/>
                <a:gd name="connsiteY5" fmla="*/ 0 h 31241"/>
                <a:gd name="connsiteX6" fmla="*/ 45815 w 45815"/>
                <a:gd name="connsiteY6" fmla="*/ 15621 h 31241"/>
                <a:gd name="connsiteX7" fmla="*/ 45815 w 45815"/>
                <a:gd name="connsiteY7" fmla="*/ 15621 h 31241"/>
                <a:gd name="connsiteX8" fmla="*/ 30194 w 45815"/>
                <a:gd name="connsiteY8" fmla="*/ 31242 h 31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815" h="31241">
                  <a:moveTo>
                    <a:pt x="30194" y="31242"/>
                  </a:moveTo>
                  <a:lnTo>
                    <a:pt x="15621" y="31242"/>
                  </a:lnTo>
                  <a:cubicBezTo>
                    <a:pt x="7049" y="31242"/>
                    <a:pt x="0" y="24193"/>
                    <a:pt x="0" y="15621"/>
                  </a:cubicBezTo>
                  <a:lnTo>
                    <a:pt x="0" y="15621"/>
                  </a:lnTo>
                  <a:cubicBezTo>
                    <a:pt x="0" y="7048"/>
                    <a:pt x="7049" y="0"/>
                    <a:pt x="15621" y="0"/>
                  </a:cubicBezTo>
                  <a:lnTo>
                    <a:pt x="30194" y="0"/>
                  </a:lnTo>
                  <a:cubicBezTo>
                    <a:pt x="38767" y="0"/>
                    <a:pt x="45815" y="7048"/>
                    <a:pt x="45815" y="15621"/>
                  </a:cubicBezTo>
                  <a:lnTo>
                    <a:pt x="45815" y="15621"/>
                  </a:lnTo>
                  <a:cubicBezTo>
                    <a:pt x="45815" y="24289"/>
                    <a:pt x="38767" y="31242"/>
                    <a:pt x="30194" y="31242"/>
                  </a:cubicBezTo>
                  <a:close/>
                </a:path>
              </a:pathLst>
            </a:custGeom>
            <a:solidFill>
              <a:srgbClr val="EE493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84A8CE42-E482-8915-994B-8C7F45E0597A}"/>
                </a:ext>
              </a:extLst>
            </p:cNvPr>
            <p:cNvSpPr/>
            <p:nvPr/>
          </p:nvSpPr>
          <p:spPr>
            <a:xfrm>
              <a:off x="274034" y="2394394"/>
              <a:ext cx="49434" cy="34861"/>
            </a:xfrm>
            <a:custGeom>
              <a:avLst/>
              <a:gdLst>
                <a:gd name="connsiteX0" fmla="*/ 32004 w 49434"/>
                <a:gd name="connsiteY0" fmla="*/ 34861 h 34861"/>
                <a:gd name="connsiteX1" fmla="*/ 17431 w 49434"/>
                <a:gd name="connsiteY1" fmla="*/ 34861 h 34861"/>
                <a:gd name="connsiteX2" fmla="*/ 0 w 49434"/>
                <a:gd name="connsiteY2" fmla="*/ 17431 h 34861"/>
                <a:gd name="connsiteX3" fmla="*/ 17431 w 49434"/>
                <a:gd name="connsiteY3" fmla="*/ 0 h 34861"/>
                <a:gd name="connsiteX4" fmla="*/ 32004 w 49434"/>
                <a:gd name="connsiteY4" fmla="*/ 0 h 34861"/>
                <a:gd name="connsiteX5" fmla="*/ 49435 w 49434"/>
                <a:gd name="connsiteY5" fmla="*/ 17431 h 34861"/>
                <a:gd name="connsiteX6" fmla="*/ 32004 w 49434"/>
                <a:gd name="connsiteY6" fmla="*/ 34861 h 34861"/>
                <a:gd name="connsiteX7" fmla="*/ 17526 w 49434"/>
                <a:gd name="connsiteY7" fmla="*/ 3715 h 34861"/>
                <a:gd name="connsiteX8" fmla="*/ 3715 w 49434"/>
                <a:gd name="connsiteY8" fmla="*/ 17526 h 34861"/>
                <a:gd name="connsiteX9" fmla="*/ 17526 w 49434"/>
                <a:gd name="connsiteY9" fmla="*/ 31337 h 34861"/>
                <a:gd name="connsiteX10" fmla="*/ 32099 w 49434"/>
                <a:gd name="connsiteY10" fmla="*/ 31337 h 34861"/>
                <a:gd name="connsiteX11" fmla="*/ 45910 w 49434"/>
                <a:gd name="connsiteY11" fmla="*/ 17526 h 34861"/>
                <a:gd name="connsiteX12" fmla="*/ 32099 w 49434"/>
                <a:gd name="connsiteY12" fmla="*/ 3715 h 34861"/>
                <a:gd name="connsiteX13" fmla="*/ 17526 w 49434"/>
                <a:gd name="connsiteY13" fmla="*/ 3715 h 34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9434" h="34861">
                  <a:moveTo>
                    <a:pt x="32004" y="34861"/>
                  </a:moveTo>
                  <a:lnTo>
                    <a:pt x="17431" y="34861"/>
                  </a:lnTo>
                  <a:cubicBezTo>
                    <a:pt x="7810" y="34861"/>
                    <a:pt x="0" y="27051"/>
                    <a:pt x="0" y="17431"/>
                  </a:cubicBezTo>
                  <a:cubicBezTo>
                    <a:pt x="0" y="7810"/>
                    <a:pt x="7810" y="0"/>
                    <a:pt x="17431" y="0"/>
                  </a:cubicBezTo>
                  <a:lnTo>
                    <a:pt x="32004" y="0"/>
                  </a:lnTo>
                  <a:cubicBezTo>
                    <a:pt x="41624" y="0"/>
                    <a:pt x="49435" y="7810"/>
                    <a:pt x="49435" y="17431"/>
                  </a:cubicBezTo>
                  <a:cubicBezTo>
                    <a:pt x="49435" y="27051"/>
                    <a:pt x="41624" y="34861"/>
                    <a:pt x="32004" y="34861"/>
                  </a:cubicBezTo>
                  <a:close/>
                  <a:moveTo>
                    <a:pt x="17526" y="3715"/>
                  </a:moveTo>
                  <a:cubicBezTo>
                    <a:pt x="9906" y="3715"/>
                    <a:pt x="3715" y="9906"/>
                    <a:pt x="3715" y="17526"/>
                  </a:cubicBezTo>
                  <a:cubicBezTo>
                    <a:pt x="3715" y="25146"/>
                    <a:pt x="9906" y="31337"/>
                    <a:pt x="17526" y="31337"/>
                  </a:cubicBezTo>
                  <a:lnTo>
                    <a:pt x="32099" y="31337"/>
                  </a:lnTo>
                  <a:cubicBezTo>
                    <a:pt x="39719" y="31337"/>
                    <a:pt x="45910" y="25146"/>
                    <a:pt x="45910" y="17526"/>
                  </a:cubicBezTo>
                  <a:cubicBezTo>
                    <a:pt x="45910" y="9906"/>
                    <a:pt x="39719" y="3715"/>
                    <a:pt x="32099" y="3715"/>
                  </a:cubicBezTo>
                  <a:lnTo>
                    <a:pt x="17526" y="3715"/>
                  </a:lnTo>
                  <a:close/>
                </a:path>
              </a:pathLst>
            </a:custGeom>
            <a:solidFill>
              <a:srgbClr val="F9B54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7063A56D-76A0-6D76-551A-D797860D25FF}"/>
                </a:ext>
              </a:extLst>
            </p:cNvPr>
            <p:cNvSpPr/>
            <p:nvPr/>
          </p:nvSpPr>
          <p:spPr>
            <a:xfrm>
              <a:off x="270565" y="2454786"/>
              <a:ext cx="62652" cy="195700"/>
            </a:xfrm>
            <a:custGeom>
              <a:avLst/>
              <a:gdLst>
                <a:gd name="connsiteX0" fmla="*/ 17852 w 62652"/>
                <a:gd name="connsiteY0" fmla="*/ 3235 h 195700"/>
                <a:gd name="connsiteX1" fmla="*/ 4898 w 62652"/>
                <a:gd name="connsiteY1" fmla="*/ 189162 h 195700"/>
                <a:gd name="connsiteX2" fmla="*/ 61190 w 62652"/>
                <a:gd name="connsiteY2" fmla="*/ 188496 h 195700"/>
                <a:gd name="connsiteX3" fmla="*/ 48522 w 62652"/>
                <a:gd name="connsiteY3" fmla="*/ 2853 h 195700"/>
                <a:gd name="connsiteX4" fmla="*/ 17852 w 62652"/>
                <a:gd name="connsiteY4" fmla="*/ 3235 h 195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652" h="195700">
                  <a:moveTo>
                    <a:pt x="17852" y="3235"/>
                  </a:moveTo>
                  <a:cubicBezTo>
                    <a:pt x="17852" y="3235"/>
                    <a:pt x="-11295" y="16379"/>
                    <a:pt x="4898" y="189162"/>
                  </a:cubicBezTo>
                  <a:cubicBezTo>
                    <a:pt x="4898" y="189162"/>
                    <a:pt x="42998" y="204307"/>
                    <a:pt x="61190" y="188496"/>
                  </a:cubicBezTo>
                  <a:cubicBezTo>
                    <a:pt x="61190" y="188496"/>
                    <a:pt x="69001" y="33334"/>
                    <a:pt x="48522" y="2853"/>
                  </a:cubicBezTo>
                  <a:cubicBezTo>
                    <a:pt x="48427" y="2853"/>
                    <a:pt x="32806" y="-3814"/>
                    <a:pt x="17852" y="3235"/>
                  </a:cubicBezTo>
                  <a:close/>
                </a:path>
              </a:pathLst>
            </a:custGeom>
            <a:solidFill>
              <a:srgbClr val="EE4936"/>
            </a:solidFill>
            <a:ln w="3621" cap="flat">
              <a:solidFill>
                <a:srgbClr val="F9B54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3F4CD1DA-58D4-F862-AB18-7247033180F1}"/>
                </a:ext>
              </a:extLst>
            </p:cNvPr>
            <p:cNvSpPr/>
            <p:nvPr/>
          </p:nvSpPr>
          <p:spPr>
            <a:xfrm>
              <a:off x="282978" y="2542841"/>
              <a:ext cx="8118" cy="106108"/>
            </a:xfrm>
            <a:custGeom>
              <a:avLst/>
              <a:gdLst>
                <a:gd name="connsiteX0" fmla="*/ 3534 w 8118"/>
                <a:gd name="connsiteY0" fmla="*/ 2143 h 106108"/>
                <a:gd name="connsiteX1" fmla="*/ 1915 w 8118"/>
                <a:gd name="connsiteY1" fmla="*/ 103965 h 106108"/>
                <a:gd name="connsiteX2" fmla="*/ 6486 w 8118"/>
                <a:gd name="connsiteY2" fmla="*/ 103965 h 106108"/>
                <a:gd name="connsiteX3" fmla="*/ 8106 w 8118"/>
                <a:gd name="connsiteY3" fmla="*/ 2143 h 106108"/>
                <a:gd name="connsiteX4" fmla="*/ 3534 w 8118"/>
                <a:gd name="connsiteY4" fmla="*/ 2143 h 106108"/>
                <a:gd name="connsiteX5" fmla="*/ 3534 w 8118"/>
                <a:gd name="connsiteY5" fmla="*/ 2143 h 106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18" h="106108">
                  <a:moveTo>
                    <a:pt x="3534" y="2143"/>
                  </a:moveTo>
                  <a:cubicBezTo>
                    <a:pt x="-371" y="35957"/>
                    <a:pt x="-1229" y="70056"/>
                    <a:pt x="1915" y="103965"/>
                  </a:cubicBezTo>
                  <a:cubicBezTo>
                    <a:pt x="2200" y="106823"/>
                    <a:pt x="6677" y="106823"/>
                    <a:pt x="6486" y="103965"/>
                  </a:cubicBezTo>
                  <a:cubicBezTo>
                    <a:pt x="3343" y="70056"/>
                    <a:pt x="4200" y="35957"/>
                    <a:pt x="8106" y="2143"/>
                  </a:cubicBezTo>
                  <a:cubicBezTo>
                    <a:pt x="8392" y="-714"/>
                    <a:pt x="3915" y="-714"/>
                    <a:pt x="3534" y="2143"/>
                  </a:cubicBezTo>
                  <a:lnTo>
                    <a:pt x="3534" y="2143"/>
                  </a:lnTo>
                  <a:close/>
                </a:path>
              </a:pathLst>
            </a:custGeom>
            <a:solidFill>
              <a:srgbClr val="F9B54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8A3C95D3-63CC-37B1-5B0C-0A0FF1A094BD}"/>
                </a:ext>
              </a:extLst>
            </p:cNvPr>
            <p:cNvSpPr/>
            <p:nvPr/>
          </p:nvSpPr>
          <p:spPr>
            <a:xfrm>
              <a:off x="296793" y="2540746"/>
              <a:ext cx="7089" cy="110335"/>
            </a:xfrm>
            <a:custGeom>
              <a:avLst/>
              <a:gdLst>
                <a:gd name="connsiteX0" fmla="*/ 1911 w 7089"/>
                <a:gd name="connsiteY0" fmla="*/ 2143 h 110335"/>
                <a:gd name="connsiteX1" fmla="*/ 6 w 7089"/>
                <a:gd name="connsiteY1" fmla="*/ 108156 h 110335"/>
                <a:gd name="connsiteX2" fmla="*/ 4578 w 7089"/>
                <a:gd name="connsiteY2" fmla="*/ 108156 h 110335"/>
                <a:gd name="connsiteX3" fmla="*/ 6483 w 7089"/>
                <a:gd name="connsiteY3" fmla="*/ 2143 h 110335"/>
                <a:gd name="connsiteX4" fmla="*/ 1911 w 7089"/>
                <a:gd name="connsiteY4" fmla="*/ 2143 h 110335"/>
                <a:gd name="connsiteX5" fmla="*/ 1911 w 7089"/>
                <a:gd name="connsiteY5" fmla="*/ 2143 h 110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089" h="110335">
                  <a:moveTo>
                    <a:pt x="1911" y="2143"/>
                  </a:moveTo>
                  <a:cubicBezTo>
                    <a:pt x="3149" y="37481"/>
                    <a:pt x="2482" y="72914"/>
                    <a:pt x="6" y="108156"/>
                  </a:cubicBezTo>
                  <a:cubicBezTo>
                    <a:pt x="-185" y="111109"/>
                    <a:pt x="4292" y="111014"/>
                    <a:pt x="4578" y="108156"/>
                  </a:cubicBezTo>
                  <a:cubicBezTo>
                    <a:pt x="7054" y="72914"/>
                    <a:pt x="7721" y="37481"/>
                    <a:pt x="6483" y="2143"/>
                  </a:cubicBezTo>
                  <a:cubicBezTo>
                    <a:pt x="6388" y="-714"/>
                    <a:pt x="1816" y="-714"/>
                    <a:pt x="1911" y="2143"/>
                  </a:cubicBezTo>
                  <a:lnTo>
                    <a:pt x="1911" y="2143"/>
                  </a:lnTo>
                  <a:close/>
                </a:path>
              </a:pathLst>
            </a:custGeom>
            <a:solidFill>
              <a:srgbClr val="F9B54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6113C0F6-0EEC-6EB3-E568-B930D45FA148}"/>
                </a:ext>
              </a:extLst>
            </p:cNvPr>
            <p:cNvSpPr/>
            <p:nvPr/>
          </p:nvSpPr>
          <p:spPr>
            <a:xfrm>
              <a:off x="313931" y="2540460"/>
              <a:ext cx="7700" cy="110621"/>
            </a:xfrm>
            <a:custGeom>
              <a:avLst/>
              <a:gdLst>
                <a:gd name="connsiteX0" fmla="*/ 13 w 7700"/>
                <a:gd name="connsiteY0" fmla="*/ 2143 h 110621"/>
                <a:gd name="connsiteX1" fmla="*/ 1537 w 7700"/>
                <a:gd name="connsiteY1" fmla="*/ 108442 h 110621"/>
                <a:gd name="connsiteX2" fmla="*/ 6109 w 7700"/>
                <a:gd name="connsiteY2" fmla="*/ 108442 h 110621"/>
                <a:gd name="connsiteX3" fmla="*/ 4585 w 7700"/>
                <a:gd name="connsiteY3" fmla="*/ 2143 h 110621"/>
                <a:gd name="connsiteX4" fmla="*/ 13 w 7700"/>
                <a:gd name="connsiteY4" fmla="*/ 2143 h 110621"/>
                <a:gd name="connsiteX5" fmla="*/ 13 w 7700"/>
                <a:gd name="connsiteY5" fmla="*/ 2143 h 110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00" h="110621">
                  <a:moveTo>
                    <a:pt x="13" y="2143"/>
                  </a:moveTo>
                  <a:cubicBezTo>
                    <a:pt x="3537" y="37576"/>
                    <a:pt x="4109" y="73009"/>
                    <a:pt x="1537" y="108442"/>
                  </a:cubicBezTo>
                  <a:cubicBezTo>
                    <a:pt x="1346" y="111395"/>
                    <a:pt x="5823" y="111299"/>
                    <a:pt x="6109" y="108442"/>
                  </a:cubicBezTo>
                  <a:cubicBezTo>
                    <a:pt x="8681" y="72914"/>
                    <a:pt x="8109" y="37481"/>
                    <a:pt x="4585" y="2143"/>
                  </a:cubicBezTo>
                  <a:cubicBezTo>
                    <a:pt x="4299" y="-714"/>
                    <a:pt x="-273" y="-714"/>
                    <a:pt x="13" y="2143"/>
                  </a:cubicBezTo>
                  <a:lnTo>
                    <a:pt x="13" y="2143"/>
                  </a:lnTo>
                  <a:close/>
                </a:path>
              </a:pathLst>
            </a:custGeom>
            <a:solidFill>
              <a:srgbClr val="F9B54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72" name="图形 140">
            <a:extLst>
              <a:ext uri="{FF2B5EF4-FFF2-40B4-BE49-F238E27FC236}">
                <a16:creationId xmlns:a16="http://schemas.microsoft.com/office/drawing/2014/main" id="{FBBC7ED6-B1B5-F69D-38D6-2C765166797A}"/>
              </a:ext>
            </a:extLst>
          </p:cNvPr>
          <p:cNvGrpSpPr/>
          <p:nvPr/>
        </p:nvGrpSpPr>
        <p:grpSpPr>
          <a:xfrm>
            <a:off x="8980056" y="709739"/>
            <a:ext cx="2176901" cy="5645542"/>
            <a:chOff x="-5" y="0"/>
            <a:chExt cx="944694" cy="2449955"/>
          </a:xfrm>
        </p:grpSpPr>
        <p:sp>
          <p:nvSpPr>
            <p:cNvPr id="673" name="任意多边形: 形状 672">
              <a:extLst>
                <a:ext uri="{FF2B5EF4-FFF2-40B4-BE49-F238E27FC236}">
                  <a16:creationId xmlns:a16="http://schemas.microsoft.com/office/drawing/2014/main" id="{1ED1F126-63CF-5BC0-7390-D661F46DF28A}"/>
                </a:ext>
              </a:extLst>
            </p:cNvPr>
            <p:cNvSpPr/>
            <p:nvPr/>
          </p:nvSpPr>
          <p:spPr>
            <a:xfrm>
              <a:off x="325198" y="214191"/>
              <a:ext cx="619490" cy="464108"/>
            </a:xfrm>
            <a:custGeom>
              <a:avLst/>
              <a:gdLst>
                <a:gd name="connsiteX0" fmla="*/ 618062 w 619490"/>
                <a:gd name="connsiteY0" fmla="*/ 271678 h 464108"/>
                <a:gd name="connsiteX1" fmla="*/ 280306 w 619490"/>
                <a:gd name="connsiteY1" fmla="*/ 460654 h 464108"/>
                <a:gd name="connsiteX2" fmla="*/ 1414 w 619490"/>
                <a:gd name="connsiteY2" fmla="*/ 192335 h 464108"/>
                <a:gd name="connsiteX3" fmla="*/ 339170 w 619490"/>
                <a:gd name="connsiteY3" fmla="*/ 3454 h 464108"/>
                <a:gd name="connsiteX4" fmla="*/ 618062 w 619490"/>
                <a:gd name="connsiteY4" fmla="*/ 271678 h 464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9490" h="464108">
                  <a:moveTo>
                    <a:pt x="618062" y="271678"/>
                  </a:moveTo>
                  <a:cubicBezTo>
                    <a:pt x="601774" y="397980"/>
                    <a:pt x="450613" y="482562"/>
                    <a:pt x="280306" y="460654"/>
                  </a:cubicBezTo>
                  <a:cubicBezTo>
                    <a:pt x="109999" y="438747"/>
                    <a:pt x="-14779" y="318637"/>
                    <a:pt x="1414" y="192335"/>
                  </a:cubicBezTo>
                  <a:cubicBezTo>
                    <a:pt x="17701" y="66129"/>
                    <a:pt x="168958" y="-18453"/>
                    <a:pt x="339170" y="3454"/>
                  </a:cubicBezTo>
                  <a:cubicBezTo>
                    <a:pt x="509477" y="25362"/>
                    <a:pt x="634350" y="145472"/>
                    <a:pt x="618062" y="271678"/>
                  </a:cubicBezTo>
                  <a:close/>
                </a:path>
              </a:pathLst>
            </a:custGeom>
            <a:solidFill>
              <a:srgbClr val="FFE69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4" name="任意多边形: 形状 673">
              <a:extLst>
                <a:ext uri="{FF2B5EF4-FFF2-40B4-BE49-F238E27FC236}">
                  <a16:creationId xmlns:a16="http://schemas.microsoft.com/office/drawing/2014/main" id="{92646588-B2D9-8C56-5610-9194EDB1584E}"/>
                </a:ext>
              </a:extLst>
            </p:cNvPr>
            <p:cNvSpPr/>
            <p:nvPr/>
          </p:nvSpPr>
          <p:spPr>
            <a:xfrm>
              <a:off x="236799" y="832230"/>
              <a:ext cx="616898" cy="467615"/>
            </a:xfrm>
            <a:custGeom>
              <a:avLst/>
              <a:gdLst>
                <a:gd name="connsiteX0" fmla="*/ 613878 w 616898"/>
                <a:gd name="connsiteY0" fmla="*/ 291529 h 467615"/>
                <a:gd name="connsiteX1" fmla="*/ 265644 w 616898"/>
                <a:gd name="connsiteY1" fmla="*/ 460312 h 467615"/>
                <a:gd name="connsiteX2" fmla="*/ 3040 w 616898"/>
                <a:gd name="connsiteY2" fmla="*/ 176086 h 467615"/>
                <a:gd name="connsiteX3" fmla="*/ 351274 w 616898"/>
                <a:gd name="connsiteY3" fmla="*/ 7303 h 467615"/>
                <a:gd name="connsiteX4" fmla="*/ 613878 w 616898"/>
                <a:gd name="connsiteY4" fmla="*/ 291529 h 467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6898" h="467615">
                  <a:moveTo>
                    <a:pt x="613878" y="291529"/>
                  </a:moveTo>
                  <a:cubicBezTo>
                    <a:pt x="590257" y="416592"/>
                    <a:pt x="434332" y="492221"/>
                    <a:pt x="265644" y="460312"/>
                  </a:cubicBezTo>
                  <a:cubicBezTo>
                    <a:pt x="96957" y="428404"/>
                    <a:pt x="-20677" y="301149"/>
                    <a:pt x="3040" y="176086"/>
                  </a:cubicBezTo>
                  <a:cubicBezTo>
                    <a:pt x="26662" y="51023"/>
                    <a:pt x="182586" y="-24606"/>
                    <a:pt x="351274" y="7303"/>
                  </a:cubicBezTo>
                  <a:cubicBezTo>
                    <a:pt x="519962" y="39117"/>
                    <a:pt x="637501" y="166371"/>
                    <a:pt x="613878" y="291529"/>
                  </a:cubicBezTo>
                  <a:close/>
                </a:path>
              </a:pathLst>
            </a:custGeom>
            <a:solidFill>
              <a:srgbClr val="FFE69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5" name="任意多边形: 形状 674">
              <a:extLst>
                <a:ext uri="{FF2B5EF4-FFF2-40B4-BE49-F238E27FC236}">
                  <a16:creationId xmlns:a16="http://schemas.microsoft.com/office/drawing/2014/main" id="{8B1C5071-BE09-FE25-0723-69D4665BE4AE}"/>
                </a:ext>
              </a:extLst>
            </p:cNvPr>
            <p:cNvSpPr/>
            <p:nvPr/>
          </p:nvSpPr>
          <p:spPr>
            <a:xfrm>
              <a:off x="78028" y="1441395"/>
              <a:ext cx="608001" cy="479249"/>
            </a:xfrm>
            <a:custGeom>
              <a:avLst/>
              <a:gdLst>
                <a:gd name="connsiteX0" fmla="*/ 599294 w 608001"/>
                <a:gd name="connsiteY0" fmla="*/ 336827 h 479249"/>
                <a:gd name="connsiteX1" fmla="*/ 231915 w 608001"/>
                <a:gd name="connsiteY1" fmla="*/ 458557 h 479249"/>
                <a:gd name="connsiteX2" fmla="*/ 8744 w 608001"/>
                <a:gd name="connsiteY2" fmla="*/ 142422 h 479249"/>
                <a:gd name="connsiteX3" fmla="*/ 376028 w 608001"/>
                <a:gd name="connsiteY3" fmla="*/ 20692 h 479249"/>
                <a:gd name="connsiteX4" fmla="*/ 599294 w 608001"/>
                <a:gd name="connsiteY4" fmla="*/ 336827 h 479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8001" h="479249">
                  <a:moveTo>
                    <a:pt x="599294" y="336827"/>
                  </a:moveTo>
                  <a:cubicBezTo>
                    <a:pt x="559479" y="457795"/>
                    <a:pt x="394983" y="512278"/>
                    <a:pt x="231915" y="458557"/>
                  </a:cubicBezTo>
                  <a:cubicBezTo>
                    <a:pt x="68847" y="404836"/>
                    <a:pt x="-31071" y="263294"/>
                    <a:pt x="8744" y="142422"/>
                  </a:cubicBezTo>
                  <a:cubicBezTo>
                    <a:pt x="48558" y="21454"/>
                    <a:pt x="212960" y="-33029"/>
                    <a:pt x="376028" y="20692"/>
                  </a:cubicBezTo>
                  <a:cubicBezTo>
                    <a:pt x="539096" y="74318"/>
                    <a:pt x="639013" y="215955"/>
                    <a:pt x="599294" y="336827"/>
                  </a:cubicBezTo>
                  <a:close/>
                </a:path>
              </a:pathLst>
            </a:custGeom>
            <a:solidFill>
              <a:srgbClr val="FFE69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676" name="图形 140">
              <a:extLst>
                <a:ext uri="{FF2B5EF4-FFF2-40B4-BE49-F238E27FC236}">
                  <a16:creationId xmlns:a16="http://schemas.microsoft.com/office/drawing/2014/main" id="{10A98DA7-FABB-A8A9-5BE0-560ECCFEC476}"/>
                </a:ext>
              </a:extLst>
            </p:cNvPr>
            <p:cNvGrpSpPr/>
            <p:nvPr/>
          </p:nvGrpSpPr>
          <p:grpSpPr>
            <a:xfrm>
              <a:off x="-5" y="0"/>
              <a:ext cx="912485" cy="2449955"/>
              <a:chOff x="-5" y="0"/>
              <a:chExt cx="912485" cy="2449955"/>
            </a:xfrm>
          </p:grpSpPr>
          <p:sp>
            <p:nvSpPr>
              <p:cNvPr id="677" name="任意多边形: 形状 676">
                <a:extLst>
                  <a:ext uri="{FF2B5EF4-FFF2-40B4-BE49-F238E27FC236}">
                    <a16:creationId xmlns:a16="http://schemas.microsoft.com/office/drawing/2014/main" id="{E872F620-D724-FDD1-78D7-51ED0A1B69BF}"/>
                  </a:ext>
                </a:extLst>
              </p:cNvPr>
              <p:cNvSpPr/>
              <p:nvPr/>
            </p:nvSpPr>
            <p:spPr>
              <a:xfrm>
                <a:off x="23050" y="2066353"/>
                <a:ext cx="207359" cy="369049"/>
              </a:xfrm>
              <a:custGeom>
                <a:avLst/>
                <a:gdLst>
                  <a:gd name="connsiteX0" fmla="*/ 144780 w 207359"/>
                  <a:gd name="connsiteY0" fmla="*/ 0 h 369049"/>
                  <a:gd name="connsiteX1" fmla="*/ 0 w 207359"/>
                  <a:gd name="connsiteY1" fmla="*/ 299847 h 369049"/>
                  <a:gd name="connsiteX2" fmla="*/ 132683 w 207359"/>
                  <a:gd name="connsiteY2" fmla="*/ 360045 h 369049"/>
                  <a:gd name="connsiteX3" fmla="*/ 207359 w 207359"/>
                  <a:gd name="connsiteY3" fmla="*/ 26289 h 369049"/>
                  <a:gd name="connsiteX4" fmla="*/ 144780 w 207359"/>
                  <a:gd name="connsiteY4" fmla="*/ 0 h 369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7359" h="369049">
                    <a:moveTo>
                      <a:pt x="144780" y="0"/>
                    </a:moveTo>
                    <a:lnTo>
                      <a:pt x="0" y="299847"/>
                    </a:lnTo>
                    <a:cubicBezTo>
                      <a:pt x="0" y="299847"/>
                      <a:pt x="29242" y="398812"/>
                      <a:pt x="132683" y="360045"/>
                    </a:cubicBezTo>
                    <a:lnTo>
                      <a:pt x="207359" y="26289"/>
                    </a:lnTo>
                    <a:lnTo>
                      <a:pt x="144780" y="0"/>
                    </a:lnTo>
                    <a:close/>
                  </a:path>
                </a:pathLst>
              </a:custGeom>
              <a:solidFill>
                <a:srgbClr val="FFE69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8" name="任意多边形: 形状 677">
                <a:extLst>
                  <a:ext uri="{FF2B5EF4-FFF2-40B4-BE49-F238E27FC236}">
                    <a16:creationId xmlns:a16="http://schemas.microsoft.com/office/drawing/2014/main" id="{4AD0D805-8BC6-ABD3-F53B-EE6E1BA159D3}"/>
                  </a:ext>
                </a:extLst>
              </p:cNvPr>
              <p:cNvSpPr/>
              <p:nvPr/>
            </p:nvSpPr>
            <p:spPr>
              <a:xfrm>
                <a:off x="331387" y="0"/>
                <a:ext cx="305739" cy="1655247"/>
              </a:xfrm>
              <a:custGeom>
                <a:avLst/>
                <a:gdLst>
                  <a:gd name="connsiteX0" fmla="*/ 298691 w 305739"/>
                  <a:gd name="connsiteY0" fmla="*/ 0 h 1655247"/>
                  <a:gd name="connsiteX1" fmla="*/ 273 w 305739"/>
                  <a:gd name="connsiteY1" fmla="*/ 1650968 h 1655247"/>
                  <a:gd name="connsiteX2" fmla="*/ 7131 w 305739"/>
                  <a:gd name="connsiteY2" fmla="*/ 1652873 h 1655247"/>
                  <a:gd name="connsiteX3" fmla="*/ 305740 w 305739"/>
                  <a:gd name="connsiteY3" fmla="*/ 0 h 1655247"/>
                  <a:gd name="connsiteX4" fmla="*/ 298691 w 305739"/>
                  <a:gd name="connsiteY4" fmla="*/ 0 h 1655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5739" h="1655247">
                    <a:moveTo>
                      <a:pt x="298691" y="0"/>
                    </a:moveTo>
                    <a:cubicBezTo>
                      <a:pt x="282022" y="562166"/>
                      <a:pt x="209918" y="1126046"/>
                      <a:pt x="273" y="1650968"/>
                    </a:cubicBezTo>
                    <a:cubicBezTo>
                      <a:pt x="-1442" y="1655255"/>
                      <a:pt x="5416" y="1657064"/>
                      <a:pt x="7131" y="1652873"/>
                    </a:cubicBezTo>
                    <a:cubicBezTo>
                      <a:pt x="216967" y="1127379"/>
                      <a:pt x="289071" y="562737"/>
                      <a:pt x="305740" y="0"/>
                    </a:cubicBezTo>
                    <a:lnTo>
                      <a:pt x="298691" y="0"/>
                    </a:lnTo>
                    <a:close/>
                  </a:path>
                </a:pathLst>
              </a:custGeom>
              <a:solidFill>
                <a:srgbClr val="FF7D2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9" name="任意多边形: 形状 678">
                <a:extLst>
                  <a:ext uri="{FF2B5EF4-FFF2-40B4-BE49-F238E27FC236}">
                    <a16:creationId xmlns:a16="http://schemas.microsoft.com/office/drawing/2014/main" id="{ED2D223F-D2F2-D9F8-DAD5-E554E8606A30}"/>
                  </a:ext>
                </a:extLst>
              </p:cNvPr>
              <p:cNvSpPr/>
              <p:nvPr/>
            </p:nvSpPr>
            <p:spPr>
              <a:xfrm>
                <a:off x="20002" y="2076164"/>
                <a:ext cx="205358" cy="338759"/>
              </a:xfrm>
              <a:custGeom>
                <a:avLst/>
                <a:gdLst>
                  <a:gd name="connsiteX0" fmla="*/ 142685 w 205358"/>
                  <a:gd name="connsiteY0" fmla="*/ 0 h 338759"/>
                  <a:gd name="connsiteX1" fmla="*/ 0 w 205358"/>
                  <a:gd name="connsiteY1" fmla="*/ 269558 h 338759"/>
                  <a:gd name="connsiteX2" fmla="*/ 132683 w 205358"/>
                  <a:gd name="connsiteY2" fmla="*/ 329755 h 338759"/>
                  <a:gd name="connsiteX3" fmla="*/ 205359 w 205358"/>
                  <a:gd name="connsiteY3" fmla="*/ 26289 h 338759"/>
                  <a:gd name="connsiteX4" fmla="*/ 142685 w 205358"/>
                  <a:gd name="connsiteY4" fmla="*/ 0 h 338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5358" h="338759">
                    <a:moveTo>
                      <a:pt x="142685" y="0"/>
                    </a:moveTo>
                    <a:lnTo>
                      <a:pt x="0" y="269558"/>
                    </a:lnTo>
                    <a:cubicBezTo>
                      <a:pt x="0" y="269558"/>
                      <a:pt x="29242" y="368522"/>
                      <a:pt x="132683" y="329755"/>
                    </a:cubicBezTo>
                    <a:lnTo>
                      <a:pt x="205359" y="26289"/>
                    </a:lnTo>
                    <a:lnTo>
                      <a:pt x="142685" y="0"/>
                    </a:lnTo>
                    <a:close/>
                  </a:path>
                </a:pathLst>
              </a:custGeom>
              <a:solidFill>
                <a:srgbClr val="F9B13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0" name="任意多边形: 形状 679">
                <a:extLst>
                  <a:ext uri="{FF2B5EF4-FFF2-40B4-BE49-F238E27FC236}">
                    <a16:creationId xmlns:a16="http://schemas.microsoft.com/office/drawing/2014/main" id="{C2C023D4-CE02-86B6-5EAA-A3F20A6948D8}"/>
                  </a:ext>
                </a:extLst>
              </p:cNvPr>
              <p:cNvSpPr/>
              <p:nvPr/>
            </p:nvSpPr>
            <p:spPr>
              <a:xfrm>
                <a:off x="217400" y="1840206"/>
                <a:ext cx="66191" cy="186897"/>
              </a:xfrm>
              <a:custGeom>
                <a:avLst/>
                <a:gdLst>
                  <a:gd name="connsiteX0" fmla="*/ 59015 w 66191"/>
                  <a:gd name="connsiteY0" fmla="*/ 3358 h 186897"/>
                  <a:gd name="connsiteX1" fmla="*/ 246 w 66191"/>
                  <a:gd name="connsiteY1" fmla="*/ 182618 h 186897"/>
                  <a:gd name="connsiteX2" fmla="*/ 7104 w 66191"/>
                  <a:gd name="connsiteY2" fmla="*/ 184523 h 186897"/>
                  <a:gd name="connsiteX3" fmla="*/ 66159 w 66191"/>
                  <a:gd name="connsiteY3" fmla="*/ 3358 h 186897"/>
                  <a:gd name="connsiteX4" fmla="*/ 59015 w 66191"/>
                  <a:gd name="connsiteY4" fmla="*/ 3358 h 186897"/>
                  <a:gd name="connsiteX5" fmla="*/ 59015 w 66191"/>
                  <a:gd name="connsiteY5" fmla="*/ 3358 h 186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6191" h="186897">
                    <a:moveTo>
                      <a:pt x="59015" y="3358"/>
                    </a:moveTo>
                    <a:cubicBezTo>
                      <a:pt x="51395" y="66985"/>
                      <a:pt x="22725" y="123468"/>
                      <a:pt x="246" y="182618"/>
                    </a:cubicBezTo>
                    <a:cubicBezTo>
                      <a:pt x="-1374" y="186904"/>
                      <a:pt x="5484" y="188714"/>
                      <a:pt x="7104" y="184523"/>
                    </a:cubicBezTo>
                    <a:cubicBezTo>
                      <a:pt x="29868" y="124611"/>
                      <a:pt x="58348" y="67651"/>
                      <a:pt x="66159" y="3358"/>
                    </a:cubicBezTo>
                    <a:cubicBezTo>
                      <a:pt x="66730" y="-1119"/>
                      <a:pt x="59586" y="-1119"/>
                      <a:pt x="59015" y="3358"/>
                    </a:cubicBezTo>
                    <a:lnTo>
                      <a:pt x="59015" y="3358"/>
                    </a:lnTo>
                    <a:close/>
                  </a:path>
                </a:pathLst>
              </a:custGeom>
              <a:solidFill>
                <a:srgbClr val="FF7D2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81" name="图形 140">
                <a:extLst>
                  <a:ext uri="{FF2B5EF4-FFF2-40B4-BE49-F238E27FC236}">
                    <a16:creationId xmlns:a16="http://schemas.microsoft.com/office/drawing/2014/main" id="{49C8A96D-2867-2D79-1B0A-4A37D5B2FA4B}"/>
                  </a:ext>
                </a:extLst>
              </p:cNvPr>
              <p:cNvGrpSpPr/>
              <p:nvPr/>
            </p:nvGrpSpPr>
            <p:grpSpPr>
              <a:xfrm>
                <a:off x="292989" y="107822"/>
                <a:ext cx="619490" cy="598419"/>
                <a:chOff x="292989" y="107822"/>
                <a:chExt cx="619490" cy="598419"/>
              </a:xfrm>
            </p:grpSpPr>
            <p:grpSp>
              <p:nvGrpSpPr>
                <p:cNvPr id="726" name="图形 140">
                  <a:extLst>
                    <a:ext uri="{FF2B5EF4-FFF2-40B4-BE49-F238E27FC236}">
                      <a16:creationId xmlns:a16="http://schemas.microsoft.com/office/drawing/2014/main" id="{F6F31531-9CAD-A9C8-007F-BEB36A32CEA8}"/>
                    </a:ext>
                  </a:extLst>
                </p:cNvPr>
                <p:cNvGrpSpPr/>
                <p:nvPr/>
              </p:nvGrpSpPr>
              <p:grpSpPr>
                <a:xfrm>
                  <a:off x="486381" y="634079"/>
                  <a:ext cx="173795" cy="66977"/>
                  <a:chOff x="486381" y="634079"/>
                  <a:chExt cx="173795" cy="66977"/>
                </a:xfrm>
                <a:solidFill>
                  <a:srgbClr val="F4CF60"/>
                </a:solidFill>
              </p:grpSpPr>
              <p:sp>
                <p:nvSpPr>
                  <p:cNvPr id="738" name="任意多边形: 形状 737">
                    <a:extLst>
                      <a:ext uri="{FF2B5EF4-FFF2-40B4-BE49-F238E27FC236}">
                        <a16:creationId xmlns:a16="http://schemas.microsoft.com/office/drawing/2014/main" id="{CEB28087-0D5E-B5B9-3318-D39E786D5662}"/>
                      </a:ext>
                    </a:extLst>
                  </p:cNvPr>
                  <p:cNvSpPr/>
                  <p:nvPr/>
                </p:nvSpPr>
                <p:spPr>
                  <a:xfrm rot="-4959792">
                    <a:off x="550465" y="582941"/>
                    <a:ext cx="45624" cy="169352"/>
                  </a:xfrm>
                  <a:custGeom>
                    <a:avLst/>
                    <a:gdLst>
                      <a:gd name="connsiteX0" fmla="*/ 0 w 45624"/>
                      <a:gd name="connsiteY0" fmla="*/ 0 h 169352"/>
                      <a:gd name="connsiteX1" fmla="*/ 45624 w 45624"/>
                      <a:gd name="connsiteY1" fmla="*/ 0 h 169352"/>
                      <a:gd name="connsiteX2" fmla="*/ 45624 w 45624"/>
                      <a:gd name="connsiteY2" fmla="*/ 169352 h 169352"/>
                      <a:gd name="connsiteX3" fmla="*/ 0 w 45624"/>
                      <a:gd name="connsiteY3" fmla="*/ 169352 h 1693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5624" h="169352">
                        <a:moveTo>
                          <a:pt x="0" y="0"/>
                        </a:moveTo>
                        <a:lnTo>
                          <a:pt x="45624" y="0"/>
                        </a:lnTo>
                        <a:lnTo>
                          <a:pt x="45624" y="169352"/>
                        </a:lnTo>
                        <a:lnTo>
                          <a:pt x="0" y="169352"/>
                        </a:lnTo>
                        <a:close/>
                      </a:path>
                    </a:pathLst>
                  </a:custGeom>
                  <a:solidFill>
                    <a:srgbClr val="F4CF6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39" name="任意多边形: 形状 738">
                    <a:extLst>
                      <a:ext uri="{FF2B5EF4-FFF2-40B4-BE49-F238E27FC236}">
                        <a16:creationId xmlns:a16="http://schemas.microsoft.com/office/drawing/2014/main" id="{000D6668-92E4-5EFA-F56C-74EDE40DAC18}"/>
                      </a:ext>
                    </a:extLst>
                  </p:cNvPr>
                  <p:cNvSpPr/>
                  <p:nvPr/>
                </p:nvSpPr>
                <p:spPr>
                  <a:xfrm>
                    <a:off x="488727" y="634079"/>
                    <a:ext cx="171449" cy="66865"/>
                  </a:xfrm>
                  <a:custGeom>
                    <a:avLst/>
                    <a:gdLst>
                      <a:gd name="connsiteX0" fmla="*/ 58388 w 171449"/>
                      <a:gd name="connsiteY0" fmla="*/ 29813 h 66865"/>
                      <a:gd name="connsiteX1" fmla="*/ 164306 w 171449"/>
                      <a:gd name="connsiteY1" fmla="*/ 66675 h 66865"/>
                      <a:gd name="connsiteX2" fmla="*/ 165640 w 171449"/>
                      <a:gd name="connsiteY2" fmla="*/ 66865 h 66865"/>
                      <a:gd name="connsiteX3" fmla="*/ 171450 w 171449"/>
                      <a:gd name="connsiteY3" fmla="*/ 21622 h 66865"/>
                      <a:gd name="connsiteX4" fmla="*/ 3524 w 171449"/>
                      <a:gd name="connsiteY4" fmla="*/ 0 h 66865"/>
                      <a:gd name="connsiteX5" fmla="*/ 0 w 171449"/>
                      <a:gd name="connsiteY5" fmla="*/ 27623 h 66865"/>
                      <a:gd name="connsiteX6" fmla="*/ 58388 w 171449"/>
                      <a:gd name="connsiteY6" fmla="*/ 29813 h 668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71449" h="66865">
                        <a:moveTo>
                          <a:pt x="58388" y="29813"/>
                        </a:moveTo>
                        <a:cubicBezTo>
                          <a:pt x="103822" y="35623"/>
                          <a:pt x="142685" y="49911"/>
                          <a:pt x="164306" y="66675"/>
                        </a:cubicBezTo>
                        <a:lnTo>
                          <a:pt x="165640" y="66865"/>
                        </a:lnTo>
                        <a:lnTo>
                          <a:pt x="171450" y="21622"/>
                        </a:lnTo>
                        <a:lnTo>
                          <a:pt x="3524" y="0"/>
                        </a:lnTo>
                        <a:lnTo>
                          <a:pt x="0" y="27623"/>
                        </a:lnTo>
                        <a:cubicBezTo>
                          <a:pt x="17812" y="26575"/>
                          <a:pt x="37624" y="27146"/>
                          <a:pt x="58388" y="29813"/>
                        </a:cubicBezTo>
                        <a:close/>
                      </a:path>
                    </a:pathLst>
                  </a:custGeom>
                  <a:solidFill>
                    <a:srgbClr val="F4CF6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727" name="任意多边形: 形状 726">
                  <a:extLst>
                    <a:ext uri="{FF2B5EF4-FFF2-40B4-BE49-F238E27FC236}">
                      <a16:creationId xmlns:a16="http://schemas.microsoft.com/office/drawing/2014/main" id="{EF0C990D-D4FD-43F6-0823-A7A25601790B}"/>
                    </a:ext>
                  </a:extLst>
                </p:cNvPr>
                <p:cNvSpPr/>
                <p:nvPr/>
              </p:nvSpPr>
              <p:spPr>
                <a:xfrm>
                  <a:off x="543337" y="107822"/>
                  <a:ext cx="180722" cy="180689"/>
                </a:xfrm>
                <a:custGeom>
                  <a:avLst/>
                  <a:gdLst>
                    <a:gd name="connsiteX0" fmla="*/ 90456 w 180722"/>
                    <a:gd name="connsiteY0" fmla="*/ 180689 h 180689"/>
                    <a:gd name="connsiteX1" fmla="*/ 78836 w 180722"/>
                    <a:gd name="connsiteY1" fmla="*/ 179927 h 180689"/>
                    <a:gd name="connsiteX2" fmla="*/ 731 w 180722"/>
                    <a:gd name="connsiteY2" fmla="*/ 78772 h 180689"/>
                    <a:gd name="connsiteX3" fmla="*/ 90266 w 180722"/>
                    <a:gd name="connsiteY3" fmla="*/ 0 h 180689"/>
                    <a:gd name="connsiteX4" fmla="*/ 101886 w 180722"/>
                    <a:gd name="connsiteY4" fmla="*/ 762 h 180689"/>
                    <a:gd name="connsiteX5" fmla="*/ 179992 w 180722"/>
                    <a:gd name="connsiteY5" fmla="*/ 101918 h 180689"/>
                    <a:gd name="connsiteX6" fmla="*/ 90456 w 180722"/>
                    <a:gd name="connsiteY6" fmla="*/ 180689 h 180689"/>
                    <a:gd name="connsiteX7" fmla="*/ 90266 w 180722"/>
                    <a:gd name="connsiteY7" fmla="*/ 11335 h 180689"/>
                    <a:gd name="connsiteX8" fmla="*/ 12066 w 180722"/>
                    <a:gd name="connsiteY8" fmla="*/ 80296 h 180689"/>
                    <a:gd name="connsiteX9" fmla="*/ 80360 w 180722"/>
                    <a:gd name="connsiteY9" fmla="*/ 168688 h 180689"/>
                    <a:gd name="connsiteX10" fmla="*/ 90552 w 180722"/>
                    <a:gd name="connsiteY10" fmla="*/ 169355 h 180689"/>
                    <a:gd name="connsiteX11" fmla="*/ 168752 w 180722"/>
                    <a:gd name="connsiteY11" fmla="*/ 100394 h 180689"/>
                    <a:gd name="connsiteX12" fmla="*/ 100458 w 180722"/>
                    <a:gd name="connsiteY12" fmla="*/ 12002 h 180689"/>
                    <a:gd name="connsiteX13" fmla="*/ 90266 w 180722"/>
                    <a:gd name="connsiteY13" fmla="*/ 11335 h 1806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80722" h="180689">
                      <a:moveTo>
                        <a:pt x="90456" y="180689"/>
                      </a:moveTo>
                      <a:cubicBezTo>
                        <a:pt x="86551" y="180689"/>
                        <a:pt x="82646" y="180404"/>
                        <a:pt x="78836" y="179927"/>
                      </a:cubicBezTo>
                      <a:cubicBezTo>
                        <a:pt x="29401" y="173546"/>
                        <a:pt x="-5556" y="128207"/>
                        <a:pt x="731" y="78772"/>
                      </a:cubicBezTo>
                      <a:cubicBezTo>
                        <a:pt x="6541" y="33814"/>
                        <a:pt x="45022" y="0"/>
                        <a:pt x="90266" y="0"/>
                      </a:cubicBezTo>
                      <a:cubicBezTo>
                        <a:pt x="94171" y="0"/>
                        <a:pt x="98076" y="286"/>
                        <a:pt x="101886" y="762"/>
                      </a:cubicBezTo>
                      <a:cubicBezTo>
                        <a:pt x="151321" y="7144"/>
                        <a:pt x="186278" y="52483"/>
                        <a:pt x="179992" y="101918"/>
                      </a:cubicBezTo>
                      <a:cubicBezTo>
                        <a:pt x="174181" y="146780"/>
                        <a:pt x="135700" y="180689"/>
                        <a:pt x="90456" y="180689"/>
                      </a:cubicBezTo>
                      <a:close/>
                      <a:moveTo>
                        <a:pt x="90266" y="11335"/>
                      </a:moveTo>
                      <a:cubicBezTo>
                        <a:pt x="50737" y="11335"/>
                        <a:pt x="17114" y="40958"/>
                        <a:pt x="12066" y="80296"/>
                      </a:cubicBezTo>
                      <a:cubicBezTo>
                        <a:pt x="6541" y="123539"/>
                        <a:pt x="37116" y="163163"/>
                        <a:pt x="80360" y="168688"/>
                      </a:cubicBezTo>
                      <a:cubicBezTo>
                        <a:pt x="83789" y="169164"/>
                        <a:pt x="87123" y="169355"/>
                        <a:pt x="90552" y="169355"/>
                      </a:cubicBezTo>
                      <a:cubicBezTo>
                        <a:pt x="130080" y="169355"/>
                        <a:pt x="163704" y="139732"/>
                        <a:pt x="168752" y="100394"/>
                      </a:cubicBezTo>
                      <a:cubicBezTo>
                        <a:pt x="174372" y="57150"/>
                        <a:pt x="143701" y="17526"/>
                        <a:pt x="100458" y="12002"/>
                      </a:cubicBezTo>
                      <a:cubicBezTo>
                        <a:pt x="97029" y="11525"/>
                        <a:pt x="93695" y="11335"/>
                        <a:pt x="90266" y="11335"/>
                      </a:cubicBezTo>
                      <a:close/>
                    </a:path>
                  </a:pathLst>
                </a:custGeom>
                <a:solidFill>
                  <a:srgbClr val="FF7D2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728" name="图形 140">
                  <a:extLst>
                    <a:ext uri="{FF2B5EF4-FFF2-40B4-BE49-F238E27FC236}">
                      <a16:creationId xmlns:a16="http://schemas.microsoft.com/office/drawing/2014/main" id="{9525DB1D-5AB0-5B94-6E1A-55DCB78C2F49}"/>
                    </a:ext>
                  </a:extLst>
                </p:cNvPr>
                <p:cNvGrpSpPr/>
                <p:nvPr/>
              </p:nvGrpSpPr>
              <p:grpSpPr>
                <a:xfrm>
                  <a:off x="525333" y="168085"/>
                  <a:ext cx="215140" cy="72171"/>
                  <a:chOff x="525333" y="168085"/>
                  <a:chExt cx="215140" cy="72171"/>
                </a:xfrm>
                <a:solidFill>
                  <a:srgbClr val="F4CF60"/>
                </a:solidFill>
              </p:grpSpPr>
              <p:sp>
                <p:nvSpPr>
                  <p:cNvPr id="736" name="任意多边形: 形状 735">
                    <a:extLst>
                      <a:ext uri="{FF2B5EF4-FFF2-40B4-BE49-F238E27FC236}">
                        <a16:creationId xmlns:a16="http://schemas.microsoft.com/office/drawing/2014/main" id="{C80DFEC4-A959-BEF5-245B-15CF3019F13E}"/>
                      </a:ext>
                    </a:extLst>
                  </p:cNvPr>
                  <p:cNvSpPr/>
                  <p:nvPr/>
                </p:nvSpPr>
                <p:spPr>
                  <a:xfrm rot="-4960133">
                    <a:off x="610056" y="98684"/>
                    <a:ext cx="45623" cy="210973"/>
                  </a:xfrm>
                  <a:custGeom>
                    <a:avLst/>
                    <a:gdLst>
                      <a:gd name="connsiteX0" fmla="*/ 0 w 45623"/>
                      <a:gd name="connsiteY0" fmla="*/ 0 h 210973"/>
                      <a:gd name="connsiteX1" fmla="*/ 45624 w 45623"/>
                      <a:gd name="connsiteY1" fmla="*/ 0 h 210973"/>
                      <a:gd name="connsiteX2" fmla="*/ 45624 w 45623"/>
                      <a:gd name="connsiteY2" fmla="*/ 210973 h 210973"/>
                      <a:gd name="connsiteX3" fmla="*/ 0 w 45623"/>
                      <a:gd name="connsiteY3" fmla="*/ 210973 h 210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5623" h="210973">
                        <a:moveTo>
                          <a:pt x="0" y="0"/>
                        </a:moveTo>
                        <a:lnTo>
                          <a:pt x="45624" y="0"/>
                        </a:lnTo>
                        <a:lnTo>
                          <a:pt x="45624" y="210973"/>
                        </a:lnTo>
                        <a:lnTo>
                          <a:pt x="0" y="210973"/>
                        </a:lnTo>
                        <a:close/>
                      </a:path>
                    </a:pathLst>
                  </a:custGeom>
                  <a:solidFill>
                    <a:srgbClr val="F4CF6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37" name="任意多边形: 形状 736">
                    <a:extLst>
                      <a:ext uri="{FF2B5EF4-FFF2-40B4-BE49-F238E27FC236}">
                        <a16:creationId xmlns:a16="http://schemas.microsoft.com/office/drawing/2014/main" id="{B39B086F-9C88-1497-3AE3-09033876F281}"/>
                      </a:ext>
                    </a:extLst>
                  </p:cNvPr>
                  <p:cNvSpPr/>
                  <p:nvPr/>
                </p:nvSpPr>
                <p:spPr>
                  <a:xfrm>
                    <a:off x="525398" y="192309"/>
                    <a:ext cx="215074" cy="47910"/>
                  </a:xfrm>
                  <a:custGeom>
                    <a:avLst/>
                    <a:gdLst>
                      <a:gd name="connsiteX0" fmla="*/ 206597 w 215074"/>
                      <a:gd name="connsiteY0" fmla="*/ 1524 h 47910"/>
                      <a:gd name="connsiteX1" fmla="*/ 86201 w 215074"/>
                      <a:gd name="connsiteY1" fmla="*/ 24670 h 47910"/>
                      <a:gd name="connsiteX2" fmla="*/ 2667 w 215074"/>
                      <a:gd name="connsiteY2" fmla="*/ 0 h 47910"/>
                      <a:gd name="connsiteX3" fmla="*/ 0 w 215074"/>
                      <a:gd name="connsiteY3" fmla="*/ 20955 h 47910"/>
                      <a:gd name="connsiteX4" fmla="*/ 209264 w 215074"/>
                      <a:gd name="connsiteY4" fmla="*/ 47911 h 47910"/>
                      <a:gd name="connsiteX5" fmla="*/ 215074 w 215074"/>
                      <a:gd name="connsiteY5" fmla="*/ 2667 h 47910"/>
                      <a:gd name="connsiteX6" fmla="*/ 206597 w 215074"/>
                      <a:gd name="connsiteY6" fmla="*/ 1524 h 479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15074" h="47910">
                        <a:moveTo>
                          <a:pt x="206597" y="1524"/>
                        </a:moveTo>
                        <a:cubicBezTo>
                          <a:pt x="198025" y="22098"/>
                          <a:pt x="146399" y="32385"/>
                          <a:pt x="86201" y="24670"/>
                        </a:cubicBezTo>
                        <a:cubicBezTo>
                          <a:pt x="52388" y="20288"/>
                          <a:pt x="22765" y="11144"/>
                          <a:pt x="2667" y="0"/>
                        </a:cubicBezTo>
                        <a:lnTo>
                          <a:pt x="0" y="20955"/>
                        </a:lnTo>
                        <a:lnTo>
                          <a:pt x="209264" y="47911"/>
                        </a:lnTo>
                        <a:lnTo>
                          <a:pt x="215074" y="2667"/>
                        </a:lnTo>
                        <a:lnTo>
                          <a:pt x="206597" y="1524"/>
                        </a:lnTo>
                        <a:close/>
                      </a:path>
                    </a:pathLst>
                  </a:custGeom>
                  <a:solidFill>
                    <a:srgbClr val="F4CF6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729" name="图形 140">
                  <a:extLst>
                    <a:ext uri="{FF2B5EF4-FFF2-40B4-BE49-F238E27FC236}">
                      <a16:creationId xmlns:a16="http://schemas.microsoft.com/office/drawing/2014/main" id="{C167FF6E-8D46-5A57-26E3-70678F483999}"/>
                    </a:ext>
                  </a:extLst>
                </p:cNvPr>
                <p:cNvGrpSpPr/>
                <p:nvPr/>
              </p:nvGrpSpPr>
              <p:grpSpPr>
                <a:xfrm>
                  <a:off x="292989" y="171010"/>
                  <a:ext cx="619490" cy="535232"/>
                  <a:chOff x="292989" y="171010"/>
                  <a:chExt cx="619490" cy="535232"/>
                </a:xfrm>
              </p:grpSpPr>
              <p:sp>
                <p:nvSpPr>
                  <p:cNvPr id="731" name="任意多边形: 形状 730">
                    <a:extLst>
                      <a:ext uri="{FF2B5EF4-FFF2-40B4-BE49-F238E27FC236}">
                        <a16:creationId xmlns:a16="http://schemas.microsoft.com/office/drawing/2014/main" id="{7E33EE0C-39C8-F217-FBD5-DBD435DED630}"/>
                      </a:ext>
                    </a:extLst>
                  </p:cNvPr>
                  <p:cNvSpPr/>
                  <p:nvPr/>
                </p:nvSpPr>
                <p:spPr>
                  <a:xfrm>
                    <a:off x="292989" y="206572"/>
                    <a:ext cx="619490" cy="464203"/>
                  </a:xfrm>
                  <a:custGeom>
                    <a:avLst/>
                    <a:gdLst>
                      <a:gd name="connsiteX0" fmla="*/ 618077 w 619490"/>
                      <a:gd name="connsiteY0" fmla="*/ 271773 h 464203"/>
                      <a:gd name="connsiteX1" fmla="*/ 280320 w 619490"/>
                      <a:gd name="connsiteY1" fmla="*/ 460749 h 464203"/>
                      <a:gd name="connsiteX2" fmla="*/ 1428 w 619490"/>
                      <a:gd name="connsiteY2" fmla="*/ 192430 h 464203"/>
                      <a:gd name="connsiteX3" fmla="*/ 339185 w 619490"/>
                      <a:gd name="connsiteY3" fmla="*/ 3454 h 464203"/>
                      <a:gd name="connsiteX4" fmla="*/ 618077 w 619490"/>
                      <a:gd name="connsiteY4" fmla="*/ 271773 h 4642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19490" h="464203">
                        <a:moveTo>
                          <a:pt x="618077" y="271773"/>
                        </a:moveTo>
                        <a:cubicBezTo>
                          <a:pt x="601789" y="398075"/>
                          <a:pt x="450627" y="482657"/>
                          <a:pt x="280320" y="460749"/>
                        </a:cubicBezTo>
                        <a:cubicBezTo>
                          <a:pt x="110013" y="438842"/>
                          <a:pt x="-14859" y="318732"/>
                          <a:pt x="1428" y="192430"/>
                        </a:cubicBezTo>
                        <a:cubicBezTo>
                          <a:pt x="17716" y="66129"/>
                          <a:pt x="168878" y="-18453"/>
                          <a:pt x="339185" y="3454"/>
                        </a:cubicBezTo>
                        <a:cubicBezTo>
                          <a:pt x="509492" y="25362"/>
                          <a:pt x="634269" y="145472"/>
                          <a:pt x="618077" y="271773"/>
                        </a:cubicBezTo>
                        <a:close/>
                      </a:path>
                    </a:pathLst>
                  </a:custGeom>
                  <a:solidFill>
                    <a:srgbClr val="F9B13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32" name="任意多边形: 形状 731">
                    <a:extLst>
                      <a:ext uri="{FF2B5EF4-FFF2-40B4-BE49-F238E27FC236}">
                        <a16:creationId xmlns:a16="http://schemas.microsoft.com/office/drawing/2014/main" id="{356BF09A-12A0-69F8-0BDE-DFD876267A16}"/>
                      </a:ext>
                    </a:extLst>
                  </p:cNvPr>
                  <p:cNvSpPr/>
                  <p:nvPr/>
                </p:nvSpPr>
                <p:spPr>
                  <a:xfrm>
                    <a:off x="501741" y="231934"/>
                    <a:ext cx="202123" cy="341905"/>
                  </a:xfrm>
                  <a:custGeom>
                    <a:avLst/>
                    <a:gdLst>
                      <a:gd name="connsiteX0" fmla="*/ 173391 w 202123"/>
                      <a:gd name="connsiteY0" fmla="*/ 12096 h 341905"/>
                      <a:gd name="connsiteX1" fmla="*/ 127290 w 202123"/>
                      <a:gd name="connsiteY1" fmla="*/ 2571 h 341905"/>
                      <a:gd name="connsiteX2" fmla="*/ 80332 w 202123"/>
                      <a:gd name="connsiteY2" fmla="*/ 94 h 341905"/>
                      <a:gd name="connsiteX3" fmla="*/ 4322 w 202123"/>
                      <a:gd name="connsiteY3" fmla="*/ 194214 h 341905"/>
                      <a:gd name="connsiteX4" fmla="*/ 3751 w 202123"/>
                      <a:gd name="connsiteY4" fmla="*/ 317563 h 341905"/>
                      <a:gd name="connsiteX5" fmla="*/ 83951 w 202123"/>
                      <a:gd name="connsiteY5" fmla="*/ 339375 h 341905"/>
                      <a:gd name="connsiteX6" fmla="*/ 167104 w 202123"/>
                      <a:gd name="connsiteY6" fmla="*/ 338613 h 341905"/>
                      <a:gd name="connsiteX7" fmla="*/ 197870 w 202123"/>
                      <a:gd name="connsiteY7" fmla="*/ 219169 h 341905"/>
                      <a:gd name="connsiteX8" fmla="*/ 173391 w 202123"/>
                      <a:gd name="connsiteY8" fmla="*/ 12096 h 3419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02123" h="341905">
                        <a:moveTo>
                          <a:pt x="173391" y="12096"/>
                        </a:moveTo>
                        <a:cubicBezTo>
                          <a:pt x="158627" y="7810"/>
                          <a:pt x="143292" y="4571"/>
                          <a:pt x="127290" y="2571"/>
                        </a:cubicBezTo>
                        <a:cubicBezTo>
                          <a:pt x="111383" y="475"/>
                          <a:pt x="95572" y="-287"/>
                          <a:pt x="80332" y="94"/>
                        </a:cubicBezTo>
                        <a:cubicBezTo>
                          <a:pt x="47185" y="35146"/>
                          <a:pt x="15847" y="104298"/>
                          <a:pt x="4322" y="194214"/>
                        </a:cubicBezTo>
                        <a:cubicBezTo>
                          <a:pt x="-1583" y="240029"/>
                          <a:pt x="-1107" y="281939"/>
                          <a:pt x="3751" y="317563"/>
                        </a:cubicBezTo>
                        <a:cubicBezTo>
                          <a:pt x="28135" y="328040"/>
                          <a:pt x="55186" y="335660"/>
                          <a:pt x="83951" y="339375"/>
                        </a:cubicBezTo>
                        <a:cubicBezTo>
                          <a:pt x="112717" y="343090"/>
                          <a:pt x="140815" y="342613"/>
                          <a:pt x="167104" y="338613"/>
                        </a:cubicBezTo>
                        <a:cubicBezTo>
                          <a:pt x="180916" y="305371"/>
                          <a:pt x="191965" y="264985"/>
                          <a:pt x="197870" y="219169"/>
                        </a:cubicBezTo>
                        <a:cubicBezTo>
                          <a:pt x="209300" y="129253"/>
                          <a:pt x="196537" y="54482"/>
                          <a:pt x="173391" y="12096"/>
                        </a:cubicBezTo>
                        <a:close/>
                      </a:path>
                    </a:pathLst>
                  </a:custGeom>
                  <a:solidFill>
                    <a:srgbClr val="FDDD7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33" name="任意多边形: 形状 732">
                    <a:extLst>
                      <a:ext uri="{FF2B5EF4-FFF2-40B4-BE49-F238E27FC236}">
                        <a16:creationId xmlns:a16="http://schemas.microsoft.com/office/drawing/2014/main" id="{8B51F93D-0F84-9C02-EA80-0CE3C3DCF536}"/>
                      </a:ext>
                    </a:extLst>
                  </p:cNvPr>
                  <p:cNvSpPr/>
                  <p:nvPr/>
                </p:nvSpPr>
                <p:spPr>
                  <a:xfrm>
                    <a:off x="380618" y="242887"/>
                    <a:ext cx="130587" cy="275272"/>
                  </a:xfrm>
                  <a:custGeom>
                    <a:avLst/>
                    <a:gdLst>
                      <a:gd name="connsiteX0" fmla="*/ 70580 w 130587"/>
                      <a:gd name="connsiteY0" fmla="*/ 275273 h 275272"/>
                      <a:gd name="connsiteX1" fmla="*/ 74771 w 130587"/>
                      <a:gd name="connsiteY1" fmla="*/ 176784 h 275272"/>
                      <a:gd name="connsiteX2" fmla="*/ 130588 w 130587"/>
                      <a:gd name="connsiteY2" fmla="*/ 0 h 275272"/>
                      <a:gd name="connsiteX3" fmla="*/ 66484 w 130587"/>
                      <a:gd name="connsiteY3" fmla="*/ 29623 h 275272"/>
                      <a:gd name="connsiteX4" fmla="*/ 0 w 130587"/>
                      <a:gd name="connsiteY4" fmla="*/ 166021 h 275272"/>
                      <a:gd name="connsiteX5" fmla="*/ 70580 w 130587"/>
                      <a:gd name="connsiteY5" fmla="*/ 275273 h 2752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0587" h="275272">
                        <a:moveTo>
                          <a:pt x="70580" y="275273"/>
                        </a:moveTo>
                        <a:cubicBezTo>
                          <a:pt x="69056" y="244507"/>
                          <a:pt x="70295" y="211360"/>
                          <a:pt x="74771" y="176784"/>
                        </a:cubicBezTo>
                        <a:cubicBezTo>
                          <a:pt x="83820" y="106680"/>
                          <a:pt x="103918" y="45720"/>
                          <a:pt x="130588" y="0"/>
                        </a:cubicBezTo>
                        <a:cubicBezTo>
                          <a:pt x="106775" y="6953"/>
                          <a:pt x="85058" y="16955"/>
                          <a:pt x="66484" y="29623"/>
                        </a:cubicBezTo>
                        <a:cubicBezTo>
                          <a:pt x="31528" y="65056"/>
                          <a:pt x="7144" y="112204"/>
                          <a:pt x="0" y="166021"/>
                        </a:cubicBezTo>
                        <a:cubicBezTo>
                          <a:pt x="6001" y="207264"/>
                          <a:pt x="31814" y="245840"/>
                          <a:pt x="70580" y="275273"/>
                        </a:cubicBezTo>
                        <a:close/>
                      </a:path>
                    </a:pathLst>
                  </a:custGeom>
                  <a:solidFill>
                    <a:srgbClr val="FDDD7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34" name="任意多边形: 形状 733">
                    <a:extLst>
                      <a:ext uri="{FF2B5EF4-FFF2-40B4-BE49-F238E27FC236}">
                        <a16:creationId xmlns:a16="http://schemas.microsoft.com/office/drawing/2014/main" id="{DDED2640-C76F-ACB6-F3C1-E70122950060}"/>
                      </a:ext>
                    </a:extLst>
                  </p:cNvPr>
                  <p:cNvSpPr/>
                  <p:nvPr/>
                </p:nvSpPr>
                <p:spPr>
                  <a:xfrm>
                    <a:off x="729329" y="272415"/>
                    <a:ext cx="97771" cy="281463"/>
                  </a:xfrm>
                  <a:custGeom>
                    <a:avLst/>
                    <a:gdLst>
                      <a:gd name="connsiteX0" fmla="*/ 95917 w 97771"/>
                      <a:gd name="connsiteY0" fmla="*/ 193643 h 281463"/>
                      <a:gd name="connsiteX1" fmla="*/ 66104 w 97771"/>
                      <a:gd name="connsiteY1" fmla="*/ 44863 h 281463"/>
                      <a:gd name="connsiteX2" fmla="*/ 11621 w 97771"/>
                      <a:gd name="connsiteY2" fmla="*/ 0 h 281463"/>
                      <a:gd name="connsiteX3" fmla="*/ 20955 w 97771"/>
                      <a:gd name="connsiteY3" fmla="*/ 185166 h 281463"/>
                      <a:gd name="connsiteX4" fmla="*/ 0 w 97771"/>
                      <a:gd name="connsiteY4" fmla="*/ 281464 h 281463"/>
                      <a:gd name="connsiteX5" fmla="*/ 95917 w 97771"/>
                      <a:gd name="connsiteY5" fmla="*/ 193643 h 2814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7771" h="281463">
                        <a:moveTo>
                          <a:pt x="95917" y="193643"/>
                        </a:moveTo>
                        <a:cubicBezTo>
                          <a:pt x="102584" y="139732"/>
                          <a:pt x="90964" y="88011"/>
                          <a:pt x="66104" y="44863"/>
                        </a:cubicBezTo>
                        <a:cubicBezTo>
                          <a:pt x="51340" y="27908"/>
                          <a:pt x="32861" y="12764"/>
                          <a:pt x="11621" y="0"/>
                        </a:cubicBezTo>
                        <a:cubicBezTo>
                          <a:pt x="25908" y="50959"/>
                          <a:pt x="29908" y="115062"/>
                          <a:pt x="20955" y="185166"/>
                        </a:cubicBezTo>
                        <a:cubicBezTo>
                          <a:pt x="16478" y="219742"/>
                          <a:pt x="9335" y="252127"/>
                          <a:pt x="0" y="281464"/>
                        </a:cubicBezTo>
                        <a:cubicBezTo>
                          <a:pt x="44863" y="262890"/>
                          <a:pt x="79534" y="232124"/>
                          <a:pt x="95917" y="193643"/>
                        </a:cubicBezTo>
                        <a:close/>
                      </a:path>
                    </a:pathLst>
                  </a:custGeom>
                  <a:solidFill>
                    <a:srgbClr val="FDDD7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35" name="任意多边形: 形状 734">
                    <a:extLst>
                      <a:ext uri="{FF2B5EF4-FFF2-40B4-BE49-F238E27FC236}">
                        <a16:creationId xmlns:a16="http://schemas.microsoft.com/office/drawing/2014/main" id="{876B2B76-7B65-FF95-A5F5-61791C214D5A}"/>
                      </a:ext>
                    </a:extLst>
                  </p:cNvPr>
                  <p:cNvSpPr/>
                  <p:nvPr/>
                </p:nvSpPr>
                <p:spPr>
                  <a:xfrm>
                    <a:off x="344321" y="171010"/>
                    <a:ext cx="516841" cy="535232"/>
                  </a:xfrm>
                  <a:custGeom>
                    <a:avLst/>
                    <a:gdLst>
                      <a:gd name="connsiteX0" fmla="*/ 292615 w 516841"/>
                      <a:gd name="connsiteY0" fmla="*/ 2059 h 535232"/>
                      <a:gd name="connsiteX1" fmla="*/ 2293 w 516841"/>
                      <a:gd name="connsiteY1" fmla="*/ 234660 h 535232"/>
                      <a:gd name="connsiteX2" fmla="*/ 224226 w 516841"/>
                      <a:gd name="connsiteY2" fmla="*/ 533173 h 535232"/>
                      <a:gd name="connsiteX3" fmla="*/ 514548 w 516841"/>
                      <a:gd name="connsiteY3" fmla="*/ 300573 h 535232"/>
                      <a:gd name="connsiteX4" fmla="*/ 292615 w 516841"/>
                      <a:gd name="connsiteY4" fmla="*/ 2059 h 535232"/>
                      <a:gd name="connsiteX5" fmla="*/ 372054 w 516841"/>
                      <a:gd name="connsiteY5" fmla="*/ 282285 h 535232"/>
                      <a:gd name="connsiteX6" fmla="*/ 226417 w 516841"/>
                      <a:gd name="connsiteY6" fmla="*/ 516314 h 535232"/>
                      <a:gd name="connsiteX7" fmla="*/ 144787 w 516841"/>
                      <a:gd name="connsiteY7" fmla="*/ 252948 h 535232"/>
                      <a:gd name="connsiteX8" fmla="*/ 290425 w 516841"/>
                      <a:gd name="connsiteY8" fmla="*/ 18823 h 535232"/>
                      <a:gd name="connsiteX9" fmla="*/ 372054 w 516841"/>
                      <a:gd name="connsiteY9" fmla="*/ 282285 h 535232"/>
                      <a:gd name="connsiteX10" fmla="*/ 19153 w 516841"/>
                      <a:gd name="connsiteY10" fmla="*/ 236850 h 535232"/>
                      <a:gd name="connsiteX11" fmla="*/ 235084 w 516841"/>
                      <a:gd name="connsiteY11" fmla="*/ 18537 h 535232"/>
                      <a:gd name="connsiteX12" fmla="*/ 127928 w 516841"/>
                      <a:gd name="connsiteY12" fmla="*/ 250852 h 535232"/>
                      <a:gd name="connsiteX13" fmla="*/ 172791 w 516841"/>
                      <a:gd name="connsiteY13" fmla="*/ 502788 h 535232"/>
                      <a:gd name="connsiteX14" fmla="*/ 19153 w 516841"/>
                      <a:gd name="connsiteY14" fmla="*/ 236850 h 535232"/>
                      <a:gd name="connsiteX15" fmla="*/ 281757 w 516841"/>
                      <a:gd name="connsiteY15" fmla="*/ 516790 h 535232"/>
                      <a:gd name="connsiteX16" fmla="*/ 388913 w 516841"/>
                      <a:gd name="connsiteY16" fmla="*/ 284475 h 535232"/>
                      <a:gd name="connsiteX17" fmla="*/ 344050 w 516841"/>
                      <a:gd name="connsiteY17" fmla="*/ 32539 h 535232"/>
                      <a:gd name="connsiteX18" fmla="*/ 497689 w 516841"/>
                      <a:gd name="connsiteY18" fmla="*/ 298382 h 535232"/>
                      <a:gd name="connsiteX19" fmla="*/ 281757 w 516841"/>
                      <a:gd name="connsiteY19" fmla="*/ 516790 h 5352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</a:cxnLst>
                    <a:rect l="l" t="t" r="r" b="b"/>
                    <a:pathLst>
                      <a:path w="516841" h="535232">
                        <a:moveTo>
                          <a:pt x="292615" y="2059"/>
                        </a:moveTo>
                        <a:cubicBezTo>
                          <a:pt x="151360" y="-16134"/>
                          <a:pt x="21153" y="88260"/>
                          <a:pt x="2293" y="234660"/>
                        </a:cubicBezTo>
                        <a:cubicBezTo>
                          <a:pt x="-16566" y="381154"/>
                          <a:pt x="82970" y="515076"/>
                          <a:pt x="224226" y="533173"/>
                        </a:cubicBezTo>
                        <a:cubicBezTo>
                          <a:pt x="365482" y="551366"/>
                          <a:pt x="495688" y="446972"/>
                          <a:pt x="514548" y="300573"/>
                        </a:cubicBezTo>
                        <a:cubicBezTo>
                          <a:pt x="533407" y="154173"/>
                          <a:pt x="433871" y="20252"/>
                          <a:pt x="292615" y="2059"/>
                        </a:cubicBezTo>
                        <a:close/>
                        <a:moveTo>
                          <a:pt x="372054" y="282285"/>
                        </a:moveTo>
                        <a:cubicBezTo>
                          <a:pt x="354718" y="417063"/>
                          <a:pt x="288043" y="524315"/>
                          <a:pt x="226417" y="516314"/>
                        </a:cubicBezTo>
                        <a:cubicBezTo>
                          <a:pt x="164790" y="508408"/>
                          <a:pt x="127452" y="387822"/>
                          <a:pt x="144787" y="252948"/>
                        </a:cubicBezTo>
                        <a:cubicBezTo>
                          <a:pt x="162123" y="118169"/>
                          <a:pt x="228798" y="10917"/>
                          <a:pt x="290425" y="18823"/>
                        </a:cubicBezTo>
                        <a:cubicBezTo>
                          <a:pt x="352051" y="26824"/>
                          <a:pt x="389389" y="147411"/>
                          <a:pt x="372054" y="282285"/>
                        </a:cubicBezTo>
                        <a:close/>
                        <a:moveTo>
                          <a:pt x="19153" y="236850"/>
                        </a:moveTo>
                        <a:cubicBezTo>
                          <a:pt x="34297" y="119217"/>
                          <a:pt x="126023" y="30634"/>
                          <a:pt x="235084" y="18537"/>
                        </a:cubicBezTo>
                        <a:cubicBezTo>
                          <a:pt x="184507" y="53970"/>
                          <a:pt x="141930" y="141791"/>
                          <a:pt x="127928" y="250852"/>
                        </a:cubicBezTo>
                        <a:cubicBezTo>
                          <a:pt x="113926" y="360009"/>
                          <a:pt x="132881" y="455640"/>
                          <a:pt x="172791" y="502788"/>
                        </a:cubicBezTo>
                        <a:cubicBezTo>
                          <a:pt x="70302" y="463450"/>
                          <a:pt x="4103" y="354484"/>
                          <a:pt x="19153" y="236850"/>
                        </a:cubicBezTo>
                        <a:close/>
                        <a:moveTo>
                          <a:pt x="281757" y="516790"/>
                        </a:moveTo>
                        <a:cubicBezTo>
                          <a:pt x="332335" y="481357"/>
                          <a:pt x="374911" y="393537"/>
                          <a:pt x="388913" y="284475"/>
                        </a:cubicBezTo>
                        <a:cubicBezTo>
                          <a:pt x="402915" y="175319"/>
                          <a:pt x="383960" y="79688"/>
                          <a:pt x="344050" y="32539"/>
                        </a:cubicBezTo>
                        <a:cubicBezTo>
                          <a:pt x="446539" y="71877"/>
                          <a:pt x="512833" y="180748"/>
                          <a:pt x="497689" y="298382"/>
                        </a:cubicBezTo>
                        <a:cubicBezTo>
                          <a:pt x="482544" y="416111"/>
                          <a:pt x="390818" y="504693"/>
                          <a:pt x="281757" y="516790"/>
                        </a:cubicBezTo>
                        <a:close/>
                      </a:path>
                    </a:pathLst>
                  </a:custGeom>
                  <a:solidFill>
                    <a:srgbClr val="A3162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730" name="任意多边形: 形状 729">
                  <a:extLst>
                    <a:ext uri="{FF2B5EF4-FFF2-40B4-BE49-F238E27FC236}">
                      <a16:creationId xmlns:a16="http://schemas.microsoft.com/office/drawing/2014/main" id="{971484C7-0218-A52D-9E21-5DB472017F53}"/>
                    </a:ext>
                  </a:extLst>
                </p:cNvPr>
                <p:cNvSpPr/>
                <p:nvPr/>
              </p:nvSpPr>
              <p:spPr>
                <a:xfrm>
                  <a:off x="294989" y="382142"/>
                  <a:ext cx="617464" cy="288537"/>
                </a:xfrm>
                <a:custGeom>
                  <a:avLst/>
                  <a:gdLst>
                    <a:gd name="connsiteX0" fmla="*/ 601504 w 617464"/>
                    <a:gd name="connsiteY0" fmla="*/ 0 h 288537"/>
                    <a:gd name="connsiteX1" fmla="*/ 602075 w 617464"/>
                    <a:gd name="connsiteY1" fmla="*/ 48101 h 288537"/>
                    <a:gd name="connsiteX2" fmla="*/ 264319 w 617464"/>
                    <a:gd name="connsiteY2" fmla="*/ 237077 h 288537"/>
                    <a:gd name="connsiteX3" fmla="*/ 0 w 617464"/>
                    <a:gd name="connsiteY3" fmla="*/ 64865 h 288537"/>
                    <a:gd name="connsiteX4" fmla="*/ 278321 w 617464"/>
                    <a:gd name="connsiteY4" fmla="*/ 285083 h 288537"/>
                    <a:gd name="connsiteX5" fmla="*/ 616077 w 617464"/>
                    <a:gd name="connsiteY5" fmla="*/ 96107 h 288537"/>
                    <a:gd name="connsiteX6" fmla="*/ 601504 w 617464"/>
                    <a:gd name="connsiteY6" fmla="*/ 0 h 2885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17464" h="288537">
                      <a:moveTo>
                        <a:pt x="601504" y="0"/>
                      </a:moveTo>
                      <a:cubicBezTo>
                        <a:pt x="603885" y="15811"/>
                        <a:pt x="604171" y="31909"/>
                        <a:pt x="602075" y="48101"/>
                      </a:cubicBezTo>
                      <a:cubicBezTo>
                        <a:pt x="585788" y="174403"/>
                        <a:pt x="434626" y="258985"/>
                        <a:pt x="264319" y="237077"/>
                      </a:cubicBezTo>
                      <a:cubicBezTo>
                        <a:pt x="138589" y="220885"/>
                        <a:pt x="37624" y="151162"/>
                        <a:pt x="0" y="64865"/>
                      </a:cubicBezTo>
                      <a:cubicBezTo>
                        <a:pt x="16002" y="172212"/>
                        <a:pt x="129921" y="265938"/>
                        <a:pt x="278321" y="285083"/>
                      </a:cubicBezTo>
                      <a:cubicBezTo>
                        <a:pt x="448628" y="306991"/>
                        <a:pt x="599789" y="222409"/>
                        <a:pt x="616077" y="96107"/>
                      </a:cubicBezTo>
                      <a:cubicBezTo>
                        <a:pt x="620268" y="63151"/>
                        <a:pt x="614839" y="30575"/>
                        <a:pt x="601504" y="0"/>
                      </a:cubicBezTo>
                      <a:close/>
                    </a:path>
                  </a:pathLst>
                </a:custGeom>
                <a:solidFill>
                  <a:srgbClr val="F9B13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682" name="图形 140">
                <a:extLst>
                  <a:ext uri="{FF2B5EF4-FFF2-40B4-BE49-F238E27FC236}">
                    <a16:creationId xmlns:a16="http://schemas.microsoft.com/office/drawing/2014/main" id="{0C5034A1-1E5C-6DC9-14B2-D67A597A98B1}"/>
                  </a:ext>
                </a:extLst>
              </p:cNvPr>
              <p:cNvGrpSpPr/>
              <p:nvPr/>
            </p:nvGrpSpPr>
            <p:grpSpPr>
              <a:xfrm>
                <a:off x="191319" y="729805"/>
                <a:ext cx="643964" cy="596063"/>
                <a:chOff x="191319" y="729805"/>
                <a:chExt cx="643964" cy="596063"/>
              </a:xfrm>
            </p:grpSpPr>
            <p:grpSp>
              <p:nvGrpSpPr>
                <p:cNvPr id="709" name="图形 140">
                  <a:extLst>
                    <a:ext uri="{FF2B5EF4-FFF2-40B4-BE49-F238E27FC236}">
                      <a16:creationId xmlns:a16="http://schemas.microsoft.com/office/drawing/2014/main" id="{211558A5-F7A3-D9A0-1928-CF56E98DA64F}"/>
                    </a:ext>
                  </a:extLst>
                </p:cNvPr>
                <p:cNvGrpSpPr/>
                <p:nvPr/>
              </p:nvGrpSpPr>
              <p:grpSpPr>
                <a:xfrm>
                  <a:off x="382710" y="1247011"/>
                  <a:ext cx="174883" cy="76296"/>
                  <a:chOff x="382710" y="1247011"/>
                  <a:chExt cx="174883" cy="76296"/>
                </a:xfrm>
                <a:solidFill>
                  <a:srgbClr val="F4CF60"/>
                </a:solidFill>
              </p:grpSpPr>
              <p:sp>
                <p:nvSpPr>
                  <p:cNvPr id="724" name="任意多边形: 形状 723">
                    <a:extLst>
                      <a:ext uri="{FF2B5EF4-FFF2-40B4-BE49-F238E27FC236}">
                        <a16:creationId xmlns:a16="http://schemas.microsoft.com/office/drawing/2014/main" id="{5D687901-C547-7CBB-B50B-36F874CBE37E}"/>
                      </a:ext>
                    </a:extLst>
                  </p:cNvPr>
                  <p:cNvSpPr/>
                  <p:nvPr/>
                </p:nvSpPr>
                <p:spPr>
                  <a:xfrm rot="-4757879">
                    <a:off x="447338" y="1200475"/>
                    <a:ext cx="45624" cy="169353"/>
                  </a:xfrm>
                  <a:custGeom>
                    <a:avLst/>
                    <a:gdLst>
                      <a:gd name="connsiteX0" fmla="*/ 0 w 45624"/>
                      <a:gd name="connsiteY0" fmla="*/ 0 h 169353"/>
                      <a:gd name="connsiteX1" fmla="*/ 45624 w 45624"/>
                      <a:gd name="connsiteY1" fmla="*/ 0 h 169353"/>
                      <a:gd name="connsiteX2" fmla="*/ 45624 w 45624"/>
                      <a:gd name="connsiteY2" fmla="*/ 169353 h 169353"/>
                      <a:gd name="connsiteX3" fmla="*/ 0 w 45624"/>
                      <a:gd name="connsiteY3" fmla="*/ 169353 h 1693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5624" h="169353">
                        <a:moveTo>
                          <a:pt x="0" y="0"/>
                        </a:moveTo>
                        <a:lnTo>
                          <a:pt x="45624" y="0"/>
                        </a:lnTo>
                        <a:lnTo>
                          <a:pt x="45624" y="169353"/>
                        </a:lnTo>
                        <a:lnTo>
                          <a:pt x="0" y="169353"/>
                        </a:lnTo>
                        <a:close/>
                      </a:path>
                    </a:pathLst>
                  </a:custGeom>
                  <a:solidFill>
                    <a:srgbClr val="F4CF6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25" name="任意多边形: 形状 724">
                    <a:extLst>
                      <a:ext uri="{FF2B5EF4-FFF2-40B4-BE49-F238E27FC236}">
                        <a16:creationId xmlns:a16="http://schemas.microsoft.com/office/drawing/2014/main" id="{D2C39EBB-0238-A1F0-4686-ED752C7A84E0}"/>
                      </a:ext>
                    </a:extLst>
                  </p:cNvPr>
                  <p:cNvSpPr/>
                  <p:nvPr/>
                </p:nvSpPr>
                <p:spPr>
                  <a:xfrm>
                    <a:off x="386048" y="1247012"/>
                    <a:ext cx="171545" cy="76295"/>
                  </a:xfrm>
                  <a:custGeom>
                    <a:avLst/>
                    <a:gdLst>
                      <a:gd name="connsiteX0" fmla="*/ 58198 w 171545"/>
                      <a:gd name="connsiteY0" fmla="*/ 32957 h 76295"/>
                      <a:gd name="connsiteX1" fmla="*/ 161830 w 171545"/>
                      <a:gd name="connsiteY1" fmla="*/ 76009 h 76295"/>
                      <a:gd name="connsiteX2" fmla="*/ 163068 w 171545"/>
                      <a:gd name="connsiteY2" fmla="*/ 76295 h 76295"/>
                      <a:gd name="connsiteX3" fmla="*/ 171545 w 171545"/>
                      <a:gd name="connsiteY3" fmla="*/ 31433 h 76295"/>
                      <a:gd name="connsiteX4" fmla="*/ 5144 w 171545"/>
                      <a:gd name="connsiteY4" fmla="*/ 0 h 76295"/>
                      <a:gd name="connsiteX5" fmla="*/ 0 w 171545"/>
                      <a:gd name="connsiteY5" fmla="*/ 27432 h 76295"/>
                      <a:gd name="connsiteX6" fmla="*/ 58198 w 171545"/>
                      <a:gd name="connsiteY6" fmla="*/ 32957 h 762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71545" h="76295">
                        <a:moveTo>
                          <a:pt x="58198" y="32957"/>
                        </a:moveTo>
                        <a:cubicBezTo>
                          <a:pt x="103251" y="41434"/>
                          <a:pt x="141161" y="58007"/>
                          <a:pt x="161830" y="76009"/>
                        </a:cubicBezTo>
                        <a:lnTo>
                          <a:pt x="163068" y="76295"/>
                        </a:lnTo>
                        <a:lnTo>
                          <a:pt x="171545" y="31433"/>
                        </a:lnTo>
                        <a:lnTo>
                          <a:pt x="5144" y="0"/>
                        </a:lnTo>
                        <a:lnTo>
                          <a:pt x="0" y="27432"/>
                        </a:lnTo>
                        <a:cubicBezTo>
                          <a:pt x="17907" y="27337"/>
                          <a:pt x="37624" y="29146"/>
                          <a:pt x="58198" y="32957"/>
                        </a:cubicBezTo>
                        <a:close/>
                      </a:path>
                    </a:pathLst>
                  </a:custGeom>
                  <a:solidFill>
                    <a:srgbClr val="F4CF6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710" name="任意多边形: 形状 709">
                  <a:extLst>
                    <a:ext uri="{FF2B5EF4-FFF2-40B4-BE49-F238E27FC236}">
                      <a16:creationId xmlns:a16="http://schemas.microsoft.com/office/drawing/2014/main" id="{0168EBC9-0D34-23DE-9BEF-C89129037088}"/>
                    </a:ext>
                  </a:extLst>
                </p:cNvPr>
                <p:cNvSpPr/>
                <p:nvPr/>
              </p:nvSpPr>
              <p:spPr>
                <a:xfrm>
                  <a:off x="467719" y="729805"/>
                  <a:ext cx="180672" cy="180689"/>
                </a:xfrm>
                <a:custGeom>
                  <a:avLst/>
                  <a:gdLst>
                    <a:gd name="connsiteX0" fmla="*/ 90446 w 180672"/>
                    <a:gd name="connsiteY0" fmla="*/ 180689 h 180689"/>
                    <a:gd name="connsiteX1" fmla="*/ 73587 w 180672"/>
                    <a:gd name="connsiteY1" fmla="*/ 179070 h 180689"/>
                    <a:gd name="connsiteX2" fmla="*/ 1578 w 180672"/>
                    <a:gd name="connsiteY2" fmla="*/ 73533 h 180689"/>
                    <a:gd name="connsiteX3" fmla="*/ 90255 w 180672"/>
                    <a:gd name="connsiteY3" fmla="*/ 0 h 180689"/>
                    <a:gd name="connsiteX4" fmla="*/ 107115 w 180672"/>
                    <a:gd name="connsiteY4" fmla="*/ 1619 h 180689"/>
                    <a:gd name="connsiteX5" fmla="*/ 164931 w 180672"/>
                    <a:gd name="connsiteY5" fmla="*/ 39529 h 180689"/>
                    <a:gd name="connsiteX6" fmla="*/ 179028 w 180672"/>
                    <a:gd name="connsiteY6" fmla="*/ 107251 h 180689"/>
                    <a:gd name="connsiteX7" fmla="*/ 90446 w 180672"/>
                    <a:gd name="connsiteY7" fmla="*/ 180689 h 180689"/>
                    <a:gd name="connsiteX8" fmla="*/ 90255 w 180672"/>
                    <a:gd name="connsiteY8" fmla="*/ 11335 h 180689"/>
                    <a:gd name="connsiteX9" fmla="*/ 12722 w 180672"/>
                    <a:gd name="connsiteY9" fmla="*/ 75628 h 180689"/>
                    <a:gd name="connsiteX10" fmla="*/ 75682 w 180672"/>
                    <a:gd name="connsiteY10" fmla="*/ 167926 h 180689"/>
                    <a:gd name="connsiteX11" fmla="*/ 90446 w 180672"/>
                    <a:gd name="connsiteY11" fmla="*/ 169354 h 180689"/>
                    <a:gd name="connsiteX12" fmla="*/ 167979 w 180672"/>
                    <a:gd name="connsiteY12" fmla="*/ 105061 h 180689"/>
                    <a:gd name="connsiteX13" fmla="*/ 155597 w 180672"/>
                    <a:gd name="connsiteY13" fmla="*/ 45910 h 180689"/>
                    <a:gd name="connsiteX14" fmla="*/ 105019 w 180672"/>
                    <a:gd name="connsiteY14" fmla="*/ 12763 h 180689"/>
                    <a:gd name="connsiteX15" fmla="*/ 90255 w 180672"/>
                    <a:gd name="connsiteY15" fmla="*/ 11335 h 1806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0672" h="180689">
                      <a:moveTo>
                        <a:pt x="90446" y="180689"/>
                      </a:moveTo>
                      <a:cubicBezTo>
                        <a:pt x="84826" y="180689"/>
                        <a:pt x="79111" y="180118"/>
                        <a:pt x="73587" y="179070"/>
                      </a:cubicBezTo>
                      <a:cubicBezTo>
                        <a:pt x="24628" y="169831"/>
                        <a:pt x="-7662" y="122492"/>
                        <a:pt x="1578" y="73533"/>
                      </a:cubicBezTo>
                      <a:cubicBezTo>
                        <a:pt x="9674" y="30861"/>
                        <a:pt x="46917" y="0"/>
                        <a:pt x="90255" y="0"/>
                      </a:cubicBezTo>
                      <a:cubicBezTo>
                        <a:pt x="95875" y="0"/>
                        <a:pt x="101590" y="571"/>
                        <a:pt x="107115" y="1619"/>
                      </a:cubicBezTo>
                      <a:cubicBezTo>
                        <a:pt x="130832" y="6096"/>
                        <a:pt x="151406" y="19526"/>
                        <a:pt x="164931" y="39529"/>
                      </a:cubicBezTo>
                      <a:cubicBezTo>
                        <a:pt x="178552" y="59436"/>
                        <a:pt x="183600" y="83534"/>
                        <a:pt x="179028" y="107251"/>
                      </a:cubicBezTo>
                      <a:cubicBezTo>
                        <a:pt x="171027" y="149733"/>
                        <a:pt x="133785" y="180689"/>
                        <a:pt x="90446" y="180689"/>
                      </a:cubicBezTo>
                      <a:close/>
                      <a:moveTo>
                        <a:pt x="90255" y="11335"/>
                      </a:moveTo>
                      <a:cubicBezTo>
                        <a:pt x="52346" y="11335"/>
                        <a:pt x="19770" y="38386"/>
                        <a:pt x="12722" y="75628"/>
                      </a:cubicBezTo>
                      <a:cubicBezTo>
                        <a:pt x="4626" y="118396"/>
                        <a:pt x="32915" y="159829"/>
                        <a:pt x="75682" y="167926"/>
                      </a:cubicBezTo>
                      <a:cubicBezTo>
                        <a:pt x="80540" y="168878"/>
                        <a:pt x="85493" y="169354"/>
                        <a:pt x="90446" y="169354"/>
                      </a:cubicBezTo>
                      <a:cubicBezTo>
                        <a:pt x="128260" y="169354"/>
                        <a:pt x="160931" y="142303"/>
                        <a:pt x="167979" y="105061"/>
                      </a:cubicBezTo>
                      <a:cubicBezTo>
                        <a:pt x="171885" y="84296"/>
                        <a:pt x="167503" y="63341"/>
                        <a:pt x="155597" y="45910"/>
                      </a:cubicBezTo>
                      <a:cubicBezTo>
                        <a:pt x="143691" y="28480"/>
                        <a:pt x="125784" y="16764"/>
                        <a:pt x="105019" y="12763"/>
                      </a:cubicBezTo>
                      <a:cubicBezTo>
                        <a:pt x="100161" y="11811"/>
                        <a:pt x="95113" y="11335"/>
                        <a:pt x="90255" y="11335"/>
                      </a:cubicBezTo>
                      <a:close/>
                    </a:path>
                  </a:pathLst>
                </a:custGeom>
                <a:solidFill>
                  <a:srgbClr val="FF7D2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711" name="图形 140">
                  <a:extLst>
                    <a:ext uri="{FF2B5EF4-FFF2-40B4-BE49-F238E27FC236}">
                      <a16:creationId xmlns:a16="http://schemas.microsoft.com/office/drawing/2014/main" id="{630C2E77-AA01-36BF-4BC5-5E0C473BC89A}"/>
                    </a:ext>
                  </a:extLst>
                </p:cNvPr>
                <p:cNvGrpSpPr/>
                <p:nvPr/>
              </p:nvGrpSpPr>
              <p:grpSpPr>
                <a:xfrm>
                  <a:off x="449008" y="783986"/>
                  <a:ext cx="215836" cy="84026"/>
                  <a:chOff x="449008" y="783986"/>
                  <a:chExt cx="215836" cy="84026"/>
                </a:xfrm>
                <a:solidFill>
                  <a:srgbClr val="F4CF60"/>
                </a:solidFill>
              </p:grpSpPr>
              <p:sp>
                <p:nvSpPr>
                  <p:cNvPr id="722" name="任意多边形: 形状 721">
                    <a:extLst>
                      <a:ext uri="{FF2B5EF4-FFF2-40B4-BE49-F238E27FC236}">
                        <a16:creationId xmlns:a16="http://schemas.microsoft.com/office/drawing/2014/main" id="{213748D7-B2FE-CE43-D780-1A193A8B2F7D}"/>
                      </a:ext>
                    </a:extLst>
                  </p:cNvPr>
                  <p:cNvSpPr/>
                  <p:nvPr/>
                </p:nvSpPr>
                <p:spPr>
                  <a:xfrm rot="-4757879">
                    <a:off x="534110" y="720503"/>
                    <a:ext cx="45624" cy="210977"/>
                  </a:xfrm>
                  <a:custGeom>
                    <a:avLst/>
                    <a:gdLst>
                      <a:gd name="connsiteX0" fmla="*/ 0 w 45624"/>
                      <a:gd name="connsiteY0" fmla="*/ 0 h 210977"/>
                      <a:gd name="connsiteX1" fmla="*/ 45624 w 45624"/>
                      <a:gd name="connsiteY1" fmla="*/ 0 h 210977"/>
                      <a:gd name="connsiteX2" fmla="*/ 45624 w 45624"/>
                      <a:gd name="connsiteY2" fmla="*/ 210977 h 210977"/>
                      <a:gd name="connsiteX3" fmla="*/ 0 w 45624"/>
                      <a:gd name="connsiteY3" fmla="*/ 210977 h 2109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5624" h="210977">
                        <a:moveTo>
                          <a:pt x="0" y="0"/>
                        </a:moveTo>
                        <a:lnTo>
                          <a:pt x="45624" y="0"/>
                        </a:lnTo>
                        <a:lnTo>
                          <a:pt x="45624" y="210977"/>
                        </a:lnTo>
                        <a:lnTo>
                          <a:pt x="0" y="210977"/>
                        </a:lnTo>
                        <a:close/>
                      </a:path>
                    </a:pathLst>
                  </a:custGeom>
                  <a:solidFill>
                    <a:srgbClr val="F4CF6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23" name="任意多边形: 形状 722">
                    <a:extLst>
                      <a:ext uri="{FF2B5EF4-FFF2-40B4-BE49-F238E27FC236}">
                        <a16:creationId xmlns:a16="http://schemas.microsoft.com/office/drawing/2014/main" id="{9E3068B6-A32D-4656-9861-3C28C3A3BDB0}"/>
                      </a:ext>
                    </a:extLst>
                  </p:cNvPr>
                  <p:cNvSpPr/>
                  <p:nvPr/>
                </p:nvSpPr>
                <p:spPr>
                  <a:xfrm>
                    <a:off x="449008" y="808100"/>
                    <a:ext cx="215836" cy="59912"/>
                  </a:xfrm>
                  <a:custGeom>
                    <a:avLst/>
                    <a:gdLst>
                      <a:gd name="connsiteX0" fmla="*/ 207454 w 215836"/>
                      <a:gd name="connsiteY0" fmla="*/ 13526 h 59912"/>
                      <a:gd name="connsiteX1" fmla="*/ 85916 w 215836"/>
                      <a:gd name="connsiteY1" fmla="*/ 29528 h 59912"/>
                      <a:gd name="connsiteX2" fmla="*/ 3905 w 215836"/>
                      <a:gd name="connsiteY2" fmla="*/ 0 h 59912"/>
                      <a:gd name="connsiteX3" fmla="*/ 0 w 215836"/>
                      <a:gd name="connsiteY3" fmla="*/ 20765 h 59912"/>
                      <a:gd name="connsiteX4" fmla="*/ 207359 w 215836"/>
                      <a:gd name="connsiteY4" fmla="*/ 59912 h 59912"/>
                      <a:gd name="connsiteX5" fmla="*/ 215837 w 215836"/>
                      <a:gd name="connsiteY5" fmla="*/ 15050 h 59912"/>
                      <a:gd name="connsiteX6" fmla="*/ 207454 w 215836"/>
                      <a:gd name="connsiteY6" fmla="*/ 13526 h 599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15836" h="59912">
                        <a:moveTo>
                          <a:pt x="207454" y="13526"/>
                        </a:moveTo>
                        <a:cubicBezTo>
                          <a:pt x="197644" y="33528"/>
                          <a:pt x="145542" y="40767"/>
                          <a:pt x="85916" y="29528"/>
                        </a:cubicBezTo>
                        <a:cubicBezTo>
                          <a:pt x="52483" y="23241"/>
                          <a:pt x="23431" y="12287"/>
                          <a:pt x="3905" y="0"/>
                        </a:cubicBezTo>
                        <a:lnTo>
                          <a:pt x="0" y="20765"/>
                        </a:lnTo>
                        <a:lnTo>
                          <a:pt x="207359" y="59912"/>
                        </a:lnTo>
                        <a:lnTo>
                          <a:pt x="215837" y="15050"/>
                        </a:lnTo>
                        <a:lnTo>
                          <a:pt x="207454" y="13526"/>
                        </a:lnTo>
                        <a:close/>
                      </a:path>
                    </a:pathLst>
                  </a:custGeom>
                  <a:solidFill>
                    <a:srgbClr val="F4CF6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712" name="图形 140">
                  <a:extLst>
                    <a:ext uri="{FF2B5EF4-FFF2-40B4-BE49-F238E27FC236}">
                      <a16:creationId xmlns:a16="http://schemas.microsoft.com/office/drawing/2014/main" id="{ABC4CCC3-B4E4-7177-D8BF-720CD6DDF31B}"/>
                    </a:ext>
                  </a:extLst>
                </p:cNvPr>
                <p:cNvGrpSpPr/>
                <p:nvPr/>
              </p:nvGrpSpPr>
              <p:grpSpPr>
                <a:xfrm>
                  <a:off x="191319" y="790871"/>
                  <a:ext cx="643964" cy="534998"/>
                  <a:chOff x="191319" y="790871"/>
                  <a:chExt cx="643964" cy="534998"/>
                </a:xfrm>
              </p:grpSpPr>
              <p:grpSp>
                <p:nvGrpSpPr>
                  <p:cNvPr id="714" name="图形 140">
                    <a:extLst>
                      <a:ext uri="{FF2B5EF4-FFF2-40B4-BE49-F238E27FC236}">
                        <a16:creationId xmlns:a16="http://schemas.microsoft.com/office/drawing/2014/main" id="{22AE9529-B9D5-265D-15D7-61EF4F34BAE4}"/>
                      </a:ext>
                    </a:extLst>
                  </p:cNvPr>
                  <p:cNvGrpSpPr/>
                  <p:nvPr/>
                </p:nvGrpSpPr>
                <p:grpSpPr>
                  <a:xfrm>
                    <a:off x="191319" y="812903"/>
                    <a:ext cx="643964" cy="493433"/>
                    <a:chOff x="191319" y="812903"/>
                    <a:chExt cx="643964" cy="493433"/>
                  </a:xfrm>
                  <a:solidFill>
                    <a:srgbClr val="F9B139"/>
                  </a:solidFill>
                </p:grpSpPr>
                <p:sp>
                  <p:nvSpPr>
                    <p:cNvPr id="720" name="任意多边形: 形状 719">
                      <a:extLst>
                        <a:ext uri="{FF2B5EF4-FFF2-40B4-BE49-F238E27FC236}">
                          <a16:creationId xmlns:a16="http://schemas.microsoft.com/office/drawing/2014/main" id="{37C4733D-3A88-A0B6-A508-C9E1AF29151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04604" y="824610"/>
                      <a:ext cx="616896" cy="467615"/>
                    </a:xfrm>
                    <a:custGeom>
                      <a:avLst/>
                      <a:gdLst>
                        <a:gd name="connsiteX0" fmla="*/ 613879 w 616896"/>
                        <a:gd name="connsiteY0" fmla="*/ 291529 h 467615"/>
                        <a:gd name="connsiteX1" fmla="*/ 265644 w 616896"/>
                        <a:gd name="connsiteY1" fmla="*/ 460312 h 467615"/>
                        <a:gd name="connsiteX2" fmla="*/ 3040 w 616896"/>
                        <a:gd name="connsiteY2" fmla="*/ 176086 h 467615"/>
                        <a:gd name="connsiteX3" fmla="*/ 351274 w 616896"/>
                        <a:gd name="connsiteY3" fmla="*/ 7303 h 467615"/>
                        <a:gd name="connsiteX4" fmla="*/ 613879 w 616896"/>
                        <a:gd name="connsiteY4" fmla="*/ 291529 h 46761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16896" h="467615">
                          <a:moveTo>
                            <a:pt x="613879" y="291529"/>
                          </a:moveTo>
                          <a:cubicBezTo>
                            <a:pt x="590256" y="416592"/>
                            <a:pt x="434332" y="492221"/>
                            <a:pt x="265644" y="460312"/>
                          </a:cubicBezTo>
                          <a:cubicBezTo>
                            <a:pt x="96957" y="428404"/>
                            <a:pt x="-20677" y="301150"/>
                            <a:pt x="3040" y="176086"/>
                          </a:cubicBezTo>
                          <a:cubicBezTo>
                            <a:pt x="26662" y="51023"/>
                            <a:pt x="182586" y="-24606"/>
                            <a:pt x="351274" y="7303"/>
                          </a:cubicBezTo>
                          <a:cubicBezTo>
                            <a:pt x="519867" y="39212"/>
                            <a:pt x="637501" y="166466"/>
                            <a:pt x="613879" y="291529"/>
                          </a:cubicBezTo>
                          <a:close/>
                        </a:path>
                      </a:pathLst>
                    </a:custGeom>
                    <a:solidFill>
                      <a:srgbClr val="F9B13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21" name="任意多边形: 形状 720">
                      <a:extLst>
                        <a:ext uri="{FF2B5EF4-FFF2-40B4-BE49-F238E27FC236}">
                          <a16:creationId xmlns:a16="http://schemas.microsoft.com/office/drawing/2014/main" id="{6C22A631-DF8F-25B8-7A2F-0D16BE68850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91319" y="812903"/>
                      <a:ext cx="643964" cy="493433"/>
                    </a:xfrm>
                    <a:custGeom>
                      <a:avLst/>
                      <a:gdLst>
                        <a:gd name="connsiteX0" fmla="*/ 613352 w 643964"/>
                        <a:gd name="connsiteY0" fmla="*/ 299426 h 493433"/>
                        <a:gd name="connsiteX1" fmla="*/ 282644 w 643964"/>
                        <a:gd name="connsiteY1" fmla="*/ 458208 h 493433"/>
                        <a:gd name="connsiteX2" fmla="*/ 30041 w 643964"/>
                        <a:gd name="connsiteY2" fmla="*/ 191508 h 493433"/>
                        <a:gd name="connsiteX3" fmla="*/ 360749 w 643964"/>
                        <a:gd name="connsiteY3" fmla="*/ 32726 h 493433"/>
                        <a:gd name="connsiteX4" fmla="*/ 613352 w 643964"/>
                        <a:gd name="connsiteY4" fmla="*/ 299426 h 493433"/>
                        <a:gd name="connsiteX5" fmla="*/ 640880 w 643964"/>
                        <a:gd name="connsiteY5" fmla="*/ 307046 h 493433"/>
                        <a:gd name="connsiteX6" fmla="*/ 102241 w 643964"/>
                        <a:gd name="connsiteY6" fmla="*/ 46919 h 493433"/>
                        <a:gd name="connsiteX7" fmla="*/ 19849 w 643964"/>
                        <a:gd name="connsiteY7" fmla="*/ 308570 h 493433"/>
                        <a:gd name="connsiteX8" fmla="*/ 330460 w 643964"/>
                        <a:gd name="connsiteY8" fmla="*/ 492689 h 493433"/>
                        <a:gd name="connsiteX9" fmla="*/ 640975 w 643964"/>
                        <a:gd name="connsiteY9" fmla="*/ 306951 h 493433"/>
                        <a:gd name="connsiteX10" fmla="*/ 613352 w 643964"/>
                        <a:gd name="connsiteY10" fmla="*/ 299426 h 49343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643964" h="493433">
                          <a:moveTo>
                            <a:pt x="613352" y="299426"/>
                          </a:moveTo>
                          <a:cubicBezTo>
                            <a:pt x="581444" y="442778"/>
                            <a:pt x="408374" y="481735"/>
                            <a:pt x="282644" y="458208"/>
                          </a:cubicBezTo>
                          <a:cubicBezTo>
                            <a:pt x="161391" y="435539"/>
                            <a:pt x="3847" y="335717"/>
                            <a:pt x="30041" y="191508"/>
                          </a:cubicBezTo>
                          <a:cubicBezTo>
                            <a:pt x="56235" y="47300"/>
                            <a:pt x="239496" y="9771"/>
                            <a:pt x="360749" y="32726"/>
                          </a:cubicBezTo>
                          <a:cubicBezTo>
                            <a:pt x="484670" y="56253"/>
                            <a:pt x="636022" y="154265"/>
                            <a:pt x="613352" y="299426"/>
                          </a:cubicBezTo>
                          <a:cubicBezTo>
                            <a:pt x="610590" y="317429"/>
                            <a:pt x="638117" y="325144"/>
                            <a:pt x="640880" y="307046"/>
                          </a:cubicBezTo>
                          <a:cubicBezTo>
                            <a:pt x="682694" y="39013"/>
                            <a:pt x="288836" y="-70715"/>
                            <a:pt x="102241" y="46919"/>
                          </a:cubicBezTo>
                          <a:cubicBezTo>
                            <a:pt x="12325" y="103592"/>
                            <a:pt x="-26918" y="210272"/>
                            <a:pt x="19849" y="308570"/>
                          </a:cubicBezTo>
                          <a:cubicBezTo>
                            <a:pt x="74618" y="423823"/>
                            <a:pt x="208540" y="485069"/>
                            <a:pt x="330460" y="492689"/>
                          </a:cubicBezTo>
                          <a:cubicBezTo>
                            <a:pt x="458095" y="500690"/>
                            <a:pt x="610304" y="444587"/>
                            <a:pt x="640975" y="306951"/>
                          </a:cubicBezTo>
                          <a:cubicBezTo>
                            <a:pt x="644880" y="289139"/>
                            <a:pt x="617353" y="281424"/>
                            <a:pt x="613352" y="299426"/>
                          </a:cubicBezTo>
                          <a:close/>
                        </a:path>
                      </a:pathLst>
                    </a:custGeom>
                    <a:solidFill>
                      <a:srgbClr val="F9B13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715" name="图形 140">
                    <a:extLst>
                      <a:ext uri="{FF2B5EF4-FFF2-40B4-BE49-F238E27FC236}">
                        <a16:creationId xmlns:a16="http://schemas.microsoft.com/office/drawing/2014/main" id="{1E122259-AD4D-EFAC-B1EC-EC4A4199FD1C}"/>
                      </a:ext>
                    </a:extLst>
                  </p:cNvPr>
                  <p:cNvGrpSpPr/>
                  <p:nvPr/>
                </p:nvGrpSpPr>
                <p:grpSpPr>
                  <a:xfrm>
                    <a:off x="292989" y="850963"/>
                    <a:ext cx="444456" cy="344240"/>
                    <a:chOff x="292989" y="850963"/>
                    <a:chExt cx="444456" cy="344240"/>
                  </a:xfrm>
                  <a:solidFill>
                    <a:srgbClr val="FDDD70"/>
                  </a:solidFill>
                </p:grpSpPr>
                <p:sp>
                  <p:nvSpPr>
                    <p:cNvPr id="717" name="任意多边形: 形状 716">
                      <a:extLst>
                        <a:ext uri="{FF2B5EF4-FFF2-40B4-BE49-F238E27FC236}">
                          <a16:creationId xmlns:a16="http://schemas.microsoft.com/office/drawing/2014/main" id="{D77AC3EA-EEE6-9D2F-61F9-FF6E008E063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08128" y="850963"/>
                      <a:ext cx="209712" cy="344240"/>
                    </a:xfrm>
                    <a:custGeom>
                      <a:avLst/>
                      <a:gdLst>
                        <a:gd name="connsiteX0" fmla="*/ 188517 w 209712"/>
                        <a:gd name="connsiteY0" fmla="*/ 17431 h 344240"/>
                        <a:gd name="connsiteX1" fmla="*/ 143083 w 209712"/>
                        <a:gd name="connsiteY1" fmla="*/ 5239 h 344240"/>
                        <a:gd name="connsiteX2" fmla="*/ 96315 w 209712"/>
                        <a:gd name="connsiteY2" fmla="*/ 0 h 344240"/>
                        <a:gd name="connsiteX3" fmla="*/ 8971 w 209712"/>
                        <a:gd name="connsiteY3" fmla="*/ 189262 h 344240"/>
                        <a:gd name="connsiteX4" fmla="*/ 1161 w 209712"/>
                        <a:gd name="connsiteY4" fmla="*/ 312420 h 344240"/>
                        <a:gd name="connsiteX5" fmla="*/ 80028 w 209712"/>
                        <a:gd name="connsiteY5" fmla="*/ 338900 h 344240"/>
                        <a:gd name="connsiteX6" fmla="*/ 162990 w 209712"/>
                        <a:gd name="connsiteY6" fmla="*/ 342995 h 344240"/>
                        <a:gd name="connsiteX7" fmla="*/ 200709 w 209712"/>
                        <a:gd name="connsiteY7" fmla="*/ 225552 h 344240"/>
                        <a:gd name="connsiteX8" fmla="*/ 188517 w 209712"/>
                        <a:gd name="connsiteY8" fmla="*/ 17431 h 34424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209712" h="344240">
                          <a:moveTo>
                            <a:pt x="188517" y="17431"/>
                          </a:moveTo>
                          <a:cubicBezTo>
                            <a:pt x="174039" y="12287"/>
                            <a:pt x="158895" y="8192"/>
                            <a:pt x="143083" y="5239"/>
                          </a:cubicBezTo>
                          <a:cubicBezTo>
                            <a:pt x="127272" y="2286"/>
                            <a:pt x="111651" y="572"/>
                            <a:pt x="96315" y="0"/>
                          </a:cubicBezTo>
                          <a:cubicBezTo>
                            <a:pt x="61168" y="33052"/>
                            <a:pt x="25830" y="100203"/>
                            <a:pt x="8971" y="189262"/>
                          </a:cubicBezTo>
                          <a:cubicBezTo>
                            <a:pt x="399" y="234696"/>
                            <a:pt x="-1602" y="276511"/>
                            <a:pt x="1161" y="312420"/>
                          </a:cubicBezTo>
                          <a:cubicBezTo>
                            <a:pt x="24973" y="324326"/>
                            <a:pt x="51453" y="333470"/>
                            <a:pt x="80028" y="338900"/>
                          </a:cubicBezTo>
                          <a:cubicBezTo>
                            <a:pt x="108507" y="344329"/>
                            <a:pt x="136511" y="345472"/>
                            <a:pt x="162990" y="342995"/>
                          </a:cubicBezTo>
                          <a:cubicBezTo>
                            <a:pt x="178707" y="310610"/>
                            <a:pt x="192137" y="270891"/>
                            <a:pt x="200709" y="225552"/>
                          </a:cubicBezTo>
                          <a:cubicBezTo>
                            <a:pt x="217569" y="136493"/>
                            <a:pt x="209187" y="61055"/>
                            <a:pt x="188517" y="17431"/>
                          </a:cubicBezTo>
                          <a:close/>
                        </a:path>
                      </a:pathLst>
                    </a:custGeom>
                    <a:solidFill>
                      <a:srgbClr val="FDDD70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18" name="任意多边形: 形状 717">
                      <a:extLst>
                        <a:ext uri="{FF2B5EF4-FFF2-40B4-BE49-F238E27FC236}">
                          <a16:creationId xmlns:a16="http://schemas.microsoft.com/office/drawing/2014/main" id="{B40C77DB-87C2-C6DD-F9D1-9B4712E06A4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92989" y="857631"/>
                      <a:ext cx="140112" cy="271271"/>
                    </a:xfrm>
                    <a:custGeom>
                      <a:avLst/>
                      <a:gdLst>
                        <a:gd name="connsiteX0" fmla="*/ 64008 w 140112"/>
                        <a:gd name="connsiteY0" fmla="*/ 271272 h 271271"/>
                        <a:gd name="connsiteX1" fmla="*/ 73914 w 140112"/>
                        <a:gd name="connsiteY1" fmla="*/ 173165 h 271271"/>
                        <a:gd name="connsiteX2" fmla="*/ 140113 w 140112"/>
                        <a:gd name="connsiteY2" fmla="*/ 0 h 271271"/>
                        <a:gd name="connsiteX3" fmla="*/ 74390 w 140112"/>
                        <a:gd name="connsiteY3" fmla="*/ 25813 h 271271"/>
                        <a:gd name="connsiteX4" fmla="*/ 0 w 140112"/>
                        <a:gd name="connsiteY4" fmla="*/ 158020 h 271271"/>
                        <a:gd name="connsiteX5" fmla="*/ 64008 w 140112"/>
                        <a:gd name="connsiteY5" fmla="*/ 271272 h 27127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40112" h="271271">
                          <a:moveTo>
                            <a:pt x="64008" y="271272"/>
                          </a:moveTo>
                          <a:cubicBezTo>
                            <a:pt x="64294" y="240411"/>
                            <a:pt x="67437" y="207454"/>
                            <a:pt x="73914" y="173165"/>
                          </a:cubicBezTo>
                          <a:cubicBezTo>
                            <a:pt x="87059" y="103727"/>
                            <a:pt x="110681" y="44006"/>
                            <a:pt x="140113" y="0"/>
                          </a:cubicBezTo>
                          <a:cubicBezTo>
                            <a:pt x="115919" y="5525"/>
                            <a:pt x="93726" y="14288"/>
                            <a:pt x="74390" y="25813"/>
                          </a:cubicBezTo>
                          <a:cubicBezTo>
                            <a:pt x="37433" y="59150"/>
                            <a:pt x="10382" y="104775"/>
                            <a:pt x="0" y="158020"/>
                          </a:cubicBezTo>
                          <a:cubicBezTo>
                            <a:pt x="3619" y="199549"/>
                            <a:pt x="27051" y="239554"/>
                            <a:pt x="64008" y="271272"/>
                          </a:cubicBezTo>
                          <a:close/>
                        </a:path>
                      </a:pathLst>
                    </a:custGeom>
                    <a:solidFill>
                      <a:srgbClr val="FDDD70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19" name="任意多边形: 形状 718">
                      <a:extLst>
                        <a:ext uri="{FF2B5EF4-FFF2-40B4-BE49-F238E27FC236}">
                          <a16:creationId xmlns:a16="http://schemas.microsoft.com/office/drawing/2014/main" id="{C9876834-380B-82E3-41DF-FC193E22A68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2364" y="900588"/>
                      <a:ext cx="105080" cy="280320"/>
                    </a:xfrm>
                    <a:custGeom>
                      <a:avLst/>
                      <a:gdLst>
                        <a:gd name="connsiteX0" fmla="*/ 101060 w 105080"/>
                        <a:gd name="connsiteY0" fmla="*/ 198311 h 280320"/>
                        <a:gd name="connsiteX1" fmla="*/ 80010 w 105080"/>
                        <a:gd name="connsiteY1" fmla="*/ 48006 h 280320"/>
                        <a:gd name="connsiteX2" fmla="*/ 28194 w 105080"/>
                        <a:gd name="connsiteY2" fmla="*/ 0 h 280320"/>
                        <a:gd name="connsiteX3" fmla="*/ 26575 w 105080"/>
                        <a:gd name="connsiteY3" fmla="*/ 185356 h 280320"/>
                        <a:gd name="connsiteX4" fmla="*/ 0 w 105080"/>
                        <a:gd name="connsiteY4" fmla="*/ 280321 h 280320"/>
                        <a:gd name="connsiteX5" fmla="*/ 101060 w 105080"/>
                        <a:gd name="connsiteY5" fmla="*/ 198311 h 28032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05080" h="280320">
                          <a:moveTo>
                            <a:pt x="101060" y="198311"/>
                          </a:moveTo>
                          <a:cubicBezTo>
                            <a:pt x="110871" y="144875"/>
                            <a:pt x="102298" y="92488"/>
                            <a:pt x="80010" y="48006"/>
                          </a:cubicBezTo>
                          <a:cubicBezTo>
                            <a:pt x="66199" y="30194"/>
                            <a:pt x="48673" y="14002"/>
                            <a:pt x="28194" y="0"/>
                          </a:cubicBezTo>
                          <a:cubicBezTo>
                            <a:pt x="39433" y="51721"/>
                            <a:pt x="39719" y="115919"/>
                            <a:pt x="26575" y="185356"/>
                          </a:cubicBezTo>
                          <a:cubicBezTo>
                            <a:pt x="20098" y="219646"/>
                            <a:pt x="11049" y="251460"/>
                            <a:pt x="0" y="280321"/>
                          </a:cubicBezTo>
                          <a:cubicBezTo>
                            <a:pt x="46101" y="264319"/>
                            <a:pt x="82487" y="235648"/>
                            <a:pt x="101060" y="198311"/>
                          </a:cubicBezTo>
                          <a:close/>
                        </a:path>
                      </a:pathLst>
                    </a:custGeom>
                    <a:solidFill>
                      <a:srgbClr val="FDDD70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716" name="任意多边形: 形状 715">
                    <a:extLst>
                      <a:ext uri="{FF2B5EF4-FFF2-40B4-BE49-F238E27FC236}">
                        <a16:creationId xmlns:a16="http://schemas.microsoft.com/office/drawing/2014/main" id="{81EA3824-EFCC-DB6F-407C-325EDD739191}"/>
                      </a:ext>
                    </a:extLst>
                  </p:cNvPr>
                  <p:cNvSpPr/>
                  <p:nvPr/>
                </p:nvSpPr>
                <p:spPr>
                  <a:xfrm>
                    <a:off x="254412" y="790871"/>
                    <a:ext cx="517208" cy="534998"/>
                  </a:xfrm>
                  <a:custGeom>
                    <a:avLst/>
                    <a:gdLst>
                      <a:gd name="connsiteX0" fmla="*/ 308325 w 517208"/>
                      <a:gd name="connsiteY0" fmla="*/ 4371 h 534998"/>
                      <a:gd name="connsiteX1" fmla="*/ 4858 w 517208"/>
                      <a:gd name="connsiteY1" fmla="*/ 219541 h 534998"/>
                      <a:gd name="connsiteX2" fmla="*/ 208884 w 517208"/>
                      <a:gd name="connsiteY2" fmla="*/ 530627 h 534998"/>
                      <a:gd name="connsiteX3" fmla="*/ 512350 w 517208"/>
                      <a:gd name="connsiteY3" fmla="*/ 315457 h 534998"/>
                      <a:gd name="connsiteX4" fmla="*/ 308325 w 517208"/>
                      <a:gd name="connsiteY4" fmla="*/ 4371 h 534998"/>
                      <a:gd name="connsiteX5" fmla="*/ 371190 w 517208"/>
                      <a:gd name="connsiteY5" fmla="*/ 288787 h 534998"/>
                      <a:gd name="connsiteX6" fmla="*/ 212027 w 517208"/>
                      <a:gd name="connsiteY6" fmla="*/ 513863 h 534998"/>
                      <a:gd name="connsiteX7" fmla="*/ 146019 w 517208"/>
                      <a:gd name="connsiteY7" fmla="*/ 246211 h 534998"/>
                      <a:gd name="connsiteX8" fmla="*/ 305181 w 517208"/>
                      <a:gd name="connsiteY8" fmla="*/ 21135 h 534998"/>
                      <a:gd name="connsiteX9" fmla="*/ 371190 w 517208"/>
                      <a:gd name="connsiteY9" fmla="*/ 288787 h 534998"/>
                      <a:gd name="connsiteX10" fmla="*/ 21622 w 517208"/>
                      <a:gd name="connsiteY10" fmla="*/ 222779 h 534998"/>
                      <a:gd name="connsiteX11" fmla="*/ 249936 w 517208"/>
                      <a:gd name="connsiteY11" fmla="*/ 17515 h 534998"/>
                      <a:gd name="connsiteX12" fmla="*/ 129255 w 517208"/>
                      <a:gd name="connsiteY12" fmla="*/ 243163 h 534998"/>
                      <a:gd name="connsiteX13" fmla="*/ 159258 w 517208"/>
                      <a:gd name="connsiteY13" fmla="*/ 497290 h 534998"/>
                      <a:gd name="connsiteX14" fmla="*/ 21622 w 517208"/>
                      <a:gd name="connsiteY14" fmla="*/ 222779 h 534998"/>
                      <a:gd name="connsiteX15" fmla="*/ 267272 w 517208"/>
                      <a:gd name="connsiteY15" fmla="*/ 517578 h 534998"/>
                      <a:gd name="connsiteX16" fmla="*/ 387954 w 517208"/>
                      <a:gd name="connsiteY16" fmla="*/ 291931 h 534998"/>
                      <a:gd name="connsiteX17" fmla="*/ 357950 w 517208"/>
                      <a:gd name="connsiteY17" fmla="*/ 37804 h 534998"/>
                      <a:gd name="connsiteX18" fmla="*/ 495681 w 517208"/>
                      <a:gd name="connsiteY18" fmla="*/ 312314 h 534998"/>
                      <a:gd name="connsiteX19" fmla="*/ 267272 w 517208"/>
                      <a:gd name="connsiteY19" fmla="*/ 517578 h 5349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</a:cxnLst>
                    <a:rect l="l" t="t" r="r" b="b"/>
                    <a:pathLst>
                      <a:path w="517208" h="534998">
                        <a:moveTo>
                          <a:pt x="308325" y="4371"/>
                        </a:moveTo>
                        <a:cubicBezTo>
                          <a:pt x="168402" y="-22109"/>
                          <a:pt x="32290" y="74475"/>
                          <a:pt x="4858" y="219541"/>
                        </a:cubicBezTo>
                        <a:cubicBezTo>
                          <a:pt x="-22574" y="364606"/>
                          <a:pt x="68961" y="504148"/>
                          <a:pt x="208884" y="530627"/>
                        </a:cubicBezTo>
                        <a:cubicBezTo>
                          <a:pt x="348806" y="557107"/>
                          <a:pt x="484918" y="460523"/>
                          <a:pt x="512350" y="315457"/>
                        </a:cubicBezTo>
                        <a:cubicBezTo>
                          <a:pt x="539782" y="170392"/>
                          <a:pt x="448247" y="30850"/>
                          <a:pt x="308325" y="4371"/>
                        </a:cubicBezTo>
                        <a:close/>
                        <a:moveTo>
                          <a:pt x="371190" y="288787"/>
                        </a:moveTo>
                        <a:cubicBezTo>
                          <a:pt x="345948" y="422328"/>
                          <a:pt x="273082" y="525484"/>
                          <a:pt x="212027" y="513863"/>
                        </a:cubicBezTo>
                        <a:cubicBezTo>
                          <a:pt x="150972" y="502338"/>
                          <a:pt x="120777" y="379751"/>
                          <a:pt x="146019" y="246211"/>
                        </a:cubicBezTo>
                        <a:cubicBezTo>
                          <a:pt x="171260" y="112670"/>
                          <a:pt x="244126" y="9514"/>
                          <a:pt x="305181" y="21135"/>
                        </a:cubicBezTo>
                        <a:cubicBezTo>
                          <a:pt x="366237" y="32660"/>
                          <a:pt x="396431" y="155247"/>
                          <a:pt x="371190" y="288787"/>
                        </a:cubicBezTo>
                        <a:close/>
                        <a:moveTo>
                          <a:pt x="21622" y="222779"/>
                        </a:moveTo>
                        <a:cubicBezTo>
                          <a:pt x="43625" y="106193"/>
                          <a:pt x="140399" y="23230"/>
                          <a:pt x="249936" y="17515"/>
                        </a:cubicBezTo>
                        <a:cubicBezTo>
                          <a:pt x="197358" y="49900"/>
                          <a:pt x="149733" y="135054"/>
                          <a:pt x="129255" y="243163"/>
                        </a:cubicBezTo>
                        <a:cubicBezTo>
                          <a:pt x="108871" y="351272"/>
                          <a:pt x="122111" y="447950"/>
                          <a:pt x="159258" y="497290"/>
                        </a:cubicBezTo>
                        <a:cubicBezTo>
                          <a:pt x="59341" y="451951"/>
                          <a:pt x="-476" y="339270"/>
                          <a:pt x="21622" y="222779"/>
                        </a:cubicBezTo>
                        <a:close/>
                        <a:moveTo>
                          <a:pt x="267272" y="517578"/>
                        </a:moveTo>
                        <a:cubicBezTo>
                          <a:pt x="319850" y="485193"/>
                          <a:pt x="367475" y="400039"/>
                          <a:pt x="387954" y="291931"/>
                        </a:cubicBezTo>
                        <a:cubicBezTo>
                          <a:pt x="408432" y="183822"/>
                          <a:pt x="395097" y="87238"/>
                          <a:pt x="357950" y="37804"/>
                        </a:cubicBezTo>
                        <a:cubicBezTo>
                          <a:pt x="457867" y="83047"/>
                          <a:pt x="517684" y="195728"/>
                          <a:pt x="495681" y="312314"/>
                        </a:cubicBezTo>
                        <a:cubicBezTo>
                          <a:pt x="473583" y="428900"/>
                          <a:pt x="376809" y="511958"/>
                          <a:pt x="267272" y="517578"/>
                        </a:cubicBezTo>
                        <a:close/>
                      </a:path>
                    </a:pathLst>
                  </a:custGeom>
                  <a:solidFill>
                    <a:srgbClr val="A3162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713" name="任意多边形: 形状 712">
                  <a:extLst>
                    <a:ext uri="{FF2B5EF4-FFF2-40B4-BE49-F238E27FC236}">
                      <a16:creationId xmlns:a16="http://schemas.microsoft.com/office/drawing/2014/main" id="{C1C8A1B2-1BF8-5B26-5A3A-89B9570C8AD2}"/>
                    </a:ext>
                  </a:extLst>
                </p:cNvPr>
                <p:cNvSpPr/>
                <p:nvPr/>
              </p:nvSpPr>
              <p:spPr>
                <a:xfrm>
                  <a:off x="205263" y="1019270"/>
                  <a:ext cx="616141" cy="272961"/>
                </a:xfrm>
                <a:custGeom>
                  <a:avLst/>
                  <a:gdLst>
                    <a:gd name="connsiteX0" fmla="*/ 604266 w 616141"/>
                    <a:gd name="connsiteY0" fmla="*/ 0 h 272961"/>
                    <a:gd name="connsiteX1" fmla="*/ 601980 w 616141"/>
                    <a:gd name="connsiteY1" fmla="*/ 48101 h 272961"/>
                    <a:gd name="connsiteX2" fmla="*/ 253746 w 616141"/>
                    <a:gd name="connsiteY2" fmla="*/ 216884 h 272961"/>
                    <a:gd name="connsiteX3" fmla="*/ 0 w 616141"/>
                    <a:gd name="connsiteY3" fmla="*/ 29432 h 272961"/>
                    <a:gd name="connsiteX4" fmla="*/ 264890 w 616141"/>
                    <a:gd name="connsiteY4" fmla="*/ 265652 h 272961"/>
                    <a:gd name="connsiteX5" fmla="*/ 613124 w 616141"/>
                    <a:gd name="connsiteY5" fmla="*/ 96869 h 272961"/>
                    <a:gd name="connsiteX6" fmla="*/ 604266 w 616141"/>
                    <a:gd name="connsiteY6" fmla="*/ 0 h 2729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16141" h="272961">
                      <a:moveTo>
                        <a:pt x="604266" y="0"/>
                      </a:moveTo>
                      <a:cubicBezTo>
                        <a:pt x="605695" y="15907"/>
                        <a:pt x="605028" y="32004"/>
                        <a:pt x="601980" y="48101"/>
                      </a:cubicBezTo>
                      <a:cubicBezTo>
                        <a:pt x="578358" y="173165"/>
                        <a:pt x="422434" y="248793"/>
                        <a:pt x="253746" y="216884"/>
                      </a:cubicBezTo>
                      <a:cubicBezTo>
                        <a:pt x="129159" y="193357"/>
                        <a:pt x="32576" y="117729"/>
                        <a:pt x="0" y="29432"/>
                      </a:cubicBezTo>
                      <a:cubicBezTo>
                        <a:pt x="9716" y="137541"/>
                        <a:pt x="117824" y="237839"/>
                        <a:pt x="264890" y="265652"/>
                      </a:cubicBezTo>
                      <a:cubicBezTo>
                        <a:pt x="433578" y="297561"/>
                        <a:pt x="589502" y="222028"/>
                        <a:pt x="613124" y="96869"/>
                      </a:cubicBezTo>
                      <a:cubicBezTo>
                        <a:pt x="619316" y="64198"/>
                        <a:pt x="615791" y="31337"/>
                        <a:pt x="604266" y="0"/>
                      </a:cubicBezTo>
                      <a:close/>
                    </a:path>
                  </a:pathLst>
                </a:custGeom>
                <a:solidFill>
                  <a:srgbClr val="F9B13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83" name="图形 140">
                <a:extLst>
                  <a:ext uri="{FF2B5EF4-FFF2-40B4-BE49-F238E27FC236}">
                    <a16:creationId xmlns:a16="http://schemas.microsoft.com/office/drawing/2014/main" id="{F076B4EA-8BE1-18E6-57BF-9444B66ECCB8}"/>
                  </a:ext>
                </a:extLst>
              </p:cNvPr>
              <p:cNvGrpSpPr/>
              <p:nvPr/>
            </p:nvGrpSpPr>
            <p:grpSpPr>
              <a:xfrm>
                <a:off x="45739" y="1352740"/>
                <a:ext cx="608048" cy="588073"/>
                <a:chOff x="45739" y="1352740"/>
                <a:chExt cx="608048" cy="588073"/>
              </a:xfrm>
            </p:grpSpPr>
            <p:grpSp>
              <p:nvGrpSpPr>
                <p:cNvPr id="694" name="图形 140">
                  <a:extLst>
                    <a:ext uri="{FF2B5EF4-FFF2-40B4-BE49-F238E27FC236}">
                      <a16:creationId xmlns:a16="http://schemas.microsoft.com/office/drawing/2014/main" id="{B839E251-A46C-69C7-FA85-50FE0102B72F}"/>
                    </a:ext>
                  </a:extLst>
                </p:cNvPr>
                <p:cNvGrpSpPr/>
                <p:nvPr/>
              </p:nvGrpSpPr>
              <p:grpSpPr>
                <a:xfrm>
                  <a:off x="190200" y="1844380"/>
                  <a:ext cx="175132" cy="96433"/>
                  <a:chOff x="190200" y="1844380"/>
                  <a:chExt cx="175132" cy="96433"/>
                </a:xfrm>
                <a:solidFill>
                  <a:srgbClr val="F4CF60"/>
                </a:solidFill>
              </p:grpSpPr>
              <p:sp>
                <p:nvSpPr>
                  <p:cNvPr id="707" name="任意多边形: 形状 706">
                    <a:extLst>
                      <a:ext uri="{FF2B5EF4-FFF2-40B4-BE49-F238E27FC236}">
                        <a16:creationId xmlns:a16="http://schemas.microsoft.com/office/drawing/2014/main" id="{D6254BAB-F55D-CBE0-E3D8-A802FC1A25C1}"/>
                      </a:ext>
                    </a:extLst>
                  </p:cNvPr>
                  <p:cNvSpPr/>
                  <p:nvPr/>
                </p:nvSpPr>
                <p:spPr>
                  <a:xfrm rot="-4307057">
                    <a:off x="254954" y="1807841"/>
                    <a:ext cx="45625" cy="169356"/>
                  </a:xfrm>
                  <a:custGeom>
                    <a:avLst/>
                    <a:gdLst>
                      <a:gd name="connsiteX0" fmla="*/ 0 w 45625"/>
                      <a:gd name="connsiteY0" fmla="*/ 0 h 169356"/>
                      <a:gd name="connsiteX1" fmla="*/ 45625 w 45625"/>
                      <a:gd name="connsiteY1" fmla="*/ 0 h 169356"/>
                      <a:gd name="connsiteX2" fmla="*/ 45625 w 45625"/>
                      <a:gd name="connsiteY2" fmla="*/ 169357 h 169356"/>
                      <a:gd name="connsiteX3" fmla="*/ 0 w 45625"/>
                      <a:gd name="connsiteY3" fmla="*/ 169357 h 1693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5625" h="169356">
                        <a:moveTo>
                          <a:pt x="0" y="0"/>
                        </a:moveTo>
                        <a:lnTo>
                          <a:pt x="45625" y="0"/>
                        </a:lnTo>
                        <a:lnTo>
                          <a:pt x="45625" y="169357"/>
                        </a:lnTo>
                        <a:lnTo>
                          <a:pt x="0" y="169357"/>
                        </a:lnTo>
                        <a:close/>
                      </a:path>
                    </a:pathLst>
                  </a:custGeom>
                  <a:solidFill>
                    <a:srgbClr val="F4CF6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08" name="任意多边形: 形状 707">
                    <a:extLst>
                      <a:ext uri="{FF2B5EF4-FFF2-40B4-BE49-F238E27FC236}">
                        <a16:creationId xmlns:a16="http://schemas.microsoft.com/office/drawing/2014/main" id="{2315B617-BA9B-9D25-AE01-D5B4FAC0F6F3}"/>
                      </a:ext>
                    </a:extLst>
                  </p:cNvPr>
                  <p:cNvSpPr/>
                  <p:nvPr/>
                </p:nvSpPr>
                <p:spPr>
                  <a:xfrm>
                    <a:off x="195643" y="1844516"/>
                    <a:ext cx="169544" cy="96297"/>
                  </a:xfrm>
                  <a:custGeom>
                    <a:avLst/>
                    <a:gdLst>
                      <a:gd name="connsiteX0" fmla="*/ 56959 w 169544"/>
                      <a:gd name="connsiteY0" fmla="*/ 39624 h 96297"/>
                      <a:gd name="connsiteX1" fmla="*/ 154019 w 169544"/>
                      <a:gd name="connsiteY1" fmla="*/ 95917 h 96297"/>
                      <a:gd name="connsiteX2" fmla="*/ 155258 w 169544"/>
                      <a:gd name="connsiteY2" fmla="*/ 96298 h 96297"/>
                      <a:gd name="connsiteX3" fmla="*/ 169545 w 169544"/>
                      <a:gd name="connsiteY3" fmla="*/ 52959 h 96297"/>
                      <a:gd name="connsiteX4" fmla="*/ 8763 w 169544"/>
                      <a:gd name="connsiteY4" fmla="*/ 0 h 96297"/>
                      <a:gd name="connsiteX5" fmla="*/ 0 w 169544"/>
                      <a:gd name="connsiteY5" fmla="*/ 26479 h 96297"/>
                      <a:gd name="connsiteX6" fmla="*/ 56959 w 169544"/>
                      <a:gd name="connsiteY6" fmla="*/ 39624 h 962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69544" h="96297">
                        <a:moveTo>
                          <a:pt x="56959" y="39624"/>
                        </a:moveTo>
                        <a:cubicBezTo>
                          <a:pt x="100489" y="53912"/>
                          <a:pt x="135922" y="75248"/>
                          <a:pt x="154019" y="95917"/>
                        </a:cubicBezTo>
                        <a:lnTo>
                          <a:pt x="155258" y="96298"/>
                        </a:lnTo>
                        <a:lnTo>
                          <a:pt x="169545" y="52959"/>
                        </a:lnTo>
                        <a:lnTo>
                          <a:pt x="8763" y="0"/>
                        </a:lnTo>
                        <a:lnTo>
                          <a:pt x="0" y="26479"/>
                        </a:lnTo>
                        <a:cubicBezTo>
                          <a:pt x="17716" y="28766"/>
                          <a:pt x="37147" y="33052"/>
                          <a:pt x="56959" y="39624"/>
                        </a:cubicBezTo>
                        <a:close/>
                      </a:path>
                    </a:pathLst>
                  </a:custGeom>
                  <a:solidFill>
                    <a:srgbClr val="F4CF6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695" name="任意多边形: 形状 694">
                  <a:extLst>
                    <a:ext uri="{FF2B5EF4-FFF2-40B4-BE49-F238E27FC236}">
                      <a16:creationId xmlns:a16="http://schemas.microsoft.com/office/drawing/2014/main" id="{F84532D4-AB7C-B68A-D279-5EBDBBEC6613}"/>
                    </a:ext>
                  </a:extLst>
                </p:cNvPr>
                <p:cNvSpPr/>
                <p:nvPr/>
              </p:nvSpPr>
              <p:spPr>
                <a:xfrm>
                  <a:off x="335291" y="1352740"/>
                  <a:ext cx="180769" cy="180689"/>
                </a:xfrm>
                <a:custGeom>
                  <a:avLst/>
                  <a:gdLst>
                    <a:gd name="connsiteX0" fmla="*/ 90381 w 180769"/>
                    <a:gd name="connsiteY0" fmla="*/ 180689 h 180689"/>
                    <a:gd name="connsiteX1" fmla="*/ 62091 w 180769"/>
                    <a:gd name="connsiteY1" fmla="*/ 176117 h 180689"/>
                    <a:gd name="connsiteX2" fmla="*/ 4560 w 180769"/>
                    <a:gd name="connsiteY2" fmla="*/ 62103 h 180689"/>
                    <a:gd name="connsiteX3" fmla="*/ 90381 w 180769"/>
                    <a:gd name="connsiteY3" fmla="*/ 0 h 180689"/>
                    <a:gd name="connsiteX4" fmla="*/ 118670 w 180769"/>
                    <a:gd name="connsiteY4" fmla="*/ 4572 h 180689"/>
                    <a:gd name="connsiteX5" fmla="*/ 171057 w 180769"/>
                    <a:gd name="connsiteY5" fmla="*/ 49721 h 180689"/>
                    <a:gd name="connsiteX6" fmla="*/ 176201 w 180769"/>
                    <a:gd name="connsiteY6" fmla="*/ 118681 h 180689"/>
                    <a:gd name="connsiteX7" fmla="*/ 90381 w 180769"/>
                    <a:gd name="connsiteY7" fmla="*/ 180689 h 180689"/>
                    <a:gd name="connsiteX8" fmla="*/ 90381 w 180769"/>
                    <a:gd name="connsiteY8" fmla="*/ 11335 h 180689"/>
                    <a:gd name="connsiteX9" fmla="*/ 15324 w 180769"/>
                    <a:gd name="connsiteY9" fmla="*/ 65627 h 180689"/>
                    <a:gd name="connsiteX10" fmla="*/ 65711 w 180769"/>
                    <a:gd name="connsiteY10" fmla="*/ 165354 h 180689"/>
                    <a:gd name="connsiteX11" fmla="*/ 90381 w 180769"/>
                    <a:gd name="connsiteY11" fmla="*/ 169354 h 180689"/>
                    <a:gd name="connsiteX12" fmla="*/ 165438 w 180769"/>
                    <a:gd name="connsiteY12" fmla="*/ 115062 h 180689"/>
                    <a:gd name="connsiteX13" fmla="*/ 160961 w 180769"/>
                    <a:gd name="connsiteY13" fmla="*/ 54769 h 180689"/>
                    <a:gd name="connsiteX14" fmla="*/ 115146 w 180769"/>
                    <a:gd name="connsiteY14" fmla="*/ 15335 h 180689"/>
                    <a:gd name="connsiteX15" fmla="*/ 90381 w 180769"/>
                    <a:gd name="connsiteY15" fmla="*/ 11335 h 1806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0769" h="180689">
                      <a:moveTo>
                        <a:pt x="90381" y="180689"/>
                      </a:moveTo>
                      <a:cubicBezTo>
                        <a:pt x="80856" y="180689"/>
                        <a:pt x="71331" y="179165"/>
                        <a:pt x="62091" y="176117"/>
                      </a:cubicBezTo>
                      <a:cubicBezTo>
                        <a:pt x="14752" y="160496"/>
                        <a:pt x="-11061" y="109347"/>
                        <a:pt x="4560" y="62103"/>
                      </a:cubicBezTo>
                      <a:cubicBezTo>
                        <a:pt x="16752" y="24955"/>
                        <a:pt x="51328" y="0"/>
                        <a:pt x="90381" y="0"/>
                      </a:cubicBezTo>
                      <a:cubicBezTo>
                        <a:pt x="99906" y="0"/>
                        <a:pt x="109431" y="1524"/>
                        <a:pt x="118670" y="4572"/>
                      </a:cubicBezTo>
                      <a:cubicBezTo>
                        <a:pt x="141625" y="12097"/>
                        <a:pt x="160199" y="28099"/>
                        <a:pt x="171057" y="49721"/>
                      </a:cubicBezTo>
                      <a:cubicBezTo>
                        <a:pt x="181916" y="71247"/>
                        <a:pt x="183726" y="95726"/>
                        <a:pt x="176201" y="118681"/>
                      </a:cubicBezTo>
                      <a:cubicBezTo>
                        <a:pt x="163914" y="155734"/>
                        <a:pt x="129433" y="180689"/>
                        <a:pt x="90381" y="180689"/>
                      </a:cubicBezTo>
                      <a:close/>
                      <a:moveTo>
                        <a:pt x="90381" y="11335"/>
                      </a:moveTo>
                      <a:cubicBezTo>
                        <a:pt x="56186" y="11335"/>
                        <a:pt x="26087" y="33147"/>
                        <a:pt x="15324" y="65627"/>
                      </a:cubicBezTo>
                      <a:cubicBezTo>
                        <a:pt x="1703" y="106966"/>
                        <a:pt x="24277" y="151733"/>
                        <a:pt x="65711" y="165354"/>
                      </a:cubicBezTo>
                      <a:cubicBezTo>
                        <a:pt x="73712" y="168021"/>
                        <a:pt x="81999" y="169354"/>
                        <a:pt x="90381" y="169354"/>
                      </a:cubicBezTo>
                      <a:cubicBezTo>
                        <a:pt x="124575" y="169354"/>
                        <a:pt x="154674" y="147542"/>
                        <a:pt x="165438" y="115062"/>
                      </a:cubicBezTo>
                      <a:cubicBezTo>
                        <a:pt x="172010" y="95059"/>
                        <a:pt x="170391" y="73628"/>
                        <a:pt x="160961" y="54769"/>
                      </a:cubicBezTo>
                      <a:cubicBezTo>
                        <a:pt x="151436" y="35909"/>
                        <a:pt x="135148" y="21908"/>
                        <a:pt x="115146" y="15335"/>
                      </a:cubicBezTo>
                      <a:cubicBezTo>
                        <a:pt x="107049" y="12668"/>
                        <a:pt x="98667" y="11335"/>
                        <a:pt x="90381" y="11335"/>
                      </a:cubicBezTo>
                      <a:close/>
                    </a:path>
                  </a:pathLst>
                </a:custGeom>
                <a:solidFill>
                  <a:srgbClr val="FF7D2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696" name="图形 140">
                  <a:extLst>
                    <a:ext uri="{FF2B5EF4-FFF2-40B4-BE49-F238E27FC236}">
                      <a16:creationId xmlns:a16="http://schemas.microsoft.com/office/drawing/2014/main" id="{0B2926B8-A329-3582-6E56-3453EFB13B53}"/>
                    </a:ext>
                  </a:extLst>
                </p:cNvPr>
                <p:cNvGrpSpPr/>
                <p:nvPr/>
              </p:nvGrpSpPr>
              <p:grpSpPr>
                <a:xfrm>
                  <a:off x="316420" y="1394243"/>
                  <a:ext cx="214693" cy="109312"/>
                  <a:chOff x="316420" y="1394243"/>
                  <a:chExt cx="214693" cy="109312"/>
                </a:xfrm>
                <a:solidFill>
                  <a:srgbClr val="F4CF60"/>
                </a:solidFill>
              </p:grpSpPr>
              <p:sp>
                <p:nvSpPr>
                  <p:cNvPr id="705" name="任意多边形: 形状 704">
                    <a:extLst>
                      <a:ext uri="{FF2B5EF4-FFF2-40B4-BE49-F238E27FC236}">
                        <a16:creationId xmlns:a16="http://schemas.microsoft.com/office/drawing/2014/main" id="{313D1336-1C46-6DEC-2AB7-E0AC88D633E2}"/>
                      </a:ext>
                    </a:extLst>
                  </p:cNvPr>
                  <p:cNvSpPr/>
                  <p:nvPr/>
                </p:nvSpPr>
                <p:spPr>
                  <a:xfrm rot="-4306730">
                    <a:off x="400951" y="1343405"/>
                    <a:ext cx="45626" cy="210988"/>
                  </a:xfrm>
                  <a:custGeom>
                    <a:avLst/>
                    <a:gdLst>
                      <a:gd name="connsiteX0" fmla="*/ 0 w 45626"/>
                      <a:gd name="connsiteY0" fmla="*/ 0 h 210988"/>
                      <a:gd name="connsiteX1" fmla="*/ 45627 w 45626"/>
                      <a:gd name="connsiteY1" fmla="*/ 0 h 210988"/>
                      <a:gd name="connsiteX2" fmla="*/ 45627 w 45626"/>
                      <a:gd name="connsiteY2" fmla="*/ 210988 h 210988"/>
                      <a:gd name="connsiteX3" fmla="*/ 0 w 45626"/>
                      <a:gd name="connsiteY3" fmla="*/ 210988 h 2109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5626" h="210988">
                        <a:moveTo>
                          <a:pt x="0" y="0"/>
                        </a:moveTo>
                        <a:lnTo>
                          <a:pt x="45627" y="0"/>
                        </a:lnTo>
                        <a:lnTo>
                          <a:pt x="45627" y="210988"/>
                        </a:lnTo>
                        <a:lnTo>
                          <a:pt x="0" y="210988"/>
                        </a:lnTo>
                        <a:close/>
                      </a:path>
                    </a:pathLst>
                  </a:custGeom>
                  <a:solidFill>
                    <a:srgbClr val="F4CF6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06" name="任意多边形: 形状 705">
                    <a:extLst>
                      <a:ext uri="{FF2B5EF4-FFF2-40B4-BE49-F238E27FC236}">
                        <a16:creationId xmlns:a16="http://schemas.microsoft.com/office/drawing/2014/main" id="{2EA4FF03-014D-AF55-4787-9A17D83C133E}"/>
                      </a:ext>
                    </a:extLst>
                  </p:cNvPr>
                  <p:cNvSpPr/>
                  <p:nvPr/>
                </p:nvSpPr>
                <p:spPr>
                  <a:xfrm>
                    <a:off x="316420" y="1417510"/>
                    <a:ext cx="214693" cy="86010"/>
                  </a:xfrm>
                  <a:custGeom>
                    <a:avLst/>
                    <a:gdLst>
                      <a:gd name="connsiteX0" fmla="*/ 206597 w 214693"/>
                      <a:gd name="connsiteY0" fmla="*/ 40005 h 86010"/>
                      <a:gd name="connsiteX1" fmla="*/ 84011 w 214693"/>
                      <a:gd name="connsiteY1" fmla="*/ 40005 h 86010"/>
                      <a:gd name="connsiteX2" fmla="*/ 6572 w 214693"/>
                      <a:gd name="connsiteY2" fmla="*/ 0 h 86010"/>
                      <a:gd name="connsiteX3" fmla="*/ 0 w 214693"/>
                      <a:gd name="connsiteY3" fmla="*/ 20002 h 86010"/>
                      <a:gd name="connsiteX4" fmla="*/ 200406 w 214693"/>
                      <a:gd name="connsiteY4" fmla="*/ 86011 h 86010"/>
                      <a:gd name="connsiteX5" fmla="*/ 214693 w 214693"/>
                      <a:gd name="connsiteY5" fmla="*/ 42672 h 86010"/>
                      <a:gd name="connsiteX6" fmla="*/ 206597 w 214693"/>
                      <a:gd name="connsiteY6" fmla="*/ 40005 h 860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14693" h="86010">
                        <a:moveTo>
                          <a:pt x="206597" y="40005"/>
                        </a:moveTo>
                        <a:cubicBezTo>
                          <a:pt x="194310" y="58579"/>
                          <a:pt x="141637" y="58960"/>
                          <a:pt x="84011" y="40005"/>
                        </a:cubicBezTo>
                        <a:cubicBezTo>
                          <a:pt x="51625" y="29337"/>
                          <a:pt x="24289" y="14764"/>
                          <a:pt x="6572" y="0"/>
                        </a:cubicBezTo>
                        <a:lnTo>
                          <a:pt x="0" y="20002"/>
                        </a:lnTo>
                        <a:lnTo>
                          <a:pt x="200406" y="86011"/>
                        </a:lnTo>
                        <a:lnTo>
                          <a:pt x="214693" y="42672"/>
                        </a:lnTo>
                        <a:lnTo>
                          <a:pt x="206597" y="40005"/>
                        </a:lnTo>
                        <a:close/>
                      </a:path>
                    </a:pathLst>
                  </a:custGeom>
                  <a:solidFill>
                    <a:srgbClr val="F4CF6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697" name="图形 140">
                  <a:extLst>
                    <a:ext uri="{FF2B5EF4-FFF2-40B4-BE49-F238E27FC236}">
                      <a16:creationId xmlns:a16="http://schemas.microsoft.com/office/drawing/2014/main" id="{C30986C0-6DBD-516D-6355-DFF5CD7F4381}"/>
                    </a:ext>
                  </a:extLst>
                </p:cNvPr>
                <p:cNvGrpSpPr/>
                <p:nvPr/>
              </p:nvGrpSpPr>
              <p:grpSpPr>
                <a:xfrm>
                  <a:off x="45739" y="1406609"/>
                  <a:ext cx="608037" cy="533769"/>
                  <a:chOff x="45739" y="1406609"/>
                  <a:chExt cx="608037" cy="533769"/>
                </a:xfrm>
              </p:grpSpPr>
              <p:sp>
                <p:nvSpPr>
                  <p:cNvPr id="699" name="任意多边形: 形状 698">
                    <a:extLst>
                      <a:ext uri="{FF2B5EF4-FFF2-40B4-BE49-F238E27FC236}">
                        <a16:creationId xmlns:a16="http://schemas.microsoft.com/office/drawing/2014/main" id="{691B725F-EED2-7EAA-F847-A31554C4A7F2}"/>
                      </a:ext>
                    </a:extLst>
                  </p:cNvPr>
                  <p:cNvSpPr/>
                  <p:nvPr/>
                </p:nvSpPr>
                <p:spPr>
                  <a:xfrm>
                    <a:off x="45739" y="1433775"/>
                    <a:ext cx="608037" cy="479249"/>
                  </a:xfrm>
                  <a:custGeom>
                    <a:avLst/>
                    <a:gdLst>
                      <a:gd name="connsiteX0" fmla="*/ 599294 w 608037"/>
                      <a:gd name="connsiteY0" fmla="*/ 336827 h 479249"/>
                      <a:gd name="connsiteX1" fmla="*/ 231915 w 608037"/>
                      <a:gd name="connsiteY1" fmla="*/ 458557 h 479249"/>
                      <a:gd name="connsiteX2" fmla="*/ 8744 w 608037"/>
                      <a:gd name="connsiteY2" fmla="*/ 142422 h 479249"/>
                      <a:gd name="connsiteX3" fmla="*/ 376123 w 608037"/>
                      <a:gd name="connsiteY3" fmla="*/ 20692 h 479249"/>
                      <a:gd name="connsiteX4" fmla="*/ 599294 w 608037"/>
                      <a:gd name="connsiteY4" fmla="*/ 336827 h 4792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08037" h="479249">
                        <a:moveTo>
                          <a:pt x="599294" y="336827"/>
                        </a:moveTo>
                        <a:cubicBezTo>
                          <a:pt x="559479" y="457795"/>
                          <a:pt x="394983" y="512278"/>
                          <a:pt x="231915" y="458557"/>
                        </a:cubicBezTo>
                        <a:cubicBezTo>
                          <a:pt x="68847" y="404836"/>
                          <a:pt x="-31071" y="263294"/>
                          <a:pt x="8744" y="142422"/>
                        </a:cubicBezTo>
                        <a:cubicBezTo>
                          <a:pt x="48558" y="21454"/>
                          <a:pt x="213055" y="-33029"/>
                          <a:pt x="376123" y="20692"/>
                        </a:cubicBezTo>
                        <a:cubicBezTo>
                          <a:pt x="539191" y="74413"/>
                          <a:pt x="639108" y="215955"/>
                          <a:pt x="599294" y="336827"/>
                        </a:cubicBezTo>
                        <a:close/>
                      </a:path>
                    </a:pathLst>
                  </a:custGeom>
                  <a:solidFill>
                    <a:srgbClr val="F9B13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700" name="图形 140">
                    <a:extLst>
                      <a:ext uri="{FF2B5EF4-FFF2-40B4-BE49-F238E27FC236}">
                        <a16:creationId xmlns:a16="http://schemas.microsoft.com/office/drawing/2014/main" id="{BD73B3AD-53E7-260C-9B42-828CB73EEAF8}"/>
                      </a:ext>
                    </a:extLst>
                  </p:cNvPr>
                  <p:cNvGrpSpPr/>
                  <p:nvPr/>
                </p:nvGrpSpPr>
                <p:grpSpPr>
                  <a:xfrm>
                    <a:off x="137130" y="1463897"/>
                    <a:ext cx="437797" cy="351567"/>
                    <a:chOff x="137130" y="1463897"/>
                    <a:chExt cx="437797" cy="351567"/>
                  </a:xfrm>
                  <a:solidFill>
                    <a:srgbClr val="FDDD70"/>
                  </a:solidFill>
                </p:grpSpPr>
                <p:sp>
                  <p:nvSpPr>
                    <p:cNvPr id="702" name="任意多边形: 形状 701">
                      <a:extLst>
                        <a:ext uri="{FF2B5EF4-FFF2-40B4-BE49-F238E27FC236}">
                          <a16:creationId xmlns:a16="http://schemas.microsoft.com/office/drawing/2014/main" id="{D2B68E18-3807-BC67-1C09-85D75798BDE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3267" y="1466659"/>
                      <a:ext cx="233535" cy="348805"/>
                    </a:xfrm>
                    <a:custGeom>
                      <a:avLst/>
                      <a:gdLst>
                        <a:gd name="connsiteX0" fmla="*/ 224314 w 233535"/>
                        <a:gd name="connsiteY0" fmla="*/ 29337 h 348805"/>
                        <a:gd name="connsiteX1" fmla="*/ 180880 w 233535"/>
                        <a:gd name="connsiteY1" fmla="*/ 11240 h 348805"/>
                        <a:gd name="connsiteX2" fmla="*/ 135160 w 233535"/>
                        <a:gd name="connsiteY2" fmla="*/ 0 h 348805"/>
                        <a:gd name="connsiteX3" fmla="*/ 23813 w 233535"/>
                        <a:gd name="connsiteY3" fmla="*/ 176213 h 348805"/>
                        <a:gd name="connsiteX4" fmla="*/ 0 w 233535"/>
                        <a:gd name="connsiteY4" fmla="*/ 297275 h 348805"/>
                        <a:gd name="connsiteX5" fmla="*/ 74676 w 233535"/>
                        <a:gd name="connsiteY5" fmla="*/ 333851 h 348805"/>
                        <a:gd name="connsiteX6" fmla="*/ 156401 w 233535"/>
                        <a:gd name="connsiteY6" fmla="*/ 348806 h 348805"/>
                        <a:gd name="connsiteX7" fmla="*/ 209169 w 233535"/>
                        <a:gd name="connsiteY7" fmla="*/ 237268 h 348805"/>
                        <a:gd name="connsiteX8" fmla="*/ 224314 w 233535"/>
                        <a:gd name="connsiteY8" fmla="*/ 29337 h 3488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233535" h="348805">
                          <a:moveTo>
                            <a:pt x="224314" y="29337"/>
                          </a:moveTo>
                          <a:cubicBezTo>
                            <a:pt x="210693" y="22384"/>
                            <a:pt x="196120" y="16288"/>
                            <a:pt x="180880" y="11240"/>
                          </a:cubicBezTo>
                          <a:cubicBezTo>
                            <a:pt x="165640" y="6191"/>
                            <a:pt x="150305" y="2477"/>
                            <a:pt x="135160" y="0"/>
                          </a:cubicBezTo>
                          <a:cubicBezTo>
                            <a:pt x="96012" y="28194"/>
                            <a:pt x="52197" y="90107"/>
                            <a:pt x="23813" y="176213"/>
                          </a:cubicBezTo>
                          <a:cubicBezTo>
                            <a:pt x="9334" y="220123"/>
                            <a:pt x="1905" y="261271"/>
                            <a:pt x="0" y="297275"/>
                          </a:cubicBezTo>
                          <a:cubicBezTo>
                            <a:pt x="22003" y="312230"/>
                            <a:pt x="47054" y="324707"/>
                            <a:pt x="74676" y="333851"/>
                          </a:cubicBezTo>
                          <a:cubicBezTo>
                            <a:pt x="102203" y="342900"/>
                            <a:pt x="129826" y="347758"/>
                            <a:pt x="156401" y="348806"/>
                          </a:cubicBezTo>
                          <a:cubicBezTo>
                            <a:pt x="176213" y="318707"/>
                            <a:pt x="194691" y="281178"/>
                            <a:pt x="209169" y="237268"/>
                          </a:cubicBezTo>
                          <a:cubicBezTo>
                            <a:pt x="237554" y="151162"/>
                            <a:pt x="239078" y="75343"/>
                            <a:pt x="224314" y="29337"/>
                          </a:cubicBezTo>
                          <a:close/>
                        </a:path>
                      </a:pathLst>
                    </a:custGeom>
                    <a:solidFill>
                      <a:srgbClr val="FDDD70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03" name="任意多边形: 形状 702">
                      <a:extLst>
                        <a:ext uri="{FF2B5EF4-FFF2-40B4-BE49-F238E27FC236}">
                          <a16:creationId xmlns:a16="http://schemas.microsoft.com/office/drawing/2014/main" id="{6A031C24-AFB6-E304-59F0-293AACE08BA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37130" y="1463897"/>
                      <a:ext cx="159763" cy="258984"/>
                    </a:xfrm>
                    <a:custGeom>
                      <a:avLst/>
                      <a:gdLst>
                        <a:gd name="connsiteX0" fmla="*/ 48797 w 159763"/>
                        <a:gd name="connsiteY0" fmla="*/ 258985 h 258984"/>
                        <a:gd name="connsiteX1" fmla="*/ 71467 w 159763"/>
                        <a:gd name="connsiteY1" fmla="*/ 163068 h 258984"/>
                        <a:gd name="connsiteX2" fmla="*/ 159764 w 159763"/>
                        <a:gd name="connsiteY2" fmla="*/ 0 h 258984"/>
                        <a:gd name="connsiteX3" fmla="*/ 91183 w 159763"/>
                        <a:gd name="connsiteY3" fmla="*/ 16954 h 258984"/>
                        <a:gd name="connsiteX4" fmla="*/ 124 w 159763"/>
                        <a:gd name="connsiteY4" fmla="*/ 138303 h 258984"/>
                        <a:gd name="connsiteX5" fmla="*/ 48797 w 159763"/>
                        <a:gd name="connsiteY5" fmla="*/ 258985 h 25898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59763" h="258984">
                          <a:moveTo>
                            <a:pt x="48797" y="258985"/>
                          </a:moveTo>
                          <a:cubicBezTo>
                            <a:pt x="53083" y="228409"/>
                            <a:pt x="60608" y="196215"/>
                            <a:pt x="71467" y="163068"/>
                          </a:cubicBezTo>
                          <a:cubicBezTo>
                            <a:pt x="93565" y="95917"/>
                            <a:pt x="124807" y="39814"/>
                            <a:pt x="159764" y="0"/>
                          </a:cubicBezTo>
                          <a:cubicBezTo>
                            <a:pt x="135094" y="2286"/>
                            <a:pt x="111853" y="8096"/>
                            <a:pt x="91183" y="16954"/>
                          </a:cubicBezTo>
                          <a:cubicBezTo>
                            <a:pt x="50131" y="45148"/>
                            <a:pt x="17365" y="86868"/>
                            <a:pt x="124" y="138303"/>
                          </a:cubicBezTo>
                          <a:cubicBezTo>
                            <a:pt x="-1685" y="180022"/>
                            <a:pt x="16317" y="222790"/>
                            <a:pt x="48797" y="258985"/>
                          </a:cubicBezTo>
                          <a:close/>
                        </a:path>
                      </a:pathLst>
                    </a:custGeom>
                    <a:solidFill>
                      <a:srgbClr val="FDDD70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04" name="任意多边形: 形状 703">
                      <a:extLst>
                        <a:ext uri="{FF2B5EF4-FFF2-40B4-BE49-F238E27FC236}">
                          <a16:creationId xmlns:a16="http://schemas.microsoft.com/office/drawing/2014/main" id="{EF63D141-4B21-F7DF-95E5-38CAA1D1B2B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52342" y="1536287"/>
                      <a:ext cx="122586" cy="274320"/>
                    </a:xfrm>
                    <a:custGeom>
                      <a:avLst/>
                      <a:gdLst>
                        <a:gd name="connsiteX0" fmla="*/ 110776 w 122586"/>
                        <a:gd name="connsiteY0" fmla="*/ 206121 h 274320"/>
                        <a:gd name="connsiteX1" fmla="*/ 109633 w 122586"/>
                        <a:gd name="connsiteY1" fmla="*/ 54388 h 274320"/>
                        <a:gd name="connsiteX2" fmla="*/ 64579 w 122586"/>
                        <a:gd name="connsiteY2" fmla="*/ 0 h 274320"/>
                        <a:gd name="connsiteX3" fmla="*/ 38767 w 122586"/>
                        <a:gd name="connsiteY3" fmla="*/ 183642 h 274320"/>
                        <a:gd name="connsiteX4" fmla="*/ 0 w 122586"/>
                        <a:gd name="connsiteY4" fmla="*/ 274320 h 274320"/>
                        <a:gd name="connsiteX5" fmla="*/ 110776 w 122586"/>
                        <a:gd name="connsiteY5" fmla="*/ 206121 h 27432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22586" h="274320">
                          <a:moveTo>
                            <a:pt x="110776" y="206121"/>
                          </a:moveTo>
                          <a:cubicBezTo>
                            <a:pt x="127540" y="154496"/>
                            <a:pt x="125825" y="101441"/>
                            <a:pt x="109633" y="54388"/>
                          </a:cubicBezTo>
                          <a:cubicBezTo>
                            <a:pt x="98298" y="34957"/>
                            <a:pt x="83058" y="16574"/>
                            <a:pt x="64579" y="0"/>
                          </a:cubicBezTo>
                          <a:cubicBezTo>
                            <a:pt x="68961" y="52769"/>
                            <a:pt x="60865" y="116491"/>
                            <a:pt x="38767" y="183642"/>
                          </a:cubicBezTo>
                          <a:cubicBezTo>
                            <a:pt x="27813" y="216789"/>
                            <a:pt x="14764" y="247174"/>
                            <a:pt x="0" y="274320"/>
                          </a:cubicBezTo>
                          <a:cubicBezTo>
                            <a:pt x="47625" y="264414"/>
                            <a:pt x="87439" y="240792"/>
                            <a:pt x="110776" y="206121"/>
                          </a:cubicBezTo>
                          <a:close/>
                        </a:path>
                      </a:pathLst>
                    </a:custGeom>
                    <a:solidFill>
                      <a:srgbClr val="FDDD70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701" name="任意多边形: 形状 700">
                    <a:extLst>
                      <a:ext uri="{FF2B5EF4-FFF2-40B4-BE49-F238E27FC236}">
                        <a16:creationId xmlns:a16="http://schemas.microsoft.com/office/drawing/2014/main" id="{AC2C0BAB-BAE7-3C06-2F7A-C059DBF2F26F}"/>
                      </a:ext>
                    </a:extLst>
                  </p:cNvPr>
                  <p:cNvSpPr/>
                  <p:nvPr/>
                </p:nvSpPr>
                <p:spPr>
                  <a:xfrm>
                    <a:off x="90654" y="1406609"/>
                    <a:ext cx="518359" cy="533769"/>
                  </a:xfrm>
                  <a:custGeom>
                    <a:avLst/>
                    <a:gdLst>
                      <a:gd name="connsiteX0" fmla="*/ 342923 w 518359"/>
                      <a:gd name="connsiteY0" fmla="*/ 12520 h 533769"/>
                      <a:gd name="connsiteX1" fmla="*/ 13930 w 518359"/>
                      <a:gd name="connsiteY1" fmla="*/ 186161 h 533769"/>
                      <a:gd name="connsiteX2" fmla="*/ 175474 w 518359"/>
                      <a:gd name="connsiteY2" fmla="*/ 521250 h 533769"/>
                      <a:gd name="connsiteX3" fmla="*/ 504467 w 518359"/>
                      <a:gd name="connsiteY3" fmla="*/ 347609 h 533769"/>
                      <a:gd name="connsiteX4" fmla="*/ 342923 w 518359"/>
                      <a:gd name="connsiteY4" fmla="*/ 12520 h 533769"/>
                      <a:gd name="connsiteX5" fmla="*/ 367974 w 518359"/>
                      <a:gd name="connsiteY5" fmla="*/ 302651 h 533769"/>
                      <a:gd name="connsiteX6" fmla="*/ 180712 w 518359"/>
                      <a:gd name="connsiteY6" fmla="*/ 505058 h 533769"/>
                      <a:gd name="connsiteX7" fmla="*/ 150232 w 518359"/>
                      <a:gd name="connsiteY7" fmla="*/ 231023 h 533769"/>
                      <a:gd name="connsiteX8" fmla="*/ 337494 w 518359"/>
                      <a:gd name="connsiteY8" fmla="*/ 28617 h 533769"/>
                      <a:gd name="connsiteX9" fmla="*/ 367974 w 518359"/>
                      <a:gd name="connsiteY9" fmla="*/ 302651 h 533769"/>
                      <a:gd name="connsiteX10" fmla="*/ 30027 w 518359"/>
                      <a:gd name="connsiteY10" fmla="*/ 191399 h 533769"/>
                      <a:gd name="connsiteX11" fmla="*/ 283297 w 518359"/>
                      <a:gd name="connsiteY11" fmla="*/ 17759 h 533769"/>
                      <a:gd name="connsiteX12" fmla="*/ 134135 w 518359"/>
                      <a:gd name="connsiteY12" fmla="*/ 225689 h 533769"/>
                      <a:gd name="connsiteX13" fmla="*/ 130611 w 518359"/>
                      <a:gd name="connsiteY13" fmla="*/ 481531 h 533769"/>
                      <a:gd name="connsiteX14" fmla="*/ 30027 w 518359"/>
                      <a:gd name="connsiteY14" fmla="*/ 191399 h 533769"/>
                      <a:gd name="connsiteX15" fmla="*/ 235005 w 518359"/>
                      <a:gd name="connsiteY15" fmla="*/ 515916 h 533769"/>
                      <a:gd name="connsiteX16" fmla="*/ 384166 w 518359"/>
                      <a:gd name="connsiteY16" fmla="*/ 307985 h 533769"/>
                      <a:gd name="connsiteX17" fmla="*/ 387691 w 518359"/>
                      <a:gd name="connsiteY17" fmla="*/ 52144 h 533769"/>
                      <a:gd name="connsiteX18" fmla="*/ 488275 w 518359"/>
                      <a:gd name="connsiteY18" fmla="*/ 342275 h 533769"/>
                      <a:gd name="connsiteX19" fmla="*/ 235005 w 518359"/>
                      <a:gd name="connsiteY19" fmla="*/ 515916 h 5337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</a:cxnLst>
                    <a:rect l="l" t="t" r="r" b="b"/>
                    <a:pathLst>
                      <a:path w="518359" h="533769">
                        <a:moveTo>
                          <a:pt x="342923" y="12520"/>
                        </a:moveTo>
                        <a:cubicBezTo>
                          <a:pt x="207668" y="-31962"/>
                          <a:pt x="60031" y="45857"/>
                          <a:pt x="13930" y="186161"/>
                        </a:cubicBezTo>
                        <a:cubicBezTo>
                          <a:pt x="-32267" y="326464"/>
                          <a:pt x="40219" y="476768"/>
                          <a:pt x="175474" y="521250"/>
                        </a:cubicBezTo>
                        <a:cubicBezTo>
                          <a:pt x="310729" y="565732"/>
                          <a:pt x="458271" y="487913"/>
                          <a:pt x="504467" y="347609"/>
                        </a:cubicBezTo>
                        <a:cubicBezTo>
                          <a:pt x="550568" y="207306"/>
                          <a:pt x="478178" y="57002"/>
                          <a:pt x="342923" y="12520"/>
                        </a:cubicBezTo>
                        <a:close/>
                        <a:moveTo>
                          <a:pt x="367974" y="302651"/>
                        </a:moveTo>
                        <a:cubicBezTo>
                          <a:pt x="325492" y="431810"/>
                          <a:pt x="239672" y="524393"/>
                          <a:pt x="180712" y="505058"/>
                        </a:cubicBezTo>
                        <a:cubicBezTo>
                          <a:pt x="121657" y="485627"/>
                          <a:pt x="107751" y="360182"/>
                          <a:pt x="150232" y="231023"/>
                        </a:cubicBezTo>
                        <a:cubicBezTo>
                          <a:pt x="192714" y="101864"/>
                          <a:pt x="278439" y="9186"/>
                          <a:pt x="337494" y="28617"/>
                        </a:cubicBezTo>
                        <a:cubicBezTo>
                          <a:pt x="396549" y="48048"/>
                          <a:pt x="410455" y="173588"/>
                          <a:pt x="367974" y="302651"/>
                        </a:cubicBezTo>
                        <a:close/>
                        <a:moveTo>
                          <a:pt x="30027" y="191399"/>
                        </a:moveTo>
                        <a:cubicBezTo>
                          <a:pt x="67079" y="78719"/>
                          <a:pt x="173950" y="9091"/>
                          <a:pt x="283297" y="17759"/>
                        </a:cubicBezTo>
                        <a:cubicBezTo>
                          <a:pt x="226909" y="43000"/>
                          <a:pt x="168520" y="121200"/>
                          <a:pt x="134135" y="225689"/>
                        </a:cubicBezTo>
                        <a:cubicBezTo>
                          <a:pt x="99750" y="330179"/>
                          <a:pt x="100321" y="427715"/>
                          <a:pt x="130611" y="481531"/>
                        </a:cubicBezTo>
                        <a:cubicBezTo>
                          <a:pt x="37456" y="423619"/>
                          <a:pt x="-7025" y="304080"/>
                          <a:pt x="30027" y="191399"/>
                        </a:cubicBezTo>
                        <a:close/>
                        <a:moveTo>
                          <a:pt x="235005" y="515916"/>
                        </a:moveTo>
                        <a:cubicBezTo>
                          <a:pt x="291298" y="490675"/>
                          <a:pt x="349781" y="412475"/>
                          <a:pt x="384166" y="307985"/>
                        </a:cubicBezTo>
                        <a:cubicBezTo>
                          <a:pt x="418552" y="203496"/>
                          <a:pt x="417980" y="105960"/>
                          <a:pt x="387691" y="52144"/>
                        </a:cubicBezTo>
                        <a:cubicBezTo>
                          <a:pt x="480845" y="110056"/>
                          <a:pt x="525327" y="229595"/>
                          <a:pt x="488275" y="342275"/>
                        </a:cubicBezTo>
                        <a:cubicBezTo>
                          <a:pt x="451127" y="454956"/>
                          <a:pt x="344352" y="524584"/>
                          <a:pt x="235005" y="515916"/>
                        </a:cubicBezTo>
                        <a:close/>
                      </a:path>
                    </a:pathLst>
                  </a:custGeom>
                  <a:solidFill>
                    <a:srgbClr val="A3162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698" name="任意多边形: 形状 697">
                  <a:extLst>
                    <a:ext uri="{FF2B5EF4-FFF2-40B4-BE49-F238E27FC236}">
                      <a16:creationId xmlns:a16="http://schemas.microsoft.com/office/drawing/2014/main" id="{4C5CAB59-4114-1370-8C14-D4BE2C65788D}"/>
                    </a:ext>
                  </a:extLst>
                </p:cNvPr>
                <p:cNvSpPr/>
                <p:nvPr/>
              </p:nvSpPr>
              <p:spPr>
                <a:xfrm>
                  <a:off x="45846" y="1623631"/>
                  <a:ext cx="607941" cy="289473"/>
                </a:xfrm>
                <a:custGeom>
                  <a:avLst/>
                  <a:gdLst>
                    <a:gd name="connsiteX0" fmla="*/ 603092 w 607941"/>
                    <a:gd name="connsiteY0" fmla="*/ 49816 h 289473"/>
                    <a:gd name="connsiteX1" fmla="*/ 594519 w 607941"/>
                    <a:gd name="connsiteY1" fmla="*/ 97155 h 289473"/>
                    <a:gd name="connsiteX2" fmla="*/ 227140 w 607941"/>
                    <a:gd name="connsiteY2" fmla="*/ 218884 h 289473"/>
                    <a:gd name="connsiteX3" fmla="*/ 159 w 607941"/>
                    <a:gd name="connsiteY3" fmla="*/ 0 h 289473"/>
                    <a:gd name="connsiteX4" fmla="*/ 231903 w 607941"/>
                    <a:gd name="connsiteY4" fmla="*/ 268795 h 289473"/>
                    <a:gd name="connsiteX5" fmla="*/ 599282 w 607941"/>
                    <a:gd name="connsiteY5" fmla="*/ 147066 h 289473"/>
                    <a:gd name="connsiteX6" fmla="*/ 603092 w 607941"/>
                    <a:gd name="connsiteY6" fmla="*/ 49816 h 2894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07941" h="289473">
                      <a:moveTo>
                        <a:pt x="603092" y="49816"/>
                      </a:moveTo>
                      <a:cubicBezTo>
                        <a:pt x="602425" y="65818"/>
                        <a:pt x="599663" y="81629"/>
                        <a:pt x="594519" y="97155"/>
                      </a:cubicBezTo>
                      <a:cubicBezTo>
                        <a:pt x="554705" y="218122"/>
                        <a:pt x="390208" y="272605"/>
                        <a:pt x="227140" y="218884"/>
                      </a:cubicBezTo>
                      <a:cubicBezTo>
                        <a:pt x="106744" y="179356"/>
                        <a:pt x="20829" y="91726"/>
                        <a:pt x="159" y="0"/>
                      </a:cubicBezTo>
                      <a:cubicBezTo>
                        <a:pt x="-4413" y="108490"/>
                        <a:pt x="89790" y="222028"/>
                        <a:pt x="231903" y="268795"/>
                      </a:cubicBezTo>
                      <a:cubicBezTo>
                        <a:pt x="394971" y="322517"/>
                        <a:pt x="559467" y="267938"/>
                        <a:pt x="599282" y="147066"/>
                      </a:cubicBezTo>
                      <a:cubicBezTo>
                        <a:pt x="609664" y="115348"/>
                        <a:pt x="610426" y="82391"/>
                        <a:pt x="603092" y="49816"/>
                      </a:cubicBezTo>
                      <a:close/>
                    </a:path>
                  </a:pathLst>
                </a:custGeom>
                <a:solidFill>
                  <a:srgbClr val="F9B13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84" name="任意多边形: 形状 683">
                <a:extLst>
                  <a:ext uri="{FF2B5EF4-FFF2-40B4-BE49-F238E27FC236}">
                    <a16:creationId xmlns:a16="http://schemas.microsoft.com/office/drawing/2014/main" id="{7315FFC8-B963-B33B-D645-65869A7770D7}"/>
                  </a:ext>
                </a:extLst>
              </p:cNvPr>
              <p:cNvSpPr/>
              <p:nvPr/>
            </p:nvSpPr>
            <p:spPr>
              <a:xfrm>
                <a:off x="193071" y="1990058"/>
                <a:ext cx="64293" cy="64389"/>
              </a:xfrm>
              <a:custGeom>
                <a:avLst/>
                <a:gdLst>
                  <a:gd name="connsiteX0" fmla="*/ 64294 w 64293"/>
                  <a:gd name="connsiteY0" fmla="*/ 32195 h 64389"/>
                  <a:gd name="connsiteX1" fmla="*/ 32099 w 64293"/>
                  <a:gd name="connsiteY1" fmla="*/ 64389 h 64389"/>
                  <a:gd name="connsiteX2" fmla="*/ 0 w 64293"/>
                  <a:gd name="connsiteY2" fmla="*/ 32195 h 64389"/>
                  <a:gd name="connsiteX3" fmla="*/ 32099 w 64293"/>
                  <a:gd name="connsiteY3" fmla="*/ 0 h 64389"/>
                  <a:gd name="connsiteX4" fmla="*/ 64294 w 64293"/>
                  <a:gd name="connsiteY4" fmla="*/ 32195 h 64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293" h="64389">
                    <a:moveTo>
                      <a:pt x="64294" y="32195"/>
                    </a:moveTo>
                    <a:cubicBezTo>
                      <a:pt x="64294" y="49911"/>
                      <a:pt x="49911" y="64389"/>
                      <a:pt x="32099" y="64389"/>
                    </a:cubicBezTo>
                    <a:cubicBezTo>
                      <a:pt x="14383" y="64389"/>
                      <a:pt x="0" y="50006"/>
                      <a:pt x="0" y="32195"/>
                    </a:cubicBezTo>
                    <a:cubicBezTo>
                      <a:pt x="0" y="14383"/>
                      <a:pt x="14383" y="0"/>
                      <a:pt x="32099" y="0"/>
                    </a:cubicBezTo>
                    <a:cubicBezTo>
                      <a:pt x="49911" y="95"/>
                      <a:pt x="64294" y="14478"/>
                      <a:pt x="64294" y="32195"/>
                    </a:cubicBezTo>
                    <a:close/>
                  </a:path>
                </a:pathLst>
              </a:custGeom>
              <a:solidFill>
                <a:srgbClr val="67FF4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5" name="任意多边形: 形状 684">
                <a:extLst>
                  <a:ext uri="{FF2B5EF4-FFF2-40B4-BE49-F238E27FC236}">
                    <a16:creationId xmlns:a16="http://schemas.microsoft.com/office/drawing/2014/main" id="{9F3F83F1-A234-931E-30D7-854E35C47BA5}"/>
                  </a:ext>
                </a:extLst>
              </p:cNvPr>
              <p:cNvSpPr/>
              <p:nvPr/>
            </p:nvSpPr>
            <p:spPr>
              <a:xfrm>
                <a:off x="193071" y="2013775"/>
                <a:ext cx="64293" cy="40671"/>
              </a:xfrm>
              <a:custGeom>
                <a:avLst/>
                <a:gdLst>
                  <a:gd name="connsiteX0" fmla="*/ 32099 w 64293"/>
                  <a:gd name="connsiteY0" fmla="*/ 23622 h 40671"/>
                  <a:gd name="connsiteX1" fmla="*/ 1143 w 64293"/>
                  <a:gd name="connsiteY1" fmla="*/ 0 h 40671"/>
                  <a:gd name="connsiteX2" fmla="*/ 0 w 64293"/>
                  <a:gd name="connsiteY2" fmla="*/ 8477 h 40671"/>
                  <a:gd name="connsiteX3" fmla="*/ 32099 w 64293"/>
                  <a:gd name="connsiteY3" fmla="*/ 40672 h 40671"/>
                  <a:gd name="connsiteX4" fmla="*/ 64294 w 64293"/>
                  <a:gd name="connsiteY4" fmla="*/ 8477 h 40671"/>
                  <a:gd name="connsiteX5" fmla="*/ 63151 w 64293"/>
                  <a:gd name="connsiteY5" fmla="*/ 0 h 40671"/>
                  <a:gd name="connsiteX6" fmla="*/ 32099 w 64293"/>
                  <a:gd name="connsiteY6" fmla="*/ 23622 h 40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4293" h="40671">
                    <a:moveTo>
                      <a:pt x="32099" y="23622"/>
                    </a:moveTo>
                    <a:cubicBezTo>
                      <a:pt x="17335" y="23622"/>
                      <a:pt x="4858" y="13621"/>
                      <a:pt x="1143" y="0"/>
                    </a:cubicBezTo>
                    <a:cubicBezTo>
                      <a:pt x="381" y="2667"/>
                      <a:pt x="0" y="5525"/>
                      <a:pt x="0" y="8477"/>
                    </a:cubicBezTo>
                    <a:cubicBezTo>
                      <a:pt x="0" y="26194"/>
                      <a:pt x="14383" y="40672"/>
                      <a:pt x="32099" y="40672"/>
                    </a:cubicBezTo>
                    <a:cubicBezTo>
                      <a:pt x="49911" y="40672"/>
                      <a:pt x="64294" y="26289"/>
                      <a:pt x="64294" y="8477"/>
                    </a:cubicBezTo>
                    <a:cubicBezTo>
                      <a:pt x="64294" y="5525"/>
                      <a:pt x="63817" y="2667"/>
                      <a:pt x="63151" y="0"/>
                    </a:cubicBezTo>
                    <a:cubicBezTo>
                      <a:pt x="59341" y="13621"/>
                      <a:pt x="46958" y="23622"/>
                      <a:pt x="32099" y="23622"/>
                    </a:cubicBezTo>
                    <a:close/>
                  </a:path>
                </a:pathLst>
              </a:custGeom>
              <a:solidFill>
                <a:srgbClr val="00BF1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6" name="任意多边形: 形状 685">
                <a:extLst>
                  <a:ext uri="{FF2B5EF4-FFF2-40B4-BE49-F238E27FC236}">
                    <a16:creationId xmlns:a16="http://schemas.microsoft.com/office/drawing/2014/main" id="{7D30578D-EE6A-F835-A095-21262EF1147D}"/>
                  </a:ext>
                </a:extLst>
              </p:cNvPr>
              <p:cNvSpPr/>
              <p:nvPr/>
            </p:nvSpPr>
            <p:spPr>
              <a:xfrm rot="-4035033">
                <a:off x="179998" y="2034226"/>
                <a:ext cx="45624" cy="67912"/>
              </a:xfrm>
              <a:custGeom>
                <a:avLst/>
                <a:gdLst>
                  <a:gd name="connsiteX0" fmla="*/ 0 w 45624"/>
                  <a:gd name="connsiteY0" fmla="*/ 0 h 67912"/>
                  <a:gd name="connsiteX1" fmla="*/ 45625 w 45624"/>
                  <a:gd name="connsiteY1" fmla="*/ 0 h 67912"/>
                  <a:gd name="connsiteX2" fmla="*/ 45625 w 45624"/>
                  <a:gd name="connsiteY2" fmla="*/ 67913 h 67912"/>
                  <a:gd name="connsiteX3" fmla="*/ 0 w 45624"/>
                  <a:gd name="connsiteY3" fmla="*/ 67913 h 67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624" h="67912">
                    <a:moveTo>
                      <a:pt x="0" y="0"/>
                    </a:moveTo>
                    <a:lnTo>
                      <a:pt x="45625" y="0"/>
                    </a:lnTo>
                    <a:lnTo>
                      <a:pt x="45625" y="67913"/>
                    </a:lnTo>
                    <a:lnTo>
                      <a:pt x="0" y="67913"/>
                    </a:lnTo>
                    <a:close/>
                  </a:path>
                </a:pathLst>
              </a:custGeom>
              <a:solidFill>
                <a:srgbClr val="F4CF6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87" name="图形 140">
                <a:extLst>
                  <a:ext uri="{FF2B5EF4-FFF2-40B4-BE49-F238E27FC236}">
                    <a16:creationId xmlns:a16="http://schemas.microsoft.com/office/drawing/2014/main" id="{C924E61F-8114-6E7D-36BC-BDBB302A9C3F}"/>
                  </a:ext>
                </a:extLst>
              </p:cNvPr>
              <p:cNvGrpSpPr/>
              <p:nvPr/>
            </p:nvGrpSpPr>
            <p:grpSpPr>
              <a:xfrm>
                <a:off x="-5" y="2054409"/>
                <a:ext cx="225205" cy="395546"/>
                <a:chOff x="-5" y="2054409"/>
                <a:chExt cx="225205" cy="395546"/>
              </a:xfrm>
              <a:solidFill>
                <a:srgbClr val="A31620"/>
              </a:solidFill>
            </p:grpSpPr>
            <p:sp>
              <p:nvSpPr>
                <p:cNvPr id="691" name="任意多边形: 形状 690">
                  <a:extLst>
                    <a:ext uri="{FF2B5EF4-FFF2-40B4-BE49-F238E27FC236}">
                      <a16:creationId xmlns:a16="http://schemas.microsoft.com/office/drawing/2014/main" id="{FCA53ED0-7ED1-F2C3-5B8B-7CFDAE6C1A27}"/>
                    </a:ext>
                  </a:extLst>
                </p:cNvPr>
                <p:cNvSpPr/>
                <p:nvPr/>
              </p:nvSpPr>
              <p:spPr>
                <a:xfrm>
                  <a:off x="-5" y="2062600"/>
                  <a:ext cx="177252" cy="387354"/>
                </a:xfrm>
                <a:custGeom>
                  <a:avLst/>
                  <a:gdLst>
                    <a:gd name="connsiteX0" fmla="*/ 177075 w 177252"/>
                    <a:gd name="connsiteY0" fmla="*/ 5658 h 387354"/>
                    <a:gd name="connsiteX1" fmla="*/ 168312 w 177252"/>
                    <a:gd name="connsiteY1" fmla="*/ 3277 h 387354"/>
                    <a:gd name="connsiteX2" fmla="*/ 89255 w 177252"/>
                    <a:gd name="connsiteY2" fmla="*/ 193777 h 387354"/>
                    <a:gd name="connsiteX3" fmla="*/ 577 w 177252"/>
                    <a:gd name="connsiteY3" fmla="*/ 380467 h 387354"/>
                    <a:gd name="connsiteX4" fmla="*/ 8483 w 177252"/>
                    <a:gd name="connsiteY4" fmla="*/ 385039 h 387354"/>
                    <a:gd name="connsiteX5" fmla="*/ 102590 w 177252"/>
                    <a:gd name="connsiteY5" fmla="*/ 185871 h 387354"/>
                    <a:gd name="connsiteX6" fmla="*/ 177075 w 177252"/>
                    <a:gd name="connsiteY6" fmla="*/ 5658 h 3873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7252" h="387354">
                      <a:moveTo>
                        <a:pt x="177075" y="5658"/>
                      </a:moveTo>
                      <a:cubicBezTo>
                        <a:pt x="178599" y="-57"/>
                        <a:pt x="169836" y="-2438"/>
                        <a:pt x="168312" y="3277"/>
                      </a:cubicBezTo>
                      <a:cubicBezTo>
                        <a:pt x="150119" y="69666"/>
                        <a:pt x="116401" y="130721"/>
                        <a:pt x="89255" y="193777"/>
                      </a:cubicBezTo>
                      <a:cubicBezTo>
                        <a:pt x="61918" y="257023"/>
                        <a:pt x="32771" y="319507"/>
                        <a:pt x="577" y="380467"/>
                      </a:cubicBezTo>
                      <a:cubicBezTo>
                        <a:pt x="-2185" y="385705"/>
                        <a:pt x="5720" y="390277"/>
                        <a:pt x="8483" y="385039"/>
                      </a:cubicBezTo>
                      <a:cubicBezTo>
                        <a:pt x="42773" y="319983"/>
                        <a:pt x="73443" y="253308"/>
                        <a:pt x="102590" y="185871"/>
                      </a:cubicBezTo>
                      <a:cubicBezTo>
                        <a:pt x="128307" y="126149"/>
                        <a:pt x="159930" y="68713"/>
                        <a:pt x="177075" y="5658"/>
                      </a:cubicBezTo>
                      <a:close/>
                    </a:path>
                  </a:pathLst>
                </a:custGeom>
                <a:solidFill>
                  <a:srgbClr val="A3162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2" name="任意多边形: 形状 691">
                  <a:extLst>
                    <a:ext uri="{FF2B5EF4-FFF2-40B4-BE49-F238E27FC236}">
                      <a16:creationId xmlns:a16="http://schemas.microsoft.com/office/drawing/2014/main" id="{3561FBB6-AD01-27C4-D1F1-84E47D7CB82F}"/>
                    </a:ext>
                  </a:extLst>
                </p:cNvPr>
                <p:cNvSpPr/>
                <p:nvPr/>
              </p:nvSpPr>
              <p:spPr>
                <a:xfrm>
                  <a:off x="31838" y="2054409"/>
                  <a:ext cx="173124" cy="389069"/>
                </a:xfrm>
                <a:custGeom>
                  <a:avLst/>
                  <a:gdLst>
                    <a:gd name="connsiteX0" fmla="*/ 172949 w 173124"/>
                    <a:gd name="connsiteY0" fmla="*/ 5658 h 389069"/>
                    <a:gd name="connsiteX1" fmla="*/ 164186 w 173124"/>
                    <a:gd name="connsiteY1" fmla="*/ 3277 h 389069"/>
                    <a:gd name="connsiteX2" fmla="*/ 91987 w 173124"/>
                    <a:gd name="connsiteY2" fmla="*/ 183109 h 389069"/>
                    <a:gd name="connsiteX3" fmla="*/ 547 w 173124"/>
                    <a:gd name="connsiteY3" fmla="*/ 382181 h 389069"/>
                    <a:gd name="connsiteX4" fmla="*/ 8453 w 173124"/>
                    <a:gd name="connsiteY4" fmla="*/ 386753 h 389069"/>
                    <a:gd name="connsiteX5" fmla="*/ 95606 w 173124"/>
                    <a:gd name="connsiteY5" fmla="*/ 198063 h 389069"/>
                    <a:gd name="connsiteX6" fmla="*/ 172949 w 173124"/>
                    <a:gd name="connsiteY6" fmla="*/ 5658 h 3890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3124" h="389069">
                      <a:moveTo>
                        <a:pt x="172949" y="5658"/>
                      </a:moveTo>
                      <a:cubicBezTo>
                        <a:pt x="174473" y="-57"/>
                        <a:pt x="165615" y="-2438"/>
                        <a:pt x="164186" y="3277"/>
                      </a:cubicBezTo>
                      <a:cubicBezTo>
                        <a:pt x="147708" y="66046"/>
                        <a:pt x="116752" y="123387"/>
                        <a:pt x="91987" y="183109"/>
                      </a:cubicBezTo>
                      <a:cubicBezTo>
                        <a:pt x="63983" y="250641"/>
                        <a:pt x="33884" y="317221"/>
                        <a:pt x="547" y="382181"/>
                      </a:cubicBezTo>
                      <a:cubicBezTo>
                        <a:pt x="-2120" y="387420"/>
                        <a:pt x="5690" y="391992"/>
                        <a:pt x="8453" y="386753"/>
                      </a:cubicBezTo>
                      <a:cubicBezTo>
                        <a:pt x="40076" y="325126"/>
                        <a:pt x="68746" y="261976"/>
                        <a:pt x="95606" y="198063"/>
                      </a:cubicBezTo>
                      <a:cubicBezTo>
                        <a:pt x="122086" y="134436"/>
                        <a:pt x="155423" y="72714"/>
                        <a:pt x="172949" y="5658"/>
                      </a:cubicBezTo>
                      <a:close/>
                    </a:path>
                  </a:pathLst>
                </a:custGeom>
                <a:solidFill>
                  <a:srgbClr val="A3162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3" name="任意多边形: 形状 692">
                  <a:extLst>
                    <a:ext uri="{FF2B5EF4-FFF2-40B4-BE49-F238E27FC236}">
                      <a16:creationId xmlns:a16="http://schemas.microsoft.com/office/drawing/2014/main" id="{246F6661-5C78-E88C-EC83-A947067947EC}"/>
                    </a:ext>
                  </a:extLst>
                </p:cNvPr>
                <p:cNvSpPr/>
                <p:nvPr/>
              </p:nvSpPr>
              <p:spPr>
                <a:xfrm>
                  <a:off x="77948" y="2074696"/>
                  <a:ext cx="147251" cy="341072"/>
                </a:xfrm>
                <a:custGeom>
                  <a:avLst/>
                  <a:gdLst>
                    <a:gd name="connsiteX0" fmla="*/ 138935 w 147251"/>
                    <a:gd name="connsiteY0" fmla="*/ 2420 h 341072"/>
                    <a:gd name="connsiteX1" fmla="*/ 442 w 147251"/>
                    <a:gd name="connsiteY1" fmla="*/ 334080 h 341072"/>
                    <a:gd name="connsiteX2" fmla="*/ 8348 w 147251"/>
                    <a:gd name="connsiteY2" fmla="*/ 338652 h 341072"/>
                    <a:gd name="connsiteX3" fmla="*/ 146841 w 147251"/>
                    <a:gd name="connsiteY3" fmla="*/ 6992 h 341072"/>
                    <a:gd name="connsiteX4" fmla="*/ 138935 w 147251"/>
                    <a:gd name="connsiteY4" fmla="*/ 2420 h 3410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7251" h="341072">
                      <a:moveTo>
                        <a:pt x="138935" y="2420"/>
                      </a:moveTo>
                      <a:cubicBezTo>
                        <a:pt x="91501" y="112434"/>
                        <a:pt x="49400" y="224638"/>
                        <a:pt x="442" y="334080"/>
                      </a:cubicBezTo>
                      <a:cubicBezTo>
                        <a:pt x="-1939" y="339414"/>
                        <a:pt x="5966" y="344082"/>
                        <a:pt x="8348" y="338652"/>
                      </a:cubicBezTo>
                      <a:cubicBezTo>
                        <a:pt x="57211" y="229210"/>
                        <a:pt x="99407" y="117006"/>
                        <a:pt x="146841" y="6992"/>
                      </a:cubicBezTo>
                      <a:cubicBezTo>
                        <a:pt x="149127" y="1658"/>
                        <a:pt x="141221" y="-3009"/>
                        <a:pt x="138935" y="2420"/>
                      </a:cubicBezTo>
                      <a:close/>
                    </a:path>
                  </a:pathLst>
                </a:custGeom>
                <a:solidFill>
                  <a:srgbClr val="A3162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88" name="任意多边形: 形状 687">
                <a:extLst>
                  <a:ext uri="{FF2B5EF4-FFF2-40B4-BE49-F238E27FC236}">
                    <a16:creationId xmlns:a16="http://schemas.microsoft.com/office/drawing/2014/main" id="{873F3A75-F545-EA37-CD3C-DB97B622A317}"/>
                  </a:ext>
                </a:extLst>
              </p:cNvPr>
              <p:cNvSpPr/>
              <p:nvPr/>
            </p:nvSpPr>
            <p:spPr>
              <a:xfrm>
                <a:off x="640464" y="263895"/>
                <a:ext cx="37044" cy="49961"/>
              </a:xfrm>
              <a:custGeom>
                <a:avLst/>
                <a:gdLst>
                  <a:gd name="connsiteX0" fmla="*/ 663 w 37044"/>
                  <a:gd name="connsiteY0" fmla="*/ 19759 h 49961"/>
                  <a:gd name="connsiteX1" fmla="*/ 1806 w 37044"/>
                  <a:gd name="connsiteY1" fmla="*/ 24331 h 49961"/>
                  <a:gd name="connsiteX2" fmla="*/ 2378 w 37044"/>
                  <a:gd name="connsiteY2" fmla="*/ 29379 h 49961"/>
                  <a:gd name="connsiteX3" fmla="*/ 6283 w 37044"/>
                  <a:gd name="connsiteY3" fmla="*/ 41762 h 49961"/>
                  <a:gd name="connsiteX4" fmla="*/ 25047 w 37044"/>
                  <a:gd name="connsiteY4" fmla="*/ 49382 h 49961"/>
                  <a:gd name="connsiteX5" fmla="*/ 36668 w 37044"/>
                  <a:gd name="connsiteY5" fmla="*/ 28998 h 49961"/>
                  <a:gd name="connsiteX6" fmla="*/ 29429 w 37044"/>
                  <a:gd name="connsiteY6" fmla="*/ 7758 h 49961"/>
                  <a:gd name="connsiteX7" fmla="*/ 11712 w 37044"/>
                  <a:gd name="connsiteY7" fmla="*/ 519 h 49961"/>
                  <a:gd name="connsiteX8" fmla="*/ 663 w 37044"/>
                  <a:gd name="connsiteY8" fmla="*/ 19759 h 49961"/>
                  <a:gd name="connsiteX9" fmla="*/ 663 w 37044"/>
                  <a:gd name="connsiteY9" fmla="*/ 19759 h 49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7044" h="49961">
                    <a:moveTo>
                      <a:pt x="663" y="19759"/>
                    </a:moveTo>
                    <a:cubicBezTo>
                      <a:pt x="1140" y="21283"/>
                      <a:pt x="1521" y="22712"/>
                      <a:pt x="1806" y="24331"/>
                    </a:cubicBezTo>
                    <a:cubicBezTo>
                      <a:pt x="759" y="18140"/>
                      <a:pt x="2664" y="30903"/>
                      <a:pt x="2378" y="29379"/>
                    </a:cubicBezTo>
                    <a:cubicBezTo>
                      <a:pt x="3235" y="33761"/>
                      <a:pt x="4283" y="37666"/>
                      <a:pt x="6283" y="41762"/>
                    </a:cubicBezTo>
                    <a:cubicBezTo>
                      <a:pt x="9426" y="48429"/>
                      <a:pt x="18285" y="51287"/>
                      <a:pt x="25047" y="49382"/>
                    </a:cubicBezTo>
                    <a:cubicBezTo>
                      <a:pt x="34191" y="46810"/>
                      <a:pt x="38382" y="37857"/>
                      <a:pt x="36668" y="28998"/>
                    </a:cubicBezTo>
                    <a:cubicBezTo>
                      <a:pt x="35239" y="21664"/>
                      <a:pt x="33239" y="14139"/>
                      <a:pt x="29429" y="7758"/>
                    </a:cubicBezTo>
                    <a:cubicBezTo>
                      <a:pt x="25809" y="1757"/>
                      <a:pt x="18570" y="-1291"/>
                      <a:pt x="11712" y="519"/>
                    </a:cubicBezTo>
                    <a:cubicBezTo>
                      <a:pt x="3711" y="2614"/>
                      <a:pt x="-2004" y="11663"/>
                      <a:pt x="663" y="19759"/>
                    </a:cubicBezTo>
                    <a:lnTo>
                      <a:pt x="663" y="19759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9" name="任意多边形: 形状 688">
                <a:extLst>
                  <a:ext uri="{FF2B5EF4-FFF2-40B4-BE49-F238E27FC236}">
                    <a16:creationId xmlns:a16="http://schemas.microsoft.com/office/drawing/2014/main" id="{28AFA6D9-5521-8B6F-D3A7-1C3C2BE1AC75}"/>
                  </a:ext>
                </a:extLst>
              </p:cNvPr>
              <p:cNvSpPr/>
              <p:nvPr/>
            </p:nvSpPr>
            <p:spPr>
              <a:xfrm>
                <a:off x="556413" y="879745"/>
                <a:ext cx="37084" cy="50092"/>
              </a:xfrm>
              <a:custGeom>
                <a:avLst/>
                <a:gdLst>
                  <a:gd name="connsiteX0" fmla="*/ 704 w 37084"/>
                  <a:gd name="connsiteY0" fmla="*/ 19891 h 50092"/>
                  <a:gd name="connsiteX1" fmla="*/ 1847 w 37084"/>
                  <a:gd name="connsiteY1" fmla="*/ 24463 h 50092"/>
                  <a:gd name="connsiteX2" fmla="*/ 2419 w 37084"/>
                  <a:gd name="connsiteY2" fmla="*/ 29511 h 50092"/>
                  <a:gd name="connsiteX3" fmla="*/ 6324 w 37084"/>
                  <a:gd name="connsiteY3" fmla="*/ 41893 h 50092"/>
                  <a:gd name="connsiteX4" fmla="*/ 25088 w 37084"/>
                  <a:gd name="connsiteY4" fmla="*/ 49513 h 50092"/>
                  <a:gd name="connsiteX5" fmla="*/ 36709 w 37084"/>
                  <a:gd name="connsiteY5" fmla="*/ 29035 h 50092"/>
                  <a:gd name="connsiteX6" fmla="*/ 29470 w 37084"/>
                  <a:gd name="connsiteY6" fmla="*/ 7794 h 50092"/>
                  <a:gd name="connsiteX7" fmla="*/ 11753 w 37084"/>
                  <a:gd name="connsiteY7" fmla="*/ 555 h 50092"/>
                  <a:gd name="connsiteX8" fmla="*/ 704 w 37084"/>
                  <a:gd name="connsiteY8" fmla="*/ 19891 h 50092"/>
                  <a:gd name="connsiteX9" fmla="*/ 704 w 37084"/>
                  <a:gd name="connsiteY9" fmla="*/ 19891 h 500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7084" h="50092">
                    <a:moveTo>
                      <a:pt x="704" y="19891"/>
                    </a:moveTo>
                    <a:cubicBezTo>
                      <a:pt x="1180" y="21415"/>
                      <a:pt x="1561" y="22843"/>
                      <a:pt x="1847" y="24463"/>
                    </a:cubicBezTo>
                    <a:cubicBezTo>
                      <a:pt x="799" y="18271"/>
                      <a:pt x="2704" y="31035"/>
                      <a:pt x="2419" y="29511"/>
                    </a:cubicBezTo>
                    <a:cubicBezTo>
                      <a:pt x="3276" y="33892"/>
                      <a:pt x="4324" y="37798"/>
                      <a:pt x="6324" y="41893"/>
                    </a:cubicBezTo>
                    <a:cubicBezTo>
                      <a:pt x="9562" y="48561"/>
                      <a:pt x="18325" y="51418"/>
                      <a:pt x="25088" y="49513"/>
                    </a:cubicBezTo>
                    <a:cubicBezTo>
                      <a:pt x="34232" y="46942"/>
                      <a:pt x="38423" y="37988"/>
                      <a:pt x="36709" y="29035"/>
                    </a:cubicBezTo>
                    <a:cubicBezTo>
                      <a:pt x="35280" y="21796"/>
                      <a:pt x="33280" y="14176"/>
                      <a:pt x="29470" y="7794"/>
                    </a:cubicBezTo>
                    <a:cubicBezTo>
                      <a:pt x="25850" y="1793"/>
                      <a:pt x="18611" y="-1350"/>
                      <a:pt x="11753" y="555"/>
                    </a:cubicBezTo>
                    <a:cubicBezTo>
                      <a:pt x="3657" y="2746"/>
                      <a:pt x="-2058" y="11794"/>
                      <a:pt x="704" y="19891"/>
                    </a:cubicBezTo>
                    <a:lnTo>
                      <a:pt x="704" y="19891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0" name="任意多边形: 形状 689">
                <a:extLst>
                  <a:ext uri="{FF2B5EF4-FFF2-40B4-BE49-F238E27FC236}">
                    <a16:creationId xmlns:a16="http://schemas.microsoft.com/office/drawing/2014/main" id="{3745A608-10D2-F907-FA7A-1447D2952F53}"/>
                  </a:ext>
                </a:extLst>
              </p:cNvPr>
              <p:cNvSpPr/>
              <p:nvPr/>
            </p:nvSpPr>
            <p:spPr>
              <a:xfrm>
                <a:off x="414626" y="1504431"/>
                <a:ext cx="37044" cy="50056"/>
              </a:xfrm>
              <a:custGeom>
                <a:avLst/>
                <a:gdLst>
                  <a:gd name="connsiteX0" fmla="*/ 663 w 37044"/>
                  <a:gd name="connsiteY0" fmla="*/ 19854 h 50056"/>
                  <a:gd name="connsiteX1" fmla="*/ 1806 w 37044"/>
                  <a:gd name="connsiteY1" fmla="*/ 24426 h 50056"/>
                  <a:gd name="connsiteX2" fmla="*/ 2378 w 37044"/>
                  <a:gd name="connsiteY2" fmla="*/ 29475 h 50056"/>
                  <a:gd name="connsiteX3" fmla="*/ 6283 w 37044"/>
                  <a:gd name="connsiteY3" fmla="*/ 41857 h 50056"/>
                  <a:gd name="connsiteX4" fmla="*/ 25047 w 37044"/>
                  <a:gd name="connsiteY4" fmla="*/ 49477 h 50056"/>
                  <a:gd name="connsiteX5" fmla="*/ 36668 w 37044"/>
                  <a:gd name="connsiteY5" fmla="*/ 28999 h 50056"/>
                  <a:gd name="connsiteX6" fmla="*/ 29429 w 37044"/>
                  <a:gd name="connsiteY6" fmla="*/ 7758 h 50056"/>
                  <a:gd name="connsiteX7" fmla="*/ 11712 w 37044"/>
                  <a:gd name="connsiteY7" fmla="*/ 519 h 50056"/>
                  <a:gd name="connsiteX8" fmla="*/ 663 w 37044"/>
                  <a:gd name="connsiteY8" fmla="*/ 19854 h 50056"/>
                  <a:gd name="connsiteX9" fmla="*/ 663 w 37044"/>
                  <a:gd name="connsiteY9" fmla="*/ 19854 h 50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7044" h="50056">
                    <a:moveTo>
                      <a:pt x="663" y="19854"/>
                    </a:moveTo>
                    <a:cubicBezTo>
                      <a:pt x="1140" y="21378"/>
                      <a:pt x="1521" y="22807"/>
                      <a:pt x="1806" y="24426"/>
                    </a:cubicBezTo>
                    <a:cubicBezTo>
                      <a:pt x="759" y="18235"/>
                      <a:pt x="2664" y="30999"/>
                      <a:pt x="2378" y="29475"/>
                    </a:cubicBezTo>
                    <a:cubicBezTo>
                      <a:pt x="3235" y="33856"/>
                      <a:pt x="4283" y="37761"/>
                      <a:pt x="6283" y="41857"/>
                    </a:cubicBezTo>
                    <a:cubicBezTo>
                      <a:pt x="9426" y="48525"/>
                      <a:pt x="18285" y="51382"/>
                      <a:pt x="25047" y="49477"/>
                    </a:cubicBezTo>
                    <a:cubicBezTo>
                      <a:pt x="34191" y="46905"/>
                      <a:pt x="38382" y="37952"/>
                      <a:pt x="36668" y="28999"/>
                    </a:cubicBezTo>
                    <a:cubicBezTo>
                      <a:pt x="35239" y="21759"/>
                      <a:pt x="33239" y="14139"/>
                      <a:pt x="29429" y="7758"/>
                    </a:cubicBezTo>
                    <a:cubicBezTo>
                      <a:pt x="25809" y="1757"/>
                      <a:pt x="18570" y="-1291"/>
                      <a:pt x="11712" y="519"/>
                    </a:cubicBezTo>
                    <a:cubicBezTo>
                      <a:pt x="3711" y="2709"/>
                      <a:pt x="-2004" y="11663"/>
                      <a:pt x="663" y="19854"/>
                    </a:cubicBezTo>
                    <a:lnTo>
                      <a:pt x="663" y="19854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740" name="图形 395">
            <a:extLst>
              <a:ext uri="{FF2B5EF4-FFF2-40B4-BE49-F238E27FC236}">
                <a16:creationId xmlns:a16="http://schemas.microsoft.com/office/drawing/2014/main" id="{9B0E955F-EAB0-297A-AECE-FBBF87104B3A}"/>
              </a:ext>
            </a:extLst>
          </p:cNvPr>
          <p:cNvGrpSpPr/>
          <p:nvPr/>
        </p:nvGrpSpPr>
        <p:grpSpPr>
          <a:xfrm>
            <a:off x="948912" y="754163"/>
            <a:ext cx="2860438" cy="5715857"/>
            <a:chOff x="-82" y="0"/>
            <a:chExt cx="2860438" cy="5715857"/>
          </a:xfrm>
        </p:grpSpPr>
        <p:grpSp>
          <p:nvGrpSpPr>
            <p:cNvPr id="741" name="图形 395">
              <a:extLst>
                <a:ext uri="{FF2B5EF4-FFF2-40B4-BE49-F238E27FC236}">
                  <a16:creationId xmlns:a16="http://schemas.microsoft.com/office/drawing/2014/main" id="{802B19C8-3349-3473-F9ED-097CE24BDA8D}"/>
                </a:ext>
              </a:extLst>
            </p:cNvPr>
            <p:cNvGrpSpPr/>
            <p:nvPr/>
          </p:nvGrpSpPr>
          <p:grpSpPr>
            <a:xfrm>
              <a:off x="-82" y="0"/>
              <a:ext cx="2222311" cy="5715857"/>
              <a:chOff x="-82" y="0"/>
              <a:chExt cx="2222311" cy="5715857"/>
            </a:xfrm>
          </p:grpSpPr>
          <p:sp>
            <p:nvSpPr>
              <p:cNvPr id="775" name="任意多边形: 形状 774">
                <a:extLst>
                  <a:ext uri="{FF2B5EF4-FFF2-40B4-BE49-F238E27FC236}">
                    <a16:creationId xmlns:a16="http://schemas.microsoft.com/office/drawing/2014/main" id="{FF8B19F9-ED25-C080-6594-AD0E2F5E7049}"/>
                  </a:ext>
                </a:extLst>
              </p:cNvPr>
              <p:cNvSpPr/>
              <p:nvPr/>
            </p:nvSpPr>
            <p:spPr>
              <a:xfrm>
                <a:off x="939831" y="0"/>
                <a:ext cx="130206" cy="2853308"/>
              </a:xfrm>
              <a:custGeom>
                <a:avLst/>
                <a:gdLst>
                  <a:gd name="connsiteX0" fmla="*/ 0 w 130206"/>
                  <a:gd name="connsiteY0" fmla="*/ 0 h 2853308"/>
                  <a:gd name="connsiteX1" fmla="*/ 109156 w 130206"/>
                  <a:gd name="connsiteY1" fmla="*/ 2853309 h 2853308"/>
                  <a:gd name="connsiteX2" fmla="*/ 130207 w 130206"/>
                  <a:gd name="connsiteY2" fmla="*/ 2851690 h 2853308"/>
                  <a:gd name="connsiteX3" fmla="*/ 21050 w 130206"/>
                  <a:gd name="connsiteY3" fmla="*/ 0 h 2853308"/>
                  <a:gd name="connsiteX4" fmla="*/ 0 w 130206"/>
                  <a:gd name="connsiteY4" fmla="*/ 0 h 2853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0206" h="2853308">
                    <a:moveTo>
                      <a:pt x="0" y="0"/>
                    </a:moveTo>
                    <a:cubicBezTo>
                      <a:pt x="1429" y="950405"/>
                      <a:pt x="37910" y="1908239"/>
                      <a:pt x="109156" y="2853309"/>
                    </a:cubicBezTo>
                    <a:lnTo>
                      <a:pt x="130207" y="2851690"/>
                    </a:lnTo>
                    <a:cubicBezTo>
                      <a:pt x="58960" y="1907191"/>
                      <a:pt x="22479" y="950024"/>
                      <a:pt x="2105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776" name="图形 395">
                <a:extLst>
                  <a:ext uri="{FF2B5EF4-FFF2-40B4-BE49-F238E27FC236}">
                    <a16:creationId xmlns:a16="http://schemas.microsoft.com/office/drawing/2014/main" id="{042F2AA2-2F5F-A007-4B81-BF03E8D71F5C}"/>
                  </a:ext>
                </a:extLst>
              </p:cNvPr>
              <p:cNvGrpSpPr/>
              <p:nvPr/>
            </p:nvGrpSpPr>
            <p:grpSpPr>
              <a:xfrm>
                <a:off x="-82" y="2049011"/>
                <a:ext cx="2222311" cy="3666845"/>
                <a:chOff x="-82" y="2049011"/>
                <a:chExt cx="2222311" cy="3666845"/>
              </a:xfrm>
            </p:grpSpPr>
            <p:grpSp>
              <p:nvGrpSpPr>
                <p:cNvPr id="777" name="图形 395">
                  <a:extLst>
                    <a:ext uri="{FF2B5EF4-FFF2-40B4-BE49-F238E27FC236}">
                      <a16:creationId xmlns:a16="http://schemas.microsoft.com/office/drawing/2014/main" id="{00C3F4CA-461B-24BC-2EAF-0EFB2C147376}"/>
                    </a:ext>
                  </a:extLst>
                </p:cNvPr>
                <p:cNvGrpSpPr/>
                <p:nvPr/>
              </p:nvGrpSpPr>
              <p:grpSpPr>
                <a:xfrm>
                  <a:off x="-82" y="2049011"/>
                  <a:ext cx="2222311" cy="2067796"/>
                  <a:chOff x="-82" y="2049011"/>
                  <a:chExt cx="2222311" cy="2067796"/>
                </a:xfrm>
              </p:grpSpPr>
              <p:sp>
                <p:nvSpPr>
                  <p:cNvPr id="800" name="任意多边形: 形状 799">
                    <a:extLst>
                      <a:ext uri="{FF2B5EF4-FFF2-40B4-BE49-F238E27FC236}">
                        <a16:creationId xmlns:a16="http://schemas.microsoft.com/office/drawing/2014/main" id="{9C0B8317-AB43-0683-1D8A-EF4E9508B1A8}"/>
                      </a:ext>
                    </a:extLst>
                  </p:cNvPr>
                  <p:cNvSpPr/>
                  <p:nvPr/>
                </p:nvSpPr>
                <p:spPr>
                  <a:xfrm>
                    <a:off x="-82" y="2049011"/>
                    <a:ext cx="2222311" cy="2067796"/>
                  </a:xfrm>
                  <a:custGeom>
                    <a:avLst/>
                    <a:gdLst>
                      <a:gd name="connsiteX0" fmla="*/ 419754 w 2222311"/>
                      <a:gd name="connsiteY0" fmla="*/ 194983 h 2067796"/>
                      <a:gd name="connsiteX1" fmla="*/ 27038 w 2222311"/>
                      <a:gd name="connsiteY1" fmla="*/ 826110 h 2067796"/>
                      <a:gd name="connsiteX2" fmla="*/ 105810 w 2222311"/>
                      <a:gd name="connsiteY2" fmla="*/ 1516863 h 2067796"/>
                      <a:gd name="connsiteX3" fmla="*/ 876573 w 2222311"/>
                      <a:gd name="connsiteY3" fmla="*/ 2037880 h 2067796"/>
                      <a:gd name="connsiteX4" fmla="*/ 1490650 w 2222311"/>
                      <a:gd name="connsiteY4" fmla="*/ 2026260 h 2067796"/>
                      <a:gd name="connsiteX5" fmla="*/ 2008905 w 2222311"/>
                      <a:gd name="connsiteY5" fmla="*/ 1704220 h 2067796"/>
                      <a:gd name="connsiteX6" fmla="*/ 2104536 w 2222311"/>
                      <a:gd name="connsiteY6" fmla="*/ 609130 h 2067796"/>
                      <a:gd name="connsiteX7" fmla="*/ 1161942 w 2222311"/>
                      <a:gd name="connsiteY7" fmla="*/ 5150 h 2067796"/>
                      <a:gd name="connsiteX8" fmla="*/ 419754 w 2222311"/>
                      <a:gd name="connsiteY8" fmla="*/ 194983 h 20677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222311" h="2067796">
                        <a:moveTo>
                          <a:pt x="419754" y="194983"/>
                        </a:moveTo>
                        <a:cubicBezTo>
                          <a:pt x="216109" y="345383"/>
                          <a:pt x="81426" y="578841"/>
                          <a:pt x="27038" y="826110"/>
                        </a:cubicBezTo>
                        <a:cubicBezTo>
                          <a:pt x="-23825" y="1057281"/>
                          <a:pt x="-5823" y="1308170"/>
                          <a:pt x="105810" y="1516863"/>
                        </a:cubicBezTo>
                        <a:cubicBezTo>
                          <a:pt x="256972" y="1799374"/>
                          <a:pt x="562629" y="1973872"/>
                          <a:pt x="876573" y="2037880"/>
                        </a:cubicBezTo>
                        <a:cubicBezTo>
                          <a:pt x="1078979" y="2079123"/>
                          <a:pt x="1291196" y="2079981"/>
                          <a:pt x="1490650" y="2026260"/>
                        </a:cubicBezTo>
                        <a:cubicBezTo>
                          <a:pt x="1690103" y="1972539"/>
                          <a:pt x="1876222" y="1862525"/>
                          <a:pt x="2008905" y="1704220"/>
                        </a:cubicBezTo>
                        <a:cubicBezTo>
                          <a:pt x="2258650" y="1406182"/>
                          <a:pt x="2287416" y="952316"/>
                          <a:pt x="2104536" y="609130"/>
                        </a:cubicBezTo>
                        <a:cubicBezTo>
                          <a:pt x="1921656" y="265944"/>
                          <a:pt x="1549133" y="40773"/>
                          <a:pt x="1161942" y="5150"/>
                        </a:cubicBezTo>
                        <a:cubicBezTo>
                          <a:pt x="902005" y="-18758"/>
                          <a:pt x="629780" y="39916"/>
                          <a:pt x="419754" y="194983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100000">
                        <a:srgbClr val="C00000"/>
                      </a:gs>
                      <a:gs pos="0">
                        <a:srgbClr val="FF0000"/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788" name="图形 395">
                    <a:extLst>
                      <a:ext uri="{FF2B5EF4-FFF2-40B4-BE49-F238E27FC236}">
                        <a16:creationId xmlns:a16="http://schemas.microsoft.com/office/drawing/2014/main" id="{FFB25DB8-145B-ECAD-6B2D-ADE2D4CD61E1}"/>
                      </a:ext>
                    </a:extLst>
                  </p:cNvPr>
                  <p:cNvGrpSpPr/>
                  <p:nvPr/>
                </p:nvGrpSpPr>
                <p:grpSpPr>
                  <a:xfrm>
                    <a:off x="60" y="2066639"/>
                    <a:ext cx="2188212" cy="1862043"/>
                    <a:chOff x="60" y="2066639"/>
                    <a:chExt cx="2188212" cy="1862043"/>
                  </a:xfrm>
                  <a:solidFill>
                    <a:srgbClr val="FFAB3F"/>
                  </a:solidFill>
                </p:grpSpPr>
                <p:sp>
                  <p:nvSpPr>
                    <p:cNvPr id="797" name="任意多边形: 形状 796">
                      <a:extLst>
                        <a:ext uri="{FF2B5EF4-FFF2-40B4-BE49-F238E27FC236}">
                          <a16:creationId xmlns:a16="http://schemas.microsoft.com/office/drawing/2014/main" id="{4C218BFE-4A31-6872-9CA2-AEAB735110F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670875" y="3896772"/>
                      <a:ext cx="162210" cy="31909"/>
                    </a:xfrm>
                    <a:custGeom>
                      <a:avLst/>
                      <a:gdLst>
                        <a:gd name="connsiteX0" fmla="*/ 3905 w 162210"/>
                        <a:gd name="connsiteY0" fmla="*/ 0 h 31909"/>
                        <a:gd name="connsiteX1" fmla="*/ 0 w 162210"/>
                        <a:gd name="connsiteY1" fmla="*/ 10763 h 31909"/>
                        <a:gd name="connsiteX2" fmla="*/ 121634 w 162210"/>
                        <a:gd name="connsiteY2" fmla="*/ 31909 h 31909"/>
                        <a:gd name="connsiteX3" fmla="*/ 143066 w 162210"/>
                        <a:gd name="connsiteY3" fmla="*/ 31242 h 31909"/>
                        <a:gd name="connsiteX4" fmla="*/ 162211 w 162210"/>
                        <a:gd name="connsiteY4" fmla="*/ 18002 h 31909"/>
                        <a:gd name="connsiteX5" fmla="*/ 3905 w 162210"/>
                        <a:gd name="connsiteY5" fmla="*/ 0 h 3190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62210" h="31909">
                          <a:moveTo>
                            <a:pt x="3905" y="0"/>
                          </a:moveTo>
                          <a:lnTo>
                            <a:pt x="0" y="10763"/>
                          </a:lnTo>
                          <a:cubicBezTo>
                            <a:pt x="39053" y="24956"/>
                            <a:pt x="80391" y="32004"/>
                            <a:pt x="121634" y="31909"/>
                          </a:cubicBezTo>
                          <a:cubicBezTo>
                            <a:pt x="128778" y="31909"/>
                            <a:pt x="135922" y="31623"/>
                            <a:pt x="143066" y="31242"/>
                          </a:cubicBezTo>
                          <a:cubicBezTo>
                            <a:pt x="149447" y="26861"/>
                            <a:pt x="155829" y="22479"/>
                            <a:pt x="162211" y="18002"/>
                          </a:cubicBezTo>
                          <a:cubicBezTo>
                            <a:pt x="109061" y="24194"/>
                            <a:pt x="54578" y="18383"/>
                            <a:pt x="3905" y="0"/>
                          </a:cubicBezTo>
                          <a:close/>
                        </a:path>
                      </a:pathLst>
                    </a:custGeom>
                    <a:solidFill>
                      <a:srgbClr val="FFAB3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98" name="任意多边形: 形状 797">
                      <a:extLst>
                        <a:ext uri="{FF2B5EF4-FFF2-40B4-BE49-F238E27FC236}">
                          <a16:creationId xmlns:a16="http://schemas.microsoft.com/office/drawing/2014/main" id="{8A60FA77-6EA4-4D4C-B6C3-BE4BFDC7EB3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" y="2066639"/>
                      <a:ext cx="2188212" cy="1697640"/>
                    </a:xfrm>
                    <a:custGeom>
                      <a:avLst/>
                      <a:gdLst>
                        <a:gd name="connsiteX0" fmla="*/ 178247 w 2188212"/>
                        <a:gd name="connsiteY0" fmla="*/ 1367123 h 1697640"/>
                        <a:gd name="connsiteX1" fmla="*/ 550294 w 2188212"/>
                        <a:gd name="connsiteY1" fmla="*/ 1584579 h 1697640"/>
                        <a:gd name="connsiteX2" fmla="*/ 553246 w 2188212"/>
                        <a:gd name="connsiteY2" fmla="*/ 1573435 h 1697640"/>
                        <a:gd name="connsiteX3" fmla="*/ 176533 w 2188212"/>
                        <a:gd name="connsiteY3" fmla="*/ 1348549 h 1697640"/>
                        <a:gd name="connsiteX4" fmla="*/ 185486 w 2188212"/>
                        <a:gd name="connsiteY4" fmla="*/ 1067753 h 1697640"/>
                        <a:gd name="connsiteX5" fmla="*/ 390178 w 2188212"/>
                        <a:gd name="connsiteY5" fmla="*/ 873633 h 1697640"/>
                        <a:gd name="connsiteX6" fmla="*/ 664117 w 2188212"/>
                        <a:gd name="connsiteY6" fmla="*/ 1525810 h 1697640"/>
                        <a:gd name="connsiteX7" fmla="*/ 673166 w 2188212"/>
                        <a:gd name="connsiteY7" fmla="*/ 1518571 h 1697640"/>
                        <a:gd name="connsiteX8" fmla="*/ 400942 w 2188212"/>
                        <a:gd name="connsiteY8" fmla="*/ 868299 h 1697640"/>
                        <a:gd name="connsiteX9" fmla="*/ 401132 w 2188212"/>
                        <a:gd name="connsiteY9" fmla="*/ 868013 h 1697640"/>
                        <a:gd name="connsiteX10" fmla="*/ 665451 w 2188212"/>
                        <a:gd name="connsiteY10" fmla="*/ 687800 h 1697640"/>
                        <a:gd name="connsiteX11" fmla="*/ 1126937 w 2188212"/>
                        <a:gd name="connsiteY11" fmla="*/ 652939 h 1697640"/>
                        <a:gd name="connsiteX12" fmla="*/ 1468504 w 2188212"/>
                        <a:gd name="connsiteY12" fmla="*/ 941356 h 1697640"/>
                        <a:gd name="connsiteX13" fmla="*/ 1470409 w 2188212"/>
                        <a:gd name="connsiteY13" fmla="*/ 947166 h 1697640"/>
                        <a:gd name="connsiteX14" fmla="*/ 1292291 w 2188212"/>
                        <a:gd name="connsiteY14" fmla="*/ 1410176 h 1697640"/>
                        <a:gd name="connsiteX15" fmla="*/ 1302007 w 2188212"/>
                        <a:gd name="connsiteY15" fmla="*/ 1416368 h 1697640"/>
                        <a:gd name="connsiteX16" fmla="*/ 1483077 w 2188212"/>
                        <a:gd name="connsiteY16" fmla="*/ 941832 h 1697640"/>
                        <a:gd name="connsiteX17" fmla="*/ 1846551 w 2188212"/>
                        <a:gd name="connsiteY17" fmla="*/ 939070 h 1697640"/>
                        <a:gd name="connsiteX18" fmla="*/ 2088581 w 2188212"/>
                        <a:gd name="connsiteY18" fmla="*/ 1203103 h 1697640"/>
                        <a:gd name="connsiteX19" fmla="*/ 1697294 w 2188212"/>
                        <a:gd name="connsiteY19" fmla="*/ 1688021 h 1697640"/>
                        <a:gd name="connsiteX20" fmla="*/ 1703676 w 2188212"/>
                        <a:gd name="connsiteY20" fmla="*/ 1697641 h 1697640"/>
                        <a:gd name="connsiteX21" fmla="*/ 2094963 w 2188212"/>
                        <a:gd name="connsiteY21" fmla="*/ 1218629 h 1697640"/>
                        <a:gd name="connsiteX22" fmla="*/ 2181736 w 2188212"/>
                        <a:gd name="connsiteY22" fmla="*/ 1358551 h 1697640"/>
                        <a:gd name="connsiteX23" fmla="*/ 2188213 w 2188212"/>
                        <a:gd name="connsiteY23" fmla="*/ 1335786 h 1697640"/>
                        <a:gd name="connsiteX24" fmla="*/ 2103250 w 2188212"/>
                        <a:gd name="connsiteY24" fmla="*/ 1210437 h 1697640"/>
                        <a:gd name="connsiteX25" fmla="*/ 2100773 w 2188212"/>
                        <a:gd name="connsiteY25" fmla="*/ 1203389 h 1697640"/>
                        <a:gd name="connsiteX26" fmla="*/ 2140207 w 2188212"/>
                        <a:gd name="connsiteY26" fmla="*/ 1080135 h 1697640"/>
                        <a:gd name="connsiteX27" fmla="*/ 2165162 w 2188212"/>
                        <a:gd name="connsiteY27" fmla="*/ 731425 h 1697640"/>
                        <a:gd name="connsiteX28" fmla="*/ 2148208 w 2188212"/>
                        <a:gd name="connsiteY28" fmla="*/ 686086 h 1697640"/>
                        <a:gd name="connsiteX29" fmla="*/ 2129062 w 2188212"/>
                        <a:gd name="connsiteY29" fmla="*/ 1077468 h 1697640"/>
                        <a:gd name="connsiteX30" fmla="*/ 2094963 w 2188212"/>
                        <a:gd name="connsiteY30" fmla="*/ 1186529 h 1697640"/>
                        <a:gd name="connsiteX31" fmla="*/ 1851218 w 2188212"/>
                        <a:gd name="connsiteY31" fmla="*/ 928688 h 1697640"/>
                        <a:gd name="connsiteX32" fmla="*/ 1485172 w 2188212"/>
                        <a:gd name="connsiteY32" fmla="*/ 928497 h 1697640"/>
                        <a:gd name="connsiteX33" fmla="*/ 1499841 w 2188212"/>
                        <a:gd name="connsiteY33" fmla="*/ 774097 h 1697640"/>
                        <a:gd name="connsiteX34" fmla="*/ 1391732 w 2188212"/>
                        <a:gd name="connsiteY34" fmla="*/ 215265 h 1697640"/>
                        <a:gd name="connsiteX35" fmla="*/ 1834073 w 2188212"/>
                        <a:gd name="connsiteY35" fmla="*/ 264509 h 1697640"/>
                        <a:gd name="connsiteX36" fmla="*/ 1798450 w 2188212"/>
                        <a:gd name="connsiteY36" fmla="*/ 236220 h 1697640"/>
                        <a:gd name="connsiteX37" fmla="*/ 1386874 w 2188212"/>
                        <a:gd name="connsiteY37" fmla="*/ 204597 h 1697640"/>
                        <a:gd name="connsiteX38" fmla="*/ 1345060 w 2188212"/>
                        <a:gd name="connsiteY38" fmla="*/ 120110 h 1697640"/>
                        <a:gd name="connsiteX39" fmla="*/ 1269336 w 2188212"/>
                        <a:gd name="connsiteY39" fmla="*/ 2858 h 1697640"/>
                        <a:gd name="connsiteX40" fmla="*/ 1252286 w 2188212"/>
                        <a:gd name="connsiteY40" fmla="*/ 0 h 1697640"/>
                        <a:gd name="connsiteX41" fmla="*/ 1334963 w 2188212"/>
                        <a:gd name="connsiteY41" fmla="*/ 125635 h 1697640"/>
                        <a:gd name="connsiteX42" fmla="*/ 1369348 w 2188212"/>
                        <a:gd name="connsiteY42" fmla="*/ 194024 h 1697640"/>
                        <a:gd name="connsiteX43" fmla="*/ 878716 w 2188212"/>
                        <a:gd name="connsiteY43" fmla="*/ 68199 h 1697640"/>
                        <a:gd name="connsiteX44" fmla="*/ 426850 w 2188212"/>
                        <a:gd name="connsiteY44" fmla="*/ 298990 h 1697640"/>
                        <a:gd name="connsiteX45" fmla="*/ 475522 w 2188212"/>
                        <a:gd name="connsiteY45" fmla="*/ 140113 h 1697640"/>
                        <a:gd name="connsiteX46" fmla="*/ 459901 w 2188212"/>
                        <a:gd name="connsiteY46" fmla="*/ 149828 h 1697640"/>
                        <a:gd name="connsiteX47" fmla="*/ 412086 w 2188212"/>
                        <a:gd name="connsiteY47" fmla="*/ 312134 h 1697640"/>
                        <a:gd name="connsiteX48" fmla="*/ 406752 w 2188212"/>
                        <a:gd name="connsiteY48" fmla="*/ 316897 h 1697640"/>
                        <a:gd name="connsiteX49" fmla="*/ 204536 w 2188212"/>
                        <a:gd name="connsiteY49" fmla="*/ 400717 h 1697640"/>
                        <a:gd name="connsiteX50" fmla="*/ 185200 w 2188212"/>
                        <a:gd name="connsiteY50" fmla="*/ 429196 h 1697640"/>
                        <a:gd name="connsiteX51" fmla="*/ 408276 w 2188212"/>
                        <a:gd name="connsiteY51" fmla="*/ 328422 h 1697640"/>
                        <a:gd name="connsiteX52" fmla="*/ 376558 w 2188212"/>
                        <a:gd name="connsiteY52" fmla="*/ 760476 h 1697640"/>
                        <a:gd name="connsiteX53" fmla="*/ 388083 w 2188212"/>
                        <a:gd name="connsiteY53" fmla="*/ 862679 h 1697640"/>
                        <a:gd name="connsiteX54" fmla="*/ 174818 w 2188212"/>
                        <a:gd name="connsiteY54" fmla="*/ 1063752 h 1697640"/>
                        <a:gd name="connsiteX55" fmla="*/ 157292 w 2188212"/>
                        <a:gd name="connsiteY55" fmla="*/ 1328261 h 1697640"/>
                        <a:gd name="connsiteX56" fmla="*/ 73758 w 2188212"/>
                        <a:gd name="connsiteY56" fmla="*/ 1213866 h 1697640"/>
                        <a:gd name="connsiteX57" fmla="*/ 34 w 2188212"/>
                        <a:gd name="connsiteY57" fmla="*/ 1048988 h 1697640"/>
                        <a:gd name="connsiteX58" fmla="*/ 415 w 2188212"/>
                        <a:gd name="connsiteY58" fmla="*/ 1085850 h 1697640"/>
                        <a:gd name="connsiteX59" fmla="*/ 63947 w 2188212"/>
                        <a:gd name="connsiteY59" fmla="*/ 1219772 h 1697640"/>
                        <a:gd name="connsiteX60" fmla="*/ 166436 w 2188212"/>
                        <a:gd name="connsiteY60" fmla="*/ 1355407 h 1697640"/>
                        <a:gd name="connsiteX61" fmla="*/ 168341 w 2188212"/>
                        <a:gd name="connsiteY61" fmla="*/ 1360646 h 1697640"/>
                        <a:gd name="connsiteX62" fmla="*/ 172627 w 2188212"/>
                        <a:gd name="connsiteY62" fmla="*/ 1605248 h 1697640"/>
                        <a:gd name="connsiteX63" fmla="*/ 204536 w 2188212"/>
                        <a:gd name="connsiteY63" fmla="*/ 1645634 h 1697640"/>
                        <a:gd name="connsiteX64" fmla="*/ 192916 w 2188212"/>
                        <a:gd name="connsiteY64" fmla="*/ 1623441 h 1697640"/>
                        <a:gd name="connsiteX65" fmla="*/ 178247 w 2188212"/>
                        <a:gd name="connsiteY65" fmla="*/ 1367123 h 1697640"/>
                        <a:gd name="connsiteX66" fmla="*/ 388178 w 2188212"/>
                        <a:gd name="connsiteY66" fmla="*/ 758857 h 1697640"/>
                        <a:gd name="connsiteX67" fmla="*/ 422468 w 2188212"/>
                        <a:gd name="connsiteY67" fmla="*/ 317754 h 1697640"/>
                        <a:gd name="connsiteX68" fmla="*/ 880621 w 2188212"/>
                        <a:gd name="connsiteY68" fmla="*/ 79058 h 1697640"/>
                        <a:gd name="connsiteX69" fmla="*/ 1376778 w 2188212"/>
                        <a:gd name="connsiteY69" fmla="*/ 215646 h 1697640"/>
                        <a:gd name="connsiteX70" fmla="*/ 1379064 w 2188212"/>
                        <a:gd name="connsiteY70" fmla="*/ 217837 h 1697640"/>
                        <a:gd name="connsiteX71" fmla="*/ 1380207 w 2188212"/>
                        <a:gd name="connsiteY71" fmla="*/ 217551 h 1697640"/>
                        <a:gd name="connsiteX72" fmla="*/ 1488220 w 2188212"/>
                        <a:gd name="connsiteY72" fmla="*/ 773335 h 1697640"/>
                        <a:gd name="connsiteX73" fmla="*/ 1474028 w 2188212"/>
                        <a:gd name="connsiteY73" fmla="*/ 923830 h 1697640"/>
                        <a:gd name="connsiteX74" fmla="*/ 1129604 w 2188212"/>
                        <a:gd name="connsiteY74" fmla="*/ 641699 h 1697640"/>
                        <a:gd name="connsiteX75" fmla="*/ 661736 w 2188212"/>
                        <a:gd name="connsiteY75" fmla="*/ 676847 h 1697640"/>
                        <a:gd name="connsiteX76" fmla="*/ 398179 w 2188212"/>
                        <a:gd name="connsiteY76" fmla="*/ 850487 h 1697640"/>
                        <a:gd name="connsiteX77" fmla="*/ 388178 w 2188212"/>
                        <a:gd name="connsiteY77" fmla="*/ 758857 h 169764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  <a:cxn ang="0">
                          <a:pos x="connsiteX54" y="connsiteY54"/>
                        </a:cxn>
                        <a:cxn ang="0">
                          <a:pos x="connsiteX55" y="connsiteY55"/>
                        </a:cxn>
                        <a:cxn ang="0">
                          <a:pos x="connsiteX56" y="connsiteY56"/>
                        </a:cxn>
                        <a:cxn ang="0">
                          <a:pos x="connsiteX57" y="connsiteY57"/>
                        </a:cxn>
                        <a:cxn ang="0">
                          <a:pos x="connsiteX58" y="connsiteY58"/>
                        </a:cxn>
                        <a:cxn ang="0">
                          <a:pos x="connsiteX59" y="connsiteY59"/>
                        </a:cxn>
                        <a:cxn ang="0">
                          <a:pos x="connsiteX60" y="connsiteY60"/>
                        </a:cxn>
                        <a:cxn ang="0">
                          <a:pos x="connsiteX61" y="connsiteY61"/>
                        </a:cxn>
                        <a:cxn ang="0">
                          <a:pos x="connsiteX62" y="connsiteY62"/>
                        </a:cxn>
                        <a:cxn ang="0">
                          <a:pos x="connsiteX63" y="connsiteY63"/>
                        </a:cxn>
                        <a:cxn ang="0">
                          <a:pos x="connsiteX64" y="connsiteY64"/>
                        </a:cxn>
                        <a:cxn ang="0">
                          <a:pos x="connsiteX65" y="connsiteY65"/>
                        </a:cxn>
                        <a:cxn ang="0">
                          <a:pos x="connsiteX66" y="connsiteY66"/>
                        </a:cxn>
                        <a:cxn ang="0">
                          <a:pos x="connsiteX67" y="connsiteY67"/>
                        </a:cxn>
                        <a:cxn ang="0">
                          <a:pos x="connsiteX68" y="connsiteY68"/>
                        </a:cxn>
                        <a:cxn ang="0">
                          <a:pos x="connsiteX69" y="connsiteY69"/>
                        </a:cxn>
                        <a:cxn ang="0">
                          <a:pos x="connsiteX70" y="connsiteY70"/>
                        </a:cxn>
                        <a:cxn ang="0">
                          <a:pos x="connsiteX71" y="connsiteY71"/>
                        </a:cxn>
                        <a:cxn ang="0">
                          <a:pos x="connsiteX72" y="connsiteY72"/>
                        </a:cxn>
                        <a:cxn ang="0">
                          <a:pos x="connsiteX73" y="connsiteY73"/>
                        </a:cxn>
                        <a:cxn ang="0">
                          <a:pos x="connsiteX74" y="connsiteY74"/>
                        </a:cxn>
                        <a:cxn ang="0">
                          <a:pos x="connsiteX75" y="connsiteY75"/>
                        </a:cxn>
                        <a:cxn ang="0">
                          <a:pos x="connsiteX76" y="connsiteY76"/>
                        </a:cxn>
                        <a:cxn ang="0">
                          <a:pos x="connsiteX77" y="connsiteY77"/>
                        </a:cxn>
                      </a:cxnLst>
                      <a:rect l="l" t="t" r="r" b="b"/>
                      <a:pathLst>
                        <a:path w="2188212" h="1697640">
                          <a:moveTo>
                            <a:pt x="178247" y="1367123"/>
                          </a:moveTo>
                          <a:cubicBezTo>
                            <a:pt x="279784" y="1471136"/>
                            <a:pt x="408943" y="1547527"/>
                            <a:pt x="550294" y="1584579"/>
                          </a:cubicBezTo>
                          <a:lnTo>
                            <a:pt x="553246" y="1573435"/>
                          </a:lnTo>
                          <a:cubicBezTo>
                            <a:pt x="409133" y="1535716"/>
                            <a:pt x="278069" y="1456373"/>
                            <a:pt x="176533" y="1348549"/>
                          </a:cubicBezTo>
                          <a:cubicBezTo>
                            <a:pt x="143386" y="1259014"/>
                            <a:pt x="146434" y="1154811"/>
                            <a:pt x="185486" y="1067753"/>
                          </a:cubicBezTo>
                          <a:cubicBezTo>
                            <a:pt x="224634" y="980313"/>
                            <a:pt x="300834" y="908304"/>
                            <a:pt x="390178" y="873633"/>
                          </a:cubicBezTo>
                          <a:cubicBezTo>
                            <a:pt x="427231" y="1109472"/>
                            <a:pt x="522481" y="1337596"/>
                            <a:pt x="664117" y="1525810"/>
                          </a:cubicBezTo>
                          <a:lnTo>
                            <a:pt x="673166" y="1518571"/>
                          </a:lnTo>
                          <a:cubicBezTo>
                            <a:pt x="532006" y="1330928"/>
                            <a:pt x="437327" y="1103471"/>
                            <a:pt x="400942" y="868299"/>
                          </a:cubicBezTo>
                          <a:lnTo>
                            <a:pt x="401132" y="868013"/>
                          </a:lnTo>
                          <a:cubicBezTo>
                            <a:pt x="445804" y="789241"/>
                            <a:pt x="529815" y="731996"/>
                            <a:pt x="665451" y="687800"/>
                          </a:cubicBezTo>
                          <a:cubicBezTo>
                            <a:pt x="838806" y="631412"/>
                            <a:pt x="994063" y="619601"/>
                            <a:pt x="1126937" y="652939"/>
                          </a:cubicBezTo>
                          <a:cubicBezTo>
                            <a:pt x="1279242" y="691039"/>
                            <a:pt x="1426022" y="815054"/>
                            <a:pt x="1468504" y="941356"/>
                          </a:cubicBezTo>
                          <a:lnTo>
                            <a:pt x="1470409" y="947166"/>
                          </a:lnTo>
                          <a:cubicBezTo>
                            <a:pt x="1442119" y="1111187"/>
                            <a:pt x="1381826" y="1268730"/>
                            <a:pt x="1292291" y="1410176"/>
                          </a:cubicBezTo>
                          <a:lnTo>
                            <a:pt x="1302007" y="1416368"/>
                          </a:lnTo>
                          <a:cubicBezTo>
                            <a:pt x="1393637" y="1271492"/>
                            <a:pt x="1454978" y="1109948"/>
                            <a:pt x="1483077" y="941832"/>
                          </a:cubicBezTo>
                          <a:cubicBezTo>
                            <a:pt x="1596805" y="890016"/>
                            <a:pt x="1732060" y="888778"/>
                            <a:pt x="1846551" y="939070"/>
                          </a:cubicBezTo>
                          <a:cubicBezTo>
                            <a:pt x="1959232" y="988600"/>
                            <a:pt x="2048767" y="1086707"/>
                            <a:pt x="2088581" y="1203103"/>
                          </a:cubicBezTo>
                          <a:cubicBezTo>
                            <a:pt x="2011333" y="1399318"/>
                            <a:pt x="1873411" y="1571720"/>
                            <a:pt x="1697294" y="1688021"/>
                          </a:cubicBezTo>
                          <a:lnTo>
                            <a:pt x="1703676" y="1697641"/>
                          </a:lnTo>
                          <a:cubicBezTo>
                            <a:pt x="1878364" y="1582293"/>
                            <a:pt x="2016001" y="1412367"/>
                            <a:pt x="2094963" y="1218629"/>
                          </a:cubicBezTo>
                          <a:cubicBezTo>
                            <a:pt x="2140207" y="1252156"/>
                            <a:pt x="2171544" y="1303211"/>
                            <a:pt x="2181736" y="1358551"/>
                          </a:cubicBezTo>
                          <a:cubicBezTo>
                            <a:pt x="2183926" y="1351026"/>
                            <a:pt x="2186212" y="1343406"/>
                            <a:pt x="2188213" y="1335786"/>
                          </a:cubicBezTo>
                          <a:cubicBezTo>
                            <a:pt x="2174401" y="1286351"/>
                            <a:pt x="2144398" y="1241393"/>
                            <a:pt x="2103250" y="1210437"/>
                          </a:cubicBezTo>
                          <a:cubicBezTo>
                            <a:pt x="2102488" y="1208056"/>
                            <a:pt x="2101630" y="1205770"/>
                            <a:pt x="2100773" y="1203389"/>
                          </a:cubicBezTo>
                          <a:cubicBezTo>
                            <a:pt x="2116394" y="1163193"/>
                            <a:pt x="2129824" y="1122045"/>
                            <a:pt x="2140207" y="1080135"/>
                          </a:cubicBezTo>
                          <a:cubicBezTo>
                            <a:pt x="2168401" y="966406"/>
                            <a:pt x="2176402" y="848011"/>
                            <a:pt x="2165162" y="731425"/>
                          </a:cubicBezTo>
                          <a:cubicBezTo>
                            <a:pt x="2159828" y="716185"/>
                            <a:pt x="2154208" y="701040"/>
                            <a:pt x="2148208" y="686086"/>
                          </a:cubicBezTo>
                          <a:cubicBezTo>
                            <a:pt x="2166591" y="816293"/>
                            <a:pt x="2160686" y="949833"/>
                            <a:pt x="2129062" y="1077468"/>
                          </a:cubicBezTo>
                          <a:cubicBezTo>
                            <a:pt x="2119919" y="1114520"/>
                            <a:pt x="2108298" y="1150811"/>
                            <a:pt x="2094963" y="1186529"/>
                          </a:cubicBezTo>
                          <a:cubicBezTo>
                            <a:pt x="2052100" y="1072801"/>
                            <a:pt x="1962661" y="977646"/>
                            <a:pt x="1851218" y="928688"/>
                          </a:cubicBezTo>
                          <a:cubicBezTo>
                            <a:pt x="1736061" y="878110"/>
                            <a:pt x="1600330" y="878396"/>
                            <a:pt x="1485172" y="928497"/>
                          </a:cubicBezTo>
                          <a:cubicBezTo>
                            <a:pt x="1493078" y="877538"/>
                            <a:pt x="1498126" y="825913"/>
                            <a:pt x="1499841" y="774097"/>
                          </a:cubicBezTo>
                          <a:cubicBezTo>
                            <a:pt x="1506223" y="581787"/>
                            <a:pt x="1468885" y="390620"/>
                            <a:pt x="1391732" y="215265"/>
                          </a:cubicBezTo>
                          <a:cubicBezTo>
                            <a:pt x="1539084" y="180213"/>
                            <a:pt x="1698056" y="198120"/>
                            <a:pt x="1834073" y="264509"/>
                          </a:cubicBezTo>
                          <a:cubicBezTo>
                            <a:pt x="1822357" y="254889"/>
                            <a:pt x="1810546" y="245364"/>
                            <a:pt x="1798450" y="236220"/>
                          </a:cubicBezTo>
                          <a:cubicBezTo>
                            <a:pt x="1668910" y="183547"/>
                            <a:pt x="1523082" y="171736"/>
                            <a:pt x="1386874" y="204597"/>
                          </a:cubicBezTo>
                          <a:cubicBezTo>
                            <a:pt x="1373920" y="176022"/>
                            <a:pt x="1360109" y="147733"/>
                            <a:pt x="1345060" y="120110"/>
                          </a:cubicBezTo>
                          <a:cubicBezTo>
                            <a:pt x="1320485" y="74867"/>
                            <a:pt x="1295434" y="36100"/>
                            <a:pt x="1269336" y="2858"/>
                          </a:cubicBezTo>
                          <a:cubicBezTo>
                            <a:pt x="1263621" y="1810"/>
                            <a:pt x="1257906" y="953"/>
                            <a:pt x="1252286" y="0"/>
                          </a:cubicBezTo>
                          <a:cubicBezTo>
                            <a:pt x="1280956" y="34862"/>
                            <a:pt x="1308198" y="76295"/>
                            <a:pt x="1334963" y="125635"/>
                          </a:cubicBezTo>
                          <a:cubicBezTo>
                            <a:pt x="1347155" y="148114"/>
                            <a:pt x="1358585" y="170974"/>
                            <a:pt x="1369348" y="194024"/>
                          </a:cubicBezTo>
                          <a:cubicBezTo>
                            <a:pt x="1246190" y="85534"/>
                            <a:pt x="1060453" y="37338"/>
                            <a:pt x="878716" y="68199"/>
                          </a:cubicBezTo>
                          <a:cubicBezTo>
                            <a:pt x="724887" y="94297"/>
                            <a:pt x="569153" y="174022"/>
                            <a:pt x="426850" y="298990"/>
                          </a:cubicBezTo>
                          <a:cubicBezTo>
                            <a:pt x="440089" y="245078"/>
                            <a:pt x="456377" y="192024"/>
                            <a:pt x="475522" y="140113"/>
                          </a:cubicBezTo>
                          <a:cubicBezTo>
                            <a:pt x="470284" y="143351"/>
                            <a:pt x="465045" y="146399"/>
                            <a:pt x="459901" y="149828"/>
                          </a:cubicBezTo>
                          <a:cubicBezTo>
                            <a:pt x="441042" y="202883"/>
                            <a:pt x="424945" y="257080"/>
                            <a:pt x="412086" y="312134"/>
                          </a:cubicBezTo>
                          <a:cubicBezTo>
                            <a:pt x="410276" y="313754"/>
                            <a:pt x="408562" y="315278"/>
                            <a:pt x="406752" y="316897"/>
                          </a:cubicBezTo>
                          <a:cubicBezTo>
                            <a:pt x="333981" y="329565"/>
                            <a:pt x="265115" y="358997"/>
                            <a:pt x="204536" y="400717"/>
                          </a:cubicBezTo>
                          <a:cubicBezTo>
                            <a:pt x="197964" y="410051"/>
                            <a:pt x="191487" y="419576"/>
                            <a:pt x="185200" y="429196"/>
                          </a:cubicBezTo>
                          <a:cubicBezTo>
                            <a:pt x="250256" y="378428"/>
                            <a:pt x="326742" y="342614"/>
                            <a:pt x="408276" y="328422"/>
                          </a:cubicBezTo>
                          <a:cubicBezTo>
                            <a:pt x="376843" y="470059"/>
                            <a:pt x="365604" y="616553"/>
                            <a:pt x="376558" y="760476"/>
                          </a:cubicBezTo>
                          <a:cubicBezTo>
                            <a:pt x="379129" y="794671"/>
                            <a:pt x="383035" y="828770"/>
                            <a:pt x="388083" y="862679"/>
                          </a:cubicBezTo>
                          <a:cubicBezTo>
                            <a:pt x="294928" y="898112"/>
                            <a:pt x="215490" y="972788"/>
                            <a:pt x="174818" y="1063752"/>
                          </a:cubicBezTo>
                          <a:cubicBezTo>
                            <a:pt x="138242" y="1145572"/>
                            <a:pt x="132241" y="1241965"/>
                            <a:pt x="157292" y="1328261"/>
                          </a:cubicBezTo>
                          <a:cubicBezTo>
                            <a:pt x="126145" y="1292733"/>
                            <a:pt x="98047" y="1254538"/>
                            <a:pt x="73758" y="1213866"/>
                          </a:cubicBezTo>
                          <a:cubicBezTo>
                            <a:pt x="42706" y="1161860"/>
                            <a:pt x="18227" y="1106329"/>
                            <a:pt x="34" y="1048988"/>
                          </a:cubicBezTo>
                          <a:cubicBezTo>
                            <a:pt x="-61" y="1061276"/>
                            <a:pt x="34" y="1073563"/>
                            <a:pt x="415" y="1085850"/>
                          </a:cubicBezTo>
                          <a:cubicBezTo>
                            <a:pt x="17370" y="1132237"/>
                            <a:pt x="38515" y="1177195"/>
                            <a:pt x="63947" y="1219772"/>
                          </a:cubicBezTo>
                          <a:cubicBezTo>
                            <a:pt x="93094" y="1268730"/>
                            <a:pt x="127669" y="1314069"/>
                            <a:pt x="166436" y="1355407"/>
                          </a:cubicBezTo>
                          <a:cubicBezTo>
                            <a:pt x="167103" y="1357122"/>
                            <a:pt x="167674" y="1358932"/>
                            <a:pt x="168341" y="1360646"/>
                          </a:cubicBezTo>
                          <a:cubicBezTo>
                            <a:pt x="140719" y="1439704"/>
                            <a:pt x="142528" y="1527429"/>
                            <a:pt x="172627" y="1605248"/>
                          </a:cubicBezTo>
                          <a:cubicBezTo>
                            <a:pt x="182914" y="1619060"/>
                            <a:pt x="193487" y="1632490"/>
                            <a:pt x="204536" y="1645634"/>
                          </a:cubicBezTo>
                          <a:cubicBezTo>
                            <a:pt x="200440" y="1638395"/>
                            <a:pt x="196440" y="1631061"/>
                            <a:pt x="192916" y="1623441"/>
                          </a:cubicBezTo>
                          <a:cubicBezTo>
                            <a:pt x="155292" y="1543240"/>
                            <a:pt x="150053" y="1450372"/>
                            <a:pt x="178247" y="1367123"/>
                          </a:cubicBezTo>
                          <a:close/>
                          <a:moveTo>
                            <a:pt x="388178" y="758857"/>
                          </a:moveTo>
                          <a:cubicBezTo>
                            <a:pt x="376939" y="611791"/>
                            <a:pt x="389131" y="462153"/>
                            <a:pt x="422468" y="317754"/>
                          </a:cubicBezTo>
                          <a:cubicBezTo>
                            <a:pt x="566391" y="188119"/>
                            <a:pt x="724601" y="105537"/>
                            <a:pt x="880621" y="79058"/>
                          </a:cubicBezTo>
                          <a:cubicBezTo>
                            <a:pt x="1066644" y="47434"/>
                            <a:pt x="1256668" y="99822"/>
                            <a:pt x="1376778" y="215646"/>
                          </a:cubicBezTo>
                          <a:lnTo>
                            <a:pt x="1379064" y="217837"/>
                          </a:lnTo>
                          <a:lnTo>
                            <a:pt x="1380207" y="217551"/>
                          </a:lnTo>
                          <a:cubicBezTo>
                            <a:pt x="1457359" y="391954"/>
                            <a:pt x="1494602" y="582073"/>
                            <a:pt x="1488220" y="773335"/>
                          </a:cubicBezTo>
                          <a:cubicBezTo>
                            <a:pt x="1486506" y="823817"/>
                            <a:pt x="1481648" y="874109"/>
                            <a:pt x="1474028" y="923830"/>
                          </a:cubicBezTo>
                          <a:cubicBezTo>
                            <a:pt x="1424498" y="797243"/>
                            <a:pt x="1282385" y="679990"/>
                            <a:pt x="1129604" y="641699"/>
                          </a:cubicBezTo>
                          <a:cubicBezTo>
                            <a:pt x="994540" y="607886"/>
                            <a:pt x="837187" y="619697"/>
                            <a:pt x="661736" y="676847"/>
                          </a:cubicBezTo>
                          <a:cubicBezTo>
                            <a:pt x="530005" y="719709"/>
                            <a:pt x="445804" y="775145"/>
                            <a:pt x="398179" y="850487"/>
                          </a:cubicBezTo>
                          <a:cubicBezTo>
                            <a:pt x="393988" y="820007"/>
                            <a:pt x="390464" y="789432"/>
                            <a:pt x="388178" y="758857"/>
                          </a:cubicBezTo>
                          <a:close/>
                        </a:path>
                      </a:pathLst>
                    </a:custGeom>
                    <a:solidFill>
                      <a:srgbClr val="FFAB3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99" name="任意多边形: 形状 798">
                      <a:extLst>
                        <a:ext uri="{FF2B5EF4-FFF2-40B4-BE49-F238E27FC236}">
                          <a16:creationId xmlns:a16="http://schemas.microsoft.com/office/drawing/2014/main" id="{8B9B8726-DC57-450D-5736-E0EF104BBE5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42709" y="3832383"/>
                      <a:ext cx="170688" cy="49434"/>
                    </a:xfrm>
                    <a:custGeom>
                      <a:avLst/>
                      <a:gdLst>
                        <a:gd name="connsiteX0" fmla="*/ 165735 w 170688"/>
                        <a:gd name="connsiteY0" fmla="*/ 0 h 49434"/>
                        <a:gd name="connsiteX1" fmla="*/ 41720 w 170688"/>
                        <a:gd name="connsiteY1" fmla="*/ 38862 h 49434"/>
                        <a:gd name="connsiteX2" fmla="*/ 44005 w 170688"/>
                        <a:gd name="connsiteY2" fmla="*/ 32575 h 49434"/>
                        <a:gd name="connsiteX3" fmla="*/ 0 w 170688"/>
                        <a:gd name="connsiteY3" fmla="*/ 13145 h 49434"/>
                        <a:gd name="connsiteX4" fmla="*/ 48292 w 170688"/>
                        <a:gd name="connsiteY4" fmla="*/ 49435 h 49434"/>
                        <a:gd name="connsiteX5" fmla="*/ 170688 w 170688"/>
                        <a:gd name="connsiteY5" fmla="*/ 10382 h 49434"/>
                        <a:gd name="connsiteX6" fmla="*/ 165735 w 170688"/>
                        <a:gd name="connsiteY6" fmla="*/ 0 h 494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70688" h="49434">
                          <a:moveTo>
                            <a:pt x="165735" y="0"/>
                          </a:moveTo>
                          <a:cubicBezTo>
                            <a:pt x="126587" y="18859"/>
                            <a:pt x="84677" y="31718"/>
                            <a:pt x="41720" y="38862"/>
                          </a:cubicBezTo>
                          <a:lnTo>
                            <a:pt x="44005" y="32575"/>
                          </a:lnTo>
                          <a:cubicBezTo>
                            <a:pt x="28861" y="27146"/>
                            <a:pt x="14192" y="20574"/>
                            <a:pt x="0" y="13145"/>
                          </a:cubicBezTo>
                          <a:cubicBezTo>
                            <a:pt x="15716" y="25717"/>
                            <a:pt x="31814" y="37814"/>
                            <a:pt x="48292" y="49435"/>
                          </a:cubicBezTo>
                          <a:cubicBezTo>
                            <a:pt x="90678" y="42005"/>
                            <a:pt x="132017" y="29051"/>
                            <a:pt x="170688" y="10382"/>
                          </a:cubicBezTo>
                          <a:lnTo>
                            <a:pt x="165735" y="0"/>
                          </a:lnTo>
                          <a:close/>
                        </a:path>
                      </a:pathLst>
                    </a:custGeom>
                    <a:solidFill>
                      <a:srgbClr val="FFAB3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789" name="图形 395">
                    <a:extLst>
                      <a:ext uri="{FF2B5EF4-FFF2-40B4-BE49-F238E27FC236}">
                        <a16:creationId xmlns:a16="http://schemas.microsoft.com/office/drawing/2014/main" id="{FC31FDD1-30D1-55AD-93C1-FC7DDCF987F4}"/>
                      </a:ext>
                    </a:extLst>
                  </p:cNvPr>
                  <p:cNvGrpSpPr/>
                  <p:nvPr/>
                </p:nvGrpSpPr>
                <p:grpSpPr>
                  <a:xfrm>
                    <a:off x="7905" y="2209868"/>
                    <a:ext cx="2211419" cy="1644328"/>
                    <a:chOff x="7905" y="2209868"/>
                    <a:chExt cx="2211419" cy="1644328"/>
                  </a:xfrm>
                  <a:solidFill>
                    <a:srgbClr val="AD2121"/>
                  </a:solidFill>
                </p:grpSpPr>
                <p:sp>
                  <p:nvSpPr>
                    <p:cNvPr id="794" name="任意多边形: 形状 793">
                      <a:extLst>
                        <a:ext uri="{FF2B5EF4-FFF2-40B4-BE49-F238E27FC236}">
                          <a16:creationId xmlns:a16="http://schemas.microsoft.com/office/drawing/2014/main" id="{03783898-65FC-949C-483B-842785396F4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84073" y="2855589"/>
                      <a:ext cx="1820380" cy="998606"/>
                    </a:xfrm>
                    <a:custGeom>
                      <a:avLst/>
                      <a:gdLst>
                        <a:gd name="connsiteX0" fmla="*/ 1766945 w 1820380"/>
                        <a:gd name="connsiteY0" fmla="*/ 611416 h 998606"/>
                        <a:gd name="connsiteX1" fmla="*/ 1738084 w 1820380"/>
                        <a:gd name="connsiteY1" fmla="*/ 557790 h 998606"/>
                        <a:gd name="connsiteX2" fmla="*/ 1723511 w 1820380"/>
                        <a:gd name="connsiteY2" fmla="*/ 498830 h 998606"/>
                        <a:gd name="connsiteX3" fmla="*/ 1711414 w 1820380"/>
                        <a:gd name="connsiteY3" fmla="*/ 446443 h 998606"/>
                        <a:gd name="connsiteX4" fmla="*/ 1450906 w 1820380"/>
                        <a:gd name="connsiteY4" fmla="*/ 254228 h 998606"/>
                        <a:gd name="connsiteX5" fmla="*/ 1208590 w 1820380"/>
                        <a:gd name="connsiteY5" fmla="*/ 267373 h 998606"/>
                        <a:gd name="connsiteX6" fmla="*/ 786156 w 1820380"/>
                        <a:gd name="connsiteY6" fmla="*/ 6292 h 998606"/>
                        <a:gd name="connsiteX7" fmla="*/ 289808 w 1820380"/>
                        <a:gd name="connsiteY7" fmla="*/ 113734 h 998606"/>
                        <a:gd name="connsiteX8" fmla="*/ 45397 w 1820380"/>
                        <a:gd name="connsiteY8" fmla="*/ 355288 h 998606"/>
                        <a:gd name="connsiteX9" fmla="*/ 34443 w 1820380"/>
                        <a:gd name="connsiteY9" fmla="*/ 689997 h 998606"/>
                        <a:gd name="connsiteX10" fmla="*/ 45968 w 1820380"/>
                        <a:gd name="connsiteY10" fmla="*/ 979843 h 998606"/>
                        <a:gd name="connsiteX11" fmla="*/ 69495 w 1820380"/>
                        <a:gd name="connsiteY11" fmla="*/ 998607 h 998606"/>
                        <a:gd name="connsiteX12" fmla="*/ 46063 w 1820380"/>
                        <a:gd name="connsiteY12" fmla="*/ 692092 h 998606"/>
                        <a:gd name="connsiteX13" fmla="*/ 47206 w 1820380"/>
                        <a:gd name="connsiteY13" fmla="*/ 689521 h 998606"/>
                        <a:gd name="connsiteX14" fmla="*/ 45873 w 1820380"/>
                        <a:gd name="connsiteY14" fmla="*/ 687044 h 998606"/>
                        <a:gd name="connsiteX15" fmla="*/ 55588 w 1820380"/>
                        <a:gd name="connsiteY15" fmla="*/ 360432 h 998606"/>
                        <a:gd name="connsiteX16" fmla="*/ 295523 w 1820380"/>
                        <a:gd name="connsiteY16" fmla="*/ 123545 h 998606"/>
                        <a:gd name="connsiteX17" fmla="*/ 784441 w 1820380"/>
                        <a:gd name="connsiteY17" fmla="*/ 17627 h 998606"/>
                        <a:gd name="connsiteX18" fmla="*/ 1201827 w 1820380"/>
                        <a:gd name="connsiteY18" fmla="*/ 278422 h 998606"/>
                        <a:gd name="connsiteX19" fmla="*/ 1204970 w 1820380"/>
                        <a:gd name="connsiteY19" fmla="*/ 283565 h 998606"/>
                        <a:gd name="connsiteX20" fmla="*/ 1209923 w 1820380"/>
                        <a:gd name="connsiteY20" fmla="*/ 280136 h 998606"/>
                        <a:gd name="connsiteX21" fmla="*/ 1447762 w 1820380"/>
                        <a:gd name="connsiteY21" fmla="*/ 265277 h 998606"/>
                        <a:gd name="connsiteX22" fmla="*/ 1700270 w 1820380"/>
                        <a:gd name="connsiteY22" fmla="*/ 449872 h 998606"/>
                        <a:gd name="connsiteX23" fmla="*/ 1711986 w 1820380"/>
                        <a:gd name="connsiteY23" fmla="*/ 500735 h 998606"/>
                        <a:gd name="connsiteX24" fmla="*/ 1727131 w 1820380"/>
                        <a:gd name="connsiteY24" fmla="*/ 561790 h 998606"/>
                        <a:gd name="connsiteX25" fmla="*/ 1756944 w 1820380"/>
                        <a:gd name="connsiteY25" fmla="*/ 617416 h 998606"/>
                        <a:gd name="connsiteX26" fmla="*/ 1773517 w 1820380"/>
                        <a:gd name="connsiteY26" fmla="*/ 645324 h 998606"/>
                        <a:gd name="connsiteX27" fmla="*/ 1810379 w 1820380"/>
                        <a:gd name="connsiteY27" fmla="*/ 774388 h 998606"/>
                        <a:gd name="connsiteX28" fmla="*/ 1820380 w 1820380"/>
                        <a:gd name="connsiteY28" fmla="*/ 756481 h 998606"/>
                        <a:gd name="connsiteX29" fmla="*/ 1783614 w 1820380"/>
                        <a:gd name="connsiteY29" fmla="*/ 639800 h 998606"/>
                        <a:gd name="connsiteX30" fmla="*/ 1766945 w 1820380"/>
                        <a:gd name="connsiteY30" fmla="*/ 611416 h 99860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</a:cxnLst>
                      <a:rect l="l" t="t" r="r" b="b"/>
                      <a:pathLst>
                        <a:path w="1820380" h="998606">
                          <a:moveTo>
                            <a:pt x="1766945" y="611416"/>
                          </a:moveTo>
                          <a:cubicBezTo>
                            <a:pt x="1756372" y="594271"/>
                            <a:pt x="1745419" y="576554"/>
                            <a:pt x="1738084" y="557790"/>
                          </a:cubicBezTo>
                          <a:cubicBezTo>
                            <a:pt x="1730845" y="539026"/>
                            <a:pt x="1727131" y="518547"/>
                            <a:pt x="1723511" y="498830"/>
                          </a:cubicBezTo>
                          <a:cubicBezTo>
                            <a:pt x="1720368" y="481495"/>
                            <a:pt x="1717129" y="463588"/>
                            <a:pt x="1711414" y="446443"/>
                          </a:cubicBezTo>
                          <a:cubicBezTo>
                            <a:pt x="1674648" y="334333"/>
                            <a:pt x="1549394" y="280041"/>
                            <a:pt x="1450906" y="254228"/>
                          </a:cubicBezTo>
                          <a:cubicBezTo>
                            <a:pt x="1345178" y="226606"/>
                            <a:pt x="1265835" y="230892"/>
                            <a:pt x="1208590" y="267373"/>
                          </a:cubicBezTo>
                          <a:cubicBezTo>
                            <a:pt x="1120102" y="128022"/>
                            <a:pt x="962654" y="30581"/>
                            <a:pt x="786156" y="6292"/>
                          </a:cubicBezTo>
                          <a:cubicBezTo>
                            <a:pt x="623469" y="-16187"/>
                            <a:pt x="447256" y="22008"/>
                            <a:pt x="289808" y="113734"/>
                          </a:cubicBezTo>
                          <a:cubicBezTo>
                            <a:pt x="175889" y="180124"/>
                            <a:pt x="93688" y="261372"/>
                            <a:pt x="45397" y="355288"/>
                          </a:cubicBezTo>
                          <a:cubicBezTo>
                            <a:pt x="-10991" y="465016"/>
                            <a:pt x="-15087" y="593032"/>
                            <a:pt x="34443" y="689997"/>
                          </a:cubicBezTo>
                          <a:cubicBezTo>
                            <a:pt x="-5467" y="781341"/>
                            <a:pt x="1391" y="890689"/>
                            <a:pt x="45968" y="979843"/>
                          </a:cubicBezTo>
                          <a:cubicBezTo>
                            <a:pt x="53683" y="986224"/>
                            <a:pt x="61589" y="992511"/>
                            <a:pt x="69495" y="998607"/>
                          </a:cubicBezTo>
                          <a:cubicBezTo>
                            <a:pt x="14155" y="907833"/>
                            <a:pt x="2534" y="789247"/>
                            <a:pt x="46063" y="692092"/>
                          </a:cubicBezTo>
                          <a:lnTo>
                            <a:pt x="47206" y="689521"/>
                          </a:lnTo>
                          <a:lnTo>
                            <a:pt x="45873" y="687044"/>
                          </a:lnTo>
                          <a:cubicBezTo>
                            <a:pt x="-3371" y="593032"/>
                            <a:pt x="343" y="467874"/>
                            <a:pt x="55588" y="360432"/>
                          </a:cubicBezTo>
                          <a:cubicBezTo>
                            <a:pt x="102832" y="268516"/>
                            <a:pt x="183604" y="188791"/>
                            <a:pt x="295523" y="123545"/>
                          </a:cubicBezTo>
                          <a:cubicBezTo>
                            <a:pt x="450685" y="33153"/>
                            <a:pt x="624326" y="-4471"/>
                            <a:pt x="784441" y="17627"/>
                          </a:cubicBezTo>
                          <a:cubicBezTo>
                            <a:pt x="959701" y="41821"/>
                            <a:pt x="1115721" y="139261"/>
                            <a:pt x="1201827" y="278422"/>
                          </a:cubicBezTo>
                          <a:lnTo>
                            <a:pt x="1204970" y="283565"/>
                          </a:lnTo>
                          <a:lnTo>
                            <a:pt x="1209923" y="280136"/>
                          </a:lnTo>
                          <a:cubicBezTo>
                            <a:pt x="1264501" y="242607"/>
                            <a:pt x="1342321" y="237750"/>
                            <a:pt x="1447762" y="265277"/>
                          </a:cubicBezTo>
                          <a:cubicBezTo>
                            <a:pt x="1543584" y="290328"/>
                            <a:pt x="1665123" y="342715"/>
                            <a:pt x="1700270" y="449872"/>
                          </a:cubicBezTo>
                          <a:cubicBezTo>
                            <a:pt x="1705699" y="466255"/>
                            <a:pt x="1708843" y="483781"/>
                            <a:pt x="1711986" y="500735"/>
                          </a:cubicBezTo>
                          <a:cubicBezTo>
                            <a:pt x="1715701" y="521023"/>
                            <a:pt x="1719511" y="541978"/>
                            <a:pt x="1727131" y="561790"/>
                          </a:cubicBezTo>
                          <a:cubicBezTo>
                            <a:pt x="1734751" y="581602"/>
                            <a:pt x="1745990" y="599795"/>
                            <a:pt x="1756944" y="617416"/>
                          </a:cubicBezTo>
                          <a:cubicBezTo>
                            <a:pt x="1762564" y="626465"/>
                            <a:pt x="1768374" y="635895"/>
                            <a:pt x="1773517" y="645324"/>
                          </a:cubicBezTo>
                          <a:cubicBezTo>
                            <a:pt x="1795330" y="685044"/>
                            <a:pt x="1807522" y="729430"/>
                            <a:pt x="1810379" y="774388"/>
                          </a:cubicBezTo>
                          <a:cubicBezTo>
                            <a:pt x="1813808" y="768483"/>
                            <a:pt x="1817047" y="762482"/>
                            <a:pt x="1820380" y="756481"/>
                          </a:cubicBezTo>
                          <a:cubicBezTo>
                            <a:pt x="1815713" y="715714"/>
                            <a:pt x="1803426" y="675900"/>
                            <a:pt x="1783614" y="639800"/>
                          </a:cubicBezTo>
                          <a:cubicBezTo>
                            <a:pt x="1778566" y="630085"/>
                            <a:pt x="1772660" y="620655"/>
                            <a:pt x="1766945" y="611416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100000">
                          <a:srgbClr val="FFC000"/>
                        </a:gs>
                        <a:gs pos="0">
                          <a:srgbClr val="FF0000"/>
                        </a:gs>
                      </a:gsLst>
                      <a:lin ang="270000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95" name="任意多边形: 形状 794">
                      <a:extLst>
                        <a:ext uri="{FF2B5EF4-FFF2-40B4-BE49-F238E27FC236}">
                          <a16:creationId xmlns:a16="http://schemas.microsoft.com/office/drawing/2014/main" id="{013FD2F5-7501-A33D-1348-FA0F00D54D1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2673" y="2209868"/>
                      <a:ext cx="1920620" cy="568479"/>
                    </a:xfrm>
                    <a:custGeom>
                      <a:avLst/>
                      <a:gdLst>
                        <a:gd name="connsiteX0" fmla="*/ 353378 w 1920620"/>
                        <a:gd name="connsiteY0" fmla="*/ 295302 h 568479"/>
                        <a:gd name="connsiteX1" fmla="*/ 355568 w 1920620"/>
                        <a:gd name="connsiteY1" fmla="*/ 294826 h 568479"/>
                        <a:gd name="connsiteX2" fmla="*/ 356902 w 1920620"/>
                        <a:gd name="connsiteY2" fmla="*/ 293016 h 568479"/>
                        <a:gd name="connsiteX3" fmla="*/ 852202 w 1920620"/>
                        <a:gd name="connsiteY3" fmla="*/ 13934 h 568479"/>
                        <a:gd name="connsiteX4" fmla="*/ 1387031 w 1920620"/>
                        <a:gd name="connsiteY4" fmla="*/ 206720 h 568479"/>
                        <a:gd name="connsiteX5" fmla="*/ 1389697 w 1920620"/>
                        <a:gd name="connsiteY5" fmla="*/ 209291 h 568479"/>
                        <a:gd name="connsiteX6" fmla="*/ 1393126 w 1920620"/>
                        <a:gd name="connsiteY6" fmla="*/ 207958 h 568479"/>
                        <a:gd name="connsiteX7" fmla="*/ 1830419 w 1920620"/>
                        <a:gd name="connsiteY7" fmla="*/ 211958 h 568479"/>
                        <a:gd name="connsiteX8" fmla="*/ 1920621 w 1920620"/>
                        <a:gd name="connsiteY8" fmla="*/ 257012 h 568479"/>
                        <a:gd name="connsiteX9" fmla="*/ 1896999 w 1920620"/>
                        <a:gd name="connsiteY9" fmla="*/ 230342 h 568479"/>
                        <a:gd name="connsiteX10" fmla="*/ 1834706 w 1920620"/>
                        <a:gd name="connsiteY10" fmla="*/ 201195 h 568479"/>
                        <a:gd name="connsiteX11" fmla="*/ 1392460 w 1920620"/>
                        <a:gd name="connsiteY11" fmla="*/ 195766 h 568479"/>
                        <a:gd name="connsiteX12" fmla="*/ 851249 w 1920620"/>
                        <a:gd name="connsiteY12" fmla="*/ 2313 h 568479"/>
                        <a:gd name="connsiteX13" fmla="*/ 348901 w 1920620"/>
                        <a:gd name="connsiteY13" fmla="*/ 284253 h 568479"/>
                        <a:gd name="connsiteX14" fmla="*/ 15240 w 1920620"/>
                        <a:gd name="connsiteY14" fmla="*/ 522854 h 568479"/>
                        <a:gd name="connsiteX15" fmla="*/ 0 w 1920620"/>
                        <a:gd name="connsiteY15" fmla="*/ 568479 h 568479"/>
                        <a:gd name="connsiteX16" fmla="*/ 21336 w 1920620"/>
                        <a:gd name="connsiteY16" fmla="*/ 534189 h 568479"/>
                        <a:gd name="connsiteX17" fmla="*/ 353378 w 1920620"/>
                        <a:gd name="connsiteY17" fmla="*/ 295302 h 56847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</a:cxnLst>
                      <a:rect l="l" t="t" r="r" b="b"/>
                      <a:pathLst>
                        <a:path w="1920620" h="568479">
                          <a:moveTo>
                            <a:pt x="353378" y="295302"/>
                          </a:moveTo>
                          <a:lnTo>
                            <a:pt x="355568" y="294826"/>
                          </a:lnTo>
                          <a:lnTo>
                            <a:pt x="356902" y="293016"/>
                          </a:lnTo>
                          <a:cubicBezTo>
                            <a:pt x="471964" y="134615"/>
                            <a:pt x="657130" y="30317"/>
                            <a:pt x="852202" y="13934"/>
                          </a:cubicBezTo>
                          <a:cubicBezTo>
                            <a:pt x="1047369" y="-2449"/>
                            <a:pt x="1247204" y="69655"/>
                            <a:pt x="1387031" y="206720"/>
                          </a:cubicBezTo>
                          <a:lnTo>
                            <a:pt x="1389697" y="209291"/>
                          </a:lnTo>
                          <a:lnTo>
                            <a:pt x="1393126" y="207958"/>
                          </a:lnTo>
                          <a:cubicBezTo>
                            <a:pt x="1530953" y="154904"/>
                            <a:pt x="1690307" y="156332"/>
                            <a:pt x="1830419" y="211958"/>
                          </a:cubicBezTo>
                          <a:cubicBezTo>
                            <a:pt x="1861566" y="224341"/>
                            <a:pt x="1891665" y="239581"/>
                            <a:pt x="1920621" y="257012"/>
                          </a:cubicBezTo>
                          <a:cubicBezTo>
                            <a:pt x="1912906" y="247963"/>
                            <a:pt x="1905000" y="239104"/>
                            <a:pt x="1896999" y="230342"/>
                          </a:cubicBezTo>
                          <a:cubicBezTo>
                            <a:pt x="1876711" y="219483"/>
                            <a:pt x="1855946" y="209672"/>
                            <a:pt x="1834706" y="201195"/>
                          </a:cubicBezTo>
                          <a:cubicBezTo>
                            <a:pt x="1693164" y="144998"/>
                            <a:pt x="1532192" y="143093"/>
                            <a:pt x="1392460" y="195766"/>
                          </a:cubicBezTo>
                          <a:cubicBezTo>
                            <a:pt x="1250442" y="58130"/>
                            <a:pt x="1048417" y="-14165"/>
                            <a:pt x="851249" y="2313"/>
                          </a:cubicBezTo>
                          <a:cubicBezTo>
                            <a:pt x="653606" y="18887"/>
                            <a:pt x="465963" y="124233"/>
                            <a:pt x="348901" y="284253"/>
                          </a:cubicBezTo>
                          <a:cubicBezTo>
                            <a:pt x="220694" y="311780"/>
                            <a:pt x="99536" y="398553"/>
                            <a:pt x="15240" y="522854"/>
                          </a:cubicBezTo>
                          <a:cubicBezTo>
                            <a:pt x="9906" y="537999"/>
                            <a:pt x="4763" y="553144"/>
                            <a:pt x="0" y="568479"/>
                          </a:cubicBezTo>
                          <a:cubicBezTo>
                            <a:pt x="6858" y="556763"/>
                            <a:pt x="13906" y="545333"/>
                            <a:pt x="21336" y="534189"/>
                          </a:cubicBezTo>
                          <a:cubicBezTo>
                            <a:pt x="104585" y="409126"/>
                            <a:pt x="225552" y="322067"/>
                            <a:pt x="353378" y="295302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100000">
                          <a:srgbClr val="FFC000"/>
                        </a:gs>
                        <a:gs pos="0">
                          <a:srgbClr val="FF0000"/>
                        </a:gs>
                      </a:gsLst>
                      <a:lin ang="270000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96" name="任意多边形: 形状 795">
                      <a:extLst>
                        <a:ext uri="{FF2B5EF4-FFF2-40B4-BE49-F238E27FC236}">
                          <a16:creationId xmlns:a16="http://schemas.microsoft.com/office/drawing/2014/main" id="{E698EC30-AA8B-31D2-E40F-6D8454119AE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05" y="2409468"/>
                      <a:ext cx="2211419" cy="898469"/>
                    </a:xfrm>
                    <a:custGeom>
                      <a:avLst/>
                      <a:gdLst>
                        <a:gd name="connsiteX0" fmla="*/ 392335 w 2211419"/>
                        <a:gd name="connsiteY0" fmla="*/ 318587 h 898469"/>
                        <a:gd name="connsiteX1" fmla="*/ 394335 w 2211419"/>
                        <a:gd name="connsiteY1" fmla="*/ 318111 h 898469"/>
                        <a:gd name="connsiteX2" fmla="*/ 395573 w 2211419"/>
                        <a:gd name="connsiteY2" fmla="*/ 316491 h 898469"/>
                        <a:gd name="connsiteX3" fmla="*/ 934498 w 2211419"/>
                        <a:gd name="connsiteY3" fmla="*/ 15692 h 898469"/>
                        <a:gd name="connsiteX4" fmla="*/ 1524667 w 2211419"/>
                        <a:gd name="connsiteY4" fmla="*/ 198858 h 898469"/>
                        <a:gd name="connsiteX5" fmla="*/ 1526858 w 2211419"/>
                        <a:gd name="connsiteY5" fmla="*/ 200667 h 898469"/>
                        <a:gd name="connsiteX6" fmla="*/ 1529620 w 2211419"/>
                        <a:gd name="connsiteY6" fmla="*/ 200096 h 898469"/>
                        <a:gd name="connsiteX7" fmla="*/ 1924907 w 2211419"/>
                        <a:gd name="connsiteY7" fmla="*/ 279630 h 898469"/>
                        <a:gd name="connsiteX8" fmla="*/ 2139887 w 2211419"/>
                        <a:gd name="connsiteY8" fmla="*/ 618148 h 898469"/>
                        <a:gd name="connsiteX9" fmla="*/ 2140458 w 2211419"/>
                        <a:gd name="connsiteY9" fmla="*/ 621482 h 898469"/>
                        <a:gd name="connsiteX10" fmla="*/ 2143601 w 2211419"/>
                        <a:gd name="connsiteY10" fmla="*/ 622625 h 898469"/>
                        <a:gd name="connsiteX11" fmla="*/ 2211419 w 2211419"/>
                        <a:gd name="connsiteY11" fmla="*/ 653486 h 898469"/>
                        <a:gd name="connsiteX12" fmla="*/ 2210372 w 2211419"/>
                        <a:gd name="connsiteY12" fmla="*/ 639675 h 898469"/>
                        <a:gd name="connsiteX13" fmla="*/ 2150745 w 2211419"/>
                        <a:gd name="connsiteY13" fmla="*/ 612909 h 898469"/>
                        <a:gd name="connsiteX14" fmla="*/ 1931480 w 2211419"/>
                        <a:gd name="connsiteY14" fmla="*/ 270009 h 898469"/>
                        <a:gd name="connsiteX15" fmla="*/ 1530001 w 2211419"/>
                        <a:gd name="connsiteY15" fmla="*/ 188094 h 898469"/>
                        <a:gd name="connsiteX16" fmla="*/ 933164 w 2211419"/>
                        <a:gd name="connsiteY16" fmla="*/ 4071 h 898469"/>
                        <a:gd name="connsiteX17" fmla="*/ 387382 w 2211419"/>
                        <a:gd name="connsiteY17" fmla="*/ 307728 h 898469"/>
                        <a:gd name="connsiteX18" fmla="*/ 47911 w 2211419"/>
                        <a:gd name="connsiteY18" fmla="*/ 626054 h 898469"/>
                        <a:gd name="connsiteX19" fmla="*/ 0 w 2211419"/>
                        <a:gd name="connsiteY19" fmla="*/ 839985 h 898469"/>
                        <a:gd name="connsiteX20" fmla="*/ 8858 w 2211419"/>
                        <a:gd name="connsiteY20" fmla="*/ 898469 h 898469"/>
                        <a:gd name="connsiteX21" fmla="*/ 58674 w 2211419"/>
                        <a:gd name="connsiteY21" fmla="*/ 630340 h 898469"/>
                        <a:gd name="connsiteX22" fmla="*/ 392335 w 2211419"/>
                        <a:gd name="connsiteY22" fmla="*/ 318587 h 89846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</a:cxnLst>
                      <a:rect l="l" t="t" r="r" b="b"/>
                      <a:pathLst>
                        <a:path w="2211419" h="898469">
                          <a:moveTo>
                            <a:pt x="392335" y="318587"/>
                          </a:moveTo>
                          <a:lnTo>
                            <a:pt x="394335" y="318111"/>
                          </a:lnTo>
                          <a:lnTo>
                            <a:pt x="395573" y="316491"/>
                          </a:lnTo>
                          <a:cubicBezTo>
                            <a:pt x="523304" y="149994"/>
                            <a:pt x="724757" y="37599"/>
                            <a:pt x="934498" y="15692"/>
                          </a:cubicBezTo>
                          <a:cubicBezTo>
                            <a:pt x="1144334" y="-6120"/>
                            <a:pt x="1364933" y="62365"/>
                            <a:pt x="1524667" y="198858"/>
                          </a:cubicBezTo>
                          <a:lnTo>
                            <a:pt x="1526858" y="200667"/>
                          </a:lnTo>
                          <a:lnTo>
                            <a:pt x="1529620" y="200096"/>
                          </a:lnTo>
                          <a:cubicBezTo>
                            <a:pt x="1664113" y="172474"/>
                            <a:pt x="1811846" y="202191"/>
                            <a:pt x="1924907" y="279630"/>
                          </a:cubicBezTo>
                          <a:cubicBezTo>
                            <a:pt x="2037969" y="357068"/>
                            <a:pt x="2118265" y="483655"/>
                            <a:pt x="2139887" y="618148"/>
                          </a:cubicBezTo>
                          <a:lnTo>
                            <a:pt x="2140458" y="621482"/>
                          </a:lnTo>
                          <a:lnTo>
                            <a:pt x="2143601" y="622625"/>
                          </a:lnTo>
                          <a:cubicBezTo>
                            <a:pt x="2166938" y="631198"/>
                            <a:pt x="2189512" y="641675"/>
                            <a:pt x="2211419" y="653486"/>
                          </a:cubicBezTo>
                          <a:cubicBezTo>
                            <a:pt x="2211134" y="648914"/>
                            <a:pt x="2210753" y="644342"/>
                            <a:pt x="2210372" y="639675"/>
                          </a:cubicBezTo>
                          <a:cubicBezTo>
                            <a:pt x="2191036" y="629578"/>
                            <a:pt x="2171129" y="620625"/>
                            <a:pt x="2150745" y="612909"/>
                          </a:cubicBezTo>
                          <a:cubicBezTo>
                            <a:pt x="2127885" y="476511"/>
                            <a:pt x="2046161" y="348591"/>
                            <a:pt x="1931480" y="270009"/>
                          </a:cubicBezTo>
                          <a:cubicBezTo>
                            <a:pt x="1816703" y="191333"/>
                            <a:pt x="1666875" y="160853"/>
                            <a:pt x="1530001" y="188094"/>
                          </a:cubicBezTo>
                          <a:cubicBezTo>
                            <a:pt x="1367981" y="50744"/>
                            <a:pt x="1145096" y="-18027"/>
                            <a:pt x="933164" y="4071"/>
                          </a:cubicBezTo>
                          <a:cubicBezTo>
                            <a:pt x="720947" y="26169"/>
                            <a:pt x="517112" y="139612"/>
                            <a:pt x="387382" y="307728"/>
                          </a:cubicBezTo>
                          <a:cubicBezTo>
                            <a:pt x="241173" y="344971"/>
                            <a:pt x="111252" y="466701"/>
                            <a:pt x="47911" y="626054"/>
                          </a:cubicBezTo>
                          <a:cubicBezTo>
                            <a:pt x="22003" y="691205"/>
                            <a:pt x="6096" y="762642"/>
                            <a:pt x="0" y="839985"/>
                          </a:cubicBezTo>
                          <a:cubicBezTo>
                            <a:pt x="2381" y="859607"/>
                            <a:pt x="5334" y="879038"/>
                            <a:pt x="8858" y="898469"/>
                          </a:cubicBezTo>
                          <a:cubicBezTo>
                            <a:pt x="10382" y="799981"/>
                            <a:pt x="26956" y="710255"/>
                            <a:pt x="58674" y="630340"/>
                          </a:cubicBezTo>
                          <a:cubicBezTo>
                            <a:pt x="121158" y="473844"/>
                            <a:pt x="248888" y="354306"/>
                            <a:pt x="392335" y="318587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100000">
                          <a:srgbClr val="FFC000"/>
                        </a:gs>
                        <a:gs pos="0">
                          <a:srgbClr val="FF0000"/>
                        </a:gs>
                      </a:gsLst>
                      <a:lin ang="270000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790" name="图形 395">
                    <a:extLst>
                      <a:ext uri="{FF2B5EF4-FFF2-40B4-BE49-F238E27FC236}">
                        <a16:creationId xmlns:a16="http://schemas.microsoft.com/office/drawing/2014/main" id="{36F924A8-5602-9326-34B6-BC5F6E97A029}"/>
                      </a:ext>
                    </a:extLst>
                  </p:cNvPr>
                  <p:cNvGrpSpPr/>
                  <p:nvPr/>
                </p:nvGrpSpPr>
                <p:grpSpPr>
                  <a:xfrm>
                    <a:off x="440972" y="3363915"/>
                    <a:ext cx="1326939" cy="694062"/>
                    <a:chOff x="440972" y="3363915"/>
                    <a:chExt cx="1326939" cy="694062"/>
                  </a:xfrm>
                </p:grpSpPr>
                <p:sp>
                  <p:nvSpPr>
                    <p:cNvPr id="791" name="任意多边形: 形状 790">
                      <a:extLst>
                        <a:ext uri="{FF2B5EF4-FFF2-40B4-BE49-F238E27FC236}">
                          <a16:creationId xmlns:a16="http://schemas.microsoft.com/office/drawing/2014/main" id="{E9C51F41-D82F-0007-7843-F1E974A527D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40972" y="3363915"/>
                      <a:ext cx="1326939" cy="694062"/>
                    </a:xfrm>
                    <a:custGeom>
                      <a:avLst/>
                      <a:gdLst>
                        <a:gd name="connsiteX0" fmla="*/ 1272671 w 1326939"/>
                        <a:gd name="connsiteY0" fmla="*/ 151095 h 694062"/>
                        <a:gd name="connsiteX1" fmla="*/ 701933 w 1326939"/>
                        <a:gd name="connsiteY1" fmla="*/ 1267 h 694062"/>
                        <a:gd name="connsiteX2" fmla="*/ 252353 w 1326939"/>
                        <a:gd name="connsiteY2" fmla="*/ 48511 h 694062"/>
                        <a:gd name="connsiteX3" fmla="*/ 14418 w 1326939"/>
                        <a:gd name="connsiteY3" fmla="*/ 205388 h 694062"/>
                        <a:gd name="connsiteX4" fmla="*/ 62043 w 1326939"/>
                        <a:gd name="connsiteY4" fmla="*/ 557432 h 694062"/>
                        <a:gd name="connsiteX5" fmla="*/ 528768 w 1326939"/>
                        <a:gd name="connsiteY5" fmla="*/ 686686 h 694062"/>
                        <a:gd name="connsiteX6" fmla="*/ 900720 w 1326939"/>
                        <a:gd name="connsiteY6" fmla="*/ 683733 h 694062"/>
                        <a:gd name="connsiteX7" fmla="*/ 1214664 w 1326939"/>
                        <a:gd name="connsiteY7" fmla="*/ 603628 h 694062"/>
                        <a:gd name="connsiteX8" fmla="*/ 1272671 w 1326939"/>
                        <a:gd name="connsiteY8" fmla="*/ 151095 h 69406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1326939" h="694062">
                          <a:moveTo>
                            <a:pt x="1272671" y="151095"/>
                          </a:moveTo>
                          <a:cubicBezTo>
                            <a:pt x="1161990" y="65846"/>
                            <a:pt x="936438" y="10030"/>
                            <a:pt x="701933" y="1267"/>
                          </a:cubicBezTo>
                          <a:cubicBezTo>
                            <a:pt x="544484" y="-4639"/>
                            <a:pt x="379607" y="9935"/>
                            <a:pt x="252353" y="48511"/>
                          </a:cubicBezTo>
                          <a:cubicBezTo>
                            <a:pt x="129004" y="85944"/>
                            <a:pt x="47375" y="143951"/>
                            <a:pt x="14418" y="205388"/>
                          </a:cubicBezTo>
                          <a:cubicBezTo>
                            <a:pt x="-11966" y="254537"/>
                            <a:pt x="-5489" y="505616"/>
                            <a:pt x="62043" y="557432"/>
                          </a:cubicBezTo>
                          <a:cubicBezTo>
                            <a:pt x="153483" y="627536"/>
                            <a:pt x="338649" y="670875"/>
                            <a:pt x="528768" y="686686"/>
                          </a:cubicBezTo>
                          <a:cubicBezTo>
                            <a:pt x="651355" y="696878"/>
                            <a:pt x="779847" y="697068"/>
                            <a:pt x="900720" y="683733"/>
                          </a:cubicBezTo>
                          <a:cubicBezTo>
                            <a:pt x="1021496" y="670303"/>
                            <a:pt x="1134273" y="642966"/>
                            <a:pt x="1214664" y="603628"/>
                          </a:cubicBezTo>
                          <a:cubicBezTo>
                            <a:pt x="1349537" y="537525"/>
                            <a:pt x="1355157" y="214627"/>
                            <a:pt x="1272671" y="151095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FFC000"/>
                        </a:gs>
                        <a:gs pos="100000">
                          <a:schemeClr val="accent4">
                            <a:lumMod val="75000"/>
                          </a:schemeClr>
                        </a:gs>
                      </a:gsLst>
                      <a:lin ang="270000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92" name="任意多边形: 形状 791">
                      <a:extLst>
                        <a:ext uri="{FF2B5EF4-FFF2-40B4-BE49-F238E27FC236}">
                          <a16:creationId xmlns:a16="http://schemas.microsoft.com/office/drawing/2014/main" id="{EB644A50-D643-CB47-547B-B424BAA538F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31630" y="3589372"/>
                      <a:ext cx="1159654" cy="442621"/>
                    </a:xfrm>
                    <a:custGeom>
                      <a:avLst/>
                      <a:gdLst>
                        <a:gd name="connsiteX0" fmla="*/ 219130 w 1159654"/>
                        <a:gd name="connsiteY0" fmla="*/ 41843 h 442621"/>
                        <a:gd name="connsiteX1" fmla="*/ 14152 w 1159654"/>
                        <a:gd name="connsiteY1" fmla="*/ 177003 h 442621"/>
                        <a:gd name="connsiteX2" fmla="*/ 55109 w 1159654"/>
                        <a:gd name="connsiteY2" fmla="*/ 324831 h 442621"/>
                        <a:gd name="connsiteX3" fmla="*/ 457255 w 1159654"/>
                        <a:gd name="connsiteY3" fmla="*/ 436273 h 442621"/>
                        <a:gd name="connsiteX4" fmla="*/ 777676 w 1159654"/>
                        <a:gd name="connsiteY4" fmla="*/ 433701 h 442621"/>
                        <a:gd name="connsiteX5" fmla="*/ 1048186 w 1159654"/>
                        <a:gd name="connsiteY5" fmla="*/ 364645 h 442621"/>
                        <a:gd name="connsiteX6" fmla="*/ 1098287 w 1159654"/>
                        <a:gd name="connsiteY6" fmla="*/ 130235 h 442621"/>
                        <a:gd name="connsiteX7" fmla="*/ 606512 w 1159654"/>
                        <a:gd name="connsiteY7" fmla="*/ 1076 h 442621"/>
                        <a:gd name="connsiteX8" fmla="*/ 219130 w 1159654"/>
                        <a:gd name="connsiteY8" fmla="*/ 41843 h 44262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1159654" h="442621">
                          <a:moveTo>
                            <a:pt x="219130" y="41843"/>
                          </a:moveTo>
                          <a:cubicBezTo>
                            <a:pt x="112831" y="74037"/>
                            <a:pt x="42536" y="124043"/>
                            <a:pt x="14152" y="177003"/>
                          </a:cubicBezTo>
                          <a:cubicBezTo>
                            <a:pt x="-12423" y="226532"/>
                            <a:pt x="-3088" y="280158"/>
                            <a:pt x="55109" y="324831"/>
                          </a:cubicBezTo>
                          <a:cubicBezTo>
                            <a:pt x="133976" y="385314"/>
                            <a:pt x="293425" y="422557"/>
                            <a:pt x="457255" y="436273"/>
                          </a:cubicBezTo>
                          <a:cubicBezTo>
                            <a:pt x="562887" y="445036"/>
                            <a:pt x="673568" y="445226"/>
                            <a:pt x="777676" y="433701"/>
                          </a:cubicBezTo>
                          <a:cubicBezTo>
                            <a:pt x="881784" y="422176"/>
                            <a:pt x="978939" y="398554"/>
                            <a:pt x="1048186" y="364645"/>
                          </a:cubicBezTo>
                          <a:cubicBezTo>
                            <a:pt x="1178583" y="300828"/>
                            <a:pt x="1193633" y="203673"/>
                            <a:pt x="1098287" y="130235"/>
                          </a:cubicBezTo>
                          <a:cubicBezTo>
                            <a:pt x="1002942" y="56797"/>
                            <a:pt x="808537" y="8696"/>
                            <a:pt x="606512" y="1076"/>
                          </a:cubicBezTo>
                          <a:cubicBezTo>
                            <a:pt x="470780" y="-3972"/>
                            <a:pt x="328763" y="8600"/>
                            <a:pt x="219130" y="41843"/>
                          </a:cubicBezTo>
                          <a:close/>
                        </a:path>
                      </a:pathLst>
                    </a:custGeom>
                    <a:gradFill flip="none" rotWithShape="1">
                      <a:gsLst>
                        <a:gs pos="100000">
                          <a:srgbClr val="C00000"/>
                        </a:gs>
                        <a:gs pos="0">
                          <a:srgbClr val="FF0000"/>
                        </a:gs>
                      </a:gsLst>
                      <a:path path="shape">
                        <a:fillToRect l="50000" t="50000" r="50000" b="50000"/>
                      </a:path>
                      <a:tileRect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93" name="任意多边形: 形状 792">
                      <a:extLst>
                        <a:ext uri="{FF2B5EF4-FFF2-40B4-BE49-F238E27FC236}">
                          <a16:creationId xmlns:a16="http://schemas.microsoft.com/office/drawing/2014/main" id="{B3AFB119-3EAF-9C04-A29A-A2D4EB50622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13327" y="3565112"/>
                      <a:ext cx="969263" cy="449960"/>
                    </a:xfrm>
                    <a:custGeom>
                      <a:avLst/>
                      <a:gdLst>
                        <a:gd name="connsiteX0" fmla="*/ 969264 w 969263"/>
                        <a:gd name="connsiteY0" fmla="*/ 322231 h 449960"/>
                        <a:gd name="connsiteX1" fmla="*/ 606743 w 969263"/>
                        <a:gd name="connsiteY1" fmla="*/ 190214 h 449960"/>
                        <a:gd name="connsiteX2" fmla="*/ 602933 w 969263"/>
                        <a:gd name="connsiteY2" fmla="*/ 110966 h 449960"/>
                        <a:gd name="connsiteX3" fmla="*/ 404527 w 969263"/>
                        <a:gd name="connsiteY3" fmla="*/ 58864 h 449960"/>
                        <a:gd name="connsiteX4" fmla="*/ 296990 w 969263"/>
                        <a:gd name="connsiteY4" fmla="*/ 64579 h 449960"/>
                        <a:gd name="connsiteX5" fmla="*/ 249079 w 969263"/>
                        <a:gd name="connsiteY5" fmla="*/ 0 h 449960"/>
                        <a:gd name="connsiteX6" fmla="*/ 239840 w 969263"/>
                        <a:gd name="connsiteY6" fmla="*/ 6858 h 449960"/>
                        <a:gd name="connsiteX7" fmla="*/ 284226 w 969263"/>
                        <a:gd name="connsiteY7" fmla="*/ 66675 h 449960"/>
                        <a:gd name="connsiteX8" fmla="*/ 248317 w 969263"/>
                        <a:gd name="connsiteY8" fmla="*/ 75247 h 449960"/>
                        <a:gd name="connsiteX9" fmla="*/ 165640 w 969263"/>
                        <a:gd name="connsiteY9" fmla="*/ 129730 h 449960"/>
                        <a:gd name="connsiteX10" fmla="*/ 182213 w 969263"/>
                        <a:gd name="connsiteY10" fmla="*/ 189357 h 449960"/>
                        <a:gd name="connsiteX11" fmla="*/ 284798 w 969263"/>
                        <a:gd name="connsiteY11" fmla="*/ 226504 h 449960"/>
                        <a:gd name="connsiteX12" fmla="*/ 0 w 969263"/>
                        <a:gd name="connsiteY12" fmla="*/ 440722 h 449960"/>
                        <a:gd name="connsiteX13" fmla="*/ 6953 w 969263"/>
                        <a:gd name="connsiteY13" fmla="*/ 449961 h 449960"/>
                        <a:gd name="connsiteX14" fmla="*/ 300514 w 969263"/>
                        <a:gd name="connsiteY14" fmla="*/ 229171 h 449960"/>
                        <a:gd name="connsiteX15" fmla="*/ 344519 w 969263"/>
                        <a:gd name="connsiteY15" fmla="*/ 234410 h 449960"/>
                        <a:gd name="connsiteX16" fmla="*/ 473773 w 969263"/>
                        <a:gd name="connsiteY16" fmla="*/ 233363 h 449960"/>
                        <a:gd name="connsiteX17" fmla="*/ 582835 w 969263"/>
                        <a:gd name="connsiteY17" fmla="*/ 205549 h 449960"/>
                        <a:gd name="connsiteX18" fmla="*/ 595122 w 969263"/>
                        <a:gd name="connsiteY18" fmla="*/ 198596 h 449960"/>
                        <a:gd name="connsiteX19" fmla="*/ 964978 w 969263"/>
                        <a:gd name="connsiteY19" fmla="*/ 332899 h 449960"/>
                        <a:gd name="connsiteX20" fmla="*/ 969264 w 969263"/>
                        <a:gd name="connsiteY20" fmla="*/ 322231 h 44996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</a:cxnLst>
                      <a:rect l="l" t="t" r="r" b="b"/>
                      <a:pathLst>
                        <a:path w="969263" h="449960">
                          <a:moveTo>
                            <a:pt x="969264" y="322231"/>
                          </a:moveTo>
                          <a:cubicBezTo>
                            <a:pt x="850678" y="273939"/>
                            <a:pt x="729139" y="229648"/>
                            <a:pt x="606743" y="190214"/>
                          </a:cubicBezTo>
                          <a:cubicBezTo>
                            <a:pt x="635984" y="165735"/>
                            <a:pt x="634365" y="135160"/>
                            <a:pt x="602933" y="110966"/>
                          </a:cubicBezTo>
                          <a:cubicBezTo>
                            <a:pt x="564451" y="81343"/>
                            <a:pt x="486061" y="61913"/>
                            <a:pt x="404527" y="58864"/>
                          </a:cubicBezTo>
                          <a:cubicBezTo>
                            <a:pt x="368237" y="57531"/>
                            <a:pt x="330994" y="59341"/>
                            <a:pt x="296990" y="64579"/>
                          </a:cubicBezTo>
                          <a:lnTo>
                            <a:pt x="249079" y="0"/>
                          </a:lnTo>
                          <a:lnTo>
                            <a:pt x="239840" y="6858"/>
                          </a:lnTo>
                          <a:lnTo>
                            <a:pt x="284226" y="66675"/>
                          </a:lnTo>
                          <a:cubicBezTo>
                            <a:pt x="271558" y="69056"/>
                            <a:pt x="259461" y="71914"/>
                            <a:pt x="248317" y="75247"/>
                          </a:cubicBezTo>
                          <a:cubicBezTo>
                            <a:pt x="205454" y="88201"/>
                            <a:pt x="177070" y="108395"/>
                            <a:pt x="165640" y="129730"/>
                          </a:cubicBezTo>
                          <a:cubicBezTo>
                            <a:pt x="154972" y="149733"/>
                            <a:pt x="158687" y="171355"/>
                            <a:pt x="182213" y="189357"/>
                          </a:cubicBezTo>
                          <a:cubicBezTo>
                            <a:pt x="204216" y="206216"/>
                            <a:pt x="241840" y="218599"/>
                            <a:pt x="284798" y="226504"/>
                          </a:cubicBezTo>
                          <a:lnTo>
                            <a:pt x="0" y="440722"/>
                          </a:lnTo>
                          <a:lnTo>
                            <a:pt x="6953" y="449961"/>
                          </a:lnTo>
                          <a:lnTo>
                            <a:pt x="300514" y="229171"/>
                          </a:lnTo>
                          <a:cubicBezTo>
                            <a:pt x="314896" y="231362"/>
                            <a:pt x="329660" y="233172"/>
                            <a:pt x="344519" y="234410"/>
                          </a:cubicBezTo>
                          <a:cubicBezTo>
                            <a:pt x="387096" y="237934"/>
                            <a:pt x="431768" y="238030"/>
                            <a:pt x="473773" y="233363"/>
                          </a:cubicBezTo>
                          <a:cubicBezTo>
                            <a:pt x="515779" y="228695"/>
                            <a:pt x="554926" y="219170"/>
                            <a:pt x="582835" y="205549"/>
                          </a:cubicBezTo>
                          <a:cubicBezTo>
                            <a:pt x="587312" y="203359"/>
                            <a:pt x="591312" y="201073"/>
                            <a:pt x="595122" y="198596"/>
                          </a:cubicBezTo>
                          <a:cubicBezTo>
                            <a:pt x="719995" y="238601"/>
                            <a:pt x="844010" y="283655"/>
                            <a:pt x="964978" y="332899"/>
                          </a:cubicBezTo>
                          <a:lnTo>
                            <a:pt x="969264" y="322231"/>
                          </a:lnTo>
                          <a:close/>
                        </a:path>
                      </a:pathLst>
                    </a:custGeom>
                    <a:solidFill>
                      <a:srgbClr val="FFC000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778" name="任意多边形: 形状 777">
                  <a:extLst>
                    <a:ext uri="{FF2B5EF4-FFF2-40B4-BE49-F238E27FC236}">
                      <a16:creationId xmlns:a16="http://schemas.microsoft.com/office/drawing/2014/main" id="{A5F47750-545D-268D-7218-00AA6828ABE6}"/>
                    </a:ext>
                  </a:extLst>
                </p:cNvPr>
                <p:cNvSpPr/>
                <p:nvPr/>
              </p:nvSpPr>
              <p:spPr>
                <a:xfrm>
                  <a:off x="1072705" y="3714083"/>
                  <a:ext cx="752572" cy="1975389"/>
                </a:xfrm>
                <a:custGeom>
                  <a:avLst/>
                  <a:gdLst>
                    <a:gd name="connsiteX0" fmla="*/ 697897 w 752572"/>
                    <a:gd name="connsiteY0" fmla="*/ 1969008 h 1975389"/>
                    <a:gd name="connsiteX1" fmla="*/ 447580 w 752572"/>
                    <a:gd name="connsiteY1" fmla="*/ 969836 h 1975389"/>
                    <a:gd name="connsiteX2" fmla="*/ 372237 w 752572"/>
                    <a:gd name="connsiteY2" fmla="*/ 852964 h 1975389"/>
                    <a:gd name="connsiteX3" fmla="*/ 0 w 752572"/>
                    <a:gd name="connsiteY3" fmla="*/ 1524 h 1975389"/>
                    <a:gd name="connsiteX4" fmla="*/ 21050 w 752572"/>
                    <a:gd name="connsiteY4" fmla="*/ 0 h 1975389"/>
                    <a:gd name="connsiteX5" fmla="*/ 389953 w 752572"/>
                    <a:gd name="connsiteY5" fmla="*/ 841534 h 1975389"/>
                    <a:gd name="connsiteX6" fmla="*/ 465391 w 752572"/>
                    <a:gd name="connsiteY6" fmla="*/ 958596 h 1975389"/>
                    <a:gd name="connsiteX7" fmla="*/ 717995 w 752572"/>
                    <a:gd name="connsiteY7" fmla="*/ 1975390 h 1975389"/>
                    <a:gd name="connsiteX8" fmla="*/ 697897 w 752572"/>
                    <a:gd name="connsiteY8" fmla="*/ 1969008 h 19753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52572" h="1975389">
                      <a:moveTo>
                        <a:pt x="697897" y="1969008"/>
                      </a:moveTo>
                      <a:cubicBezTo>
                        <a:pt x="812578" y="1607534"/>
                        <a:pt x="609981" y="1225677"/>
                        <a:pt x="447580" y="969836"/>
                      </a:cubicBezTo>
                      <a:cubicBezTo>
                        <a:pt x="422910" y="930878"/>
                        <a:pt x="397573" y="892016"/>
                        <a:pt x="372237" y="852964"/>
                      </a:cubicBezTo>
                      <a:cubicBezTo>
                        <a:pt x="200501" y="588645"/>
                        <a:pt x="22955" y="315182"/>
                        <a:pt x="0" y="1524"/>
                      </a:cubicBezTo>
                      <a:lnTo>
                        <a:pt x="21050" y="0"/>
                      </a:lnTo>
                      <a:cubicBezTo>
                        <a:pt x="43624" y="308324"/>
                        <a:pt x="219646" y="579406"/>
                        <a:pt x="389953" y="841534"/>
                      </a:cubicBezTo>
                      <a:cubicBezTo>
                        <a:pt x="415385" y="880682"/>
                        <a:pt x="440722" y="919639"/>
                        <a:pt x="465391" y="958596"/>
                      </a:cubicBezTo>
                      <a:cubicBezTo>
                        <a:pt x="629983" y="1217962"/>
                        <a:pt x="835247" y="1605534"/>
                        <a:pt x="717995" y="1975390"/>
                      </a:cubicBezTo>
                      <a:lnTo>
                        <a:pt x="697897" y="1969008"/>
                      </a:lnTo>
                      <a:close/>
                    </a:path>
                  </a:pathLst>
                </a:custGeom>
                <a:solidFill>
                  <a:srgbClr val="FFC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79" name="任意多边形: 形状 778">
                  <a:extLst>
                    <a:ext uri="{FF2B5EF4-FFF2-40B4-BE49-F238E27FC236}">
                      <a16:creationId xmlns:a16="http://schemas.microsoft.com/office/drawing/2014/main" id="{C8689983-7DD3-D9A4-8654-2E755D18FBCC}"/>
                    </a:ext>
                  </a:extLst>
                </p:cNvPr>
                <p:cNvSpPr/>
                <p:nvPr/>
              </p:nvSpPr>
              <p:spPr>
                <a:xfrm>
                  <a:off x="1457610" y="4639151"/>
                  <a:ext cx="175072" cy="947070"/>
                </a:xfrm>
                <a:custGeom>
                  <a:avLst/>
                  <a:gdLst>
                    <a:gd name="connsiteX0" fmla="*/ 119634 w 175072"/>
                    <a:gd name="connsiteY0" fmla="*/ 942308 h 947070"/>
                    <a:gd name="connsiteX1" fmla="*/ 0 w 175072"/>
                    <a:gd name="connsiteY1" fmla="*/ 9811 h 947070"/>
                    <a:gd name="connsiteX2" fmla="*/ 18669 w 175072"/>
                    <a:gd name="connsiteY2" fmla="*/ 0 h 947070"/>
                    <a:gd name="connsiteX3" fmla="*/ 140113 w 175072"/>
                    <a:gd name="connsiteY3" fmla="*/ 947071 h 947070"/>
                    <a:gd name="connsiteX4" fmla="*/ 119634 w 175072"/>
                    <a:gd name="connsiteY4" fmla="*/ 942308 h 9470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5072" h="947070">
                      <a:moveTo>
                        <a:pt x="119634" y="942308"/>
                      </a:moveTo>
                      <a:cubicBezTo>
                        <a:pt x="192215" y="631793"/>
                        <a:pt x="148685" y="291941"/>
                        <a:pt x="0" y="9811"/>
                      </a:cubicBezTo>
                      <a:lnTo>
                        <a:pt x="18669" y="0"/>
                      </a:lnTo>
                      <a:cubicBezTo>
                        <a:pt x="169640" y="286512"/>
                        <a:pt x="213932" y="631698"/>
                        <a:pt x="140113" y="947071"/>
                      </a:cubicBezTo>
                      <a:lnTo>
                        <a:pt x="119634" y="942308"/>
                      </a:lnTo>
                      <a:close/>
                    </a:path>
                  </a:pathLst>
                </a:custGeom>
                <a:solidFill>
                  <a:srgbClr val="93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80" name="任意多边形: 形状 779">
                  <a:extLst>
                    <a:ext uri="{FF2B5EF4-FFF2-40B4-BE49-F238E27FC236}">
                      <a16:creationId xmlns:a16="http://schemas.microsoft.com/office/drawing/2014/main" id="{EA247B00-D75D-97F5-8EEE-CB22797159EC}"/>
                    </a:ext>
                  </a:extLst>
                </p:cNvPr>
                <p:cNvSpPr/>
                <p:nvPr/>
              </p:nvSpPr>
              <p:spPr>
                <a:xfrm>
                  <a:off x="1470850" y="4624958"/>
                  <a:ext cx="249417" cy="988123"/>
                </a:xfrm>
                <a:custGeom>
                  <a:avLst/>
                  <a:gdLst>
                    <a:gd name="connsiteX0" fmla="*/ 215360 w 249417"/>
                    <a:gd name="connsiteY0" fmla="*/ 985266 h 988123"/>
                    <a:gd name="connsiteX1" fmla="*/ 0 w 249417"/>
                    <a:gd name="connsiteY1" fmla="*/ 11430 h 988123"/>
                    <a:gd name="connsiteX2" fmla="*/ 17717 w 249417"/>
                    <a:gd name="connsiteY2" fmla="*/ 0 h 988123"/>
                    <a:gd name="connsiteX3" fmla="*/ 236220 w 249417"/>
                    <a:gd name="connsiteY3" fmla="*/ 988123 h 988123"/>
                    <a:gd name="connsiteX4" fmla="*/ 215360 w 249417"/>
                    <a:gd name="connsiteY4" fmla="*/ 985266 h 988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9417" h="988123">
                      <a:moveTo>
                        <a:pt x="215360" y="985266"/>
                      </a:moveTo>
                      <a:cubicBezTo>
                        <a:pt x="261652" y="650462"/>
                        <a:pt x="183071" y="295466"/>
                        <a:pt x="0" y="11430"/>
                      </a:cubicBezTo>
                      <a:lnTo>
                        <a:pt x="17717" y="0"/>
                      </a:lnTo>
                      <a:cubicBezTo>
                        <a:pt x="203549" y="288322"/>
                        <a:pt x="283178" y="648462"/>
                        <a:pt x="236220" y="988123"/>
                      </a:cubicBezTo>
                      <a:lnTo>
                        <a:pt x="215360" y="985266"/>
                      </a:lnTo>
                      <a:close/>
                    </a:path>
                  </a:pathLst>
                </a:custGeom>
                <a:solidFill>
                  <a:srgbClr val="93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81" name="任意多边形: 形状 780">
                  <a:extLst>
                    <a:ext uri="{FF2B5EF4-FFF2-40B4-BE49-F238E27FC236}">
                      <a16:creationId xmlns:a16="http://schemas.microsoft.com/office/drawing/2014/main" id="{10AF5D54-0CF6-AE7D-8B3F-00E9735C0463}"/>
                    </a:ext>
                  </a:extLst>
                </p:cNvPr>
                <p:cNvSpPr/>
                <p:nvPr/>
              </p:nvSpPr>
              <p:spPr>
                <a:xfrm>
                  <a:off x="1481994" y="4591431"/>
                  <a:ext cx="504444" cy="839342"/>
                </a:xfrm>
                <a:custGeom>
                  <a:avLst/>
                  <a:gdLst>
                    <a:gd name="connsiteX0" fmla="*/ 483680 w 504444"/>
                    <a:gd name="connsiteY0" fmla="*/ 839343 h 839342"/>
                    <a:gd name="connsiteX1" fmla="*/ 0 w 504444"/>
                    <a:gd name="connsiteY1" fmla="*/ 16383 h 839342"/>
                    <a:gd name="connsiteX2" fmla="*/ 13240 w 504444"/>
                    <a:gd name="connsiteY2" fmla="*/ 0 h 839342"/>
                    <a:gd name="connsiteX3" fmla="*/ 504444 w 504444"/>
                    <a:gd name="connsiteY3" fmla="*/ 835818 h 839342"/>
                    <a:gd name="connsiteX4" fmla="*/ 483680 w 504444"/>
                    <a:gd name="connsiteY4" fmla="*/ 839343 h 839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4444" h="839342">
                      <a:moveTo>
                        <a:pt x="483680" y="839343"/>
                      </a:moveTo>
                      <a:cubicBezTo>
                        <a:pt x="429196" y="519494"/>
                        <a:pt x="252889" y="219551"/>
                        <a:pt x="0" y="16383"/>
                      </a:cubicBezTo>
                      <a:lnTo>
                        <a:pt x="13240" y="0"/>
                      </a:lnTo>
                      <a:cubicBezTo>
                        <a:pt x="270034" y="206407"/>
                        <a:pt x="449104" y="511016"/>
                        <a:pt x="504444" y="835818"/>
                      </a:cubicBezTo>
                      <a:lnTo>
                        <a:pt x="483680" y="839343"/>
                      </a:lnTo>
                      <a:close/>
                    </a:path>
                  </a:pathLst>
                </a:custGeom>
                <a:solidFill>
                  <a:srgbClr val="93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82" name="任意多边形: 形状 781">
                  <a:extLst>
                    <a:ext uri="{FF2B5EF4-FFF2-40B4-BE49-F238E27FC236}">
                      <a16:creationId xmlns:a16="http://schemas.microsoft.com/office/drawing/2014/main" id="{09BF9A5E-6B1E-F781-0DF2-312D4213C3EC}"/>
                    </a:ext>
                  </a:extLst>
                </p:cNvPr>
                <p:cNvSpPr/>
                <p:nvPr/>
              </p:nvSpPr>
              <p:spPr>
                <a:xfrm>
                  <a:off x="1488376" y="4621434"/>
                  <a:ext cx="438340" cy="916305"/>
                </a:xfrm>
                <a:custGeom>
                  <a:avLst/>
                  <a:gdLst>
                    <a:gd name="connsiteX0" fmla="*/ 417386 w 438340"/>
                    <a:gd name="connsiteY0" fmla="*/ 916305 h 916305"/>
                    <a:gd name="connsiteX1" fmla="*/ 0 w 438340"/>
                    <a:gd name="connsiteY1" fmla="*/ 14383 h 916305"/>
                    <a:gd name="connsiteX2" fmla="*/ 15431 w 438340"/>
                    <a:gd name="connsiteY2" fmla="*/ 0 h 916305"/>
                    <a:gd name="connsiteX3" fmla="*/ 438341 w 438340"/>
                    <a:gd name="connsiteY3" fmla="*/ 913829 h 916305"/>
                    <a:gd name="connsiteX4" fmla="*/ 417386 w 438340"/>
                    <a:gd name="connsiteY4" fmla="*/ 916305 h 9163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38340" h="916305">
                      <a:moveTo>
                        <a:pt x="417386" y="916305"/>
                      </a:moveTo>
                      <a:cubicBezTo>
                        <a:pt x="378428" y="581216"/>
                        <a:pt x="230219" y="260985"/>
                        <a:pt x="0" y="14383"/>
                      </a:cubicBezTo>
                      <a:lnTo>
                        <a:pt x="15431" y="0"/>
                      </a:lnTo>
                      <a:cubicBezTo>
                        <a:pt x="248698" y="249841"/>
                        <a:pt x="398907" y="574357"/>
                        <a:pt x="438341" y="913829"/>
                      </a:cubicBezTo>
                      <a:lnTo>
                        <a:pt x="417386" y="916305"/>
                      </a:lnTo>
                      <a:close/>
                    </a:path>
                  </a:pathLst>
                </a:custGeom>
                <a:solidFill>
                  <a:srgbClr val="93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83" name="任意多边形: 形状 782">
                  <a:extLst>
                    <a:ext uri="{FF2B5EF4-FFF2-40B4-BE49-F238E27FC236}">
                      <a16:creationId xmlns:a16="http://schemas.microsoft.com/office/drawing/2014/main" id="{B4C2C434-3630-7F13-C8E9-9E6C6ACF9965}"/>
                    </a:ext>
                  </a:extLst>
                </p:cNvPr>
                <p:cNvSpPr/>
                <p:nvPr/>
              </p:nvSpPr>
              <p:spPr>
                <a:xfrm>
                  <a:off x="1469898" y="4635626"/>
                  <a:ext cx="520064" cy="995267"/>
                </a:xfrm>
                <a:custGeom>
                  <a:avLst/>
                  <a:gdLst>
                    <a:gd name="connsiteX0" fmla="*/ 499110 w 520064"/>
                    <a:gd name="connsiteY0" fmla="*/ 995267 h 995267"/>
                    <a:gd name="connsiteX1" fmla="*/ 0 w 520064"/>
                    <a:gd name="connsiteY1" fmla="*/ 15907 h 995267"/>
                    <a:gd name="connsiteX2" fmla="*/ 13716 w 520064"/>
                    <a:gd name="connsiteY2" fmla="*/ 0 h 995267"/>
                    <a:gd name="connsiteX3" fmla="*/ 520065 w 520064"/>
                    <a:gd name="connsiteY3" fmla="*/ 993553 h 995267"/>
                    <a:gd name="connsiteX4" fmla="*/ 499110 w 520064"/>
                    <a:gd name="connsiteY4" fmla="*/ 995267 h 9952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20064" h="995267">
                      <a:moveTo>
                        <a:pt x="499110" y="995267"/>
                      </a:moveTo>
                      <a:cubicBezTo>
                        <a:pt x="468059" y="619030"/>
                        <a:pt x="286131" y="262128"/>
                        <a:pt x="0" y="15907"/>
                      </a:cubicBezTo>
                      <a:lnTo>
                        <a:pt x="13716" y="0"/>
                      </a:lnTo>
                      <a:cubicBezTo>
                        <a:pt x="304038" y="249746"/>
                        <a:pt x="488537" y="611886"/>
                        <a:pt x="520065" y="993553"/>
                      </a:cubicBezTo>
                      <a:lnTo>
                        <a:pt x="499110" y="995267"/>
                      </a:lnTo>
                      <a:close/>
                    </a:path>
                  </a:pathLst>
                </a:custGeom>
                <a:solidFill>
                  <a:srgbClr val="93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84" name="任意多边形: 形状 783">
                  <a:extLst>
                    <a:ext uri="{FF2B5EF4-FFF2-40B4-BE49-F238E27FC236}">
                      <a16:creationId xmlns:a16="http://schemas.microsoft.com/office/drawing/2014/main" id="{F62F3156-9434-0228-C062-CD26A779109C}"/>
                    </a:ext>
                  </a:extLst>
                </p:cNvPr>
                <p:cNvSpPr/>
                <p:nvPr/>
              </p:nvSpPr>
              <p:spPr>
                <a:xfrm>
                  <a:off x="1446657" y="4614862"/>
                  <a:ext cx="339052" cy="894207"/>
                </a:xfrm>
                <a:custGeom>
                  <a:avLst/>
                  <a:gdLst>
                    <a:gd name="connsiteX0" fmla="*/ 317087 w 339052"/>
                    <a:gd name="connsiteY0" fmla="*/ 893445 h 894207"/>
                    <a:gd name="connsiteX1" fmla="*/ 0 w 339052"/>
                    <a:gd name="connsiteY1" fmla="*/ 14097 h 894207"/>
                    <a:gd name="connsiteX2" fmla="*/ 15716 w 339052"/>
                    <a:gd name="connsiteY2" fmla="*/ 0 h 894207"/>
                    <a:gd name="connsiteX3" fmla="*/ 338138 w 339052"/>
                    <a:gd name="connsiteY3" fmla="*/ 894207 h 894207"/>
                    <a:gd name="connsiteX4" fmla="*/ 317087 w 339052"/>
                    <a:gd name="connsiteY4" fmla="*/ 893445 h 8942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9052" h="894207">
                      <a:moveTo>
                        <a:pt x="317087" y="893445"/>
                      </a:moveTo>
                      <a:cubicBezTo>
                        <a:pt x="329375" y="573310"/>
                        <a:pt x="213836" y="252698"/>
                        <a:pt x="0" y="14097"/>
                      </a:cubicBezTo>
                      <a:lnTo>
                        <a:pt x="15716" y="0"/>
                      </a:lnTo>
                      <a:cubicBezTo>
                        <a:pt x="233172" y="242697"/>
                        <a:pt x="350710" y="568643"/>
                        <a:pt x="338138" y="894207"/>
                      </a:cubicBezTo>
                      <a:lnTo>
                        <a:pt x="317087" y="893445"/>
                      </a:lnTo>
                      <a:close/>
                    </a:path>
                  </a:pathLst>
                </a:custGeom>
                <a:solidFill>
                  <a:srgbClr val="93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85" name="任意多边形: 形状 784">
                  <a:extLst>
                    <a:ext uri="{FF2B5EF4-FFF2-40B4-BE49-F238E27FC236}">
                      <a16:creationId xmlns:a16="http://schemas.microsoft.com/office/drawing/2014/main" id="{568902A1-4359-3A0C-5553-A824A27686D5}"/>
                    </a:ext>
                  </a:extLst>
                </p:cNvPr>
                <p:cNvSpPr/>
                <p:nvPr/>
              </p:nvSpPr>
              <p:spPr>
                <a:xfrm>
                  <a:off x="1469898" y="4627530"/>
                  <a:ext cx="387361" cy="1088326"/>
                </a:xfrm>
                <a:custGeom>
                  <a:avLst/>
                  <a:gdLst>
                    <a:gd name="connsiteX0" fmla="*/ 354901 w 387361"/>
                    <a:gd name="connsiteY0" fmla="*/ 1085374 h 1088326"/>
                    <a:gd name="connsiteX1" fmla="*/ 0 w 387361"/>
                    <a:gd name="connsiteY1" fmla="*/ 14764 h 1088326"/>
                    <a:gd name="connsiteX2" fmla="*/ 15049 w 387361"/>
                    <a:gd name="connsiteY2" fmla="*/ 0 h 1088326"/>
                    <a:gd name="connsiteX3" fmla="*/ 375761 w 387361"/>
                    <a:gd name="connsiteY3" fmla="*/ 1088327 h 1088326"/>
                    <a:gd name="connsiteX4" fmla="*/ 354901 w 387361"/>
                    <a:gd name="connsiteY4" fmla="*/ 1085374 h 10883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7361" h="1088326">
                      <a:moveTo>
                        <a:pt x="354901" y="1085374"/>
                      </a:moveTo>
                      <a:cubicBezTo>
                        <a:pt x="408146" y="701231"/>
                        <a:pt x="272224" y="290989"/>
                        <a:pt x="0" y="14764"/>
                      </a:cubicBezTo>
                      <a:lnTo>
                        <a:pt x="15049" y="0"/>
                      </a:lnTo>
                      <a:cubicBezTo>
                        <a:pt x="291655" y="280797"/>
                        <a:pt x="429959" y="697802"/>
                        <a:pt x="375761" y="1088327"/>
                      </a:cubicBezTo>
                      <a:lnTo>
                        <a:pt x="354901" y="1085374"/>
                      </a:lnTo>
                      <a:close/>
                    </a:path>
                  </a:pathLst>
                </a:custGeom>
                <a:solidFill>
                  <a:srgbClr val="93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86" name="任意多边形: 形状 785">
                  <a:extLst>
                    <a:ext uri="{FF2B5EF4-FFF2-40B4-BE49-F238E27FC236}">
                      <a16:creationId xmlns:a16="http://schemas.microsoft.com/office/drawing/2014/main" id="{6468D17F-9C0F-C674-1E34-DC64EE5B7140}"/>
                    </a:ext>
                  </a:extLst>
                </p:cNvPr>
                <p:cNvSpPr/>
                <p:nvPr/>
              </p:nvSpPr>
              <p:spPr>
                <a:xfrm>
                  <a:off x="1439748" y="4580176"/>
                  <a:ext cx="132543" cy="123744"/>
                </a:xfrm>
                <a:custGeom>
                  <a:avLst/>
                  <a:gdLst>
                    <a:gd name="connsiteX0" fmla="*/ 59296 w 132543"/>
                    <a:gd name="connsiteY0" fmla="*/ 15 h 123744"/>
                    <a:gd name="connsiteX1" fmla="*/ 2241 w 132543"/>
                    <a:gd name="connsiteY1" fmla="*/ 47545 h 123744"/>
                    <a:gd name="connsiteX2" fmla="*/ 18719 w 132543"/>
                    <a:gd name="connsiteY2" fmla="*/ 123745 h 123744"/>
                    <a:gd name="connsiteX3" fmla="*/ 132543 w 132543"/>
                    <a:gd name="connsiteY3" fmla="*/ 62213 h 123744"/>
                    <a:gd name="connsiteX4" fmla="*/ 103492 w 132543"/>
                    <a:gd name="connsiteY4" fmla="*/ 21351 h 123744"/>
                    <a:gd name="connsiteX5" fmla="*/ 59296 w 132543"/>
                    <a:gd name="connsiteY5" fmla="*/ 15 h 1237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2543" h="123744">
                      <a:moveTo>
                        <a:pt x="59296" y="15"/>
                      </a:moveTo>
                      <a:cubicBezTo>
                        <a:pt x="32531" y="-652"/>
                        <a:pt x="8718" y="21637"/>
                        <a:pt x="2241" y="47545"/>
                      </a:cubicBezTo>
                      <a:cubicBezTo>
                        <a:pt x="-4236" y="73453"/>
                        <a:pt x="3956" y="101361"/>
                        <a:pt x="18719" y="123745"/>
                      </a:cubicBezTo>
                      <a:cubicBezTo>
                        <a:pt x="36150" y="80311"/>
                        <a:pt x="86728" y="53069"/>
                        <a:pt x="132543" y="62213"/>
                      </a:cubicBezTo>
                      <a:cubicBezTo>
                        <a:pt x="124066" y="47735"/>
                        <a:pt x="115398" y="33162"/>
                        <a:pt x="103492" y="21351"/>
                      </a:cubicBezTo>
                      <a:cubicBezTo>
                        <a:pt x="91681" y="9445"/>
                        <a:pt x="76060" y="396"/>
                        <a:pt x="59296" y="15"/>
                      </a:cubicBezTo>
                      <a:close/>
                    </a:path>
                  </a:pathLst>
                </a:custGeom>
                <a:solidFill>
                  <a:srgbClr val="FFAB3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742" name="图形 395">
              <a:extLst>
                <a:ext uri="{FF2B5EF4-FFF2-40B4-BE49-F238E27FC236}">
                  <a16:creationId xmlns:a16="http://schemas.microsoft.com/office/drawing/2014/main" id="{02813AC6-C16F-B6D8-DF0E-1405A1C76B19}"/>
                </a:ext>
              </a:extLst>
            </p:cNvPr>
            <p:cNvGrpSpPr/>
            <p:nvPr/>
          </p:nvGrpSpPr>
          <p:grpSpPr>
            <a:xfrm>
              <a:off x="1069329" y="0"/>
              <a:ext cx="1791027" cy="2802063"/>
              <a:chOff x="1069329" y="0"/>
              <a:chExt cx="1791027" cy="2802063"/>
            </a:xfrm>
          </p:grpSpPr>
          <p:sp>
            <p:nvSpPr>
              <p:cNvPr id="743" name="任意多边形: 形状 742">
                <a:extLst>
                  <a:ext uri="{FF2B5EF4-FFF2-40B4-BE49-F238E27FC236}">
                    <a16:creationId xmlns:a16="http://schemas.microsoft.com/office/drawing/2014/main" id="{37EA45B1-110F-F20A-C63B-8C8A83DF0CC6}"/>
                  </a:ext>
                </a:extLst>
              </p:cNvPr>
              <p:cNvSpPr/>
              <p:nvPr/>
            </p:nvSpPr>
            <p:spPr>
              <a:xfrm>
                <a:off x="1187386" y="0"/>
                <a:ext cx="272319" cy="822864"/>
              </a:xfrm>
              <a:custGeom>
                <a:avLst/>
                <a:gdLst>
                  <a:gd name="connsiteX0" fmla="*/ 0 w 272319"/>
                  <a:gd name="connsiteY0" fmla="*/ 0 h 822864"/>
                  <a:gd name="connsiteX1" fmla="*/ 254794 w 272319"/>
                  <a:gd name="connsiteY1" fmla="*/ 822865 h 822864"/>
                  <a:gd name="connsiteX2" fmla="*/ 272320 w 272319"/>
                  <a:gd name="connsiteY2" fmla="*/ 811149 h 822864"/>
                  <a:gd name="connsiteX3" fmla="*/ 21145 w 272319"/>
                  <a:gd name="connsiteY3" fmla="*/ 0 h 822864"/>
                  <a:gd name="connsiteX4" fmla="*/ 0 w 272319"/>
                  <a:gd name="connsiteY4" fmla="*/ 0 h 822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2319" h="822864">
                    <a:moveTo>
                      <a:pt x="0" y="0"/>
                    </a:moveTo>
                    <a:cubicBezTo>
                      <a:pt x="28384" y="283750"/>
                      <a:pt x="91154" y="578834"/>
                      <a:pt x="254794" y="822865"/>
                    </a:cubicBezTo>
                    <a:lnTo>
                      <a:pt x="272320" y="811149"/>
                    </a:lnTo>
                    <a:cubicBezTo>
                      <a:pt x="111538" y="571500"/>
                      <a:pt x="49435" y="280416"/>
                      <a:pt x="21145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744" name="图形 395">
                <a:extLst>
                  <a:ext uri="{FF2B5EF4-FFF2-40B4-BE49-F238E27FC236}">
                    <a16:creationId xmlns:a16="http://schemas.microsoft.com/office/drawing/2014/main" id="{6B7E2143-1E4A-C7B6-F794-C928436A5E16}"/>
                  </a:ext>
                </a:extLst>
              </p:cNvPr>
              <p:cNvGrpSpPr/>
              <p:nvPr/>
            </p:nvGrpSpPr>
            <p:grpSpPr>
              <a:xfrm>
                <a:off x="1069329" y="330426"/>
                <a:ext cx="1791027" cy="2471637"/>
                <a:chOff x="1069329" y="330426"/>
                <a:chExt cx="1791027" cy="2471637"/>
              </a:xfrm>
            </p:grpSpPr>
            <p:grpSp>
              <p:nvGrpSpPr>
                <p:cNvPr id="745" name="图形 395">
                  <a:extLst>
                    <a:ext uri="{FF2B5EF4-FFF2-40B4-BE49-F238E27FC236}">
                      <a16:creationId xmlns:a16="http://schemas.microsoft.com/office/drawing/2014/main" id="{9D0D2D44-8542-ECD5-3243-0B41FF4E5101}"/>
                    </a:ext>
                  </a:extLst>
                </p:cNvPr>
                <p:cNvGrpSpPr/>
                <p:nvPr/>
              </p:nvGrpSpPr>
              <p:grpSpPr>
                <a:xfrm>
                  <a:off x="1069329" y="330426"/>
                  <a:ext cx="1405501" cy="1409066"/>
                  <a:chOff x="1069329" y="330426"/>
                  <a:chExt cx="1405501" cy="1409066"/>
                </a:xfrm>
              </p:grpSpPr>
              <p:sp>
                <p:nvSpPr>
                  <p:cNvPr id="757" name="任意多边形: 形状 756">
                    <a:extLst>
                      <a:ext uri="{FF2B5EF4-FFF2-40B4-BE49-F238E27FC236}">
                        <a16:creationId xmlns:a16="http://schemas.microsoft.com/office/drawing/2014/main" id="{F837D48A-6087-9FB2-8C61-FD0E467B3F63}"/>
                      </a:ext>
                    </a:extLst>
                  </p:cNvPr>
                  <p:cNvSpPr/>
                  <p:nvPr/>
                </p:nvSpPr>
                <p:spPr>
                  <a:xfrm>
                    <a:off x="1069329" y="330426"/>
                    <a:ext cx="1405501" cy="1403606"/>
                  </a:xfrm>
                  <a:custGeom>
                    <a:avLst/>
                    <a:gdLst>
                      <a:gd name="connsiteX0" fmla="*/ 16521 w 1405501"/>
                      <a:gd name="connsiteY0" fmla="*/ 550350 h 1403606"/>
                      <a:gd name="connsiteX1" fmla="*/ 65384 w 1405501"/>
                      <a:gd name="connsiteY1" fmla="*/ 999549 h 1403606"/>
                      <a:gd name="connsiteX2" fmla="*/ 891678 w 1405501"/>
                      <a:gd name="connsiteY2" fmla="*/ 1380168 h 1403606"/>
                      <a:gd name="connsiteX3" fmla="*/ 1401837 w 1405501"/>
                      <a:gd name="connsiteY3" fmla="*/ 626931 h 1403606"/>
                      <a:gd name="connsiteX4" fmla="*/ 741659 w 1405501"/>
                      <a:gd name="connsiteY4" fmla="*/ 948 h 1403606"/>
                      <a:gd name="connsiteX5" fmla="*/ 16521 w 1405501"/>
                      <a:gd name="connsiteY5" fmla="*/ 550350 h 14036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405501" h="1403606">
                        <a:moveTo>
                          <a:pt x="16521" y="550350"/>
                        </a:moveTo>
                        <a:cubicBezTo>
                          <a:pt x="-16817" y="700083"/>
                          <a:pt x="709" y="860580"/>
                          <a:pt x="65384" y="999549"/>
                        </a:cubicBezTo>
                        <a:cubicBezTo>
                          <a:pt x="204545" y="1298539"/>
                          <a:pt x="574019" y="1468751"/>
                          <a:pt x="891678" y="1380168"/>
                        </a:cubicBezTo>
                        <a:cubicBezTo>
                          <a:pt x="1209337" y="1291586"/>
                          <a:pt x="1437460" y="954782"/>
                          <a:pt x="1401837" y="626931"/>
                        </a:cubicBezTo>
                        <a:cubicBezTo>
                          <a:pt x="1366214" y="299081"/>
                          <a:pt x="1071034" y="19141"/>
                          <a:pt x="741659" y="948"/>
                        </a:cubicBezTo>
                        <a:cubicBezTo>
                          <a:pt x="412285" y="-17244"/>
                          <a:pt x="88054" y="228501"/>
                          <a:pt x="16521" y="55035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100000">
                        <a:srgbClr val="C00000"/>
                      </a:gs>
                      <a:gs pos="0">
                        <a:srgbClr val="FF0000"/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760" name="图形 395">
                    <a:extLst>
                      <a:ext uri="{FF2B5EF4-FFF2-40B4-BE49-F238E27FC236}">
                        <a16:creationId xmlns:a16="http://schemas.microsoft.com/office/drawing/2014/main" id="{5404C024-96D9-89F4-F43B-88254EA709EB}"/>
                      </a:ext>
                    </a:extLst>
                  </p:cNvPr>
                  <p:cNvGrpSpPr/>
                  <p:nvPr/>
                </p:nvGrpSpPr>
                <p:grpSpPr>
                  <a:xfrm>
                    <a:off x="1085468" y="351536"/>
                    <a:ext cx="1351502" cy="1318196"/>
                    <a:chOff x="1085468" y="351536"/>
                    <a:chExt cx="1351502" cy="1318196"/>
                  </a:xfrm>
                  <a:solidFill>
                    <a:srgbClr val="AD2121"/>
                  </a:solidFill>
                </p:grpSpPr>
                <p:sp>
                  <p:nvSpPr>
                    <p:cNvPr id="771" name="任意多边形: 形状 770">
                      <a:extLst>
                        <a:ext uri="{FF2B5EF4-FFF2-40B4-BE49-F238E27FC236}">
                          <a16:creationId xmlns:a16="http://schemas.microsoft.com/office/drawing/2014/main" id="{1E98AB19-A131-4751-9A00-EBCFF5CF802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420014" y="735864"/>
                      <a:ext cx="1016956" cy="933868"/>
                    </a:xfrm>
                    <a:custGeom>
                      <a:avLst/>
                      <a:gdLst>
                        <a:gd name="connsiteX0" fmla="*/ 156468 w 1016956"/>
                        <a:gd name="connsiteY0" fmla="*/ 301027 h 933868"/>
                        <a:gd name="connsiteX1" fmla="*/ 549374 w 1016956"/>
                        <a:gd name="connsiteY1" fmla="*/ 43281 h 933868"/>
                        <a:gd name="connsiteX2" fmla="*/ 850174 w 1016956"/>
                        <a:gd name="connsiteY2" fmla="*/ 15563 h 933868"/>
                        <a:gd name="connsiteX3" fmla="*/ 1016957 w 1016956"/>
                        <a:gd name="connsiteY3" fmla="*/ 74237 h 933868"/>
                        <a:gd name="connsiteX4" fmla="*/ 1011909 w 1016956"/>
                        <a:gd name="connsiteY4" fmla="*/ 61092 h 933868"/>
                        <a:gd name="connsiteX5" fmla="*/ 851507 w 1016956"/>
                        <a:gd name="connsiteY5" fmla="*/ 6705 h 933868"/>
                        <a:gd name="connsiteX6" fmla="*/ 546707 w 1016956"/>
                        <a:gd name="connsiteY6" fmla="*/ 34708 h 933868"/>
                        <a:gd name="connsiteX7" fmla="*/ 149420 w 1016956"/>
                        <a:gd name="connsiteY7" fmla="*/ 295407 h 933868"/>
                        <a:gd name="connsiteX8" fmla="*/ 1306 w 1016956"/>
                        <a:gd name="connsiteY8" fmla="*/ 743273 h 933868"/>
                        <a:gd name="connsiteX9" fmla="*/ 54932 w 1016956"/>
                        <a:gd name="connsiteY9" fmla="*/ 927105 h 933868"/>
                        <a:gd name="connsiteX10" fmla="*/ 69886 w 1016956"/>
                        <a:gd name="connsiteY10" fmla="*/ 933868 h 933868"/>
                        <a:gd name="connsiteX11" fmla="*/ 10259 w 1016956"/>
                        <a:gd name="connsiteY11" fmla="*/ 742606 h 933868"/>
                        <a:gd name="connsiteX12" fmla="*/ 156468 w 1016956"/>
                        <a:gd name="connsiteY12" fmla="*/ 301027 h 93386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1016956" h="933868">
                          <a:moveTo>
                            <a:pt x="156468" y="301027"/>
                          </a:moveTo>
                          <a:cubicBezTo>
                            <a:pt x="251909" y="183203"/>
                            <a:pt x="391450" y="91668"/>
                            <a:pt x="549374" y="43281"/>
                          </a:cubicBezTo>
                          <a:cubicBezTo>
                            <a:pt x="656531" y="10515"/>
                            <a:pt x="757686" y="1180"/>
                            <a:pt x="850174" y="15563"/>
                          </a:cubicBezTo>
                          <a:cubicBezTo>
                            <a:pt x="911134" y="25088"/>
                            <a:pt x="967712" y="45186"/>
                            <a:pt x="1016957" y="74237"/>
                          </a:cubicBezTo>
                          <a:cubicBezTo>
                            <a:pt x="1015337" y="69855"/>
                            <a:pt x="1013623" y="65474"/>
                            <a:pt x="1011909" y="61092"/>
                          </a:cubicBezTo>
                          <a:cubicBezTo>
                            <a:pt x="963998" y="34422"/>
                            <a:pt x="909705" y="15849"/>
                            <a:pt x="851507" y="6705"/>
                          </a:cubicBezTo>
                          <a:cubicBezTo>
                            <a:pt x="757686" y="-7964"/>
                            <a:pt x="655102" y="1466"/>
                            <a:pt x="546707" y="34708"/>
                          </a:cubicBezTo>
                          <a:cubicBezTo>
                            <a:pt x="387068" y="83571"/>
                            <a:pt x="245908" y="176154"/>
                            <a:pt x="149420" y="295407"/>
                          </a:cubicBezTo>
                          <a:cubicBezTo>
                            <a:pt x="44740" y="424662"/>
                            <a:pt x="-9267" y="587920"/>
                            <a:pt x="1306" y="743273"/>
                          </a:cubicBezTo>
                          <a:cubicBezTo>
                            <a:pt x="6164" y="813948"/>
                            <a:pt x="24737" y="876718"/>
                            <a:pt x="54932" y="927105"/>
                          </a:cubicBezTo>
                          <a:cubicBezTo>
                            <a:pt x="59885" y="929391"/>
                            <a:pt x="64838" y="931677"/>
                            <a:pt x="69886" y="933868"/>
                          </a:cubicBezTo>
                          <a:cubicBezTo>
                            <a:pt x="36167" y="883005"/>
                            <a:pt x="15403" y="817377"/>
                            <a:pt x="10259" y="742606"/>
                          </a:cubicBezTo>
                          <a:cubicBezTo>
                            <a:pt x="-28" y="589539"/>
                            <a:pt x="53217" y="428567"/>
                            <a:pt x="156468" y="301027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100000">
                          <a:srgbClr val="FFC000"/>
                        </a:gs>
                        <a:gs pos="0">
                          <a:srgbClr val="FF0000"/>
                        </a:gs>
                      </a:gsLst>
                      <a:lin ang="270000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72" name="任意多边形: 形状 771">
                      <a:extLst>
                        <a:ext uri="{FF2B5EF4-FFF2-40B4-BE49-F238E27FC236}">
                          <a16:creationId xmlns:a16="http://schemas.microsoft.com/office/drawing/2014/main" id="{0E6654BC-1478-34BC-C141-46902E33F23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89814" y="398303"/>
                      <a:ext cx="1009019" cy="841755"/>
                    </a:xfrm>
                    <a:custGeom>
                      <a:avLst/>
                      <a:gdLst>
                        <a:gd name="connsiteX0" fmla="*/ 31564 w 1009019"/>
                        <a:gd name="connsiteY0" fmla="*/ 604964 h 841755"/>
                        <a:gd name="connsiteX1" fmla="*/ 219493 w 1009019"/>
                        <a:gd name="connsiteY1" fmla="*/ 291020 h 841755"/>
                        <a:gd name="connsiteX2" fmla="*/ 528102 w 1009019"/>
                        <a:gd name="connsiteY2" fmla="*/ 89281 h 841755"/>
                        <a:gd name="connsiteX3" fmla="*/ 1009020 w 1009019"/>
                        <a:gd name="connsiteY3" fmla="*/ 18224 h 841755"/>
                        <a:gd name="connsiteX4" fmla="*/ 985493 w 1009019"/>
                        <a:gd name="connsiteY4" fmla="*/ 5651 h 841755"/>
                        <a:gd name="connsiteX5" fmla="*/ 524578 w 1009019"/>
                        <a:gd name="connsiteY5" fmla="*/ 80994 h 841755"/>
                        <a:gd name="connsiteX6" fmla="*/ 213206 w 1009019"/>
                        <a:gd name="connsiteY6" fmla="*/ 284639 h 841755"/>
                        <a:gd name="connsiteX7" fmla="*/ 22896 w 1009019"/>
                        <a:gd name="connsiteY7" fmla="*/ 602678 h 841755"/>
                        <a:gd name="connsiteX8" fmla="*/ 132 w 1009019"/>
                        <a:gd name="connsiteY8" fmla="*/ 803846 h 841755"/>
                        <a:gd name="connsiteX9" fmla="*/ 10609 w 1009019"/>
                        <a:gd name="connsiteY9" fmla="*/ 841756 h 841755"/>
                        <a:gd name="connsiteX10" fmla="*/ 31564 w 1009019"/>
                        <a:gd name="connsiteY10" fmla="*/ 604964 h 84175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1009019" h="841755">
                          <a:moveTo>
                            <a:pt x="31564" y="604964"/>
                          </a:moveTo>
                          <a:cubicBezTo>
                            <a:pt x="62139" y="490855"/>
                            <a:pt x="127195" y="382365"/>
                            <a:pt x="219493" y="291020"/>
                          </a:cubicBezTo>
                          <a:cubicBezTo>
                            <a:pt x="302074" y="209296"/>
                            <a:pt x="405897" y="141478"/>
                            <a:pt x="528102" y="89281"/>
                          </a:cubicBezTo>
                          <a:cubicBezTo>
                            <a:pt x="632592" y="44704"/>
                            <a:pt x="816615" y="-13875"/>
                            <a:pt x="1009020" y="18224"/>
                          </a:cubicBezTo>
                          <a:cubicBezTo>
                            <a:pt x="1001209" y="13938"/>
                            <a:pt x="993399" y="9652"/>
                            <a:pt x="985493" y="5651"/>
                          </a:cubicBezTo>
                          <a:cubicBezTo>
                            <a:pt x="800041" y="-18066"/>
                            <a:pt x="625639" y="37846"/>
                            <a:pt x="524578" y="80994"/>
                          </a:cubicBezTo>
                          <a:cubicBezTo>
                            <a:pt x="401325" y="133572"/>
                            <a:pt x="296645" y="202152"/>
                            <a:pt x="213206" y="284639"/>
                          </a:cubicBezTo>
                          <a:cubicBezTo>
                            <a:pt x="119766" y="377126"/>
                            <a:pt x="53948" y="487045"/>
                            <a:pt x="22896" y="602678"/>
                          </a:cubicBezTo>
                          <a:cubicBezTo>
                            <a:pt x="5180" y="668496"/>
                            <a:pt x="-1011" y="736124"/>
                            <a:pt x="132" y="803846"/>
                          </a:cubicBezTo>
                          <a:cubicBezTo>
                            <a:pt x="3275" y="816610"/>
                            <a:pt x="6704" y="829183"/>
                            <a:pt x="10609" y="841756"/>
                          </a:cubicBezTo>
                          <a:cubicBezTo>
                            <a:pt x="5942" y="762032"/>
                            <a:pt x="10800" y="682212"/>
                            <a:pt x="31564" y="604964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100000">
                          <a:srgbClr val="FFC000"/>
                        </a:gs>
                        <a:gs pos="0">
                          <a:srgbClr val="FF0000"/>
                        </a:gs>
                      </a:gsLst>
                      <a:lin ang="270000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73" name="任意多边形: 形状 772">
                      <a:extLst>
                        <a:ext uri="{FF2B5EF4-FFF2-40B4-BE49-F238E27FC236}">
                          <a16:creationId xmlns:a16="http://schemas.microsoft.com/office/drawing/2014/main" id="{7083E296-ED0C-2D87-14A8-08FE8BEEB25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356150" y="654416"/>
                      <a:ext cx="1044244" cy="987121"/>
                    </a:xfrm>
                    <a:custGeom>
                      <a:avLst/>
                      <a:gdLst>
                        <a:gd name="connsiteX0" fmla="*/ 34499 w 1044244"/>
                        <a:gd name="connsiteY0" fmla="*/ 525921 h 987121"/>
                        <a:gd name="connsiteX1" fmla="*/ 499414 w 1044244"/>
                        <a:gd name="connsiteY1" fmla="*/ 58815 h 987121"/>
                        <a:gd name="connsiteX2" fmla="*/ 1044244 w 1044244"/>
                        <a:gd name="connsiteY2" fmla="*/ 72055 h 987121"/>
                        <a:gd name="connsiteX3" fmla="*/ 1036720 w 1044244"/>
                        <a:gd name="connsiteY3" fmla="*/ 58148 h 987121"/>
                        <a:gd name="connsiteX4" fmla="*/ 496271 w 1044244"/>
                        <a:gd name="connsiteY4" fmla="*/ 50338 h 987121"/>
                        <a:gd name="connsiteX5" fmla="*/ 25736 w 1044244"/>
                        <a:gd name="connsiteY5" fmla="*/ 523349 h 987121"/>
                        <a:gd name="connsiteX6" fmla="*/ 62884 w 1044244"/>
                        <a:gd name="connsiteY6" fmla="*/ 979311 h 987121"/>
                        <a:gd name="connsiteX7" fmla="*/ 76695 w 1044244"/>
                        <a:gd name="connsiteY7" fmla="*/ 987122 h 987121"/>
                        <a:gd name="connsiteX8" fmla="*/ 34499 w 1044244"/>
                        <a:gd name="connsiteY8" fmla="*/ 525921 h 98712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1044244" h="987121">
                          <a:moveTo>
                            <a:pt x="34499" y="525921"/>
                          </a:moveTo>
                          <a:cubicBezTo>
                            <a:pt x="94126" y="327134"/>
                            <a:pt x="285388" y="135015"/>
                            <a:pt x="499414" y="58815"/>
                          </a:cubicBezTo>
                          <a:cubicBezTo>
                            <a:pt x="699916" y="-12622"/>
                            <a:pt x="897369" y="-6622"/>
                            <a:pt x="1044244" y="72055"/>
                          </a:cubicBezTo>
                          <a:cubicBezTo>
                            <a:pt x="1041863" y="67388"/>
                            <a:pt x="1039292" y="62816"/>
                            <a:pt x="1036720" y="58148"/>
                          </a:cubicBezTo>
                          <a:cubicBezTo>
                            <a:pt x="888892" y="-15861"/>
                            <a:pt x="694010" y="-20052"/>
                            <a:pt x="496271" y="50338"/>
                          </a:cubicBezTo>
                          <a:cubicBezTo>
                            <a:pt x="279673" y="127490"/>
                            <a:pt x="86125" y="321991"/>
                            <a:pt x="25736" y="523349"/>
                          </a:cubicBezTo>
                          <a:cubicBezTo>
                            <a:pt x="-19603" y="674511"/>
                            <a:pt x="-3696" y="841008"/>
                            <a:pt x="62884" y="979311"/>
                          </a:cubicBezTo>
                          <a:cubicBezTo>
                            <a:pt x="67456" y="981978"/>
                            <a:pt x="72028" y="984550"/>
                            <a:pt x="76695" y="987122"/>
                          </a:cubicBezTo>
                          <a:cubicBezTo>
                            <a:pt x="6401" y="848533"/>
                            <a:pt x="-11507" y="679274"/>
                            <a:pt x="34499" y="525921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100000">
                          <a:srgbClr val="FFC000"/>
                        </a:gs>
                        <a:gs pos="0">
                          <a:srgbClr val="FF0000"/>
                        </a:gs>
                      </a:gsLst>
                      <a:lin ang="270000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74" name="任意多边形: 形状 773">
                      <a:extLst>
                        <a:ext uri="{FF2B5EF4-FFF2-40B4-BE49-F238E27FC236}">
                          <a16:creationId xmlns:a16="http://schemas.microsoft.com/office/drawing/2014/main" id="{DE6253D8-B78C-2EFD-9BBB-E6BC2F19C3F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85468" y="351536"/>
                      <a:ext cx="891635" cy="530574"/>
                    </a:xfrm>
                    <a:custGeom>
                      <a:avLst/>
                      <a:gdLst>
                        <a:gd name="connsiteX0" fmla="*/ 204026 w 891635"/>
                        <a:gd name="connsiteY0" fmla="*/ 247205 h 530574"/>
                        <a:gd name="connsiteX1" fmla="*/ 891635 w 891635"/>
                        <a:gd name="connsiteY1" fmla="*/ 11747 h 530574"/>
                        <a:gd name="connsiteX2" fmla="*/ 854297 w 891635"/>
                        <a:gd name="connsiteY2" fmla="*/ 603 h 530574"/>
                        <a:gd name="connsiteX3" fmla="*/ 197930 w 891635"/>
                        <a:gd name="connsiteY3" fmla="*/ 240538 h 530574"/>
                        <a:gd name="connsiteX4" fmla="*/ 11716 w 891635"/>
                        <a:gd name="connsiteY4" fmla="*/ 486188 h 530574"/>
                        <a:gd name="connsiteX5" fmla="*/ 286 w 891635"/>
                        <a:gd name="connsiteY5" fmla="*/ 529241 h 530574"/>
                        <a:gd name="connsiteX6" fmla="*/ 0 w 891635"/>
                        <a:gd name="connsiteY6" fmla="*/ 530574 h 530574"/>
                        <a:gd name="connsiteX7" fmla="*/ 204026 w 891635"/>
                        <a:gd name="connsiteY7" fmla="*/ 247205 h 53057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891635" h="530574">
                          <a:moveTo>
                            <a:pt x="204026" y="247205"/>
                          </a:moveTo>
                          <a:cubicBezTo>
                            <a:pt x="386429" y="78613"/>
                            <a:pt x="643985" y="-8160"/>
                            <a:pt x="891635" y="11747"/>
                          </a:cubicBezTo>
                          <a:cubicBezTo>
                            <a:pt x="879348" y="7652"/>
                            <a:pt x="866870" y="3937"/>
                            <a:pt x="854297" y="603"/>
                          </a:cubicBezTo>
                          <a:cubicBezTo>
                            <a:pt x="616077" y="-8160"/>
                            <a:pt x="372809" y="78899"/>
                            <a:pt x="197930" y="240538"/>
                          </a:cubicBezTo>
                          <a:cubicBezTo>
                            <a:pt x="122206" y="310451"/>
                            <a:pt x="59436" y="394271"/>
                            <a:pt x="11716" y="486188"/>
                          </a:cubicBezTo>
                          <a:cubicBezTo>
                            <a:pt x="7429" y="500380"/>
                            <a:pt x="3524" y="514667"/>
                            <a:pt x="286" y="529241"/>
                          </a:cubicBezTo>
                          <a:cubicBezTo>
                            <a:pt x="191" y="529717"/>
                            <a:pt x="95" y="530098"/>
                            <a:pt x="0" y="530574"/>
                          </a:cubicBezTo>
                          <a:cubicBezTo>
                            <a:pt x="49149" y="423894"/>
                            <a:pt x="118205" y="326549"/>
                            <a:pt x="204026" y="247205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100000">
                          <a:srgbClr val="FFC000"/>
                        </a:gs>
                        <a:gs pos="0">
                          <a:srgbClr val="FF0000"/>
                        </a:gs>
                      </a:gsLst>
                      <a:lin ang="270000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761" name="任意多边形: 形状 760">
                    <a:extLst>
                      <a:ext uri="{FF2B5EF4-FFF2-40B4-BE49-F238E27FC236}">
                        <a16:creationId xmlns:a16="http://schemas.microsoft.com/office/drawing/2014/main" id="{6780C861-E876-9A40-6A7E-FED0F68C7A2D}"/>
                      </a:ext>
                    </a:extLst>
                  </p:cNvPr>
                  <p:cNvSpPr/>
                  <p:nvPr/>
                </p:nvSpPr>
                <p:spPr>
                  <a:xfrm>
                    <a:off x="2207323" y="1542287"/>
                    <a:ext cx="34385" cy="36957"/>
                  </a:xfrm>
                  <a:custGeom>
                    <a:avLst/>
                    <a:gdLst>
                      <a:gd name="connsiteX0" fmla="*/ 12859 w 34385"/>
                      <a:gd name="connsiteY0" fmla="*/ 0 h 36957"/>
                      <a:gd name="connsiteX1" fmla="*/ 0 w 34385"/>
                      <a:gd name="connsiteY1" fmla="*/ 36957 h 36957"/>
                      <a:gd name="connsiteX2" fmla="*/ 34385 w 34385"/>
                      <a:gd name="connsiteY2" fmla="*/ 6953 h 36957"/>
                      <a:gd name="connsiteX3" fmla="*/ 12859 w 34385"/>
                      <a:gd name="connsiteY3" fmla="*/ 0 h 369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4385" h="36957">
                        <a:moveTo>
                          <a:pt x="12859" y="0"/>
                        </a:moveTo>
                        <a:cubicBezTo>
                          <a:pt x="8763" y="12383"/>
                          <a:pt x="4477" y="24670"/>
                          <a:pt x="0" y="36957"/>
                        </a:cubicBezTo>
                        <a:cubicBezTo>
                          <a:pt x="11716" y="27242"/>
                          <a:pt x="23336" y="17336"/>
                          <a:pt x="34385" y="6953"/>
                        </a:cubicBezTo>
                        <a:cubicBezTo>
                          <a:pt x="27242" y="4763"/>
                          <a:pt x="20098" y="2191"/>
                          <a:pt x="12859" y="0"/>
                        </a:cubicBezTo>
                        <a:close/>
                      </a:path>
                    </a:pathLst>
                  </a:custGeom>
                  <a:solidFill>
                    <a:srgbClr val="FA4B4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62" name="任意多边形: 形状 761">
                    <a:extLst>
                      <a:ext uri="{FF2B5EF4-FFF2-40B4-BE49-F238E27FC236}">
                        <a16:creationId xmlns:a16="http://schemas.microsoft.com/office/drawing/2014/main" id="{64D48E6F-F6B5-7E8C-3C07-C2A5582B32F4}"/>
                      </a:ext>
                    </a:extLst>
                  </p:cNvPr>
                  <p:cNvSpPr/>
                  <p:nvPr/>
                </p:nvSpPr>
                <p:spPr>
                  <a:xfrm>
                    <a:off x="2156079" y="1521904"/>
                    <a:ext cx="64198" cy="96583"/>
                  </a:xfrm>
                  <a:custGeom>
                    <a:avLst/>
                    <a:gdLst>
                      <a:gd name="connsiteX0" fmla="*/ 286 w 64198"/>
                      <a:gd name="connsiteY0" fmla="*/ 0 h 96583"/>
                      <a:gd name="connsiteX1" fmla="*/ 0 w 64198"/>
                      <a:gd name="connsiteY1" fmla="*/ 96583 h 96583"/>
                      <a:gd name="connsiteX2" fmla="*/ 51340 w 64198"/>
                      <a:gd name="connsiteY2" fmla="*/ 57436 h 96583"/>
                      <a:gd name="connsiteX3" fmla="*/ 64199 w 64198"/>
                      <a:gd name="connsiteY3" fmla="*/ 20479 h 96583"/>
                      <a:gd name="connsiteX4" fmla="*/ 286 w 64198"/>
                      <a:gd name="connsiteY4" fmla="*/ 0 h 965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198" h="96583">
                        <a:moveTo>
                          <a:pt x="286" y="0"/>
                        </a:moveTo>
                        <a:cubicBezTo>
                          <a:pt x="1048" y="32480"/>
                          <a:pt x="953" y="64675"/>
                          <a:pt x="0" y="96583"/>
                        </a:cubicBezTo>
                        <a:cubicBezTo>
                          <a:pt x="17717" y="84392"/>
                          <a:pt x="34671" y="71152"/>
                          <a:pt x="51340" y="57436"/>
                        </a:cubicBezTo>
                        <a:cubicBezTo>
                          <a:pt x="55817" y="45149"/>
                          <a:pt x="60103" y="32861"/>
                          <a:pt x="64199" y="20479"/>
                        </a:cubicBezTo>
                        <a:cubicBezTo>
                          <a:pt x="42863" y="13811"/>
                          <a:pt x="21526" y="7144"/>
                          <a:pt x="286" y="0"/>
                        </a:cubicBezTo>
                        <a:close/>
                      </a:path>
                    </a:pathLst>
                  </a:custGeom>
                  <a:solidFill>
                    <a:srgbClr val="FA4B4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64" name="任意多边形: 形状 763">
                    <a:extLst>
                      <a:ext uri="{FF2B5EF4-FFF2-40B4-BE49-F238E27FC236}">
                        <a16:creationId xmlns:a16="http://schemas.microsoft.com/office/drawing/2014/main" id="{6ABA913B-FA79-E751-3160-C030DE930A5B}"/>
                      </a:ext>
                    </a:extLst>
                  </p:cNvPr>
                  <p:cNvSpPr/>
                  <p:nvPr/>
                </p:nvSpPr>
                <p:spPr>
                  <a:xfrm>
                    <a:off x="1070514" y="370236"/>
                    <a:ext cx="1344056" cy="1225200"/>
                  </a:xfrm>
                  <a:custGeom>
                    <a:avLst/>
                    <a:gdLst>
                      <a:gd name="connsiteX0" fmla="*/ 636556 w 1344056"/>
                      <a:gd name="connsiteY0" fmla="*/ 1201198 h 1225200"/>
                      <a:gd name="connsiteX1" fmla="*/ 765905 w 1344056"/>
                      <a:gd name="connsiteY1" fmla="*/ 1187291 h 1225200"/>
                      <a:gd name="connsiteX2" fmla="*/ 763334 w 1344056"/>
                      <a:gd name="connsiteY2" fmla="*/ 1175576 h 1225200"/>
                      <a:gd name="connsiteX3" fmla="*/ 213360 w 1344056"/>
                      <a:gd name="connsiteY3" fmla="*/ 1030796 h 1225200"/>
                      <a:gd name="connsiteX4" fmla="*/ 195929 w 1344056"/>
                      <a:gd name="connsiteY4" fmla="*/ 884873 h 1225200"/>
                      <a:gd name="connsiteX5" fmla="*/ 263366 w 1344056"/>
                      <a:gd name="connsiteY5" fmla="*/ 581311 h 1225200"/>
                      <a:gd name="connsiteX6" fmla="*/ 669703 w 1344056"/>
                      <a:gd name="connsiteY6" fmla="*/ 1040225 h 1225200"/>
                      <a:gd name="connsiteX7" fmla="*/ 675989 w 1344056"/>
                      <a:gd name="connsiteY7" fmla="*/ 1030033 h 1225200"/>
                      <a:gd name="connsiteX8" fmla="*/ 272510 w 1344056"/>
                      <a:gd name="connsiteY8" fmla="*/ 572738 h 1225200"/>
                      <a:gd name="connsiteX9" fmla="*/ 270129 w 1344056"/>
                      <a:gd name="connsiteY9" fmla="*/ 567309 h 1225200"/>
                      <a:gd name="connsiteX10" fmla="*/ 372618 w 1344056"/>
                      <a:gd name="connsiteY10" fmla="*/ 415481 h 1225200"/>
                      <a:gd name="connsiteX11" fmla="*/ 764858 w 1344056"/>
                      <a:gd name="connsiteY11" fmla="*/ 178403 h 1225200"/>
                      <a:gd name="connsiteX12" fmla="*/ 868680 w 1344056"/>
                      <a:gd name="connsiteY12" fmla="*/ 281559 h 1225200"/>
                      <a:gd name="connsiteX13" fmla="*/ 1087850 w 1344056"/>
                      <a:gd name="connsiteY13" fmla="*/ 803339 h 1225200"/>
                      <a:gd name="connsiteX14" fmla="*/ 1099852 w 1344056"/>
                      <a:gd name="connsiteY14" fmla="*/ 802291 h 1225200"/>
                      <a:gd name="connsiteX15" fmla="*/ 877824 w 1344056"/>
                      <a:gd name="connsiteY15" fmla="*/ 273749 h 1225200"/>
                      <a:gd name="connsiteX16" fmla="*/ 778859 w 1344056"/>
                      <a:gd name="connsiteY16" fmla="*/ 174593 h 1225200"/>
                      <a:gd name="connsiteX17" fmla="*/ 797243 w 1344056"/>
                      <a:gd name="connsiteY17" fmla="*/ 169545 h 1225200"/>
                      <a:gd name="connsiteX18" fmla="*/ 1140809 w 1344056"/>
                      <a:gd name="connsiteY18" fmla="*/ 156782 h 1225200"/>
                      <a:gd name="connsiteX19" fmla="*/ 1147667 w 1344056"/>
                      <a:gd name="connsiteY19" fmla="*/ 158496 h 1225200"/>
                      <a:gd name="connsiteX20" fmla="*/ 1227201 w 1344056"/>
                      <a:gd name="connsiteY20" fmla="*/ 262509 h 1225200"/>
                      <a:gd name="connsiteX21" fmla="*/ 1299877 w 1344056"/>
                      <a:gd name="connsiteY21" fmla="*/ 846296 h 1225200"/>
                      <a:gd name="connsiteX22" fmla="*/ 1311307 w 1344056"/>
                      <a:gd name="connsiteY22" fmla="*/ 849916 h 1225200"/>
                      <a:gd name="connsiteX23" fmla="*/ 1237393 w 1344056"/>
                      <a:gd name="connsiteY23" fmla="*/ 256127 h 1225200"/>
                      <a:gd name="connsiteX24" fmla="*/ 1169384 w 1344056"/>
                      <a:gd name="connsiteY24" fmla="*/ 164211 h 1225200"/>
                      <a:gd name="connsiteX25" fmla="*/ 1195864 w 1344056"/>
                      <a:gd name="connsiteY25" fmla="*/ 172784 h 1225200"/>
                      <a:gd name="connsiteX26" fmla="*/ 1176147 w 1344056"/>
                      <a:gd name="connsiteY26" fmla="*/ 153638 h 1225200"/>
                      <a:gd name="connsiteX27" fmla="*/ 1154144 w 1344056"/>
                      <a:gd name="connsiteY27" fmla="*/ 147542 h 1225200"/>
                      <a:gd name="connsiteX28" fmla="*/ 1073087 w 1344056"/>
                      <a:gd name="connsiteY28" fmla="*/ 72962 h 1225200"/>
                      <a:gd name="connsiteX29" fmla="*/ 960120 w 1344056"/>
                      <a:gd name="connsiteY29" fmla="*/ 12764 h 1225200"/>
                      <a:gd name="connsiteX30" fmla="*/ 1133475 w 1344056"/>
                      <a:gd name="connsiteY30" fmla="*/ 142875 h 1225200"/>
                      <a:gd name="connsiteX31" fmla="*/ 794385 w 1344056"/>
                      <a:gd name="connsiteY31" fmla="*/ 157639 h 1225200"/>
                      <a:gd name="connsiteX32" fmla="*/ 767905 w 1344056"/>
                      <a:gd name="connsiteY32" fmla="*/ 164878 h 1225200"/>
                      <a:gd name="connsiteX33" fmla="*/ 480917 w 1344056"/>
                      <a:gd name="connsiteY33" fmla="*/ 0 h 1225200"/>
                      <a:gd name="connsiteX34" fmla="*/ 463391 w 1344056"/>
                      <a:gd name="connsiteY34" fmla="*/ 6477 h 1225200"/>
                      <a:gd name="connsiteX35" fmla="*/ 753999 w 1344056"/>
                      <a:gd name="connsiteY35" fmla="*/ 168974 h 1225200"/>
                      <a:gd name="connsiteX36" fmla="*/ 363950 w 1344056"/>
                      <a:gd name="connsiteY36" fmla="*/ 407194 h 1225200"/>
                      <a:gd name="connsiteX37" fmla="*/ 264319 w 1344056"/>
                      <a:gd name="connsiteY37" fmla="*/ 552736 h 1225200"/>
                      <a:gd name="connsiteX38" fmla="*/ 181070 w 1344056"/>
                      <a:gd name="connsiteY38" fmla="*/ 199739 h 1225200"/>
                      <a:gd name="connsiteX39" fmla="*/ 169926 w 1344056"/>
                      <a:gd name="connsiteY39" fmla="*/ 212027 h 1225200"/>
                      <a:gd name="connsiteX40" fmla="*/ 257175 w 1344056"/>
                      <a:gd name="connsiteY40" fmla="*/ 566547 h 1225200"/>
                      <a:gd name="connsiteX41" fmla="*/ 184213 w 1344056"/>
                      <a:gd name="connsiteY41" fmla="*/ 884682 h 1225200"/>
                      <a:gd name="connsiteX42" fmla="*/ 198215 w 1344056"/>
                      <a:gd name="connsiteY42" fmla="*/ 1016413 h 1225200"/>
                      <a:gd name="connsiteX43" fmla="*/ 162782 w 1344056"/>
                      <a:gd name="connsiteY43" fmla="*/ 979932 h 1225200"/>
                      <a:gd name="connsiteX44" fmla="*/ 8477 w 1344056"/>
                      <a:gd name="connsiteY44" fmla="*/ 548354 h 1225200"/>
                      <a:gd name="connsiteX45" fmla="*/ 0 w 1344056"/>
                      <a:gd name="connsiteY45" fmla="*/ 629507 h 1225200"/>
                      <a:gd name="connsiteX46" fmla="*/ 153829 w 1344056"/>
                      <a:gd name="connsiteY46" fmla="*/ 987838 h 1225200"/>
                      <a:gd name="connsiteX47" fmla="*/ 202883 w 1344056"/>
                      <a:gd name="connsiteY47" fmla="*/ 1036892 h 1225200"/>
                      <a:gd name="connsiteX48" fmla="*/ 266509 w 1344056"/>
                      <a:gd name="connsiteY48" fmla="*/ 1207770 h 1225200"/>
                      <a:gd name="connsiteX49" fmla="*/ 290036 w 1344056"/>
                      <a:gd name="connsiteY49" fmla="*/ 1225201 h 1225200"/>
                      <a:gd name="connsiteX50" fmla="*/ 218408 w 1344056"/>
                      <a:gd name="connsiteY50" fmla="*/ 1050131 h 1225200"/>
                      <a:gd name="connsiteX51" fmla="*/ 636556 w 1344056"/>
                      <a:gd name="connsiteY51" fmla="*/ 1201198 h 1225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</a:cxnLst>
                    <a:rect l="l" t="t" r="r" b="b"/>
                    <a:pathLst>
                      <a:path w="1344056" h="1225200">
                        <a:moveTo>
                          <a:pt x="636556" y="1201198"/>
                        </a:moveTo>
                        <a:cubicBezTo>
                          <a:pt x="680085" y="1201198"/>
                          <a:pt x="723519" y="1196626"/>
                          <a:pt x="765905" y="1187291"/>
                        </a:cubicBezTo>
                        <a:lnTo>
                          <a:pt x="763334" y="1175576"/>
                        </a:lnTo>
                        <a:cubicBezTo>
                          <a:pt x="572548" y="1217771"/>
                          <a:pt x="360236" y="1159955"/>
                          <a:pt x="213360" y="1030796"/>
                        </a:cubicBezTo>
                        <a:cubicBezTo>
                          <a:pt x="202406" y="982885"/>
                          <a:pt x="196310" y="933926"/>
                          <a:pt x="195929" y="884873"/>
                        </a:cubicBezTo>
                        <a:cubicBezTo>
                          <a:pt x="194977" y="780383"/>
                          <a:pt x="218789" y="675894"/>
                          <a:pt x="263366" y="581311"/>
                        </a:cubicBezTo>
                        <a:cubicBezTo>
                          <a:pt x="349758" y="768953"/>
                          <a:pt x="493871" y="931831"/>
                          <a:pt x="669703" y="1040225"/>
                        </a:cubicBezTo>
                        <a:lnTo>
                          <a:pt x="675989" y="1030033"/>
                        </a:lnTo>
                        <a:cubicBezTo>
                          <a:pt x="501015" y="922211"/>
                          <a:pt x="357759" y="759809"/>
                          <a:pt x="272510" y="572738"/>
                        </a:cubicBezTo>
                        <a:cubicBezTo>
                          <a:pt x="271653" y="570929"/>
                          <a:pt x="270986" y="569119"/>
                          <a:pt x="270129" y="567309"/>
                        </a:cubicBezTo>
                        <a:cubicBezTo>
                          <a:pt x="297466" y="512445"/>
                          <a:pt x="331756" y="461105"/>
                          <a:pt x="372618" y="415481"/>
                        </a:cubicBezTo>
                        <a:cubicBezTo>
                          <a:pt x="470154" y="306324"/>
                          <a:pt x="605314" y="224790"/>
                          <a:pt x="764858" y="178403"/>
                        </a:cubicBezTo>
                        <a:cubicBezTo>
                          <a:pt x="802100" y="209931"/>
                          <a:pt x="836867" y="244412"/>
                          <a:pt x="868680" y="281559"/>
                        </a:cubicBezTo>
                        <a:cubicBezTo>
                          <a:pt x="993267" y="427101"/>
                          <a:pt x="1071086" y="612458"/>
                          <a:pt x="1087850" y="803339"/>
                        </a:cubicBezTo>
                        <a:lnTo>
                          <a:pt x="1099852" y="802291"/>
                        </a:lnTo>
                        <a:cubicBezTo>
                          <a:pt x="1082897" y="608933"/>
                          <a:pt x="1004030" y="421291"/>
                          <a:pt x="877824" y="273749"/>
                        </a:cubicBezTo>
                        <a:cubicBezTo>
                          <a:pt x="847439" y="238220"/>
                          <a:pt x="814292" y="205169"/>
                          <a:pt x="778859" y="174593"/>
                        </a:cubicBezTo>
                        <a:cubicBezTo>
                          <a:pt x="784955" y="172879"/>
                          <a:pt x="791051" y="171164"/>
                          <a:pt x="797243" y="169545"/>
                        </a:cubicBezTo>
                        <a:cubicBezTo>
                          <a:pt x="922877" y="137446"/>
                          <a:pt x="1038416" y="133160"/>
                          <a:pt x="1140809" y="156782"/>
                        </a:cubicBezTo>
                        <a:cubicBezTo>
                          <a:pt x="1143095" y="157353"/>
                          <a:pt x="1145381" y="157925"/>
                          <a:pt x="1147667" y="158496"/>
                        </a:cubicBezTo>
                        <a:cubicBezTo>
                          <a:pt x="1177290" y="190595"/>
                          <a:pt x="1204055" y="225266"/>
                          <a:pt x="1227201" y="262509"/>
                        </a:cubicBezTo>
                        <a:cubicBezTo>
                          <a:pt x="1333881" y="434816"/>
                          <a:pt x="1361123" y="653129"/>
                          <a:pt x="1299877" y="846296"/>
                        </a:cubicBezTo>
                        <a:lnTo>
                          <a:pt x="1311307" y="849916"/>
                        </a:lnTo>
                        <a:cubicBezTo>
                          <a:pt x="1373600" y="653415"/>
                          <a:pt x="1345978" y="431387"/>
                          <a:pt x="1237393" y="256127"/>
                        </a:cubicBezTo>
                        <a:cubicBezTo>
                          <a:pt x="1217295" y="223647"/>
                          <a:pt x="1194435" y="192881"/>
                          <a:pt x="1169384" y="164211"/>
                        </a:cubicBezTo>
                        <a:cubicBezTo>
                          <a:pt x="1178338" y="166783"/>
                          <a:pt x="1187101" y="169736"/>
                          <a:pt x="1195864" y="172784"/>
                        </a:cubicBezTo>
                        <a:cubicBezTo>
                          <a:pt x="1189387" y="166307"/>
                          <a:pt x="1182815" y="159925"/>
                          <a:pt x="1176147" y="153638"/>
                        </a:cubicBezTo>
                        <a:cubicBezTo>
                          <a:pt x="1168908" y="151448"/>
                          <a:pt x="1161574" y="149447"/>
                          <a:pt x="1154144" y="147542"/>
                        </a:cubicBezTo>
                        <a:cubicBezTo>
                          <a:pt x="1129093" y="120682"/>
                          <a:pt x="1101852" y="95822"/>
                          <a:pt x="1073087" y="72962"/>
                        </a:cubicBezTo>
                        <a:cubicBezTo>
                          <a:pt x="1037177" y="49625"/>
                          <a:pt x="999363" y="29432"/>
                          <a:pt x="960120" y="12764"/>
                        </a:cubicBezTo>
                        <a:cubicBezTo>
                          <a:pt x="1024033" y="47149"/>
                          <a:pt x="1082802" y="91059"/>
                          <a:pt x="1133475" y="142875"/>
                        </a:cubicBezTo>
                        <a:cubicBezTo>
                          <a:pt x="1031748" y="121349"/>
                          <a:pt x="917734" y="126111"/>
                          <a:pt x="794385" y="157639"/>
                        </a:cubicBezTo>
                        <a:cubicBezTo>
                          <a:pt x="785432" y="159925"/>
                          <a:pt x="776668" y="162401"/>
                          <a:pt x="767905" y="164878"/>
                        </a:cubicBezTo>
                        <a:cubicBezTo>
                          <a:pt x="682847" y="93726"/>
                          <a:pt x="585216" y="37624"/>
                          <a:pt x="480917" y="0"/>
                        </a:cubicBezTo>
                        <a:cubicBezTo>
                          <a:pt x="475012" y="2096"/>
                          <a:pt x="469201" y="4191"/>
                          <a:pt x="463391" y="6477"/>
                        </a:cubicBezTo>
                        <a:cubicBezTo>
                          <a:pt x="568833" y="42672"/>
                          <a:pt x="667798" y="98107"/>
                          <a:pt x="753999" y="168974"/>
                        </a:cubicBezTo>
                        <a:cubicBezTo>
                          <a:pt x="595693" y="216313"/>
                          <a:pt x="461391" y="298133"/>
                          <a:pt x="363950" y="407194"/>
                        </a:cubicBezTo>
                        <a:cubicBezTo>
                          <a:pt x="324707" y="451199"/>
                          <a:pt x="291370" y="500348"/>
                          <a:pt x="264319" y="552736"/>
                        </a:cubicBezTo>
                        <a:cubicBezTo>
                          <a:pt x="216503" y="441484"/>
                          <a:pt x="188500" y="321183"/>
                          <a:pt x="181070" y="199739"/>
                        </a:cubicBezTo>
                        <a:cubicBezTo>
                          <a:pt x="177355" y="203835"/>
                          <a:pt x="173546" y="207836"/>
                          <a:pt x="169926" y="212027"/>
                        </a:cubicBezTo>
                        <a:cubicBezTo>
                          <a:pt x="178594" y="334137"/>
                          <a:pt x="208026" y="455009"/>
                          <a:pt x="257175" y="566547"/>
                        </a:cubicBezTo>
                        <a:cubicBezTo>
                          <a:pt x="208979" y="665226"/>
                          <a:pt x="183166" y="774954"/>
                          <a:pt x="184213" y="884682"/>
                        </a:cubicBezTo>
                        <a:cubicBezTo>
                          <a:pt x="184595" y="928878"/>
                          <a:pt x="189452" y="973074"/>
                          <a:pt x="198215" y="1016413"/>
                        </a:cubicBezTo>
                        <a:cubicBezTo>
                          <a:pt x="185833" y="1004792"/>
                          <a:pt x="174022" y="992600"/>
                          <a:pt x="162782" y="979932"/>
                        </a:cubicBezTo>
                        <a:cubicBezTo>
                          <a:pt x="59817" y="863632"/>
                          <a:pt x="5525" y="704660"/>
                          <a:pt x="8477" y="548354"/>
                        </a:cubicBezTo>
                        <a:cubicBezTo>
                          <a:pt x="4096" y="575215"/>
                          <a:pt x="1238" y="602361"/>
                          <a:pt x="0" y="629507"/>
                        </a:cubicBezTo>
                        <a:cubicBezTo>
                          <a:pt x="13811" y="761333"/>
                          <a:pt x="66770" y="889540"/>
                          <a:pt x="153829" y="987838"/>
                        </a:cubicBezTo>
                        <a:cubicBezTo>
                          <a:pt x="169164" y="1005173"/>
                          <a:pt x="185547" y="1021556"/>
                          <a:pt x="202883" y="1036892"/>
                        </a:cubicBezTo>
                        <a:cubicBezTo>
                          <a:pt x="216789" y="1096232"/>
                          <a:pt x="238220" y="1153859"/>
                          <a:pt x="266509" y="1207770"/>
                        </a:cubicBezTo>
                        <a:cubicBezTo>
                          <a:pt x="274225" y="1213771"/>
                          <a:pt x="282130" y="1219581"/>
                          <a:pt x="290036" y="1225201"/>
                        </a:cubicBezTo>
                        <a:cubicBezTo>
                          <a:pt x="258604" y="1170337"/>
                          <a:pt x="234315" y="1111377"/>
                          <a:pt x="218408" y="1050131"/>
                        </a:cubicBezTo>
                        <a:cubicBezTo>
                          <a:pt x="333661" y="1146715"/>
                          <a:pt x="485775" y="1201198"/>
                          <a:pt x="636556" y="1201198"/>
                        </a:cubicBezTo>
                        <a:close/>
                      </a:path>
                    </a:pathLst>
                  </a:custGeom>
                  <a:solidFill>
                    <a:srgbClr val="FFAB3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765" name="图形 395">
                    <a:extLst>
                      <a:ext uri="{FF2B5EF4-FFF2-40B4-BE49-F238E27FC236}">
                        <a16:creationId xmlns:a16="http://schemas.microsoft.com/office/drawing/2014/main" id="{1474404D-5184-B385-97C0-7209DFFB5872}"/>
                      </a:ext>
                    </a:extLst>
                  </p:cNvPr>
                  <p:cNvGrpSpPr/>
                  <p:nvPr/>
                </p:nvGrpSpPr>
                <p:grpSpPr>
                  <a:xfrm>
                    <a:off x="1586934" y="1031633"/>
                    <a:ext cx="841586" cy="707859"/>
                    <a:chOff x="1586934" y="1031633"/>
                    <a:chExt cx="841586" cy="707859"/>
                  </a:xfrm>
                </p:grpSpPr>
                <p:grpSp>
                  <p:nvGrpSpPr>
                    <p:cNvPr id="766" name="图形 395">
                      <a:extLst>
                        <a:ext uri="{FF2B5EF4-FFF2-40B4-BE49-F238E27FC236}">
                          <a16:creationId xmlns:a16="http://schemas.microsoft.com/office/drawing/2014/main" id="{260C0FCB-C596-32E8-4E14-D7F23953876E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586934" y="1031633"/>
                      <a:ext cx="841586" cy="707859"/>
                      <a:chOff x="1586934" y="1031633"/>
                      <a:chExt cx="841586" cy="707859"/>
                    </a:xfrm>
                  </p:grpSpPr>
                  <p:sp>
                    <p:nvSpPr>
                      <p:cNvPr id="768" name="任意多边形: 形状 767">
                        <a:extLst>
                          <a:ext uri="{FF2B5EF4-FFF2-40B4-BE49-F238E27FC236}">
                            <a16:creationId xmlns:a16="http://schemas.microsoft.com/office/drawing/2014/main" id="{6663FBBC-77AB-F176-D2D0-3813E22DD4E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86934" y="1031633"/>
                        <a:ext cx="841586" cy="707859"/>
                      </a:xfrm>
                      <a:custGeom>
                        <a:avLst/>
                        <a:gdLst>
                          <a:gd name="connsiteX0" fmla="*/ 812604 w 841586"/>
                          <a:gd name="connsiteY0" fmla="*/ 193472 h 707859"/>
                          <a:gd name="connsiteX1" fmla="*/ 743643 w 841586"/>
                          <a:gd name="connsiteY1" fmla="*/ 95459 h 707859"/>
                          <a:gd name="connsiteX2" fmla="*/ 582194 w 841586"/>
                          <a:gd name="connsiteY2" fmla="*/ 5258 h 707859"/>
                          <a:gd name="connsiteX3" fmla="*/ 150807 w 841586"/>
                          <a:gd name="connsiteY3" fmla="*/ 144513 h 707859"/>
                          <a:gd name="connsiteX4" fmla="*/ 17076 w 841586"/>
                          <a:gd name="connsiteY4" fmla="*/ 312820 h 707859"/>
                          <a:gd name="connsiteX5" fmla="*/ 36983 w 841586"/>
                          <a:gd name="connsiteY5" fmla="*/ 519893 h 707859"/>
                          <a:gd name="connsiteX6" fmla="*/ 105944 w 841586"/>
                          <a:gd name="connsiteY6" fmla="*/ 617906 h 707859"/>
                          <a:gd name="connsiteX7" fmla="*/ 288348 w 841586"/>
                          <a:gd name="connsiteY7" fmla="*/ 704964 h 707859"/>
                          <a:gd name="connsiteX8" fmla="*/ 790982 w 841586"/>
                          <a:gd name="connsiteY8" fmla="*/ 458267 h 707859"/>
                          <a:gd name="connsiteX9" fmla="*/ 812604 w 841586"/>
                          <a:gd name="connsiteY9" fmla="*/ 193472 h 70785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</a:cxnLst>
                        <a:rect l="l" t="t" r="r" b="b"/>
                        <a:pathLst>
                          <a:path w="841586" h="707859">
                            <a:moveTo>
                              <a:pt x="812604" y="193472"/>
                            </a:moveTo>
                            <a:cubicBezTo>
                              <a:pt x="800317" y="175088"/>
                              <a:pt x="754501" y="111652"/>
                              <a:pt x="743643" y="95459"/>
                            </a:cubicBezTo>
                            <a:cubicBezTo>
                              <a:pt x="708305" y="42786"/>
                              <a:pt x="644869" y="15354"/>
                              <a:pt x="582194" y="5258"/>
                            </a:cubicBezTo>
                            <a:cubicBezTo>
                              <a:pt x="428461" y="-19507"/>
                              <a:pt x="271298" y="45929"/>
                              <a:pt x="150807" y="144513"/>
                            </a:cubicBezTo>
                            <a:cubicBezTo>
                              <a:pt x="94705" y="190424"/>
                              <a:pt x="43460" y="245288"/>
                              <a:pt x="17076" y="312820"/>
                            </a:cubicBezTo>
                            <a:cubicBezTo>
                              <a:pt x="-9308" y="380352"/>
                              <a:pt x="-6927" y="462172"/>
                              <a:pt x="36983" y="519893"/>
                            </a:cubicBezTo>
                            <a:cubicBezTo>
                              <a:pt x="48223" y="534657"/>
                              <a:pt x="92133" y="599808"/>
                              <a:pt x="105944" y="617906"/>
                            </a:cubicBezTo>
                            <a:cubicBezTo>
                              <a:pt x="147949" y="673055"/>
                              <a:pt x="219482" y="697344"/>
                              <a:pt x="288348" y="704964"/>
                            </a:cubicBezTo>
                            <a:cubicBezTo>
                              <a:pt x="484087" y="726491"/>
                              <a:pt x="688207" y="626383"/>
                              <a:pt x="790982" y="458267"/>
                            </a:cubicBezTo>
                            <a:cubicBezTo>
                              <a:pt x="839845" y="378352"/>
                              <a:pt x="864706" y="271291"/>
                              <a:pt x="812604" y="193472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FC000"/>
                          </a:gs>
                          <a:gs pos="100000">
                            <a:schemeClr val="accent4">
                              <a:lumMod val="75000"/>
                            </a:schemeClr>
                          </a:gs>
                        </a:gsLst>
                        <a:lin ang="2700000" scaled="1"/>
                      </a:gra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769" name="任意多边形: 形状 768">
                        <a:extLst>
                          <a:ext uri="{FF2B5EF4-FFF2-40B4-BE49-F238E27FC236}">
                            <a16:creationId xmlns:a16="http://schemas.microsoft.com/office/drawing/2014/main" id="{653E6CB7-EEB9-7F83-D9C9-3A84F06A8D4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673090" y="1143133"/>
                        <a:ext cx="738335" cy="582801"/>
                      </a:xfrm>
                      <a:custGeom>
                        <a:avLst/>
                        <a:gdLst>
                          <a:gd name="connsiteX0" fmla="*/ 556427 w 738335"/>
                          <a:gd name="connsiteY0" fmla="*/ 5010 h 582801"/>
                          <a:gd name="connsiteX1" fmla="*/ 144089 w 738335"/>
                          <a:gd name="connsiteY1" fmla="*/ 138170 h 582801"/>
                          <a:gd name="connsiteX2" fmla="*/ 16264 w 738335"/>
                          <a:gd name="connsiteY2" fmla="*/ 299047 h 582801"/>
                          <a:gd name="connsiteX3" fmla="*/ 35314 w 738335"/>
                          <a:gd name="connsiteY3" fmla="*/ 496881 h 582801"/>
                          <a:gd name="connsiteX4" fmla="*/ 209621 w 738335"/>
                          <a:gd name="connsiteY4" fmla="*/ 580035 h 582801"/>
                          <a:gd name="connsiteX5" fmla="*/ 689967 w 738335"/>
                          <a:gd name="connsiteY5" fmla="*/ 344291 h 582801"/>
                          <a:gd name="connsiteX6" fmla="*/ 710636 w 738335"/>
                          <a:gd name="connsiteY6" fmla="*/ 91212 h 582801"/>
                          <a:gd name="connsiteX7" fmla="*/ 556427 w 738335"/>
                          <a:gd name="connsiteY7" fmla="*/ 5010 h 58280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</a:cxnLst>
                        <a:rect l="l" t="t" r="r" b="b"/>
                        <a:pathLst>
                          <a:path w="738335" h="582801">
                            <a:moveTo>
                              <a:pt x="556427" y="5010"/>
                            </a:moveTo>
                            <a:cubicBezTo>
                              <a:pt x="409456" y="-18612"/>
                              <a:pt x="259342" y="43872"/>
                              <a:pt x="144089" y="138170"/>
                            </a:cubicBezTo>
                            <a:cubicBezTo>
                              <a:pt x="90463" y="181985"/>
                              <a:pt x="41410" y="234563"/>
                              <a:pt x="16264" y="299047"/>
                            </a:cubicBezTo>
                            <a:cubicBezTo>
                              <a:pt x="-8882" y="363531"/>
                              <a:pt x="-6596" y="441827"/>
                              <a:pt x="35314" y="496881"/>
                            </a:cubicBezTo>
                            <a:cubicBezTo>
                              <a:pt x="75414" y="549555"/>
                              <a:pt x="143803" y="572796"/>
                              <a:pt x="209621" y="580035"/>
                            </a:cubicBezTo>
                            <a:cubicBezTo>
                              <a:pt x="396787" y="600609"/>
                              <a:pt x="591764" y="504882"/>
                              <a:pt x="689967" y="344291"/>
                            </a:cubicBezTo>
                            <a:cubicBezTo>
                              <a:pt x="736640" y="267900"/>
                              <a:pt x="760452" y="165507"/>
                              <a:pt x="710636" y="91212"/>
                            </a:cubicBezTo>
                            <a:cubicBezTo>
                              <a:pt x="676918" y="40920"/>
                              <a:pt x="616244" y="14631"/>
                              <a:pt x="556427" y="5010"/>
                            </a:cubicBezTo>
                            <a:close/>
                          </a:path>
                        </a:pathLst>
                      </a:custGeom>
                      <a:solidFill>
                        <a:srgbClr val="E56829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770" name="任意多边形: 形状 769">
                        <a:extLst>
                          <a:ext uri="{FF2B5EF4-FFF2-40B4-BE49-F238E27FC236}">
                            <a16:creationId xmlns:a16="http://schemas.microsoft.com/office/drawing/2014/main" id="{622DD445-4767-A8D4-3BAB-0C68DE11767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711126" y="1173255"/>
                        <a:ext cx="662268" cy="522682"/>
                      </a:xfrm>
                      <a:custGeom>
                        <a:avLst/>
                        <a:gdLst>
                          <a:gd name="connsiteX0" fmla="*/ 499055 w 662268"/>
                          <a:gd name="connsiteY0" fmla="*/ 4511 h 522682"/>
                          <a:gd name="connsiteX1" fmla="*/ 129294 w 662268"/>
                          <a:gd name="connsiteY1" fmla="*/ 123859 h 522682"/>
                          <a:gd name="connsiteX2" fmla="*/ 14613 w 662268"/>
                          <a:gd name="connsiteY2" fmla="*/ 268163 h 522682"/>
                          <a:gd name="connsiteX3" fmla="*/ 31758 w 662268"/>
                          <a:gd name="connsiteY3" fmla="*/ 445614 h 522682"/>
                          <a:gd name="connsiteX4" fmla="*/ 188063 w 662268"/>
                          <a:gd name="connsiteY4" fmla="*/ 520194 h 522682"/>
                          <a:gd name="connsiteX5" fmla="*/ 618879 w 662268"/>
                          <a:gd name="connsiteY5" fmla="*/ 308739 h 522682"/>
                          <a:gd name="connsiteX6" fmla="*/ 637453 w 662268"/>
                          <a:gd name="connsiteY6" fmla="*/ 81759 h 522682"/>
                          <a:gd name="connsiteX7" fmla="*/ 499055 w 662268"/>
                          <a:gd name="connsiteY7" fmla="*/ 4511 h 52268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</a:cxnLst>
                        <a:rect l="l" t="t" r="r" b="b"/>
                        <a:pathLst>
                          <a:path w="662268" h="522682">
                            <a:moveTo>
                              <a:pt x="499055" y="4511"/>
                            </a:moveTo>
                            <a:cubicBezTo>
                              <a:pt x="367229" y="-16730"/>
                              <a:pt x="232545" y="39372"/>
                              <a:pt x="129294" y="123859"/>
                            </a:cubicBezTo>
                            <a:cubicBezTo>
                              <a:pt x="81193" y="163197"/>
                              <a:pt x="37283" y="210251"/>
                              <a:pt x="14613" y="268163"/>
                            </a:cubicBezTo>
                            <a:cubicBezTo>
                              <a:pt x="-7961" y="325980"/>
                              <a:pt x="-5961" y="396179"/>
                              <a:pt x="31758" y="445614"/>
                            </a:cubicBezTo>
                            <a:cubicBezTo>
                              <a:pt x="67763" y="492858"/>
                              <a:pt x="129104" y="513717"/>
                              <a:pt x="188063" y="520194"/>
                            </a:cubicBezTo>
                            <a:cubicBezTo>
                              <a:pt x="355894" y="538673"/>
                              <a:pt x="530773" y="452853"/>
                              <a:pt x="618879" y="308739"/>
                            </a:cubicBezTo>
                            <a:cubicBezTo>
                              <a:pt x="660694" y="240255"/>
                              <a:pt x="682125" y="148434"/>
                              <a:pt x="637453" y="81759"/>
                            </a:cubicBezTo>
                            <a:cubicBezTo>
                              <a:pt x="607068" y="36610"/>
                              <a:pt x="552680" y="13083"/>
                              <a:pt x="499055" y="4511"/>
                            </a:cubicBezTo>
                            <a:close/>
                          </a:path>
                        </a:pathLst>
                      </a:custGeom>
                      <a:solidFill>
                        <a:srgbClr val="BC0404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767" name="任意多边形: 形状 766">
                      <a:extLst>
                        <a:ext uri="{FF2B5EF4-FFF2-40B4-BE49-F238E27FC236}">
                          <a16:creationId xmlns:a16="http://schemas.microsoft.com/office/drawing/2014/main" id="{222C1DC8-45E6-42E2-50D6-5A14D5E0EA6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817750" y="1229201"/>
                      <a:ext cx="557117" cy="485584"/>
                    </a:xfrm>
                    <a:custGeom>
                      <a:avLst/>
                      <a:gdLst>
                        <a:gd name="connsiteX0" fmla="*/ 557117 w 557117"/>
                        <a:gd name="connsiteY0" fmla="*/ 167259 h 485584"/>
                        <a:gd name="connsiteX1" fmla="*/ 306324 w 557117"/>
                        <a:gd name="connsiteY1" fmla="*/ 134779 h 485584"/>
                        <a:gd name="connsiteX2" fmla="*/ 304800 w 557117"/>
                        <a:gd name="connsiteY2" fmla="*/ 55626 h 485584"/>
                        <a:gd name="connsiteX3" fmla="*/ 244983 w 557117"/>
                        <a:gd name="connsiteY3" fmla="*/ 22193 h 485584"/>
                        <a:gd name="connsiteX4" fmla="*/ 130683 w 557117"/>
                        <a:gd name="connsiteY4" fmla="*/ 43720 h 485584"/>
                        <a:gd name="connsiteX5" fmla="*/ 96012 w 557117"/>
                        <a:gd name="connsiteY5" fmla="*/ 0 h 485584"/>
                        <a:gd name="connsiteX6" fmla="*/ 85249 w 557117"/>
                        <a:gd name="connsiteY6" fmla="*/ 5239 h 485584"/>
                        <a:gd name="connsiteX7" fmla="*/ 119444 w 557117"/>
                        <a:gd name="connsiteY7" fmla="*/ 49816 h 485584"/>
                        <a:gd name="connsiteX8" fmla="*/ 85154 w 557117"/>
                        <a:gd name="connsiteY8" fmla="*/ 73628 h 485584"/>
                        <a:gd name="connsiteX9" fmla="*/ 35624 w 557117"/>
                        <a:gd name="connsiteY9" fmla="*/ 136017 h 485584"/>
                        <a:gd name="connsiteX10" fmla="*/ 43053 w 557117"/>
                        <a:gd name="connsiteY10" fmla="*/ 212693 h 485584"/>
                        <a:gd name="connsiteX11" fmla="*/ 106966 w 557117"/>
                        <a:gd name="connsiteY11" fmla="*/ 244412 h 485584"/>
                        <a:gd name="connsiteX12" fmla="*/ 9239 w 557117"/>
                        <a:gd name="connsiteY12" fmla="*/ 466534 h 485584"/>
                        <a:gd name="connsiteX13" fmla="*/ 0 w 557117"/>
                        <a:gd name="connsiteY13" fmla="*/ 485584 h 485584"/>
                        <a:gd name="connsiteX14" fmla="*/ 24860 w 557117"/>
                        <a:gd name="connsiteY14" fmla="*/ 469773 h 485584"/>
                        <a:gd name="connsiteX15" fmla="*/ 22670 w 557117"/>
                        <a:gd name="connsiteY15" fmla="*/ 466344 h 485584"/>
                        <a:gd name="connsiteX16" fmla="*/ 119348 w 557117"/>
                        <a:gd name="connsiteY16" fmla="*/ 245554 h 485584"/>
                        <a:gd name="connsiteX17" fmla="*/ 296799 w 557117"/>
                        <a:gd name="connsiteY17" fmla="*/ 153543 h 485584"/>
                        <a:gd name="connsiteX18" fmla="*/ 300990 w 557117"/>
                        <a:gd name="connsiteY18" fmla="*/ 145923 h 485584"/>
                        <a:gd name="connsiteX19" fmla="*/ 555688 w 557117"/>
                        <a:gd name="connsiteY19" fmla="*/ 178975 h 485584"/>
                        <a:gd name="connsiteX20" fmla="*/ 557117 w 557117"/>
                        <a:gd name="connsiteY20" fmla="*/ 167259 h 48558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</a:cxnLst>
                      <a:rect l="l" t="t" r="r" b="b"/>
                      <a:pathLst>
                        <a:path w="557117" h="485584">
                          <a:moveTo>
                            <a:pt x="557117" y="167259"/>
                          </a:moveTo>
                          <a:lnTo>
                            <a:pt x="306324" y="134779"/>
                          </a:lnTo>
                          <a:cubicBezTo>
                            <a:pt x="317278" y="108585"/>
                            <a:pt x="320231" y="78676"/>
                            <a:pt x="304800" y="55626"/>
                          </a:cubicBezTo>
                          <a:cubicBezTo>
                            <a:pt x="291751" y="36100"/>
                            <a:pt x="268224" y="25908"/>
                            <a:pt x="244983" y="22193"/>
                          </a:cubicBezTo>
                          <a:cubicBezTo>
                            <a:pt x="205835" y="15907"/>
                            <a:pt x="166116" y="25337"/>
                            <a:pt x="130683" y="43720"/>
                          </a:cubicBezTo>
                          <a:cubicBezTo>
                            <a:pt x="116300" y="31718"/>
                            <a:pt x="104204" y="16764"/>
                            <a:pt x="96012" y="0"/>
                          </a:cubicBezTo>
                          <a:lnTo>
                            <a:pt x="85249" y="5239"/>
                          </a:lnTo>
                          <a:cubicBezTo>
                            <a:pt x="93536" y="22098"/>
                            <a:pt x="105346" y="37338"/>
                            <a:pt x="119444" y="49816"/>
                          </a:cubicBezTo>
                          <a:cubicBezTo>
                            <a:pt x="107347" y="56864"/>
                            <a:pt x="95917" y="64865"/>
                            <a:pt x="85154" y="73628"/>
                          </a:cubicBezTo>
                          <a:cubicBezTo>
                            <a:pt x="64389" y="90583"/>
                            <a:pt x="45339" y="110966"/>
                            <a:pt x="35624" y="136017"/>
                          </a:cubicBezTo>
                          <a:cubicBezTo>
                            <a:pt x="25813" y="161068"/>
                            <a:pt x="26765" y="191357"/>
                            <a:pt x="43053" y="212693"/>
                          </a:cubicBezTo>
                          <a:cubicBezTo>
                            <a:pt x="57912" y="232124"/>
                            <a:pt x="82582" y="241173"/>
                            <a:pt x="106966" y="244412"/>
                          </a:cubicBezTo>
                          <a:cubicBezTo>
                            <a:pt x="77057" y="319564"/>
                            <a:pt x="44387" y="394049"/>
                            <a:pt x="9239" y="466534"/>
                          </a:cubicBezTo>
                          <a:lnTo>
                            <a:pt x="0" y="485584"/>
                          </a:lnTo>
                          <a:lnTo>
                            <a:pt x="24860" y="469773"/>
                          </a:lnTo>
                          <a:lnTo>
                            <a:pt x="22670" y="466344"/>
                          </a:lnTo>
                          <a:cubicBezTo>
                            <a:pt x="57436" y="394240"/>
                            <a:pt x="89725" y="320230"/>
                            <a:pt x="119348" y="245554"/>
                          </a:cubicBezTo>
                          <a:cubicBezTo>
                            <a:pt x="189167" y="249746"/>
                            <a:pt x="260223" y="213265"/>
                            <a:pt x="296799" y="153543"/>
                          </a:cubicBezTo>
                          <a:cubicBezTo>
                            <a:pt x="298323" y="151067"/>
                            <a:pt x="299561" y="148495"/>
                            <a:pt x="300990" y="145923"/>
                          </a:cubicBezTo>
                          <a:lnTo>
                            <a:pt x="555688" y="178975"/>
                          </a:lnTo>
                          <a:lnTo>
                            <a:pt x="557117" y="167259"/>
                          </a:lnTo>
                          <a:close/>
                        </a:path>
                      </a:pathLst>
                    </a:custGeom>
                    <a:solidFill>
                      <a:srgbClr val="FFC000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746" name="任意多边形: 形状 745">
                  <a:extLst>
                    <a:ext uri="{FF2B5EF4-FFF2-40B4-BE49-F238E27FC236}">
                      <a16:creationId xmlns:a16="http://schemas.microsoft.com/office/drawing/2014/main" id="{E722BBB7-FD97-E45D-DDD7-1142E66A4FD6}"/>
                    </a:ext>
                  </a:extLst>
                </p:cNvPr>
                <p:cNvSpPr/>
                <p:nvPr/>
              </p:nvSpPr>
              <p:spPr>
                <a:xfrm>
                  <a:off x="1908143" y="1332833"/>
                  <a:ext cx="672179" cy="1377791"/>
                </a:xfrm>
                <a:custGeom>
                  <a:avLst/>
                  <a:gdLst>
                    <a:gd name="connsiteX0" fmla="*/ 651129 w 672179"/>
                    <a:gd name="connsiteY0" fmla="*/ 1377791 h 1377791"/>
                    <a:gd name="connsiteX1" fmla="*/ 0 w 672179"/>
                    <a:gd name="connsiteY1" fmla="*/ 16288 h 1377791"/>
                    <a:gd name="connsiteX2" fmla="*/ 13335 w 672179"/>
                    <a:gd name="connsiteY2" fmla="*/ 0 h 1377791"/>
                    <a:gd name="connsiteX3" fmla="*/ 672179 w 672179"/>
                    <a:gd name="connsiteY3" fmla="*/ 1377601 h 1377791"/>
                    <a:gd name="connsiteX4" fmla="*/ 651129 w 672179"/>
                    <a:gd name="connsiteY4" fmla="*/ 1377791 h 1377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72179" h="1377791">
                      <a:moveTo>
                        <a:pt x="651129" y="1377791"/>
                      </a:moveTo>
                      <a:cubicBezTo>
                        <a:pt x="646367" y="856298"/>
                        <a:pt x="402908" y="347282"/>
                        <a:pt x="0" y="16288"/>
                      </a:cubicBezTo>
                      <a:lnTo>
                        <a:pt x="13335" y="0"/>
                      </a:lnTo>
                      <a:cubicBezTo>
                        <a:pt x="421005" y="334994"/>
                        <a:pt x="667322" y="849916"/>
                        <a:pt x="672179" y="1377601"/>
                      </a:cubicBezTo>
                      <a:lnTo>
                        <a:pt x="651129" y="1377791"/>
                      </a:lnTo>
                      <a:close/>
                    </a:path>
                  </a:pathLst>
                </a:custGeom>
                <a:solidFill>
                  <a:srgbClr val="FFC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47" name="任意多边形: 形状 746">
                  <a:extLst>
                    <a:ext uri="{FF2B5EF4-FFF2-40B4-BE49-F238E27FC236}">
                      <a16:creationId xmlns:a16="http://schemas.microsoft.com/office/drawing/2014/main" id="{7FBB17EA-8E2F-8432-B60F-BA6332FB2DC7}"/>
                    </a:ext>
                  </a:extLst>
                </p:cNvPr>
                <p:cNvSpPr/>
                <p:nvPr/>
              </p:nvSpPr>
              <p:spPr>
                <a:xfrm>
                  <a:off x="2324385" y="1862042"/>
                  <a:ext cx="156062" cy="821436"/>
                </a:xfrm>
                <a:custGeom>
                  <a:avLst/>
                  <a:gdLst>
                    <a:gd name="connsiteX0" fmla="*/ 132017 w 156062"/>
                    <a:gd name="connsiteY0" fmla="*/ 821436 h 821436"/>
                    <a:gd name="connsiteX1" fmla="*/ 111347 w 156062"/>
                    <a:gd name="connsiteY1" fmla="*/ 817340 h 821436"/>
                    <a:gd name="connsiteX2" fmla="*/ 0 w 156062"/>
                    <a:gd name="connsiteY2" fmla="*/ 9525 h 821436"/>
                    <a:gd name="connsiteX3" fmla="*/ 18764 w 156062"/>
                    <a:gd name="connsiteY3" fmla="*/ 0 h 821436"/>
                    <a:gd name="connsiteX4" fmla="*/ 132017 w 156062"/>
                    <a:gd name="connsiteY4" fmla="*/ 821436 h 8214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6062" h="821436">
                      <a:moveTo>
                        <a:pt x="132017" y="821436"/>
                      </a:moveTo>
                      <a:lnTo>
                        <a:pt x="111347" y="817340"/>
                      </a:lnTo>
                      <a:cubicBezTo>
                        <a:pt x="165449" y="544449"/>
                        <a:pt x="125921" y="257651"/>
                        <a:pt x="0" y="9525"/>
                      </a:cubicBezTo>
                      <a:lnTo>
                        <a:pt x="18764" y="0"/>
                      </a:lnTo>
                      <a:cubicBezTo>
                        <a:pt x="146876" y="252222"/>
                        <a:pt x="187071" y="543877"/>
                        <a:pt x="132017" y="821436"/>
                      </a:cubicBezTo>
                      <a:close/>
                    </a:path>
                  </a:pathLst>
                </a:custGeom>
                <a:solidFill>
                  <a:srgbClr val="93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48" name="任意多边形: 形状 747">
                  <a:extLst>
                    <a:ext uri="{FF2B5EF4-FFF2-40B4-BE49-F238E27FC236}">
                      <a16:creationId xmlns:a16="http://schemas.microsoft.com/office/drawing/2014/main" id="{2FB4DFFA-285B-2B89-02EA-C66BDD4FBCAE}"/>
                    </a:ext>
                  </a:extLst>
                </p:cNvPr>
                <p:cNvSpPr/>
                <p:nvPr/>
              </p:nvSpPr>
              <p:spPr>
                <a:xfrm>
                  <a:off x="2319432" y="1880425"/>
                  <a:ext cx="306436" cy="747331"/>
                </a:xfrm>
                <a:custGeom>
                  <a:avLst/>
                  <a:gdLst>
                    <a:gd name="connsiteX0" fmla="*/ 305086 w 306436"/>
                    <a:gd name="connsiteY0" fmla="*/ 747332 h 747331"/>
                    <a:gd name="connsiteX1" fmla="*/ 284035 w 306436"/>
                    <a:gd name="connsiteY1" fmla="*/ 746189 h 747331"/>
                    <a:gd name="connsiteX2" fmla="*/ 0 w 306436"/>
                    <a:gd name="connsiteY2" fmla="*/ 15050 h 747331"/>
                    <a:gd name="connsiteX3" fmla="*/ 14764 w 306436"/>
                    <a:gd name="connsiteY3" fmla="*/ 0 h 747331"/>
                    <a:gd name="connsiteX4" fmla="*/ 305086 w 306436"/>
                    <a:gd name="connsiteY4" fmla="*/ 747332 h 7473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6436" h="747331">
                      <a:moveTo>
                        <a:pt x="305086" y="747332"/>
                      </a:moveTo>
                      <a:lnTo>
                        <a:pt x="284035" y="746189"/>
                      </a:lnTo>
                      <a:cubicBezTo>
                        <a:pt x="298609" y="477107"/>
                        <a:pt x="192405" y="203740"/>
                        <a:pt x="0" y="15050"/>
                      </a:cubicBezTo>
                      <a:lnTo>
                        <a:pt x="14764" y="0"/>
                      </a:lnTo>
                      <a:cubicBezTo>
                        <a:pt x="211455" y="192881"/>
                        <a:pt x="319945" y="472250"/>
                        <a:pt x="305086" y="747332"/>
                      </a:cubicBezTo>
                      <a:close/>
                    </a:path>
                  </a:pathLst>
                </a:custGeom>
                <a:solidFill>
                  <a:srgbClr val="93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49" name="任意多边形: 形状 748">
                  <a:extLst>
                    <a:ext uri="{FF2B5EF4-FFF2-40B4-BE49-F238E27FC236}">
                      <a16:creationId xmlns:a16="http://schemas.microsoft.com/office/drawing/2014/main" id="{7ED550CB-F1FB-2BCD-7C01-2ADEA68DDDD5}"/>
                    </a:ext>
                  </a:extLst>
                </p:cNvPr>
                <p:cNvSpPr/>
                <p:nvPr/>
              </p:nvSpPr>
              <p:spPr>
                <a:xfrm>
                  <a:off x="2341054" y="1883092"/>
                  <a:ext cx="330231" cy="720470"/>
                </a:xfrm>
                <a:custGeom>
                  <a:avLst/>
                  <a:gdLst>
                    <a:gd name="connsiteX0" fmla="*/ 328803 w 330231"/>
                    <a:gd name="connsiteY0" fmla="*/ 720471 h 720470"/>
                    <a:gd name="connsiteX1" fmla="*/ 307753 w 330231"/>
                    <a:gd name="connsiteY1" fmla="*/ 719233 h 720470"/>
                    <a:gd name="connsiteX2" fmla="*/ 0 w 330231"/>
                    <a:gd name="connsiteY2" fmla="*/ 16288 h 720470"/>
                    <a:gd name="connsiteX3" fmla="*/ 13335 w 330231"/>
                    <a:gd name="connsiteY3" fmla="*/ 0 h 720470"/>
                    <a:gd name="connsiteX4" fmla="*/ 328803 w 330231"/>
                    <a:gd name="connsiteY4" fmla="*/ 720471 h 7204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0231" h="720470">
                      <a:moveTo>
                        <a:pt x="328803" y="720471"/>
                      </a:moveTo>
                      <a:lnTo>
                        <a:pt x="307753" y="719233"/>
                      </a:lnTo>
                      <a:cubicBezTo>
                        <a:pt x="323469" y="453962"/>
                        <a:pt x="205549" y="184595"/>
                        <a:pt x="0" y="16288"/>
                      </a:cubicBezTo>
                      <a:lnTo>
                        <a:pt x="13335" y="0"/>
                      </a:lnTo>
                      <a:cubicBezTo>
                        <a:pt x="224028" y="172593"/>
                        <a:pt x="344900" y="448628"/>
                        <a:pt x="328803" y="720471"/>
                      </a:cubicBezTo>
                      <a:close/>
                    </a:path>
                  </a:pathLst>
                </a:custGeom>
                <a:solidFill>
                  <a:srgbClr val="93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50" name="任意多边形: 形状 749">
                  <a:extLst>
                    <a:ext uri="{FF2B5EF4-FFF2-40B4-BE49-F238E27FC236}">
                      <a16:creationId xmlns:a16="http://schemas.microsoft.com/office/drawing/2014/main" id="{4F480D7E-B233-BFC2-C986-A4EA93B562A8}"/>
                    </a:ext>
                  </a:extLst>
                </p:cNvPr>
                <p:cNvSpPr/>
                <p:nvPr/>
              </p:nvSpPr>
              <p:spPr>
                <a:xfrm>
                  <a:off x="2308288" y="1829085"/>
                  <a:ext cx="456438" cy="742664"/>
                </a:xfrm>
                <a:custGeom>
                  <a:avLst/>
                  <a:gdLst>
                    <a:gd name="connsiteX0" fmla="*/ 436340 w 456438"/>
                    <a:gd name="connsiteY0" fmla="*/ 742664 h 742664"/>
                    <a:gd name="connsiteX1" fmla="*/ 0 w 456438"/>
                    <a:gd name="connsiteY1" fmla="*/ 14573 h 742664"/>
                    <a:gd name="connsiteX2" fmla="*/ 15240 w 456438"/>
                    <a:gd name="connsiteY2" fmla="*/ 0 h 742664"/>
                    <a:gd name="connsiteX3" fmla="*/ 456438 w 456438"/>
                    <a:gd name="connsiteY3" fmla="*/ 736282 h 742664"/>
                    <a:gd name="connsiteX4" fmla="*/ 436340 w 456438"/>
                    <a:gd name="connsiteY4" fmla="*/ 742664 h 7426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6438" h="742664">
                      <a:moveTo>
                        <a:pt x="436340" y="742664"/>
                      </a:moveTo>
                      <a:cubicBezTo>
                        <a:pt x="348234" y="471773"/>
                        <a:pt x="197263" y="220028"/>
                        <a:pt x="0" y="14573"/>
                      </a:cubicBezTo>
                      <a:lnTo>
                        <a:pt x="15240" y="0"/>
                      </a:lnTo>
                      <a:cubicBezTo>
                        <a:pt x="214789" y="207740"/>
                        <a:pt x="367284" y="462344"/>
                        <a:pt x="456438" y="736282"/>
                      </a:cubicBezTo>
                      <a:lnTo>
                        <a:pt x="436340" y="742664"/>
                      </a:lnTo>
                      <a:close/>
                    </a:path>
                  </a:pathLst>
                </a:custGeom>
                <a:solidFill>
                  <a:srgbClr val="93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51" name="任意多边形: 形状 750">
                  <a:extLst>
                    <a:ext uri="{FF2B5EF4-FFF2-40B4-BE49-F238E27FC236}">
                      <a16:creationId xmlns:a16="http://schemas.microsoft.com/office/drawing/2014/main" id="{A4B3F6E9-447D-FA38-99A4-DDBDFCA406BB}"/>
                    </a:ext>
                  </a:extLst>
                </p:cNvPr>
                <p:cNvSpPr/>
                <p:nvPr/>
              </p:nvSpPr>
              <p:spPr>
                <a:xfrm>
                  <a:off x="2362104" y="1844040"/>
                  <a:ext cx="498252" cy="467582"/>
                </a:xfrm>
                <a:custGeom>
                  <a:avLst/>
                  <a:gdLst>
                    <a:gd name="connsiteX0" fmla="*/ 492157 w 498252"/>
                    <a:gd name="connsiteY0" fmla="*/ 467582 h 467582"/>
                    <a:gd name="connsiteX1" fmla="*/ 0 w 498252"/>
                    <a:gd name="connsiteY1" fmla="*/ 7429 h 467582"/>
                    <a:gd name="connsiteX2" fmla="*/ 19717 w 498252"/>
                    <a:gd name="connsiteY2" fmla="*/ 0 h 467582"/>
                    <a:gd name="connsiteX3" fmla="*/ 498253 w 498252"/>
                    <a:gd name="connsiteY3" fmla="*/ 447484 h 467582"/>
                    <a:gd name="connsiteX4" fmla="*/ 492157 w 498252"/>
                    <a:gd name="connsiteY4" fmla="*/ 467582 h 4675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8252" h="467582">
                      <a:moveTo>
                        <a:pt x="492157" y="467582"/>
                      </a:moveTo>
                      <a:cubicBezTo>
                        <a:pt x="270129" y="400812"/>
                        <a:pt x="81534" y="224409"/>
                        <a:pt x="0" y="7429"/>
                      </a:cubicBezTo>
                      <a:lnTo>
                        <a:pt x="19717" y="0"/>
                      </a:lnTo>
                      <a:cubicBezTo>
                        <a:pt x="98965" y="211074"/>
                        <a:pt x="282321" y="382524"/>
                        <a:pt x="498253" y="447484"/>
                      </a:cubicBezTo>
                      <a:lnTo>
                        <a:pt x="492157" y="467582"/>
                      </a:lnTo>
                      <a:close/>
                    </a:path>
                  </a:pathLst>
                </a:custGeom>
                <a:solidFill>
                  <a:srgbClr val="93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52" name="任意多边形: 形状 751">
                  <a:extLst>
                    <a:ext uri="{FF2B5EF4-FFF2-40B4-BE49-F238E27FC236}">
                      <a16:creationId xmlns:a16="http://schemas.microsoft.com/office/drawing/2014/main" id="{88EB152C-7EB9-9BA9-E2B2-AAD9DEF8F1FF}"/>
                    </a:ext>
                  </a:extLst>
                </p:cNvPr>
                <p:cNvSpPr/>
                <p:nvPr/>
              </p:nvSpPr>
              <p:spPr>
                <a:xfrm>
                  <a:off x="2328862" y="1864518"/>
                  <a:ext cx="495776" cy="753141"/>
                </a:xfrm>
                <a:custGeom>
                  <a:avLst/>
                  <a:gdLst>
                    <a:gd name="connsiteX0" fmla="*/ 474821 w 495776"/>
                    <a:gd name="connsiteY0" fmla="*/ 753142 h 753141"/>
                    <a:gd name="connsiteX1" fmla="*/ 0 w 495776"/>
                    <a:gd name="connsiteY1" fmla="*/ 18002 h 753141"/>
                    <a:gd name="connsiteX2" fmla="*/ 10954 w 495776"/>
                    <a:gd name="connsiteY2" fmla="*/ 0 h 753141"/>
                    <a:gd name="connsiteX3" fmla="*/ 495776 w 495776"/>
                    <a:gd name="connsiteY3" fmla="*/ 750570 h 753141"/>
                    <a:gd name="connsiteX4" fmla="*/ 474821 w 495776"/>
                    <a:gd name="connsiteY4" fmla="*/ 753142 h 7531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776" h="753141">
                      <a:moveTo>
                        <a:pt x="474821" y="753142"/>
                      </a:moveTo>
                      <a:cubicBezTo>
                        <a:pt x="438626" y="455200"/>
                        <a:pt x="256699" y="173546"/>
                        <a:pt x="0" y="18002"/>
                      </a:cubicBezTo>
                      <a:lnTo>
                        <a:pt x="10954" y="0"/>
                      </a:lnTo>
                      <a:cubicBezTo>
                        <a:pt x="273082" y="158782"/>
                        <a:pt x="458819" y="446437"/>
                        <a:pt x="495776" y="750570"/>
                      </a:cubicBezTo>
                      <a:lnTo>
                        <a:pt x="474821" y="753142"/>
                      </a:lnTo>
                      <a:close/>
                    </a:path>
                  </a:pathLst>
                </a:custGeom>
                <a:solidFill>
                  <a:srgbClr val="93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53" name="任意多边形: 形状 752">
                  <a:extLst>
                    <a:ext uri="{FF2B5EF4-FFF2-40B4-BE49-F238E27FC236}">
                      <a16:creationId xmlns:a16="http://schemas.microsoft.com/office/drawing/2014/main" id="{C69DAE7A-5AD8-C468-3C50-115800F32DFB}"/>
                    </a:ext>
                  </a:extLst>
                </p:cNvPr>
                <p:cNvSpPr/>
                <p:nvPr/>
              </p:nvSpPr>
              <p:spPr>
                <a:xfrm>
                  <a:off x="2342673" y="1914905"/>
                  <a:ext cx="209264" cy="725328"/>
                </a:xfrm>
                <a:custGeom>
                  <a:avLst/>
                  <a:gdLst>
                    <a:gd name="connsiteX0" fmla="*/ 193834 w 209264"/>
                    <a:gd name="connsiteY0" fmla="*/ 725329 h 725328"/>
                    <a:gd name="connsiteX1" fmla="*/ 60293 w 209264"/>
                    <a:gd name="connsiteY1" fmla="*/ 415004 h 725328"/>
                    <a:gd name="connsiteX2" fmla="*/ 60674 w 209264"/>
                    <a:gd name="connsiteY2" fmla="*/ 296228 h 725328"/>
                    <a:gd name="connsiteX3" fmla="*/ 62294 w 209264"/>
                    <a:gd name="connsiteY3" fmla="*/ 203549 h 725328"/>
                    <a:gd name="connsiteX4" fmla="*/ 0 w 209264"/>
                    <a:gd name="connsiteY4" fmla="*/ 14097 h 725328"/>
                    <a:gd name="connsiteX5" fmla="*/ 15621 w 209264"/>
                    <a:gd name="connsiteY5" fmla="*/ 0 h 725328"/>
                    <a:gd name="connsiteX6" fmla="*/ 83344 w 209264"/>
                    <a:gd name="connsiteY6" fmla="*/ 202883 h 725328"/>
                    <a:gd name="connsiteX7" fmla="*/ 81629 w 209264"/>
                    <a:gd name="connsiteY7" fmla="*/ 297085 h 725328"/>
                    <a:gd name="connsiteX8" fmla="*/ 81153 w 209264"/>
                    <a:gd name="connsiteY8" fmla="*/ 413385 h 725328"/>
                    <a:gd name="connsiteX9" fmla="*/ 209264 w 209264"/>
                    <a:gd name="connsiteY9" fmla="*/ 711137 h 725328"/>
                    <a:gd name="connsiteX10" fmla="*/ 193834 w 209264"/>
                    <a:gd name="connsiteY10" fmla="*/ 725329 h 7253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09264" h="725328">
                      <a:moveTo>
                        <a:pt x="193834" y="725329"/>
                      </a:moveTo>
                      <a:cubicBezTo>
                        <a:pt x="116205" y="640080"/>
                        <a:pt x="68771" y="529876"/>
                        <a:pt x="60293" y="415004"/>
                      </a:cubicBezTo>
                      <a:cubicBezTo>
                        <a:pt x="57341" y="375285"/>
                        <a:pt x="59055" y="335090"/>
                        <a:pt x="60674" y="296228"/>
                      </a:cubicBezTo>
                      <a:cubicBezTo>
                        <a:pt x="62008" y="265748"/>
                        <a:pt x="63341" y="234315"/>
                        <a:pt x="62294" y="203549"/>
                      </a:cubicBezTo>
                      <a:cubicBezTo>
                        <a:pt x="59722" y="120777"/>
                        <a:pt x="38767" y="56960"/>
                        <a:pt x="0" y="14097"/>
                      </a:cubicBezTo>
                      <a:lnTo>
                        <a:pt x="15621" y="0"/>
                      </a:lnTo>
                      <a:cubicBezTo>
                        <a:pt x="57912" y="46768"/>
                        <a:pt x="80677" y="115062"/>
                        <a:pt x="83344" y="202883"/>
                      </a:cubicBezTo>
                      <a:cubicBezTo>
                        <a:pt x="84296" y="234410"/>
                        <a:pt x="82963" y="266319"/>
                        <a:pt x="81629" y="297085"/>
                      </a:cubicBezTo>
                      <a:cubicBezTo>
                        <a:pt x="80010" y="335375"/>
                        <a:pt x="78296" y="374904"/>
                        <a:pt x="81153" y="413385"/>
                      </a:cubicBezTo>
                      <a:cubicBezTo>
                        <a:pt x="89249" y="523684"/>
                        <a:pt x="134779" y="629412"/>
                        <a:pt x="209264" y="711137"/>
                      </a:cubicBezTo>
                      <a:lnTo>
                        <a:pt x="193834" y="725329"/>
                      </a:lnTo>
                      <a:close/>
                    </a:path>
                  </a:pathLst>
                </a:custGeom>
                <a:solidFill>
                  <a:srgbClr val="93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54" name="任意多边形: 形状 753">
                  <a:extLst>
                    <a:ext uri="{FF2B5EF4-FFF2-40B4-BE49-F238E27FC236}">
                      <a16:creationId xmlns:a16="http://schemas.microsoft.com/office/drawing/2014/main" id="{C6518BA6-E129-1CE8-CF88-7C54484BB337}"/>
                    </a:ext>
                  </a:extLst>
                </p:cNvPr>
                <p:cNvSpPr/>
                <p:nvPr/>
              </p:nvSpPr>
              <p:spPr>
                <a:xfrm>
                  <a:off x="2345436" y="1894712"/>
                  <a:ext cx="330111" cy="907351"/>
                </a:xfrm>
                <a:custGeom>
                  <a:avLst/>
                  <a:gdLst>
                    <a:gd name="connsiteX0" fmla="*/ 302324 w 330111"/>
                    <a:gd name="connsiteY0" fmla="*/ 907351 h 907351"/>
                    <a:gd name="connsiteX1" fmla="*/ 282321 w 330111"/>
                    <a:gd name="connsiteY1" fmla="*/ 900875 h 907351"/>
                    <a:gd name="connsiteX2" fmla="*/ 247650 w 330111"/>
                    <a:gd name="connsiteY2" fmla="*/ 429863 h 907351"/>
                    <a:gd name="connsiteX3" fmla="*/ 0 w 330111"/>
                    <a:gd name="connsiteY3" fmla="*/ 12097 h 907351"/>
                    <a:gd name="connsiteX4" fmla="*/ 17240 w 330111"/>
                    <a:gd name="connsiteY4" fmla="*/ 0 h 907351"/>
                    <a:gd name="connsiteX5" fmla="*/ 267271 w 330111"/>
                    <a:gd name="connsiteY5" fmla="*/ 421958 h 907351"/>
                    <a:gd name="connsiteX6" fmla="*/ 302324 w 330111"/>
                    <a:gd name="connsiteY6" fmla="*/ 907351 h 907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30111" h="907351">
                      <a:moveTo>
                        <a:pt x="302324" y="907351"/>
                      </a:moveTo>
                      <a:lnTo>
                        <a:pt x="282321" y="900875"/>
                      </a:lnTo>
                      <a:cubicBezTo>
                        <a:pt x="339090" y="725138"/>
                        <a:pt x="294799" y="547783"/>
                        <a:pt x="247650" y="429863"/>
                      </a:cubicBezTo>
                      <a:cubicBezTo>
                        <a:pt x="187166" y="278797"/>
                        <a:pt x="92011" y="143256"/>
                        <a:pt x="0" y="12097"/>
                      </a:cubicBezTo>
                      <a:lnTo>
                        <a:pt x="17240" y="0"/>
                      </a:lnTo>
                      <a:cubicBezTo>
                        <a:pt x="109918" y="132112"/>
                        <a:pt x="205835" y="268700"/>
                        <a:pt x="267271" y="421958"/>
                      </a:cubicBezTo>
                      <a:cubicBezTo>
                        <a:pt x="315659" y="543211"/>
                        <a:pt x="361093" y="725615"/>
                        <a:pt x="302324" y="907351"/>
                      </a:cubicBezTo>
                      <a:close/>
                    </a:path>
                  </a:pathLst>
                </a:custGeom>
                <a:solidFill>
                  <a:srgbClr val="93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55" name="任意多边形: 形状 754">
                  <a:extLst>
                    <a:ext uri="{FF2B5EF4-FFF2-40B4-BE49-F238E27FC236}">
                      <a16:creationId xmlns:a16="http://schemas.microsoft.com/office/drawing/2014/main" id="{3BE38120-6D90-96AF-17F5-420E11C040EE}"/>
                    </a:ext>
                  </a:extLst>
                </p:cNvPr>
                <p:cNvSpPr/>
                <p:nvPr/>
              </p:nvSpPr>
              <p:spPr>
                <a:xfrm>
                  <a:off x="2255424" y="1885950"/>
                  <a:ext cx="134817" cy="543687"/>
                </a:xfrm>
                <a:custGeom>
                  <a:avLst/>
                  <a:gdLst>
                    <a:gd name="connsiteX0" fmla="*/ 16288 w 134817"/>
                    <a:gd name="connsiteY0" fmla="*/ 543687 h 543687"/>
                    <a:gd name="connsiteX1" fmla="*/ 0 w 134817"/>
                    <a:gd name="connsiteY1" fmla="*/ 530352 h 543687"/>
                    <a:gd name="connsiteX2" fmla="*/ 75343 w 134817"/>
                    <a:gd name="connsiteY2" fmla="*/ 8192 h 543687"/>
                    <a:gd name="connsiteX3" fmla="*/ 94774 w 134817"/>
                    <a:gd name="connsiteY3" fmla="*/ 0 h 543687"/>
                    <a:gd name="connsiteX4" fmla="*/ 16288 w 134817"/>
                    <a:gd name="connsiteY4" fmla="*/ 543687 h 5436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4817" h="543687">
                      <a:moveTo>
                        <a:pt x="16288" y="543687"/>
                      </a:moveTo>
                      <a:lnTo>
                        <a:pt x="0" y="530352"/>
                      </a:lnTo>
                      <a:cubicBezTo>
                        <a:pt x="116681" y="387763"/>
                        <a:pt x="146971" y="177927"/>
                        <a:pt x="75343" y="8192"/>
                      </a:cubicBezTo>
                      <a:lnTo>
                        <a:pt x="94774" y="0"/>
                      </a:lnTo>
                      <a:cubicBezTo>
                        <a:pt x="169355" y="176784"/>
                        <a:pt x="137827" y="395288"/>
                        <a:pt x="16288" y="543687"/>
                      </a:cubicBezTo>
                      <a:close/>
                    </a:path>
                  </a:pathLst>
                </a:custGeom>
                <a:solidFill>
                  <a:srgbClr val="93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56" name="任意多边形: 形状 755">
                  <a:extLst>
                    <a:ext uri="{FF2B5EF4-FFF2-40B4-BE49-F238E27FC236}">
                      <a16:creationId xmlns:a16="http://schemas.microsoft.com/office/drawing/2014/main" id="{704C127B-520D-ACF2-1D38-87100C09B3F8}"/>
                    </a:ext>
                  </a:extLst>
                </p:cNvPr>
                <p:cNvSpPr/>
                <p:nvPr/>
              </p:nvSpPr>
              <p:spPr>
                <a:xfrm>
                  <a:off x="2304317" y="1836608"/>
                  <a:ext cx="110745" cy="91346"/>
                </a:xfrm>
                <a:custGeom>
                  <a:avLst/>
                  <a:gdLst>
                    <a:gd name="connsiteX0" fmla="*/ 9495 w 110745"/>
                    <a:gd name="connsiteY0" fmla="*/ 32101 h 91346"/>
                    <a:gd name="connsiteX1" fmla="*/ 4352 w 110745"/>
                    <a:gd name="connsiteY1" fmla="*/ 77821 h 91346"/>
                    <a:gd name="connsiteX2" fmla="*/ 22830 w 110745"/>
                    <a:gd name="connsiteY2" fmla="*/ 91347 h 91346"/>
                    <a:gd name="connsiteX3" fmla="*/ 110746 w 110745"/>
                    <a:gd name="connsiteY3" fmla="*/ 38578 h 91346"/>
                    <a:gd name="connsiteX4" fmla="*/ 64169 w 110745"/>
                    <a:gd name="connsiteY4" fmla="*/ 2 h 91346"/>
                    <a:gd name="connsiteX5" fmla="*/ 9495 w 110745"/>
                    <a:gd name="connsiteY5" fmla="*/ 32101 h 913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0745" h="91346">
                      <a:moveTo>
                        <a:pt x="9495" y="32101"/>
                      </a:moveTo>
                      <a:cubicBezTo>
                        <a:pt x="637" y="45627"/>
                        <a:pt x="-3935" y="63915"/>
                        <a:pt x="4352" y="77821"/>
                      </a:cubicBezTo>
                      <a:cubicBezTo>
                        <a:pt x="8352" y="84584"/>
                        <a:pt x="15210" y="89537"/>
                        <a:pt x="22830" y="91347"/>
                      </a:cubicBezTo>
                      <a:cubicBezTo>
                        <a:pt x="36641" y="57438"/>
                        <a:pt x="74265" y="34863"/>
                        <a:pt x="110746" y="38578"/>
                      </a:cubicBezTo>
                      <a:cubicBezTo>
                        <a:pt x="108174" y="16671"/>
                        <a:pt x="86171" y="192"/>
                        <a:pt x="64169" y="2"/>
                      </a:cubicBezTo>
                      <a:cubicBezTo>
                        <a:pt x="42071" y="-189"/>
                        <a:pt x="21497" y="13623"/>
                        <a:pt x="9495" y="32101"/>
                      </a:cubicBezTo>
                      <a:close/>
                    </a:path>
                  </a:pathLst>
                </a:custGeom>
                <a:solidFill>
                  <a:srgbClr val="FFAB3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5BB45671-8105-0880-11ED-45CEDE51DEE4}"/>
              </a:ext>
            </a:extLst>
          </p:cNvPr>
          <p:cNvGrpSpPr/>
          <p:nvPr/>
        </p:nvGrpSpPr>
        <p:grpSpPr>
          <a:xfrm>
            <a:off x="227013" y="188913"/>
            <a:ext cx="11740554" cy="6480174"/>
            <a:chOff x="207033" y="232914"/>
            <a:chExt cx="11740554" cy="6480174"/>
          </a:xfrm>
          <a:solidFill>
            <a:srgbClr val="FF0103"/>
          </a:soli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40A2FB1B-71C4-5D5D-D5DB-9A05282E6093}"/>
                </a:ext>
              </a:extLst>
            </p:cNvPr>
            <p:cNvSpPr/>
            <p:nvPr/>
          </p:nvSpPr>
          <p:spPr>
            <a:xfrm>
              <a:off x="207033" y="232914"/>
              <a:ext cx="11740554" cy="2372069"/>
            </a:xfrm>
            <a:custGeom>
              <a:avLst/>
              <a:gdLst>
                <a:gd name="connsiteX0" fmla="*/ 11592625 w 11740554"/>
                <a:gd name="connsiteY0" fmla="*/ 358455 h 2372069"/>
                <a:gd name="connsiteX1" fmla="*/ 11592625 w 11740554"/>
                <a:gd name="connsiteY1" fmla="*/ 360835 h 2372069"/>
                <a:gd name="connsiteX2" fmla="*/ 11589985 w 11740554"/>
                <a:gd name="connsiteY2" fmla="*/ 360835 h 2372069"/>
                <a:gd name="connsiteX3" fmla="*/ 11589985 w 11740554"/>
                <a:gd name="connsiteY3" fmla="*/ 441137 h 2372069"/>
                <a:gd name="connsiteX4" fmla="*/ 11672667 w 11740554"/>
                <a:gd name="connsiteY4" fmla="*/ 441137 h 2372069"/>
                <a:gd name="connsiteX5" fmla="*/ 11672667 w 11740554"/>
                <a:gd name="connsiteY5" fmla="*/ 358455 h 2372069"/>
                <a:gd name="connsiteX6" fmla="*/ 11592625 w 11740554"/>
                <a:gd name="connsiteY6" fmla="*/ 358455 h 2372069"/>
                <a:gd name="connsiteX7" fmla="*/ 67623 w 11740554"/>
                <a:gd name="connsiteY7" fmla="*/ 358455 h 2372069"/>
                <a:gd name="connsiteX8" fmla="*/ 67623 w 11740554"/>
                <a:gd name="connsiteY8" fmla="*/ 441137 h 2372069"/>
                <a:gd name="connsiteX9" fmla="*/ 150303 w 11740554"/>
                <a:gd name="connsiteY9" fmla="*/ 441137 h 2372069"/>
                <a:gd name="connsiteX10" fmla="*/ 150303 w 11740554"/>
                <a:gd name="connsiteY10" fmla="*/ 360835 h 2372069"/>
                <a:gd name="connsiteX11" fmla="*/ 147663 w 11740554"/>
                <a:gd name="connsiteY11" fmla="*/ 360835 h 2372069"/>
                <a:gd name="connsiteX12" fmla="*/ 147663 w 11740554"/>
                <a:gd name="connsiteY12" fmla="*/ 358455 h 2372069"/>
                <a:gd name="connsiteX13" fmla="*/ 67623 w 11740554"/>
                <a:gd name="connsiteY13" fmla="*/ 358455 h 2372069"/>
                <a:gd name="connsiteX14" fmla="*/ 11450249 w 11740554"/>
                <a:gd name="connsiteY14" fmla="*/ 218456 h 2372069"/>
                <a:gd name="connsiteX15" fmla="*/ 11450249 w 11740554"/>
                <a:gd name="connsiteY15" fmla="*/ 293212 h 2372069"/>
                <a:gd name="connsiteX16" fmla="*/ 11522362 w 11740554"/>
                <a:gd name="connsiteY16" fmla="*/ 293212 h 2372069"/>
                <a:gd name="connsiteX17" fmla="*/ 11522362 w 11740554"/>
                <a:gd name="connsiteY17" fmla="*/ 290832 h 2372069"/>
                <a:gd name="connsiteX18" fmla="*/ 11525005 w 11740554"/>
                <a:gd name="connsiteY18" fmla="*/ 290832 h 2372069"/>
                <a:gd name="connsiteX19" fmla="*/ 11525005 w 11740554"/>
                <a:gd name="connsiteY19" fmla="*/ 218456 h 2372069"/>
                <a:gd name="connsiteX20" fmla="*/ 11450249 w 11740554"/>
                <a:gd name="connsiteY20" fmla="*/ 218456 h 2372069"/>
                <a:gd name="connsiteX21" fmla="*/ 215549 w 11740554"/>
                <a:gd name="connsiteY21" fmla="*/ 218456 h 2372069"/>
                <a:gd name="connsiteX22" fmla="*/ 215549 w 11740554"/>
                <a:gd name="connsiteY22" fmla="*/ 290832 h 2372069"/>
                <a:gd name="connsiteX23" fmla="*/ 218192 w 11740554"/>
                <a:gd name="connsiteY23" fmla="*/ 290832 h 2372069"/>
                <a:gd name="connsiteX24" fmla="*/ 218192 w 11740554"/>
                <a:gd name="connsiteY24" fmla="*/ 293212 h 2372069"/>
                <a:gd name="connsiteX25" fmla="*/ 290305 w 11740554"/>
                <a:gd name="connsiteY25" fmla="*/ 293212 h 2372069"/>
                <a:gd name="connsiteX26" fmla="*/ 290305 w 11740554"/>
                <a:gd name="connsiteY26" fmla="*/ 218456 h 2372069"/>
                <a:gd name="connsiteX27" fmla="*/ 215549 w 11740554"/>
                <a:gd name="connsiteY27" fmla="*/ 218456 h 2372069"/>
                <a:gd name="connsiteX28" fmla="*/ 11589985 w 11740554"/>
                <a:gd name="connsiteY28" fmla="*/ 67623 h 2372069"/>
                <a:gd name="connsiteX29" fmla="*/ 11589985 w 11740554"/>
                <a:gd name="connsiteY29" fmla="*/ 150303 h 2372069"/>
                <a:gd name="connsiteX30" fmla="*/ 11672667 w 11740554"/>
                <a:gd name="connsiteY30" fmla="*/ 150303 h 2372069"/>
                <a:gd name="connsiteX31" fmla="*/ 11672667 w 11740554"/>
                <a:gd name="connsiteY31" fmla="*/ 67623 h 2372069"/>
                <a:gd name="connsiteX32" fmla="*/ 11589985 w 11740554"/>
                <a:gd name="connsiteY32" fmla="*/ 67623 h 2372069"/>
                <a:gd name="connsiteX33" fmla="*/ 11303906 w 11740554"/>
                <a:gd name="connsiteY33" fmla="*/ 67623 h 2372069"/>
                <a:gd name="connsiteX34" fmla="*/ 11303906 w 11740554"/>
                <a:gd name="connsiteY34" fmla="*/ 150303 h 2372069"/>
                <a:gd name="connsiteX35" fmla="*/ 11386589 w 11740554"/>
                <a:gd name="connsiteY35" fmla="*/ 150303 h 2372069"/>
                <a:gd name="connsiteX36" fmla="*/ 11386589 w 11740554"/>
                <a:gd name="connsiteY36" fmla="*/ 67623 h 2372069"/>
                <a:gd name="connsiteX37" fmla="*/ 11303906 w 11740554"/>
                <a:gd name="connsiteY37" fmla="*/ 67623 h 2372069"/>
                <a:gd name="connsiteX38" fmla="*/ 353965 w 11740554"/>
                <a:gd name="connsiteY38" fmla="*/ 67623 h 2372069"/>
                <a:gd name="connsiteX39" fmla="*/ 353965 w 11740554"/>
                <a:gd name="connsiteY39" fmla="*/ 150303 h 2372069"/>
                <a:gd name="connsiteX40" fmla="*/ 436645 w 11740554"/>
                <a:gd name="connsiteY40" fmla="*/ 150303 h 2372069"/>
                <a:gd name="connsiteX41" fmla="*/ 436645 w 11740554"/>
                <a:gd name="connsiteY41" fmla="*/ 67623 h 2372069"/>
                <a:gd name="connsiteX42" fmla="*/ 353965 w 11740554"/>
                <a:gd name="connsiteY42" fmla="*/ 67623 h 2372069"/>
                <a:gd name="connsiteX43" fmla="*/ 67623 w 11740554"/>
                <a:gd name="connsiteY43" fmla="*/ 67623 h 2372069"/>
                <a:gd name="connsiteX44" fmla="*/ 67623 w 11740554"/>
                <a:gd name="connsiteY44" fmla="*/ 150303 h 2372069"/>
                <a:gd name="connsiteX45" fmla="*/ 150303 w 11740554"/>
                <a:gd name="connsiteY45" fmla="*/ 150303 h 2372069"/>
                <a:gd name="connsiteX46" fmla="*/ 150303 w 11740554"/>
                <a:gd name="connsiteY46" fmla="*/ 67623 h 2372069"/>
                <a:gd name="connsiteX47" fmla="*/ 67623 w 11740554"/>
                <a:gd name="connsiteY47" fmla="*/ 67623 h 2372069"/>
                <a:gd name="connsiteX48" fmla="*/ 0 w 11740554"/>
                <a:gd name="connsiteY48" fmla="*/ 0 h 2372069"/>
                <a:gd name="connsiteX49" fmla="*/ 217926 w 11740554"/>
                <a:gd name="connsiteY49" fmla="*/ 0 h 2372069"/>
                <a:gd name="connsiteX50" fmla="*/ 217926 w 11740554"/>
                <a:gd name="connsiteY50" fmla="*/ 150832 h 2372069"/>
                <a:gd name="connsiteX51" fmla="*/ 286079 w 11740554"/>
                <a:gd name="connsiteY51" fmla="*/ 150832 h 2372069"/>
                <a:gd name="connsiteX52" fmla="*/ 286079 w 11740554"/>
                <a:gd name="connsiteY52" fmla="*/ 0 h 2372069"/>
                <a:gd name="connsiteX53" fmla="*/ 11454212 w 11740554"/>
                <a:gd name="connsiteY53" fmla="*/ 0 h 2372069"/>
                <a:gd name="connsiteX54" fmla="*/ 11454212 w 11740554"/>
                <a:gd name="connsiteY54" fmla="*/ 150832 h 2372069"/>
                <a:gd name="connsiteX55" fmla="*/ 11522362 w 11740554"/>
                <a:gd name="connsiteY55" fmla="*/ 150832 h 2372069"/>
                <a:gd name="connsiteX56" fmla="*/ 11522362 w 11740554"/>
                <a:gd name="connsiteY56" fmla="*/ 0 h 2372069"/>
                <a:gd name="connsiteX57" fmla="*/ 11740554 w 11740554"/>
                <a:gd name="connsiteY57" fmla="*/ 0 h 2372069"/>
                <a:gd name="connsiteX58" fmla="*/ 11740554 w 11740554"/>
                <a:gd name="connsiteY58" fmla="*/ 217926 h 2372069"/>
                <a:gd name="connsiteX59" fmla="*/ 11592891 w 11740554"/>
                <a:gd name="connsiteY59" fmla="*/ 217926 h 2372069"/>
                <a:gd name="connsiteX60" fmla="*/ 11592891 w 11740554"/>
                <a:gd name="connsiteY60" fmla="*/ 290832 h 2372069"/>
                <a:gd name="connsiteX61" fmla="*/ 11740554 w 11740554"/>
                <a:gd name="connsiteY61" fmla="*/ 290832 h 2372069"/>
                <a:gd name="connsiteX62" fmla="*/ 11740554 w 11740554"/>
                <a:gd name="connsiteY62" fmla="*/ 2350374 h 2372069"/>
                <a:gd name="connsiteX63" fmla="*/ 11702141 w 11740554"/>
                <a:gd name="connsiteY63" fmla="*/ 2338450 h 2372069"/>
                <a:gd name="connsiteX64" fmla="*/ 11672667 w 11740554"/>
                <a:gd name="connsiteY64" fmla="*/ 2335479 h 2372069"/>
                <a:gd name="connsiteX65" fmla="*/ 11672667 w 11740554"/>
                <a:gd name="connsiteY65" fmla="*/ 508761 h 2372069"/>
                <a:gd name="connsiteX66" fmla="*/ 11522098 w 11740554"/>
                <a:gd name="connsiteY66" fmla="*/ 508761 h 2372069"/>
                <a:gd name="connsiteX67" fmla="*/ 11522098 w 11740554"/>
                <a:gd name="connsiteY67" fmla="*/ 360835 h 2372069"/>
                <a:gd name="connsiteX68" fmla="*/ 11382362 w 11740554"/>
                <a:gd name="connsiteY68" fmla="*/ 360835 h 2372069"/>
                <a:gd name="connsiteX69" fmla="*/ 11382362 w 11740554"/>
                <a:gd name="connsiteY69" fmla="*/ 217926 h 2372069"/>
                <a:gd name="connsiteX70" fmla="*/ 11236020 w 11740554"/>
                <a:gd name="connsiteY70" fmla="*/ 217926 h 2372069"/>
                <a:gd name="connsiteX71" fmla="*/ 11236020 w 11740554"/>
                <a:gd name="connsiteY71" fmla="*/ 67623 h 2372069"/>
                <a:gd name="connsiteX72" fmla="*/ 504004 w 11740554"/>
                <a:gd name="connsiteY72" fmla="*/ 67623 h 2372069"/>
                <a:gd name="connsiteX73" fmla="*/ 504004 w 11740554"/>
                <a:gd name="connsiteY73" fmla="*/ 217926 h 2372069"/>
                <a:gd name="connsiteX74" fmla="*/ 357665 w 11740554"/>
                <a:gd name="connsiteY74" fmla="*/ 217926 h 2372069"/>
                <a:gd name="connsiteX75" fmla="*/ 357665 w 11740554"/>
                <a:gd name="connsiteY75" fmla="*/ 360835 h 2372069"/>
                <a:gd name="connsiteX76" fmla="*/ 217926 w 11740554"/>
                <a:gd name="connsiteY76" fmla="*/ 360835 h 2372069"/>
                <a:gd name="connsiteX77" fmla="*/ 217926 w 11740554"/>
                <a:gd name="connsiteY77" fmla="*/ 508761 h 2372069"/>
                <a:gd name="connsiteX78" fmla="*/ 67623 w 11740554"/>
                <a:gd name="connsiteY78" fmla="*/ 508761 h 2372069"/>
                <a:gd name="connsiteX79" fmla="*/ 67623 w 11740554"/>
                <a:gd name="connsiteY79" fmla="*/ 2348126 h 2372069"/>
                <a:gd name="connsiteX80" fmla="*/ 12702 w 11740554"/>
                <a:gd name="connsiteY80" fmla="*/ 2365175 h 2372069"/>
                <a:gd name="connsiteX81" fmla="*/ 0 w 11740554"/>
                <a:gd name="connsiteY81" fmla="*/ 2372069 h 2372069"/>
                <a:gd name="connsiteX82" fmla="*/ 0 w 11740554"/>
                <a:gd name="connsiteY82" fmla="*/ 290569 h 2372069"/>
                <a:gd name="connsiteX83" fmla="*/ 147663 w 11740554"/>
                <a:gd name="connsiteY83" fmla="*/ 290569 h 2372069"/>
                <a:gd name="connsiteX84" fmla="*/ 147663 w 11740554"/>
                <a:gd name="connsiteY84" fmla="*/ 217926 h 2372069"/>
                <a:gd name="connsiteX85" fmla="*/ 0 w 11740554"/>
                <a:gd name="connsiteY85" fmla="*/ 217926 h 2372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11740554" h="2372069">
                  <a:moveTo>
                    <a:pt x="11592625" y="358455"/>
                  </a:moveTo>
                  <a:lnTo>
                    <a:pt x="11592625" y="360835"/>
                  </a:lnTo>
                  <a:lnTo>
                    <a:pt x="11589985" y="360835"/>
                  </a:lnTo>
                  <a:cubicBezTo>
                    <a:pt x="11589985" y="388834"/>
                    <a:pt x="11589985" y="413136"/>
                    <a:pt x="11589985" y="441137"/>
                  </a:cubicBezTo>
                  <a:cubicBezTo>
                    <a:pt x="11618777" y="441137"/>
                    <a:pt x="11643872" y="441137"/>
                    <a:pt x="11672667" y="441137"/>
                  </a:cubicBezTo>
                  <a:cubicBezTo>
                    <a:pt x="11672667" y="412343"/>
                    <a:pt x="11672667" y="387250"/>
                    <a:pt x="11672667" y="358455"/>
                  </a:cubicBezTo>
                  <a:cubicBezTo>
                    <a:pt x="11644665" y="358455"/>
                    <a:pt x="11620627" y="358455"/>
                    <a:pt x="11592625" y="358455"/>
                  </a:cubicBezTo>
                  <a:close/>
                  <a:moveTo>
                    <a:pt x="67623" y="358455"/>
                  </a:moveTo>
                  <a:cubicBezTo>
                    <a:pt x="67623" y="387250"/>
                    <a:pt x="67623" y="412343"/>
                    <a:pt x="67623" y="441137"/>
                  </a:cubicBezTo>
                  <a:cubicBezTo>
                    <a:pt x="96415" y="441137"/>
                    <a:pt x="121511" y="441137"/>
                    <a:pt x="150303" y="441137"/>
                  </a:cubicBezTo>
                  <a:cubicBezTo>
                    <a:pt x="150303" y="413136"/>
                    <a:pt x="150303" y="388834"/>
                    <a:pt x="150303" y="360835"/>
                  </a:cubicBezTo>
                  <a:lnTo>
                    <a:pt x="147663" y="360835"/>
                  </a:lnTo>
                  <a:lnTo>
                    <a:pt x="147663" y="358455"/>
                  </a:lnTo>
                  <a:cubicBezTo>
                    <a:pt x="119927" y="358455"/>
                    <a:pt x="95625" y="358455"/>
                    <a:pt x="67623" y="358455"/>
                  </a:cubicBezTo>
                  <a:close/>
                  <a:moveTo>
                    <a:pt x="11450249" y="218456"/>
                  </a:moveTo>
                  <a:cubicBezTo>
                    <a:pt x="11450249" y="245664"/>
                    <a:pt x="11450249" y="266267"/>
                    <a:pt x="11450249" y="293212"/>
                  </a:cubicBezTo>
                  <a:cubicBezTo>
                    <a:pt x="11476401" y="293212"/>
                    <a:pt x="11496740" y="293212"/>
                    <a:pt x="11522362" y="293212"/>
                  </a:cubicBezTo>
                  <a:lnTo>
                    <a:pt x="11522362" y="290832"/>
                  </a:lnTo>
                  <a:lnTo>
                    <a:pt x="11525005" y="290832"/>
                  </a:lnTo>
                  <a:cubicBezTo>
                    <a:pt x="11525005" y="264946"/>
                    <a:pt x="11525005" y="244607"/>
                    <a:pt x="11525005" y="218456"/>
                  </a:cubicBezTo>
                  <a:cubicBezTo>
                    <a:pt x="11497796" y="218456"/>
                    <a:pt x="11477191" y="218456"/>
                    <a:pt x="11450249" y="218456"/>
                  </a:cubicBezTo>
                  <a:close/>
                  <a:moveTo>
                    <a:pt x="215549" y="218456"/>
                  </a:moveTo>
                  <a:cubicBezTo>
                    <a:pt x="215549" y="244871"/>
                    <a:pt x="215549" y="264946"/>
                    <a:pt x="215549" y="290832"/>
                  </a:cubicBezTo>
                  <a:lnTo>
                    <a:pt x="218192" y="290832"/>
                  </a:lnTo>
                  <a:lnTo>
                    <a:pt x="218192" y="293212"/>
                  </a:lnTo>
                  <a:cubicBezTo>
                    <a:pt x="244078" y="293212"/>
                    <a:pt x="264153" y="293212"/>
                    <a:pt x="290305" y="293212"/>
                  </a:cubicBezTo>
                  <a:cubicBezTo>
                    <a:pt x="290305" y="266267"/>
                    <a:pt x="290305" y="245664"/>
                    <a:pt x="290305" y="218456"/>
                  </a:cubicBezTo>
                  <a:cubicBezTo>
                    <a:pt x="263097" y="218456"/>
                    <a:pt x="242494" y="218456"/>
                    <a:pt x="215549" y="218456"/>
                  </a:cubicBezTo>
                  <a:close/>
                  <a:moveTo>
                    <a:pt x="11589985" y="67623"/>
                  </a:moveTo>
                  <a:cubicBezTo>
                    <a:pt x="11589985" y="96415"/>
                    <a:pt x="11589985" y="121511"/>
                    <a:pt x="11589985" y="150303"/>
                  </a:cubicBezTo>
                  <a:cubicBezTo>
                    <a:pt x="11618777" y="150303"/>
                    <a:pt x="11643872" y="150303"/>
                    <a:pt x="11672667" y="150303"/>
                  </a:cubicBezTo>
                  <a:cubicBezTo>
                    <a:pt x="11672667" y="121511"/>
                    <a:pt x="11672667" y="96415"/>
                    <a:pt x="11672667" y="67623"/>
                  </a:cubicBezTo>
                  <a:cubicBezTo>
                    <a:pt x="11643872" y="67623"/>
                    <a:pt x="11618777" y="67623"/>
                    <a:pt x="11589985" y="67623"/>
                  </a:cubicBezTo>
                  <a:close/>
                  <a:moveTo>
                    <a:pt x="11303906" y="67623"/>
                  </a:moveTo>
                  <a:cubicBezTo>
                    <a:pt x="11303906" y="96415"/>
                    <a:pt x="11303906" y="121511"/>
                    <a:pt x="11303906" y="150303"/>
                  </a:cubicBezTo>
                  <a:cubicBezTo>
                    <a:pt x="11332701" y="150303"/>
                    <a:pt x="11357794" y="150303"/>
                    <a:pt x="11386589" y="150303"/>
                  </a:cubicBezTo>
                  <a:cubicBezTo>
                    <a:pt x="11386589" y="121511"/>
                    <a:pt x="11386589" y="96415"/>
                    <a:pt x="11386589" y="67623"/>
                  </a:cubicBezTo>
                  <a:cubicBezTo>
                    <a:pt x="11357794" y="67623"/>
                    <a:pt x="11332701" y="67623"/>
                    <a:pt x="11303906" y="67623"/>
                  </a:cubicBezTo>
                  <a:close/>
                  <a:moveTo>
                    <a:pt x="353965" y="67623"/>
                  </a:moveTo>
                  <a:cubicBezTo>
                    <a:pt x="353965" y="96415"/>
                    <a:pt x="353965" y="121511"/>
                    <a:pt x="353965" y="150303"/>
                  </a:cubicBezTo>
                  <a:cubicBezTo>
                    <a:pt x="382757" y="150303"/>
                    <a:pt x="407853" y="150303"/>
                    <a:pt x="436645" y="150303"/>
                  </a:cubicBezTo>
                  <a:cubicBezTo>
                    <a:pt x="436645" y="121511"/>
                    <a:pt x="436645" y="96415"/>
                    <a:pt x="436645" y="67623"/>
                  </a:cubicBezTo>
                  <a:cubicBezTo>
                    <a:pt x="407853" y="67623"/>
                    <a:pt x="382757" y="67623"/>
                    <a:pt x="353965" y="67623"/>
                  </a:cubicBezTo>
                  <a:close/>
                  <a:moveTo>
                    <a:pt x="67623" y="67623"/>
                  </a:moveTo>
                  <a:cubicBezTo>
                    <a:pt x="67623" y="96415"/>
                    <a:pt x="67623" y="121511"/>
                    <a:pt x="67623" y="150303"/>
                  </a:cubicBezTo>
                  <a:cubicBezTo>
                    <a:pt x="96415" y="150303"/>
                    <a:pt x="121511" y="150303"/>
                    <a:pt x="150303" y="150303"/>
                  </a:cubicBezTo>
                  <a:cubicBezTo>
                    <a:pt x="150303" y="121511"/>
                    <a:pt x="150303" y="96415"/>
                    <a:pt x="150303" y="67623"/>
                  </a:cubicBezTo>
                  <a:cubicBezTo>
                    <a:pt x="121511" y="67623"/>
                    <a:pt x="96415" y="67623"/>
                    <a:pt x="67623" y="67623"/>
                  </a:cubicBezTo>
                  <a:close/>
                  <a:moveTo>
                    <a:pt x="0" y="0"/>
                  </a:moveTo>
                  <a:lnTo>
                    <a:pt x="217926" y="0"/>
                  </a:lnTo>
                  <a:lnTo>
                    <a:pt x="217926" y="150832"/>
                  </a:lnTo>
                  <a:lnTo>
                    <a:pt x="286079" y="150832"/>
                  </a:lnTo>
                  <a:lnTo>
                    <a:pt x="286079" y="0"/>
                  </a:lnTo>
                  <a:lnTo>
                    <a:pt x="11454212" y="0"/>
                  </a:lnTo>
                  <a:lnTo>
                    <a:pt x="11454212" y="150832"/>
                  </a:lnTo>
                  <a:lnTo>
                    <a:pt x="11522362" y="150832"/>
                  </a:lnTo>
                  <a:lnTo>
                    <a:pt x="11522362" y="0"/>
                  </a:lnTo>
                  <a:lnTo>
                    <a:pt x="11740554" y="0"/>
                  </a:lnTo>
                  <a:lnTo>
                    <a:pt x="11740554" y="217926"/>
                  </a:lnTo>
                  <a:lnTo>
                    <a:pt x="11592891" y="217926"/>
                  </a:lnTo>
                  <a:lnTo>
                    <a:pt x="11592891" y="290832"/>
                  </a:lnTo>
                  <a:lnTo>
                    <a:pt x="11740554" y="290832"/>
                  </a:lnTo>
                  <a:lnTo>
                    <a:pt x="11740554" y="2350374"/>
                  </a:lnTo>
                  <a:lnTo>
                    <a:pt x="11702141" y="2338450"/>
                  </a:lnTo>
                  <a:lnTo>
                    <a:pt x="11672667" y="2335479"/>
                  </a:lnTo>
                  <a:lnTo>
                    <a:pt x="11672667" y="508761"/>
                  </a:lnTo>
                  <a:lnTo>
                    <a:pt x="11522098" y="508761"/>
                  </a:lnTo>
                  <a:lnTo>
                    <a:pt x="11522098" y="360835"/>
                  </a:lnTo>
                  <a:lnTo>
                    <a:pt x="11382362" y="360835"/>
                  </a:lnTo>
                  <a:lnTo>
                    <a:pt x="11382362" y="217926"/>
                  </a:lnTo>
                  <a:lnTo>
                    <a:pt x="11236020" y="217926"/>
                  </a:lnTo>
                  <a:lnTo>
                    <a:pt x="11236020" y="67623"/>
                  </a:lnTo>
                  <a:lnTo>
                    <a:pt x="504004" y="67623"/>
                  </a:lnTo>
                  <a:lnTo>
                    <a:pt x="504004" y="217926"/>
                  </a:lnTo>
                  <a:lnTo>
                    <a:pt x="357665" y="217926"/>
                  </a:lnTo>
                  <a:lnTo>
                    <a:pt x="357665" y="360835"/>
                  </a:lnTo>
                  <a:lnTo>
                    <a:pt x="217926" y="360835"/>
                  </a:lnTo>
                  <a:lnTo>
                    <a:pt x="217926" y="508761"/>
                  </a:lnTo>
                  <a:lnTo>
                    <a:pt x="67623" y="508761"/>
                  </a:lnTo>
                  <a:lnTo>
                    <a:pt x="67623" y="2348126"/>
                  </a:lnTo>
                  <a:lnTo>
                    <a:pt x="12702" y="2365175"/>
                  </a:lnTo>
                  <a:lnTo>
                    <a:pt x="0" y="2372069"/>
                  </a:lnTo>
                  <a:lnTo>
                    <a:pt x="0" y="290569"/>
                  </a:lnTo>
                  <a:lnTo>
                    <a:pt x="147663" y="290569"/>
                  </a:lnTo>
                  <a:lnTo>
                    <a:pt x="147663" y="217926"/>
                  </a:lnTo>
                  <a:lnTo>
                    <a:pt x="0" y="21792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6F32B260-F5A8-5703-A76F-F6A5330610AE}"/>
                </a:ext>
              </a:extLst>
            </p:cNvPr>
            <p:cNvSpPr/>
            <p:nvPr/>
          </p:nvSpPr>
          <p:spPr>
            <a:xfrm>
              <a:off x="207033" y="4107907"/>
              <a:ext cx="11740554" cy="2605181"/>
            </a:xfrm>
            <a:custGeom>
              <a:avLst/>
              <a:gdLst>
                <a:gd name="connsiteX0" fmla="*/ 11589985 w 11740554"/>
                <a:gd name="connsiteY0" fmla="*/ 2455142 h 2605181"/>
                <a:gd name="connsiteX1" fmla="*/ 11589985 w 11740554"/>
                <a:gd name="connsiteY1" fmla="*/ 2537821 h 2605181"/>
                <a:gd name="connsiteX2" fmla="*/ 11672667 w 11740554"/>
                <a:gd name="connsiteY2" fmla="*/ 2537821 h 2605181"/>
                <a:gd name="connsiteX3" fmla="*/ 11672667 w 11740554"/>
                <a:gd name="connsiteY3" fmla="*/ 2455142 h 2605181"/>
                <a:gd name="connsiteX4" fmla="*/ 11589985 w 11740554"/>
                <a:gd name="connsiteY4" fmla="*/ 2455142 h 2605181"/>
                <a:gd name="connsiteX5" fmla="*/ 11303906 w 11740554"/>
                <a:gd name="connsiteY5" fmla="*/ 2455142 h 2605181"/>
                <a:gd name="connsiteX6" fmla="*/ 11303906 w 11740554"/>
                <a:gd name="connsiteY6" fmla="*/ 2537821 h 2605181"/>
                <a:gd name="connsiteX7" fmla="*/ 11386589 w 11740554"/>
                <a:gd name="connsiteY7" fmla="*/ 2537821 h 2605181"/>
                <a:gd name="connsiteX8" fmla="*/ 11386589 w 11740554"/>
                <a:gd name="connsiteY8" fmla="*/ 2455142 h 2605181"/>
                <a:gd name="connsiteX9" fmla="*/ 11303906 w 11740554"/>
                <a:gd name="connsiteY9" fmla="*/ 2455142 h 2605181"/>
                <a:gd name="connsiteX10" fmla="*/ 353965 w 11740554"/>
                <a:gd name="connsiteY10" fmla="*/ 2455142 h 2605181"/>
                <a:gd name="connsiteX11" fmla="*/ 353965 w 11740554"/>
                <a:gd name="connsiteY11" fmla="*/ 2537821 h 2605181"/>
                <a:gd name="connsiteX12" fmla="*/ 436645 w 11740554"/>
                <a:gd name="connsiteY12" fmla="*/ 2537821 h 2605181"/>
                <a:gd name="connsiteX13" fmla="*/ 436645 w 11740554"/>
                <a:gd name="connsiteY13" fmla="*/ 2455142 h 2605181"/>
                <a:gd name="connsiteX14" fmla="*/ 353965 w 11740554"/>
                <a:gd name="connsiteY14" fmla="*/ 2455142 h 2605181"/>
                <a:gd name="connsiteX15" fmla="*/ 67623 w 11740554"/>
                <a:gd name="connsiteY15" fmla="*/ 2455142 h 2605181"/>
                <a:gd name="connsiteX16" fmla="*/ 67623 w 11740554"/>
                <a:gd name="connsiteY16" fmla="*/ 2537821 h 2605181"/>
                <a:gd name="connsiteX17" fmla="*/ 150303 w 11740554"/>
                <a:gd name="connsiteY17" fmla="*/ 2537821 h 2605181"/>
                <a:gd name="connsiteX18" fmla="*/ 150303 w 11740554"/>
                <a:gd name="connsiteY18" fmla="*/ 2455142 h 2605181"/>
                <a:gd name="connsiteX19" fmla="*/ 67623 w 11740554"/>
                <a:gd name="connsiteY19" fmla="*/ 2455142 h 2605181"/>
                <a:gd name="connsiteX20" fmla="*/ 217926 w 11740554"/>
                <a:gd name="connsiteY20" fmla="*/ 2312499 h 2605181"/>
                <a:gd name="connsiteX21" fmla="*/ 217926 w 11740554"/>
                <a:gd name="connsiteY21" fmla="*/ 2314876 h 2605181"/>
                <a:gd name="connsiteX22" fmla="*/ 215286 w 11740554"/>
                <a:gd name="connsiteY22" fmla="*/ 2314876 h 2605181"/>
                <a:gd name="connsiteX23" fmla="*/ 215286 w 11740554"/>
                <a:gd name="connsiteY23" fmla="*/ 2387255 h 2605181"/>
                <a:gd name="connsiteX24" fmla="*/ 290039 w 11740554"/>
                <a:gd name="connsiteY24" fmla="*/ 2387255 h 2605181"/>
                <a:gd name="connsiteX25" fmla="*/ 290039 w 11740554"/>
                <a:gd name="connsiteY25" fmla="*/ 2312499 h 2605181"/>
                <a:gd name="connsiteX26" fmla="*/ 217926 w 11740554"/>
                <a:gd name="connsiteY26" fmla="*/ 2312499 h 2605181"/>
                <a:gd name="connsiteX27" fmla="*/ 11450249 w 11740554"/>
                <a:gd name="connsiteY27" fmla="*/ 2312236 h 2605181"/>
                <a:gd name="connsiteX28" fmla="*/ 11450249 w 11740554"/>
                <a:gd name="connsiteY28" fmla="*/ 2386989 h 2605181"/>
                <a:gd name="connsiteX29" fmla="*/ 11525005 w 11740554"/>
                <a:gd name="connsiteY29" fmla="*/ 2386989 h 2605181"/>
                <a:gd name="connsiteX30" fmla="*/ 11525005 w 11740554"/>
                <a:gd name="connsiteY30" fmla="*/ 2314612 h 2605181"/>
                <a:gd name="connsiteX31" fmla="*/ 11522362 w 11740554"/>
                <a:gd name="connsiteY31" fmla="*/ 2314612 h 2605181"/>
                <a:gd name="connsiteX32" fmla="*/ 11522362 w 11740554"/>
                <a:gd name="connsiteY32" fmla="*/ 2312236 h 2605181"/>
                <a:gd name="connsiteX33" fmla="*/ 11450249 w 11740554"/>
                <a:gd name="connsiteY33" fmla="*/ 2312236 h 2605181"/>
                <a:gd name="connsiteX34" fmla="*/ 11589985 w 11740554"/>
                <a:gd name="connsiteY34" fmla="*/ 2164310 h 2605181"/>
                <a:gd name="connsiteX35" fmla="*/ 11589985 w 11740554"/>
                <a:gd name="connsiteY35" fmla="*/ 2244612 h 2605181"/>
                <a:gd name="connsiteX36" fmla="*/ 11592625 w 11740554"/>
                <a:gd name="connsiteY36" fmla="*/ 2244612 h 2605181"/>
                <a:gd name="connsiteX37" fmla="*/ 11592625 w 11740554"/>
                <a:gd name="connsiteY37" fmla="*/ 2246989 h 2605181"/>
                <a:gd name="connsiteX38" fmla="*/ 11672667 w 11740554"/>
                <a:gd name="connsiteY38" fmla="*/ 2246989 h 2605181"/>
                <a:gd name="connsiteX39" fmla="*/ 11672667 w 11740554"/>
                <a:gd name="connsiteY39" fmla="*/ 2164310 h 2605181"/>
                <a:gd name="connsiteX40" fmla="*/ 11589985 w 11740554"/>
                <a:gd name="connsiteY40" fmla="*/ 2164310 h 2605181"/>
                <a:gd name="connsiteX41" fmla="*/ 67623 w 11740554"/>
                <a:gd name="connsiteY41" fmla="*/ 2164310 h 2605181"/>
                <a:gd name="connsiteX42" fmla="*/ 67623 w 11740554"/>
                <a:gd name="connsiteY42" fmla="*/ 2246989 h 2605181"/>
                <a:gd name="connsiteX43" fmla="*/ 147663 w 11740554"/>
                <a:gd name="connsiteY43" fmla="*/ 2246989 h 2605181"/>
                <a:gd name="connsiteX44" fmla="*/ 147663 w 11740554"/>
                <a:gd name="connsiteY44" fmla="*/ 2244612 h 2605181"/>
                <a:gd name="connsiteX45" fmla="*/ 150303 w 11740554"/>
                <a:gd name="connsiteY45" fmla="*/ 2244612 h 2605181"/>
                <a:gd name="connsiteX46" fmla="*/ 150303 w 11740554"/>
                <a:gd name="connsiteY46" fmla="*/ 2164310 h 2605181"/>
                <a:gd name="connsiteX47" fmla="*/ 67623 w 11740554"/>
                <a:gd name="connsiteY47" fmla="*/ 2164310 h 2605181"/>
                <a:gd name="connsiteX48" fmla="*/ 0 w 11740554"/>
                <a:gd name="connsiteY48" fmla="*/ 0 h 2605181"/>
                <a:gd name="connsiteX49" fmla="*/ 67623 w 11740554"/>
                <a:gd name="connsiteY49" fmla="*/ 0 h 2605181"/>
                <a:gd name="connsiteX50" fmla="*/ 67623 w 11740554"/>
                <a:gd name="connsiteY50" fmla="*/ 2096687 h 2605181"/>
                <a:gd name="connsiteX51" fmla="*/ 217926 w 11740554"/>
                <a:gd name="connsiteY51" fmla="*/ 2096687 h 2605181"/>
                <a:gd name="connsiteX52" fmla="*/ 217926 w 11740554"/>
                <a:gd name="connsiteY52" fmla="*/ 2244612 h 2605181"/>
                <a:gd name="connsiteX53" fmla="*/ 357928 w 11740554"/>
                <a:gd name="connsiteY53" fmla="*/ 2244612 h 2605181"/>
                <a:gd name="connsiteX54" fmla="*/ 357928 w 11740554"/>
                <a:gd name="connsiteY54" fmla="*/ 2387519 h 2605181"/>
                <a:gd name="connsiteX55" fmla="*/ 504268 w 11740554"/>
                <a:gd name="connsiteY55" fmla="*/ 2387519 h 2605181"/>
                <a:gd name="connsiteX56" fmla="*/ 504268 w 11740554"/>
                <a:gd name="connsiteY56" fmla="*/ 2537821 h 2605181"/>
                <a:gd name="connsiteX57" fmla="*/ 11236283 w 11740554"/>
                <a:gd name="connsiteY57" fmla="*/ 2537821 h 2605181"/>
                <a:gd name="connsiteX58" fmla="*/ 11236283 w 11740554"/>
                <a:gd name="connsiteY58" fmla="*/ 2387519 h 2605181"/>
                <a:gd name="connsiteX59" fmla="*/ 11382626 w 11740554"/>
                <a:gd name="connsiteY59" fmla="*/ 2387519 h 2605181"/>
                <a:gd name="connsiteX60" fmla="*/ 11382626 w 11740554"/>
                <a:gd name="connsiteY60" fmla="*/ 2244612 h 2605181"/>
                <a:gd name="connsiteX61" fmla="*/ 11522362 w 11740554"/>
                <a:gd name="connsiteY61" fmla="*/ 2244612 h 2605181"/>
                <a:gd name="connsiteX62" fmla="*/ 11522362 w 11740554"/>
                <a:gd name="connsiteY62" fmla="*/ 2096687 h 2605181"/>
                <a:gd name="connsiteX63" fmla="*/ 11672667 w 11740554"/>
                <a:gd name="connsiteY63" fmla="*/ 2096687 h 2605181"/>
                <a:gd name="connsiteX64" fmla="*/ 11672667 w 11740554"/>
                <a:gd name="connsiteY64" fmla="*/ 0 h 2605181"/>
                <a:gd name="connsiteX65" fmla="*/ 11740554 w 11740554"/>
                <a:gd name="connsiteY65" fmla="*/ 0 h 2605181"/>
                <a:gd name="connsiteX66" fmla="*/ 11740554 w 11740554"/>
                <a:gd name="connsiteY66" fmla="*/ 2314612 h 2605181"/>
                <a:gd name="connsiteX67" fmla="*/ 11592891 w 11740554"/>
                <a:gd name="connsiteY67" fmla="*/ 2314612 h 2605181"/>
                <a:gd name="connsiteX68" fmla="*/ 11592891 w 11740554"/>
                <a:gd name="connsiteY68" fmla="*/ 2387255 h 2605181"/>
                <a:gd name="connsiteX69" fmla="*/ 11740554 w 11740554"/>
                <a:gd name="connsiteY69" fmla="*/ 2387255 h 2605181"/>
                <a:gd name="connsiteX70" fmla="*/ 11740554 w 11740554"/>
                <a:gd name="connsiteY70" fmla="*/ 2605181 h 2605181"/>
                <a:gd name="connsiteX71" fmla="*/ 11522362 w 11740554"/>
                <a:gd name="connsiteY71" fmla="*/ 2605181 h 2605181"/>
                <a:gd name="connsiteX72" fmla="*/ 11522362 w 11740554"/>
                <a:gd name="connsiteY72" fmla="*/ 2454349 h 2605181"/>
                <a:gd name="connsiteX73" fmla="*/ 11454212 w 11740554"/>
                <a:gd name="connsiteY73" fmla="*/ 2454349 h 2605181"/>
                <a:gd name="connsiteX74" fmla="*/ 11454212 w 11740554"/>
                <a:gd name="connsiteY74" fmla="*/ 2605181 h 2605181"/>
                <a:gd name="connsiteX75" fmla="*/ 286079 w 11740554"/>
                <a:gd name="connsiteY75" fmla="*/ 2605181 h 2605181"/>
                <a:gd name="connsiteX76" fmla="*/ 286079 w 11740554"/>
                <a:gd name="connsiteY76" fmla="*/ 2454349 h 2605181"/>
                <a:gd name="connsiteX77" fmla="*/ 217926 w 11740554"/>
                <a:gd name="connsiteY77" fmla="*/ 2454349 h 2605181"/>
                <a:gd name="connsiteX78" fmla="*/ 217926 w 11740554"/>
                <a:gd name="connsiteY78" fmla="*/ 2605181 h 2605181"/>
                <a:gd name="connsiteX79" fmla="*/ 0 w 11740554"/>
                <a:gd name="connsiteY79" fmla="*/ 2605181 h 2605181"/>
                <a:gd name="connsiteX80" fmla="*/ 0 w 11740554"/>
                <a:gd name="connsiteY80" fmla="*/ 2387255 h 2605181"/>
                <a:gd name="connsiteX81" fmla="*/ 147663 w 11740554"/>
                <a:gd name="connsiteY81" fmla="*/ 2387255 h 2605181"/>
                <a:gd name="connsiteX82" fmla="*/ 147663 w 11740554"/>
                <a:gd name="connsiteY82" fmla="*/ 2314612 h 2605181"/>
                <a:gd name="connsiteX83" fmla="*/ 0 w 11740554"/>
                <a:gd name="connsiteY83" fmla="*/ 2314612 h 2605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11740554" h="2605181">
                  <a:moveTo>
                    <a:pt x="11589985" y="2455142"/>
                  </a:moveTo>
                  <a:cubicBezTo>
                    <a:pt x="11589985" y="2483934"/>
                    <a:pt x="11589985" y="2509029"/>
                    <a:pt x="11589985" y="2537821"/>
                  </a:cubicBezTo>
                  <a:cubicBezTo>
                    <a:pt x="11618777" y="2537821"/>
                    <a:pt x="11643872" y="2537821"/>
                    <a:pt x="11672667" y="2537821"/>
                  </a:cubicBezTo>
                  <a:cubicBezTo>
                    <a:pt x="11672667" y="2509029"/>
                    <a:pt x="11672667" y="2483934"/>
                    <a:pt x="11672667" y="2455142"/>
                  </a:cubicBezTo>
                  <a:cubicBezTo>
                    <a:pt x="11643872" y="2455142"/>
                    <a:pt x="11618777" y="2455142"/>
                    <a:pt x="11589985" y="2455142"/>
                  </a:cubicBezTo>
                  <a:close/>
                  <a:moveTo>
                    <a:pt x="11303906" y="2455142"/>
                  </a:moveTo>
                  <a:cubicBezTo>
                    <a:pt x="11303906" y="2483934"/>
                    <a:pt x="11303906" y="2509029"/>
                    <a:pt x="11303906" y="2537821"/>
                  </a:cubicBezTo>
                  <a:cubicBezTo>
                    <a:pt x="11332701" y="2537821"/>
                    <a:pt x="11357794" y="2537821"/>
                    <a:pt x="11386589" y="2537821"/>
                  </a:cubicBezTo>
                  <a:cubicBezTo>
                    <a:pt x="11386589" y="2509029"/>
                    <a:pt x="11386589" y="2483934"/>
                    <a:pt x="11386589" y="2455142"/>
                  </a:cubicBezTo>
                  <a:cubicBezTo>
                    <a:pt x="11357794" y="2455142"/>
                    <a:pt x="11332701" y="2455142"/>
                    <a:pt x="11303906" y="2455142"/>
                  </a:cubicBezTo>
                  <a:close/>
                  <a:moveTo>
                    <a:pt x="353965" y="2455142"/>
                  </a:moveTo>
                  <a:cubicBezTo>
                    <a:pt x="353965" y="2483934"/>
                    <a:pt x="353965" y="2509029"/>
                    <a:pt x="353965" y="2537821"/>
                  </a:cubicBezTo>
                  <a:cubicBezTo>
                    <a:pt x="382757" y="2537821"/>
                    <a:pt x="407853" y="2537821"/>
                    <a:pt x="436645" y="2537821"/>
                  </a:cubicBezTo>
                  <a:cubicBezTo>
                    <a:pt x="436645" y="2509029"/>
                    <a:pt x="436645" y="2483934"/>
                    <a:pt x="436645" y="2455142"/>
                  </a:cubicBezTo>
                  <a:cubicBezTo>
                    <a:pt x="407853" y="2455142"/>
                    <a:pt x="382757" y="2455142"/>
                    <a:pt x="353965" y="2455142"/>
                  </a:cubicBezTo>
                  <a:close/>
                  <a:moveTo>
                    <a:pt x="67623" y="2455142"/>
                  </a:moveTo>
                  <a:cubicBezTo>
                    <a:pt x="67623" y="2483934"/>
                    <a:pt x="67623" y="2509029"/>
                    <a:pt x="67623" y="2537821"/>
                  </a:cubicBezTo>
                  <a:cubicBezTo>
                    <a:pt x="96415" y="2537821"/>
                    <a:pt x="121511" y="2537821"/>
                    <a:pt x="150303" y="2537821"/>
                  </a:cubicBezTo>
                  <a:cubicBezTo>
                    <a:pt x="150303" y="2509029"/>
                    <a:pt x="150303" y="2483934"/>
                    <a:pt x="150303" y="2455142"/>
                  </a:cubicBezTo>
                  <a:cubicBezTo>
                    <a:pt x="121511" y="2455142"/>
                    <a:pt x="96415" y="2455142"/>
                    <a:pt x="67623" y="2455142"/>
                  </a:cubicBezTo>
                  <a:close/>
                  <a:moveTo>
                    <a:pt x="217926" y="2312499"/>
                  </a:moveTo>
                  <a:lnTo>
                    <a:pt x="217926" y="2314876"/>
                  </a:lnTo>
                  <a:lnTo>
                    <a:pt x="215286" y="2314876"/>
                  </a:lnTo>
                  <a:cubicBezTo>
                    <a:pt x="215286" y="2340764"/>
                    <a:pt x="215286" y="2360840"/>
                    <a:pt x="215286" y="2387255"/>
                  </a:cubicBezTo>
                  <a:cubicBezTo>
                    <a:pt x="242494" y="2387255"/>
                    <a:pt x="262833" y="2387255"/>
                    <a:pt x="290039" y="2387255"/>
                  </a:cubicBezTo>
                  <a:cubicBezTo>
                    <a:pt x="290039" y="2360047"/>
                    <a:pt x="290039" y="2339441"/>
                    <a:pt x="290039" y="2312499"/>
                  </a:cubicBezTo>
                  <a:cubicBezTo>
                    <a:pt x="263890" y="2312499"/>
                    <a:pt x="243814" y="2312499"/>
                    <a:pt x="217926" y="2312499"/>
                  </a:cubicBezTo>
                  <a:close/>
                  <a:moveTo>
                    <a:pt x="11450249" y="2312236"/>
                  </a:moveTo>
                  <a:cubicBezTo>
                    <a:pt x="11450249" y="2339178"/>
                    <a:pt x="11450249" y="2359783"/>
                    <a:pt x="11450249" y="2386989"/>
                  </a:cubicBezTo>
                  <a:cubicBezTo>
                    <a:pt x="11477457" y="2386989"/>
                    <a:pt x="11498060" y="2386989"/>
                    <a:pt x="11525005" y="2386989"/>
                  </a:cubicBezTo>
                  <a:cubicBezTo>
                    <a:pt x="11525005" y="2360840"/>
                    <a:pt x="11525005" y="2340498"/>
                    <a:pt x="11525005" y="2314612"/>
                  </a:cubicBezTo>
                  <a:lnTo>
                    <a:pt x="11522362" y="2314612"/>
                  </a:lnTo>
                  <a:lnTo>
                    <a:pt x="11522362" y="2312236"/>
                  </a:lnTo>
                  <a:cubicBezTo>
                    <a:pt x="11496476" y="2312236"/>
                    <a:pt x="11476401" y="2312236"/>
                    <a:pt x="11450249" y="2312236"/>
                  </a:cubicBezTo>
                  <a:close/>
                  <a:moveTo>
                    <a:pt x="11589985" y="2164310"/>
                  </a:moveTo>
                  <a:cubicBezTo>
                    <a:pt x="11589985" y="2192309"/>
                    <a:pt x="11589985" y="2216874"/>
                    <a:pt x="11589985" y="2244612"/>
                  </a:cubicBezTo>
                  <a:lnTo>
                    <a:pt x="11592625" y="2244612"/>
                  </a:lnTo>
                  <a:lnTo>
                    <a:pt x="11592625" y="2246989"/>
                  </a:lnTo>
                  <a:cubicBezTo>
                    <a:pt x="11620363" y="2246989"/>
                    <a:pt x="11644665" y="2246989"/>
                    <a:pt x="11672667" y="2246989"/>
                  </a:cubicBezTo>
                  <a:cubicBezTo>
                    <a:pt x="11672667" y="2218197"/>
                    <a:pt x="11672667" y="2193365"/>
                    <a:pt x="11672667" y="2164310"/>
                  </a:cubicBezTo>
                  <a:cubicBezTo>
                    <a:pt x="11643872" y="2164310"/>
                    <a:pt x="11618777" y="2164310"/>
                    <a:pt x="11589985" y="2164310"/>
                  </a:cubicBezTo>
                  <a:close/>
                  <a:moveTo>
                    <a:pt x="67623" y="2164310"/>
                  </a:moveTo>
                  <a:cubicBezTo>
                    <a:pt x="67623" y="2193102"/>
                    <a:pt x="67623" y="2218197"/>
                    <a:pt x="67623" y="2246989"/>
                  </a:cubicBezTo>
                  <a:cubicBezTo>
                    <a:pt x="95625" y="2246989"/>
                    <a:pt x="119927" y="2246989"/>
                    <a:pt x="147663" y="2246989"/>
                  </a:cubicBezTo>
                  <a:lnTo>
                    <a:pt x="147663" y="2244612"/>
                  </a:lnTo>
                  <a:lnTo>
                    <a:pt x="150303" y="2244612"/>
                  </a:lnTo>
                  <a:cubicBezTo>
                    <a:pt x="150303" y="2216611"/>
                    <a:pt x="150303" y="2192309"/>
                    <a:pt x="150303" y="2164310"/>
                  </a:cubicBezTo>
                  <a:cubicBezTo>
                    <a:pt x="121511" y="2164310"/>
                    <a:pt x="96415" y="2164310"/>
                    <a:pt x="67623" y="2164310"/>
                  </a:cubicBezTo>
                  <a:close/>
                  <a:moveTo>
                    <a:pt x="0" y="0"/>
                  </a:moveTo>
                  <a:lnTo>
                    <a:pt x="67623" y="0"/>
                  </a:lnTo>
                  <a:lnTo>
                    <a:pt x="67623" y="2096687"/>
                  </a:lnTo>
                  <a:lnTo>
                    <a:pt x="217926" y="2096687"/>
                  </a:lnTo>
                  <a:lnTo>
                    <a:pt x="217926" y="2244612"/>
                  </a:lnTo>
                  <a:lnTo>
                    <a:pt x="357928" y="2244612"/>
                  </a:lnTo>
                  <a:lnTo>
                    <a:pt x="357928" y="2387519"/>
                  </a:lnTo>
                  <a:lnTo>
                    <a:pt x="504268" y="2387519"/>
                  </a:lnTo>
                  <a:lnTo>
                    <a:pt x="504268" y="2537821"/>
                  </a:lnTo>
                  <a:lnTo>
                    <a:pt x="11236283" y="2537821"/>
                  </a:lnTo>
                  <a:lnTo>
                    <a:pt x="11236283" y="2387519"/>
                  </a:lnTo>
                  <a:lnTo>
                    <a:pt x="11382626" y="2387519"/>
                  </a:lnTo>
                  <a:lnTo>
                    <a:pt x="11382626" y="2244612"/>
                  </a:lnTo>
                  <a:lnTo>
                    <a:pt x="11522362" y="2244612"/>
                  </a:lnTo>
                  <a:lnTo>
                    <a:pt x="11522362" y="2096687"/>
                  </a:lnTo>
                  <a:lnTo>
                    <a:pt x="11672667" y="2096687"/>
                  </a:lnTo>
                  <a:lnTo>
                    <a:pt x="11672667" y="0"/>
                  </a:lnTo>
                  <a:lnTo>
                    <a:pt x="11740554" y="0"/>
                  </a:lnTo>
                  <a:lnTo>
                    <a:pt x="11740554" y="2314612"/>
                  </a:lnTo>
                  <a:lnTo>
                    <a:pt x="11592891" y="2314612"/>
                  </a:lnTo>
                  <a:lnTo>
                    <a:pt x="11592891" y="2387255"/>
                  </a:lnTo>
                  <a:lnTo>
                    <a:pt x="11740554" y="2387255"/>
                  </a:lnTo>
                  <a:lnTo>
                    <a:pt x="11740554" y="2605181"/>
                  </a:lnTo>
                  <a:lnTo>
                    <a:pt x="11522362" y="2605181"/>
                  </a:lnTo>
                  <a:lnTo>
                    <a:pt x="11522362" y="2454349"/>
                  </a:lnTo>
                  <a:lnTo>
                    <a:pt x="11454212" y="2454349"/>
                  </a:lnTo>
                  <a:lnTo>
                    <a:pt x="11454212" y="2605181"/>
                  </a:lnTo>
                  <a:lnTo>
                    <a:pt x="286079" y="2605181"/>
                  </a:lnTo>
                  <a:lnTo>
                    <a:pt x="286079" y="2454349"/>
                  </a:lnTo>
                  <a:lnTo>
                    <a:pt x="217926" y="2454349"/>
                  </a:lnTo>
                  <a:lnTo>
                    <a:pt x="217926" y="2605181"/>
                  </a:lnTo>
                  <a:lnTo>
                    <a:pt x="0" y="2605181"/>
                  </a:lnTo>
                  <a:lnTo>
                    <a:pt x="0" y="2387255"/>
                  </a:lnTo>
                  <a:lnTo>
                    <a:pt x="147663" y="2387255"/>
                  </a:lnTo>
                  <a:lnTo>
                    <a:pt x="147663" y="2314612"/>
                  </a:lnTo>
                  <a:lnTo>
                    <a:pt x="0" y="231461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13C0E147-4762-BE0A-8284-4C3A4EC52375}"/>
                </a:ext>
              </a:extLst>
            </p:cNvPr>
            <p:cNvSpPr/>
            <p:nvPr/>
          </p:nvSpPr>
          <p:spPr>
            <a:xfrm>
              <a:off x="207033" y="2277375"/>
              <a:ext cx="11740554" cy="1949373"/>
            </a:xfrm>
            <a:custGeom>
              <a:avLst/>
              <a:gdLst>
                <a:gd name="connsiteX0" fmla="*/ 11672667 w 11740554"/>
                <a:gd name="connsiteY0" fmla="*/ 0 h 1949373"/>
                <a:gd name="connsiteX1" fmla="*/ 11740554 w 11740554"/>
                <a:gd name="connsiteY1" fmla="*/ 0 h 1949373"/>
                <a:gd name="connsiteX2" fmla="*/ 11740554 w 11740554"/>
                <a:gd name="connsiteY2" fmla="*/ 1949373 h 1949373"/>
                <a:gd name="connsiteX3" fmla="*/ 11672667 w 11740554"/>
                <a:gd name="connsiteY3" fmla="*/ 1949373 h 1949373"/>
                <a:gd name="connsiteX4" fmla="*/ 0 w 11740554"/>
                <a:gd name="connsiteY4" fmla="*/ 0 h 1949373"/>
                <a:gd name="connsiteX5" fmla="*/ 67623 w 11740554"/>
                <a:gd name="connsiteY5" fmla="*/ 0 h 1949373"/>
                <a:gd name="connsiteX6" fmla="*/ 67623 w 11740554"/>
                <a:gd name="connsiteY6" fmla="*/ 1949373 h 1949373"/>
                <a:gd name="connsiteX7" fmla="*/ 0 w 11740554"/>
                <a:gd name="connsiteY7" fmla="*/ 1949373 h 194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740554" h="1949373">
                  <a:moveTo>
                    <a:pt x="11672667" y="0"/>
                  </a:moveTo>
                  <a:lnTo>
                    <a:pt x="11740554" y="0"/>
                  </a:lnTo>
                  <a:lnTo>
                    <a:pt x="11740554" y="1949373"/>
                  </a:lnTo>
                  <a:lnTo>
                    <a:pt x="11672667" y="1949373"/>
                  </a:lnTo>
                  <a:close/>
                  <a:moveTo>
                    <a:pt x="0" y="0"/>
                  </a:moveTo>
                  <a:lnTo>
                    <a:pt x="67623" y="0"/>
                  </a:lnTo>
                  <a:lnTo>
                    <a:pt x="67623" y="1949373"/>
                  </a:lnTo>
                  <a:lnTo>
                    <a:pt x="0" y="19493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064460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id="{84001D59-2392-40CA-F8D0-2AD4FD9C67CD}"/>
              </a:ext>
            </a:extLst>
          </p:cNvPr>
          <p:cNvGrpSpPr/>
          <p:nvPr/>
        </p:nvGrpSpPr>
        <p:grpSpPr>
          <a:xfrm>
            <a:off x="8167564" y="645585"/>
            <a:ext cx="2082122" cy="4297017"/>
            <a:chOff x="8167564" y="0"/>
            <a:chExt cx="2082122" cy="4297017"/>
          </a:xfrm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1EAE63D3-8149-7A0D-A635-D1AB0E544984}"/>
                </a:ext>
              </a:extLst>
            </p:cNvPr>
            <p:cNvSpPr/>
            <p:nvPr/>
          </p:nvSpPr>
          <p:spPr>
            <a:xfrm>
              <a:off x="9018008" y="2741118"/>
              <a:ext cx="380799" cy="1555899"/>
            </a:xfrm>
            <a:custGeom>
              <a:avLst/>
              <a:gdLst>
                <a:gd name="connsiteX0" fmla="*/ 99726 w 164116"/>
                <a:gd name="connsiteY0" fmla="*/ 393954 h 670559"/>
                <a:gd name="connsiteX1" fmla="*/ 99726 w 164116"/>
                <a:gd name="connsiteY1" fmla="*/ 352901 h 670559"/>
                <a:gd name="connsiteX2" fmla="*/ 150304 w 164116"/>
                <a:gd name="connsiteY2" fmla="*/ 286988 h 670559"/>
                <a:gd name="connsiteX3" fmla="*/ 99726 w 164116"/>
                <a:gd name="connsiteY3" fmla="*/ 221075 h 670559"/>
                <a:gd name="connsiteX4" fmla="*/ 99726 w 164116"/>
                <a:gd name="connsiteY4" fmla="*/ 0 h 670559"/>
                <a:gd name="connsiteX5" fmla="*/ 64484 w 164116"/>
                <a:gd name="connsiteY5" fmla="*/ 0 h 670559"/>
                <a:gd name="connsiteX6" fmla="*/ 64484 w 164116"/>
                <a:gd name="connsiteY6" fmla="*/ 221075 h 670559"/>
                <a:gd name="connsiteX7" fmla="*/ 13906 w 164116"/>
                <a:gd name="connsiteY7" fmla="*/ 286988 h 670559"/>
                <a:gd name="connsiteX8" fmla="*/ 64484 w 164116"/>
                <a:gd name="connsiteY8" fmla="*/ 352901 h 670559"/>
                <a:gd name="connsiteX9" fmla="*/ 64484 w 164116"/>
                <a:gd name="connsiteY9" fmla="*/ 393954 h 670559"/>
                <a:gd name="connsiteX10" fmla="*/ 0 w 164116"/>
                <a:gd name="connsiteY10" fmla="*/ 474155 h 670559"/>
                <a:gd name="connsiteX11" fmla="*/ 0 w 164116"/>
                <a:gd name="connsiteY11" fmla="*/ 670560 h 670559"/>
                <a:gd name="connsiteX12" fmla="*/ 23241 w 164116"/>
                <a:gd name="connsiteY12" fmla="*/ 670560 h 670559"/>
                <a:gd name="connsiteX13" fmla="*/ 23241 w 164116"/>
                <a:gd name="connsiteY13" fmla="*/ 531305 h 670559"/>
                <a:gd name="connsiteX14" fmla="*/ 36004 w 164116"/>
                <a:gd name="connsiteY14" fmla="*/ 531305 h 670559"/>
                <a:gd name="connsiteX15" fmla="*/ 36004 w 164116"/>
                <a:gd name="connsiteY15" fmla="*/ 670560 h 670559"/>
                <a:gd name="connsiteX16" fmla="*/ 58198 w 164116"/>
                <a:gd name="connsiteY16" fmla="*/ 670560 h 670559"/>
                <a:gd name="connsiteX17" fmla="*/ 58198 w 164116"/>
                <a:gd name="connsiteY17" fmla="*/ 531305 h 670559"/>
                <a:gd name="connsiteX18" fmla="*/ 70961 w 164116"/>
                <a:gd name="connsiteY18" fmla="*/ 531305 h 670559"/>
                <a:gd name="connsiteX19" fmla="*/ 70961 w 164116"/>
                <a:gd name="connsiteY19" fmla="*/ 670560 h 670559"/>
                <a:gd name="connsiteX20" fmla="*/ 93154 w 164116"/>
                <a:gd name="connsiteY20" fmla="*/ 670560 h 670559"/>
                <a:gd name="connsiteX21" fmla="*/ 93154 w 164116"/>
                <a:gd name="connsiteY21" fmla="*/ 531305 h 670559"/>
                <a:gd name="connsiteX22" fmla="*/ 105918 w 164116"/>
                <a:gd name="connsiteY22" fmla="*/ 531305 h 670559"/>
                <a:gd name="connsiteX23" fmla="*/ 105918 w 164116"/>
                <a:gd name="connsiteY23" fmla="*/ 670560 h 670559"/>
                <a:gd name="connsiteX24" fmla="*/ 128111 w 164116"/>
                <a:gd name="connsiteY24" fmla="*/ 670560 h 670559"/>
                <a:gd name="connsiteX25" fmla="*/ 128111 w 164116"/>
                <a:gd name="connsiteY25" fmla="*/ 531305 h 670559"/>
                <a:gd name="connsiteX26" fmla="*/ 140875 w 164116"/>
                <a:gd name="connsiteY26" fmla="*/ 531305 h 670559"/>
                <a:gd name="connsiteX27" fmla="*/ 140875 w 164116"/>
                <a:gd name="connsiteY27" fmla="*/ 670560 h 670559"/>
                <a:gd name="connsiteX28" fmla="*/ 163258 w 164116"/>
                <a:gd name="connsiteY28" fmla="*/ 670560 h 670559"/>
                <a:gd name="connsiteX29" fmla="*/ 164116 w 164116"/>
                <a:gd name="connsiteY29" fmla="*/ 474155 h 670559"/>
                <a:gd name="connsiteX30" fmla="*/ 99726 w 164116"/>
                <a:gd name="connsiteY30" fmla="*/ 393954 h 670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64116" h="670559">
                  <a:moveTo>
                    <a:pt x="99726" y="393954"/>
                  </a:moveTo>
                  <a:lnTo>
                    <a:pt x="99726" y="352901"/>
                  </a:lnTo>
                  <a:cubicBezTo>
                    <a:pt x="128873" y="345091"/>
                    <a:pt x="150304" y="318611"/>
                    <a:pt x="150304" y="286988"/>
                  </a:cubicBezTo>
                  <a:cubicBezTo>
                    <a:pt x="150304" y="255365"/>
                    <a:pt x="128778" y="228886"/>
                    <a:pt x="99726" y="221075"/>
                  </a:cubicBezTo>
                  <a:lnTo>
                    <a:pt x="99726" y="0"/>
                  </a:lnTo>
                  <a:lnTo>
                    <a:pt x="64484" y="0"/>
                  </a:lnTo>
                  <a:lnTo>
                    <a:pt x="64484" y="221075"/>
                  </a:lnTo>
                  <a:cubicBezTo>
                    <a:pt x="35337" y="228886"/>
                    <a:pt x="13906" y="255365"/>
                    <a:pt x="13906" y="286988"/>
                  </a:cubicBezTo>
                  <a:cubicBezTo>
                    <a:pt x="13906" y="318611"/>
                    <a:pt x="35433" y="345091"/>
                    <a:pt x="64484" y="352901"/>
                  </a:cubicBezTo>
                  <a:lnTo>
                    <a:pt x="64484" y="393954"/>
                  </a:lnTo>
                  <a:cubicBezTo>
                    <a:pt x="27622" y="402050"/>
                    <a:pt x="0" y="434816"/>
                    <a:pt x="0" y="474155"/>
                  </a:cubicBezTo>
                  <a:lnTo>
                    <a:pt x="0" y="670560"/>
                  </a:lnTo>
                  <a:lnTo>
                    <a:pt x="23241" y="670560"/>
                  </a:lnTo>
                  <a:lnTo>
                    <a:pt x="23241" y="531305"/>
                  </a:lnTo>
                  <a:lnTo>
                    <a:pt x="36004" y="531305"/>
                  </a:lnTo>
                  <a:lnTo>
                    <a:pt x="36004" y="670560"/>
                  </a:lnTo>
                  <a:lnTo>
                    <a:pt x="58198" y="670560"/>
                  </a:lnTo>
                  <a:lnTo>
                    <a:pt x="58198" y="531305"/>
                  </a:lnTo>
                  <a:lnTo>
                    <a:pt x="70961" y="531305"/>
                  </a:lnTo>
                  <a:lnTo>
                    <a:pt x="70961" y="670560"/>
                  </a:lnTo>
                  <a:lnTo>
                    <a:pt x="93154" y="670560"/>
                  </a:lnTo>
                  <a:lnTo>
                    <a:pt x="93154" y="531305"/>
                  </a:lnTo>
                  <a:lnTo>
                    <a:pt x="105918" y="531305"/>
                  </a:lnTo>
                  <a:lnTo>
                    <a:pt x="105918" y="670560"/>
                  </a:lnTo>
                  <a:lnTo>
                    <a:pt x="128111" y="670560"/>
                  </a:lnTo>
                  <a:lnTo>
                    <a:pt x="128111" y="531305"/>
                  </a:lnTo>
                  <a:lnTo>
                    <a:pt x="140875" y="531305"/>
                  </a:lnTo>
                  <a:lnTo>
                    <a:pt x="140875" y="670560"/>
                  </a:lnTo>
                  <a:lnTo>
                    <a:pt x="163258" y="670560"/>
                  </a:lnTo>
                  <a:lnTo>
                    <a:pt x="164116" y="474155"/>
                  </a:lnTo>
                  <a:cubicBezTo>
                    <a:pt x="164306" y="434912"/>
                    <a:pt x="136684" y="402050"/>
                    <a:pt x="99726" y="393954"/>
                  </a:cubicBezTo>
                  <a:close/>
                </a:path>
              </a:pathLst>
            </a:custGeom>
            <a:gradFill>
              <a:gsLst>
                <a:gs pos="0">
                  <a:srgbClr val="C00000"/>
                </a:gs>
                <a:gs pos="100000">
                  <a:srgbClr val="FF0000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F5D75647-7A15-B4E3-1349-45EBFEDC152F}"/>
                </a:ext>
              </a:extLst>
            </p:cNvPr>
            <p:cNvSpPr/>
            <p:nvPr/>
          </p:nvSpPr>
          <p:spPr>
            <a:xfrm>
              <a:off x="9050274" y="0"/>
              <a:ext cx="316484" cy="1373959"/>
            </a:xfrm>
            <a:custGeom>
              <a:avLst/>
              <a:gdLst>
                <a:gd name="connsiteX0" fmla="*/ 117356 w 316484"/>
                <a:gd name="connsiteY0" fmla="*/ 0 h 1373959"/>
                <a:gd name="connsiteX1" fmla="*/ 199128 w 316484"/>
                <a:gd name="connsiteY1" fmla="*/ 0 h 1373959"/>
                <a:gd name="connsiteX2" fmla="*/ 199128 w 316484"/>
                <a:gd name="connsiteY2" fmla="*/ 995150 h 1373959"/>
                <a:gd name="connsiteX3" fmla="*/ 316484 w 316484"/>
                <a:gd name="connsiteY3" fmla="*/ 1148087 h 1373959"/>
                <a:gd name="connsiteX4" fmla="*/ 199128 w 316484"/>
                <a:gd name="connsiteY4" fmla="*/ 1301025 h 1373959"/>
                <a:gd name="connsiteX5" fmla="*/ 199128 w 316484"/>
                <a:gd name="connsiteY5" fmla="*/ 1373959 h 1373959"/>
                <a:gd name="connsiteX6" fmla="*/ 117356 w 316484"/>
                <a:gd name="connsiteY6" fmla="*/ 1373959 h 1373959"/>
                <a:gd name="connsiteX7" fmla="*/ 117356 w 316484"/>
                <a:gd name="connsiteY7" fmla="*/ 1301025 h 1373959"/>
                <a:gd name="connsiteX8" fmla="*/ 0 w 316484"/>
                <a:gd name="connsiteY8" fmla="*/ 1148310 h 1373959"/>
                <a:gd name="connsiteX9" fmla="*/ 117356 w 316484"/>
                <a:gd name="connsiteY9" fmla="*/ 995372 h 1373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6484" h="1373959">
                  <a:moveTo>
                    <a:pt x="117356" y="0"/>
                  </a:moveTo>
                  <a:lnTo>
                    <a:pt x="199128" y="0"/>
                  </a:lnTo>
                  <a:lnTo>
                    <a:pt x="199128" y="995150"/>
                  </a:lnTo>
                  <a:cubicBezTo>
                    <a:pt x="266535" y="1013273"/>
                    <a:pt x="316484" y="1074713"/>
                    <a:pt x="316484" y="1148087"/>
                  </a:cubicBezTo>
                  <a:cubicBezTo>
                    <a:pt x="316484" y="1221462"/>
                    <a:pt x="266758" y="1282904"/>
                    <a:pt x="199128" y="1301025"/>
                  </a:cubicBezTo>
                  <a:lnTo>
                    <a:pt x="199128" y="1373959"/>
                  </a:lnTo>
                  <a:lnTo>
                    <a:pt x="117356" y="1373959"/>
                  </a:lnTo>
                  <a:lnTo>
                    <a:pt x="117356" y="1301025"/>
                  </a:lnTo>
                  <a:cubicBezTo>
                    <a:pt x="49726" y="1282904"/>
                    <a:pt x="0" y="1221685"/>
                    <a:pt x="0" y="1148310"/>
                  </a:cubicBezTo>
                  <a:cubicBezTo>
                    <a:pt x="0" y="1074935"/>
                    <a:pt x="49726" y="1013494"/>
                    <a:pt x="117356" y="995372"/>
                  </a:cubicBezTo>
                  <a:close/>
                </a:path>
              </a:pathLst>
            </a:custGeom>
            <a:gradFill>
              <a:gsLst>
                <a:gs pos="0">
                  <a:srgbClr val="C00000"/>
                </a:gs>
                <a:gs pos="100000">
                  <a:srgbClr val="FF0000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C66947E0-8830-C3D1-91D3-D75795366DDA}"/>
                </a:ext>
              </a:extLst>
            </p:cNvPr>
            <p:cNvSpPr/>
            <p:nvPr/>
          </p:nvSpPr>
          <p:spPr>
            <a:xfrm>
              <a:off x="8167564" y="1366885"/>
              <a:ext cx="2082122" cy="1383955"/>
            </a:xfrm>
            <a:custGeom>
              <a:avLst/>
              <a:gdLst>
                <a:gd name="connsiteX0" fmla="*/ 897350 w 897350"/>
                <a:gd name="connsiteY0" fmla="*/ 297752 h 596455"/>
                <a:gd name="connsiteX1" fmla="*/ 897350 w 897350"/>
                <a:gd name="connsiteY1" fmla="*/ 297752 h 596455"/>
                <a:gd name="connsiteX2" fmla="*/ 599885 w 897350"/>
                <a:gd name="connsiteY2" fmla="*/ 59436 h 596455"/>
                <a:gd name="connsiteX3" fmla="*/ 599885 w 897350"/>
                <a:gd name="connsiteY3" fmla="*/ 22669 h 596455"/>
                <a:gd name="connsiteX4" fmla="*/ 573310 w 897350"/>
                <a:gd name="connsiteY4" fmla="*/ 0 h 596455"/>
                <a:gd name="connsiteX5" fmla="*/ 324041 w 897350"/>
                <a:gd name="connsiteY5" fmla="*/ 0 h 596455"/>
                <a:gd name="connsiteX6" fmla="*/ 297466 w 897350"/>
                <a:gd name="connsiteY6" fmla="*/ 22669 h 596455"/>
                <a:gd name="connsiteX7" fmla="*/ 297466 w 897350"/>
                <a:gd name="connsiteY7" fmla="*/ 59436 h 596455"/>
                <a:gd name="connsiteX8" fmla="*/ 0 w 897350"/>
                <a:gd name="connsiteY8" fmla="*/ 297752 h 596455"/>
                <a:gd name="connsiteX9" fmla="*/ 0 w 897350"/>
                <a:gd name="connsiteY9" fmla="*/ 297752 h 596455"/>
                <a:gd name="connsiteX10" fmla="*/ 0 w 897350"/>
                <a:gd name="connsiteY10" fmla="*/ 298228 h 596455"/>
                <a:gd name="connsiteX11" fmla="*/ 0 w 897350"/>
                <a:gd name="connsiteY11" fmla="*/ 298704 h 596455"/>
                <a:gd name="connsiteX12" fmla="*/ 0 w 897350"/>
                <a:gd name="connsiteY12" fmla="*/ 298704 h 596455"/>
                <a:gd name="connsiteX13" fmla="*/ 297466 w 897350"/>
                <a:gd name="connsiteY13" fmla="*/ 537020 h 596455"/>
                <a:gd name="connsiteX14" fmla="*/ 297466 w 897350"/>
                <a:gd name="connsiteY14" fmla="*/ 573786 h 596455"/>
                <a:gd name="connsiteX15" fmla="*/ 324041 w 897350"/>
                <a:gd name="connsiteY15" fmla="*/ 596456 h 596455"/>
                <a:gd name="connsiteX16" fmla="*/ 573214 w 897350"/>
                <a:gd name="connsiteY16" fmla="*/ 596456 h 596455"/>
                <a:gd name="connsiteX17" fmla="*/ 599790 w 897350"/>
                <a:gd name="connsiteY17" fmla="*/ 573786 h 596455"/>
                <a:gd name="connsiteX18" fmla="*/ 599790 w 897350"/>
                <a:gd name="connsiteY18" fmla="*/ 537020 h 596455"/>
                <a:gd name="connsiteX19" fmla="*/ 897255 w 897350"/>
                <a:gd name="connsiteY19" fmla="*/ 298704 h 596455"/>
                <a:gd name="connsiteX20" fmla="*/ 897255 w 897350"/>
                <a:gd name="connsiteY20" fmla="*/ 298704 h 596455"/>
                <a:gd name="connsiteX21" fmla="*/ 897255 w 897350"/>
                <a:gd name="connsiteY21" fmla="*/ 298228 h 596455"/>
                <a:gd name="connsiteX22" fmla="*/ 897350 w 897350"/>
                <a:gd name="connsiteY22" fmla="*/ 297752 h 596455"/>
                <a:gd name="connsiteX23" fmla="*/ 569309 w 897350"/>
                <a:gd name="connsiteY23" fmla="*/ 558356 h 596455"/>
                <a:gd name="connsiteX24" fmla="*/ 552736 w 897350"/>
                <a:gd name="connsiteY24" fmla="*/ 572167 h 596455"/>
                <a:gd name="connsiteX25" fmla="*/ 344710 w 897350"/>
                <a:gd name="connsiteY25" fmla="*/ 572167 h 596455"/>
                <a:gd name="connsiteX26" fmla="*/ 328136 w 897350"/>
                <a:gd name="connsiteY26" fmla="*/ 558356 h 596455"/>
                <a:gd name="connsiteX27" fmla="*/ 328136 w 897350"/>
                <a:gd name="connsiteY27" fmla="*/ 548449 h 596455"/>
                <a:gd name="connsiteX28" fmla="*/ 569405 w 897350"/>
                <a:gd name="connsiteY28" fmla="*/ 548449 h 596455"/>
                <a:gd name="connsiteX29" fmla="*/ 569405 w 897350"/>
                <a:gd name="connsiteY29" fmla="*/ 558356 h 596455"/>
                <a:gd name="connsiteX30" fmla="*/ 219837 w 897350"/>
                <a:gd name="connsiteY30" fmla="*/ 485203 h 596455"/>
                <a:gd name="connsiteX31" fmla="*/ 202597 w 897350"/>
                <a:gd name="connsiteY31" fmla="*/ 476250 h 596455"/>
                <a:gd name="connsiteX32" fmla="*/ 186309 w 897350"/>
                <a:gd name="connsiteY32" fmla="*/ 466535 h 596455"/>
                <a:gd name="connsiteX33" fmla="*/ 178498 w 897350"/>
                <a:gd name="connsiteY33" fmla="*/ 461391 h 596455"/>
                <a:gd name="connsiteX34" fmla="*/ 170879 w 897350"/>
                <a:gd name="connsiteY34" fmla="*/ 456152 h 596455"/>
                <a:gd name="connsiteX35" fmla="*/ 119825 w 897350"/>
                <a:gd name="connsiteY35" fmla="*/ 409099 h 596455"/>
                <a:gd name="connsiteX36" fmla="*/ 75915 w 897350"/>
                <a:gd name="connsiteY36" fmla="*/ 298228 h 596455"/>
                <a:gd name="connsiteX37" fmla="*/ 119825 w 897350"/>
                <a:gd name="connsiteY37" fmla="*/ 187357 h 596455"/>
                <a:gd name="connsiteX38" fmla="*/ 170879 w 897350"/>
                <a:gd name="connsiteY38" fmla="*/ 140303 h 596455"/>
                <a:gd name="connsiteX39" fmla="*/ 178498 w 897350"/>
                <a:gd name="connsiteY39" fmla="*/ 135065 h 596455"/>
                <a:gd name="connsiteX40" fmla="*/ 186309 w 897350"/>
                <a:gd name="connsiteY40" fmla="*/ 129921 h 596455"/>
                <a:gd name="connsiteX41" fmla="*/ 202597 w 897350"/>
                <a:gd name="connsiteY41" fmla="*/ 120206 h 596455"/>
                <a:gd name="connsiteX42" fmla="*/ 219837 w 897350"/>
                <a:gd name="connsiteY42" fmla="*/ 111252 h 596455"/>
                <a:gd name="connsiteX43" fmla="*/ 238125 w 897350"/>
                <a:gd name="connsiteY43" fmla="*/ 103156 h 596455"/>
                <a:gd name="connsiteX44" fmla="*/ 226409 w 897350"/>
                <a:gd name="connsiteY44" fmla="*/ 114871 h 596455"/>
                <a:gd name="connsiteX45" fmla="*/ 215170 w 897350"/>
                <a:gd name="connsiteY45" fmla="*/ 126587 h 596455"/>
                <a:gd name="connsiteX46" fmla="*/ 194691 w 897350"/>
                <a:gd name="connsiteY46" fmla="*/ 150209 h 596455"/>
                <a:gd name="connsiteX47" fmla="*/ 162020 w 897350"/>
                <a:gd name="connsiteY47" fmla="*/ 198501 h 596455"/>
                <a:gd name="connsiteX48" fmla="*/ 134493 w 897350"/>
                <a:gd name="connsiteY48" fmla="*/ 297752 h 596455"/>
                <a:gd name="connsiteX49" fmla="*/ 134493 w 897350"/>
                <a:gd name="connsiteY49" fmla="*/ 297752 h 596455"/>
                <a:gd name="connsiteX50" fmla="*/ 134493 w 897350"/>
                <a:gd name="connsiteY50" fmla="*/ 298228 h 596455"/>
                <a:gd name="connsiteX51" fmla="*/ 134493 w 897350"/>
                <a:gd name="connsiteY51" fmla="*/ 298704 h 596455"/>
                <a:gd name="connsiteX52" fmla="*/ 134493 w 897350"/>
                <a:gd name="connsiteY52" fmla="*/ 298704 h 596455"/>
                <a:gd name="connsiteX53" fmla="*/ 162020 w 897350"/>
                <a:gd name="connsiteY53" fmla="*/ 397955 h 596455"/>
                <a:gd name="connsiteX54" fmla="*/ 194691 w 897350"/>
                <a:gd name="connsiteY54" fmla="*/ 446246 h 596455"/>
                <a:gd name="connsiteX55" fmla="*/ 215170 w 897350"/>
                <a:gd name="connsiteY55" fmla="*/ 469868 h 596455"/>
                <a:gd name="connsiteX56" fmla="*/ 226409 w 897350"/>
                <a:gd name="connsiteY56" fmla="*/ 481584 h 596455"/>
                <a:gd name="connsiteX57" fmla="*/ 238125 w 897350"/>
                <a:gd name="connsiteY57" fmla="*/ 493300 h 596455"/>
                <a:gd name="connsiteX58" fmla="*/ 219837 w 897350"/>
                <a:gd name="connsiteY58" fmla="*/ 485203 h 596455"/>
                <a:gd name="connsiteX59" fmla="*/ 263271 w 897350"/>
                <a:gd name="connsiteY59" fmla="*/ 298228 h 596455"/>
                <a:gd name="connsiteX60" fmla="*/ 263271 w 897350"/>
                <a:gd name="connsiteY60" fmla="*/ 298704 h 596455"/>
                <a:gd name="connsiteX61" fmla="*/ 263271 w 897350"/>
                <a:gd name="connsiteY61" fmla="*/ 298704 h 596455"/>
                <a:gd name="connsiteX62" fmla="*/ 277083 w 897350"/>
                <a:gd name="connsiteY62" fmla="*/ 400907 h 596455"/>
                <a:gd name="connsiteX63" fmla="*/ 293275 w 897350"/>
                <a:gd name="connsiteY63" fmla="*/ 452437 h 596455"/>
                <a:gd name="connsiteX64" fmla="*/ 317088 w 897350"/>
                <a:gd name="connsiteY64" fmla="*/ 503968 h 596455"/>
                <a:gd name="connsiteX65" fmla="*/ 289274 w 897350"/>
                <a:gd name="connsiteY65" fmla="*/ 482441 h 596455"/>
                <a:gd name="connsiteX66" fmla="*/ 283083 w 897350"/>
                <a:gd name="connsiteY66" fmla="*/ 476726 h 596455"/>
                <a:gd name="connsiteX67" fmla="*/ 277273 w 897350"/>
                <a:gd name="connsiteY67" fmla="*/ 470821 h 596455"/>
                <a:gd name="connsiteX68" fmla="*/ 271653 w 897350"/>
                <a:gd name="connsiteY68" fmla="*/ 464820 h 596455"/>
                <a:gd name="connsiteX69" fmla="*/ 266415 w 897350"/>
                <a:gd name="connsiteY69" fmla="*/ 458724 h 596455"/>
                <a:gd name="connsiteX70" fmla="*/ 232410 w 897350"/>
                <a:gd name="connsiteY70" fmla="*/ 407480 h 596455"/>
                <a:gd name="connsiteX71" fmla="*/ 204883 w 897350"/>
                <a:gd name="connsiteY71" fmla="*/ 298228 h 596455"/>
                <a:gd name="connsiteX72" fmla="*/ 232410 w 897350"/>
                <a:gd name="connsiteY72" fmla="*/ 188976 h 596455"/>
                <a:gd name="connsiteX73" fmla="*/ 266415 w 897350"/>
                <a:gd name="connsiteY73" fmla="*/ 137731 h 596455"/>
                <a:gd name="connsiteX74" fmla="*/ 271653 w 897350"/>
                <a:gd name="connsiteY74" fmla="*/ 131636 h 596455"/>
                <a:gd name="connsiteX75" fmla="*/ 277273 w 897350"/>
                <a:gd name="connsiteY75" fmla="*/ 125635 h 596455"/>
                <a:gd name="connsiteX76" fmla="*/ 283083 w 897350"/>
                <a:gd name="connsiteY76" fmla="*/ 119729 h 596455"/>
                <a:gd name="connsiteX77" fmla="*/ 289274 w 897350"/>
                <a:gd name="connsiteY77" fmla="*/ 114014 h 596455"/>
                <a:gd name="connsiteX78" fmla="*/ 317088 w 897350"/>
                <a:gd name="connsiteY78" fmla="*/ 92488 h 596455"/>
                <a:gd name="connsiteX79" fmla="*/ 293275 w 897350"/>
                <a:gd name="connsiteY79" fmla="*/ 144018 h 596455"/>
                <a:gd name="connsiteX80" fmla="*/ 277083 w 897350"/>
                <a:gd name="connsiteY80" fmla="*/ 195548 h 596455"/>
                <a:gd name="connsiteX81" fmla="*/ 263271 w 897350"/>
                <a:gd name="connsiteY81" fmla="*/ 297752 h 596455"/>
                <a:gd name="connsiteX82" fmla="*/ 263271 w 897350"/>
                <a:gd name="connsiteY82" fmla="*/ 297752 h 596455"/>
                <a:gd name="connsiteX83" fmla="*/ 263271 w 897350"/>
                <a:gd name="connsiteY83" fmla="*/ 298228 h 596455"/>
                <a:gd name="connsiteX84" fmla="*/ 407194 w 897350"/>
                <a:gd name="connsiteY84" fmla="*/ 298228 h 596455"/>
                <a:gd name="connsiteX85" fmla="*/ 407194 w 897350"/>
                <a:gd name="connsiteY85" fmla="*/ 298704 h 596455"/>
                <a:gd name="connsiteX86" fmla="*/ 407194 w 897350"/>
                <a:gd name="connsiteY86" fmla="*/ 298704 h 596455"/>
                <a:gd name="connsiteX87" fmla="*/ 408432 w 897350"/>
                <a:gd name="connsiteY87" fmla="*/ 405479 h 596455"/>
                <a:gd name="connsiteX88" fmla="*/ 406146 w 897350"/>
                <a:gd name="connsiteY88" fmla="*/ 514636 h 596455"/>
                <a:gd name="connsiteX89" fmla="*/ 391383 w 897350"/>
                <a:gd name="connsiteY89" fmla="*/ 488442 h 596455"/>
                <a:gd name="connsiteX90" fmla="*/ 379667 w 897350"/>
                <a:gd name="connsiteY90" fmla="*/ 461772 h 596455"/>
                <a:gd name="connsiteX91" fmla="*/ 362617 w 897350"/>
                <a:gd name="connsiteY91" fmla="*/ 407670 h 596455"/>
                <a:gd name="connsiteX92" fmla="*/ 348805 w 897350"/>
                <a:gd name="connsiteY92" fmla="*/ 298228 h 596455"/>
                <a:gd name="connsiteX93" fmla="*/ 362617 w 897350"/>
                <a:gd name="connsiteY93" fmla="*/ 188786 h 596455"/>
                <a:gd name="connsiteX94" fmla="*/ 379667 w 897350"/>
                <a:gd name="connsiteY94" fmla="*/ 134684 h 596455"/>
                <a:gd name="connsiteX95" fmla="*/ 391383 w 897350"/>
                <a:gd name="connsiteY95" fmla="*/ 108013 h 596455"/>
                <a:gd name="connsiteX96" fmla="*/ 406146 w 897350"/>
                <a:gd name="connsiteY96" fmla="*/ 81820 h 596455"/>
                <a:gd name="connsiteX97" fmla="*/ 408432 w 897350"/>
                <a:gd name="connsiteY97" fmla="*/ 190976 h 596455"/>
                <a:gd name="connsiteX98" fmla="*/ 407194 w 897350"/>
                <a:gd name="connsiteY98" fmla="*/ 297752 h 596455"/>
                <a:gd name="connsiteX99" fmla="*/ 407194 w 897350"/>
                <a:gd name="connsiteY99" fmla="*/ 297752 h 596455"/>
                <a:gd name="connsiteX100" fmla="*/ 407194 w 897350"/>
                <a:gd name="connsiteY100" fmla="*/ 298228 h 596455"/>
                <a:gd name="connsiteX101" fmla="*/ 657130 w 897350"/>
                <a:gd name="connsiteY101" fmla="*/ 493300 h 596455"/>
                <a:gd name="connsiteX102" fmla="*/ 668846 w 897350"/>
                <a:gd name="connsiteY102" fmla="*/ 481584 h 596455"/>
                <a:gd name="connsiteX103" fmla="*/ 680085 w 897350"/>
                <a:gd name="connsiteY103" fmla="*/ 469868 h 596455"/>
                <a:gd name="connsiteX104" fmla="*/ 700564 w 897350"/>
                <a:gd name="connsiteY104" fmla="*/ 446246 h 596455"/>
                <a:gd name="connsiteX105" fmla="*/ 733235 w 897350"/>
                <a:gd name="connsiteY105" fmla="*/ 397955 h 596455"/>
                <a:gd name="connsiteX106" fmla="*/ 760762 w 897350"/>
                <a:gd name="connsiteY106" fmla="*/ 298704 h 596455"/>
                <a:gd name="connsiteX107" fmla="*/ 760762 w 897350"/>
                <a:gd name="connsiteY107" fmla="*/ 298704 h 596455"/>
                <a:gd name="connsiteX108" fmla="*/ 760762 w 897350"/>
                <a:gd name="connsiteY108" fmla="*/ 298228 h 596455"/>
                <a:gd name="connsiteX109" fmla="*/ 760762 w 897350"/>
                <a:gd name="connsiteY109" fmla="*/ 297752 h 596455"/>
                <a:gd name="connsiteX110" fmla="*/ 760762 w 897350"/>
                <a:gd name="connsiteY110" fmla="*/ 297752 h 596455"/>
                <a:gd name="connsiteX111" fmla="*/ 733235 w 897350"/>
                <a:gd name="connsiteY111" fmla="*/ 198501 h 596455"/>
                <a:gd name="connsiteX112" fmla="*/ 700564 w 897350"/>
                <a:gd name="connsiteY112" fmla="*/ 150209 h 596455"/>
                <a:gd name="connsiteX113" fmla="*/ 680085 w 897350"/>
                <a:gd name="connsiteY113" fmla="*/ 126587 h 596455"/>
                <a:gd name="connsiteX114" fmla="*/ 668846 w 897350"/>
                <a:gd name="connsiteY114" fmla="*/ 114871 h 596455"/>
                <a:gd name="connsiteX115" fmla="*/ 657130 w 897350"/>
                <a:gd name="connsiteY115" fmla="*/ 103156 h 596455"/>
                <a:gd name="connsiteX116" fmla="*/ 675418 w 897350"/>
                <a:gd name="connsiteY116" fmla="*/ 111252 h 596455"/>
                <a:gd name="connsiteX117" fmla="*/ 692658 w 897350"/>
                <a:gd name="connsiteY117" fmla="*/ 120206 h 596455"/>
                <a:gd name="connsiteX118" fmla="*/ 708946 w 897350"/>
                <a:gd name="connsiteY118" fmla="*/ 129921 h 596455"/>
                <a:gd name="connsiteX119" fmla="*/ 716756 w 897350"/>
                <a:gd name="connsiteY119" fmla="*/ 135065 h 596455"/>
                <a:gd name="connsiteX120" fmla="*/ 724377 w 897350"/>
                <a:gd name="connsiteY120" fmla="*/ 140303 h 596455"/>
                <a:gd name="connsiteX121" fmla="*/ 775431 w 897350"/>
                <a:gd name="connsiteY121" fmla="*/ 187357 h 596455"/>
                <a:gd name="connsiteX122" fmla="*/ 819341 w 897350"/>
                <a:gd name="connsiteY122" fmla="*/ 298228 h 596455"/>
                <a:gd name="connsiteX123" fmla="*/ 775431 w 897350"/>
                <a:gd name="connsiteY123" fmla="*/ 409099 h 596455"/>
                <a:gd name="connsiteX124" fmla="*/ 724377 w 897350"/>
                <a:gd name="connsiteY124" fmla="*/ 456152 h 596455"/>
                <a:gd name="connsiteX125" fmla="*/ 716756 w 897350"/>
                <a:gd name="connsiteY125" fmla="*/ 461391 h 596455"/>
                <a:gd name="connsiteX126" fmla="*/ 708946 w 897350"/>
                <a:gd name="connsiteY126" fmla="*/ 466535 h 596455"/>
                <a:gd name="connsiteX127" fmla="*/ 692658 w 897350"/>
                <a:gd name="connsiteY127" fmla="*/ 476250 h 596455"/>
                <a:gd name="connsiteX128" fmla="*/ 675418 w 897350"/>
                <a:gd name="connsiteY128" fmla="*/ 485203 h 596455"/>
                <a:gd name="connsiteX129" fmla="*/ 657130 w 897350"/>
                <a:gd name="connsiteY129" fmla="*/ 493300 h 596455"/>
                <a:gd name="connsiteX130" fmla="*/ 631889 w 897350"/>
                <a:gd name="connsiteY130" fmla="*/ 297752 h 596455"/>
                <a:gd name="connsiteX131" fmla="*/ 631889 w 897350"/>
                <a:gd name="connsiteY131" fmla="*/ 297752 h 596455"/>
                <a:gd name="connsiteX132" fmla="*/ 618077 w 897350"/>
                <a:gd name="connsiteY132" fmla="*/ 195548 h 596455"/>
                <a:gd name="connsiteX133" fmla="*/ 601885 w 897350"/>
                <a:gd name="connsiteY133" fmla="*/ 144018 h 596455"/>
                <a:gd name="connsiteX134" fmla="*/ 578072 w 897350"/>
                <a:gd name="connsiteY134" fmla="*/ 92488 h 596455"/>
                <a:gd name="connsiteX135" fmla="*/ 605886 w 897350"/>
                <a:gd name="connsiteY135" fmla="*/ 114014 h 596455"/>
                <a:gd name="connsiteX136" fmla="*/ 612077 w 897350"/>
                <a:gd name="connsiteY136" fmla="*/ 119729 h 596455"/>
                <a:gd name="connsiteX137" fmla="*/ 617887 w 897350"/>
                <a:gd name="connsiteY137" fmla="*/ 125635 h 596455"/>
                <a:gd name="connsiteX138" fmla="*/ 623507 w 897350"/>
                <a:gd name="connsiteY138" fmla="*/ 131636 h 596455"/>
                <a:gd name="connsiteX139" fmla="*/ 628745 w 897350"/>
                <a:gd name="connsiteY139" fmla="*/ 137731 h 596455"/>
                <a:gd name="connsiteX140" fmla="*/ 662750 w 897350"/>
                <a:gd name="connsiteY140" fmla="*/ 188976 h 596455"/>
                <a:gd name="connsiteX141" fmla="*/ 690277 w 897350"/>
                <a:gd name="connsiteY141" fmla="*/ 298228 h 596455"/>
                <a:gd name="connsiteX142" fmla="*/ 662750 w 897350"/>
                <a:gd name="connsiteY142" fmla="*/ 407480 h 596455"/>
                <a:gd name="connsiteX143" fmla="*/ 628745 w 897350"/>
                <a:gd name="connsiteY143" fmla="*/ 458724 h 596455"/>
                <a:gd name="connsiteX144" fmla="*/ 623507 w 897350"/>
                <a:gd name="connsiteY144" fmla="*/ 464820 h 596455"/>
                <a:gd name="connsiteX145" fmla="*/ 617887 w 897350"/>
                <a:gd name="connsiteY145" fmla="*/ 470821 h 596455"/>
                <a:gd name="connsiteX146" fmla="*/ 612077 w 897350"/>
                <a:gd name="connsiteY146" fmla="*/ 476726 h 596455"/>
                <a:gd name="connsiteX147" fmla="*/ 605886 w 897350"/>
                <a:gd name="connsiteY147" fmla="*/ 482441 h 596455"/>
                <a:gd name="connsiteX148" fmla="*/ 578072 w 897350"/>
                <a:gd name="connsiteY148" fmla="*/ 503968 h 596455"/>
                <a:gd name="connsiteX149" fmla="*/ 601885 w 897350"/>
                <a:gd name="connsiteY149" fmla="*/ 452437 h 596455"/>
                <a:gd name="connsiteX150" fmla="*/ 618077 w 897350"/>
                <a:gd name="connsiteY150" fmla="*/ 400907 h 596455"/>
                <a:gd name="connsiteX151" fmla="*/ 631889 w 897350"/>
                <a:gd name="connsiteY151" fmla="*/ 298704 h 596455"/>
                <a:gd name="connsiteX152" fmla="*/ 631889 w 897350"/>
                <a:gd name="connsiteY152" fmla="*/ 298704 h 596455"/>
                <a:gd name="connsiteX153" fmla="*/ 631889 w 897350"/>
                <a:gd name="connsiteY153" fmla="*/ 298228 h 596455"/>
                <a:gd name="connsiteX154" fmla="*/ 631889 w 897350"/>
                <a:gd name="connsiteY154" fmla="*/ 297752 h 596455"/>
                <a:gd name="connsiteX155" fmla="*/ 488061 w 897350"/>
                <a:gd name="connsiteY155" fmla="*/ 297752 h 596455"/>
                <a:gd name="connsiteX156" fmla="*/ 488061 w 897350"/>
                <a:gd name="connsiteY156" fmla="*/ 297752 h 596455"/>
                <a:gd name="connsiteX157" fmla="*/ 486823 w 897350"/>
                <a:gd name="connsiteY157" fmla="*/ 190976 h 596455"/>
                <a:gd name="connsiteX158" fmla="*/ 489109 w 897350"/>
                <a:gd name="connsiteY158" fmla="*/ 81820 h 596455"/>
                <a:gd name="connsiteX159" fmla="*/ 503873 w 897350"/>
                <a:gd name="connsiteY159" fmla="*/ 108013 h 596455"/>
                <a:gd name="connsiteX160" fmla="*/ 515588 w 897350"/>
                <a:gd name="connsiteY160" fmla="*/ 134684 h 596455"/>
                <a:gd name="connsiteX161" fmla="*/ 532638 w 897350"/>
                <a:gd name="connsiteY161" fmla="*/ 188786 h 596455"/>
                <a:gd name="connsiteX162" fmla="*/ 546449 w 897350"/>
                <a:gd name="connsiteY162" fmla="*/ 298228 h 596455"/>
                <a:gd name="connsiteX163" fmla="*/ 532638 w 897350"/>
                <a:gd name="connsiteY163" fmla="*/ 407670 h 596455"/>
                <a:gd name="connsiteX164" fmla="*/ 515588 w 897350"/>
                <a:gd name="connsiteY164" fmla="*/ 461772 h 596455"/>
                <a:gd name="connsiteX165" fmla="*/ 503873 w 897350"/>
                <a:gd name="connsiteY165" fmla="*/ 488442 h 596455"/>
                <a:gd name="connsiteX166" fmla="*/ 489109 w 897350"/>
                <a:gd name="connsiteY166" fmla="*/ 514636 h 596455"/>
                <a:gd name="connsiteX167" fmla="*/ 486823 w 897350"/>
                <a:gd name="connsiteY167" fmla="*/ 405479 h 596455"/>
                <a:gd name="connsiteX168" fmla="*/ 488061 w 897350"/>
                <a:gd name="connsiteY168" fmla="*/ 298704 h 596455"/>
                <a:gd name="connsiteX169" fmla="*/ 488061 w 897350"/>
                <a:gd name="connsiteY169" fmla="*/ 298704 h 596455"/>
                <a:gd name="connsiteX170" fmla="*/ 488061 w 897350"/>
                <a:gd name="connsiteY170" fmla="*/ 298228 h 596455"/>
                <a:gd name="connsiteX171" fmla="*/ 488061 w 897350"/>
                <a:gd name="connsiteY171" fmla="*/ 297752 h 596455"/>
                <a:gd name="connsiteX172" fmla="*/ 569309 w 897350"/>
                <a:gd name="connsiteY172" fmla="*/ 48006 h 596455"/>
                <a:gd name="connsiteX173" fmla="*/ 328041 w 897350"/>
                <a:gd name="connsiteY173" fmla="*/ 48006 h 596455"/>
                <a:gd name="connsiteX174" fmla="*/ 328041 w 897350"/>
                <a:gd name="connsiteY174" fmla="*/ 38100 h 596455"/>
                <a:gd name="connsiteX175" fmla="*/ 344614 w 897350"/>
                <a:gd name="connsiteY175" fmla="*/ 24289 h 596455"/>
                <a:gd name="connsiteX176" fmla="*/ 552641 w 897350"/>
                <a:gd name="connsiteY176" fmla="*/ 24289 h 596455"/>
                <a:gd name="connsiteX177" fmla="*/ 569214 w 897350"/>
                <a:gd name="connsiteY177" fmla="*/ 38100 h 596455"/>
                <a:gd name="connsiteX178" fmla="*/ 569214 w 897350"/>
                <a:gd name="connsiteY178" fmla="*/ 48006 h 596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</a:cxnLst>
              <a:rect l="l" t="t" r="r" b="b"/>
              <a:pathLst>
                <a:path w="897350" h="596455">
                  <a:moveTo>
                    <a:pt x="897350" y="297752"/>
                  </a:moveTo>
                  <a:lnTo>
                    <a:pt x="897350" y="297752"/>
                  </a:lnTo>
                  <a:cubicBezTo>
                    <a:pt x="896684" y="185738"/>
                    <a:pt x="769811" y="94202"/>
                    <a:pt x="599885" y="59436"/>
                  </a:cubicBezTo>
                  <a:lnTo>
                    <a:pt x="599885" y="22669"/>
                  </a:lnTo>
                  <a:cubicBezTo>
                    <a:pt x="599885" y="13621"/>
                    <a:pt x="587979" y="0"/>
                    <a:pt x="573310" y="0"/>
                  </a:cubicBezTo>
                  <a:lnTo>
                    <a:pt x="324041" y="0"/>
                  </a:lnTo>
                  <a:cubicBezTo>
                    <a:pt x="309372" y="0"/>
                    <a:pt x="297466" y="13621"/>
                    <a:pt x="297466" y="22669"/>
                  </a:cubicBezTo>
                  <a:lnTo>
                    <a:pt x="297466" y="59436"/>
                  </a:lnTo>
                  <a:cubicBezTo>
                    <a:pt x="127540" y="94107"/>
                    <a:pt x="667" y="185642"/>
                    <a:pt x="0" y="297752"/>
                  </a:cubicBezTo>
                  <a:lnTo>
                    <a:pt x="0" y="297752"/>
                  </a:lnTo>
                  <a:cubicBezTo>
                    <a:pt x="0" y="297942"/>
                    <a:pt x="0" y="298037"/>
                    <a:pt x="0" y="298228"/>
                  </a:cubicBezTo>
                  <a:cubicBezTo>
                    <a:pt x="0" y="298418"/>
                    <a:pt x="0" y="298514"/>
                    <a:pt x="0" y="298704"/>
                  </a:cubicBezTo>
                  <a:lnTo>
                    <a:pt x="0" y="298704"/>
                  </a:lnTo>
                  <a:cubicBezTo>
                    <a:pt x="667" y="410718"/>
                    <a:pt x="127445" y="502253"/>
                    <a:pt x="297466" y="537020"/>
                  </a:cubicBezTo>
                  <a:lnTo>
                    <a:pt x="297466" y="573786"/>
                  </a:lnTo>
                  <a:cubicBezTo>
                    <a:pt x="297466" y="582835"/>
                    <a:pt x="309372" y="596456"/>
                    <a:pt x="324041" y="596456"/>
                  </a:cubicBezTo>
                  <a:lnTo>
                    <a:pt x="573214" y="596456"/>
                  </a:lnTo>
                  <a:cubicBezTo>
                    <a:pt x="587883" y="596456"/>
                    <a:pt x="599790" y="582835"/>
                    <a:pt x="599790" y="573786"/>
                  </a:cubicBezTo>
                  <a:lnTo>
                    <a:pt x="599790" y="537020"/>
                  </a:lnTo>
                  <a:cubicBezTo>
                    <a:pt x="769715" y="502348"/>
                    <a:pt x="896588" y="410813"/>
                    <a:pt x="897255" y="298704"/>
                  </a:cubicBezTo>
                  <a:lnTo>
                    <a:pt x="897255" y="298704"/>
                  </a:lnTo>
                  <a:cubicBezTo>
                    <a:pt x="897255" y="298514"/>
                    <a:pt x="897255" y="298418"/>
                    <a:pt x="897255" y="298228"/>
                  </a:cubicBezTo>
                  <a:cubicBezTo>
                    <a:pt x="897350" y="298037"/>
                    <a:pt x="897350" y="297942"/>
                    <a:pt x="897350" y="297752"/>
                  </a:cubicBezTo>
                  <a:close/>
                  <a:moveTo>
                    <a:pt x="569309" y="558356"/>
                  </a:moveTo>
                  <a:cubicBezTo>
                    <a:pt x="569309" y="564070"/>
                    <a:pt x="561880" y="572167"/>
                    <a:pt x="552736" y="572167"/>
                  </a:cubicBezTo>
                  <a:lnTo>
                    <a:pt x="344710" y="572167"/>
                  </a:lnTo>
                  <a:cubicBezTo>
                    <a:pt x="335566" y="572167"/>
                    <a:pt x="328136" y="563975"/>
                    <a:pt x="328136" y="558356"/>
                  </a:cubicBezTo>
                  <a:lnTo>
                    <a:pt x="328136" y="548449"/>
                  </a:lnTo>
                  <a:lnTo>
                    <a:pt x="569405" y="548449"/>
                  </a:lnTo>
                  <a:lnTo>
                    <a:pt x="569405" y="558356"/>
                  </a:lnTo>
                  <a:close/>
                  <a:moveTo>
                    <a:pt x="219837" y="485203"/>
                  </a:moveTo>
                  <a:cubicBezTo>
                    <a:pt x="214122" y="482251"/>
                    <a:pt x="208122" y="479393"/>
                    <a:pt x="202597" y="476250"/>
                  </a:cubicBezTo>
                  <a:cubicBezTo>
                    <a:pt x="197072" y="473107"/>
                    <a:pt x="191548" y="469868"/>
                    <a:pt x="186309" y="466535"/>
                  </a:cubicBezTo>
                  <a:cubicBezTo>
                    <a:pt x="183642" y="464820"/>
                    <a:pt x="181166" y="463106"/>
                    <a:pt x="178498" y="461391"/>
                  </a:cubicBezTo>
                  <a:cubicBezTo>
                    <a:pt x="175927" y="459677"/>
                    <a:pt x="173355" y="457962"/>
                    <a:pt x="170879" y="456152"/>
                  </a:cubicBezTo>
                  <a:cubicBezTo>
                    <a:pt x="151067" y="441865"/>
                    <a:pt x="133921" y="426053"/>
                    <a:pt x="119825" y="409099"/>
                  </a:cubicBezTo>
                  <a:cubicBezTo>
                    <a:pt x="91726" y="375380"/>
                    <a:pt x="76105" y="336899"/>
                    <a:pt x="75915" y="298228"/>
                  </a:cubicBezTo>
                  <a:cubicBezTo>
                    <a:pt x="76105" y="259556"/>
                    <a:pt x="91726" y="221170"/>
                    <a:pt x="119825" y="187357"/>
                  </a:cubicBezTo>
                  <a:cubicBezTo>
                    <a:pt x="133921" y="170402"/>
                    <a:pt x="151067" y="154591"/>
                    <a:pt x="170879" y="140303"/>
                  </a:cubicBezTo>
                  <a:cubicBezTo>
                    <a:pt x="173260" y="138494"/>
                    <a:pt x="175832" y="136779"/>
                    <a:pt x="178498" y="135065"/>
                  </a:cubicBezTo>
                  <a:cubicBezTo>
                    <a:pt x="181070" y="133350"/>
                    <a:pt x="183642" y="131636"/>
                    <a:pt x="186309" y="129921"/>
                  </a:cubicBezTo>
                  <a:cubicBezTo>
                    <a:pt x="191548" y="126587"/>
                    <a:pt x="197168" y="123349"/>
                    <a:pt x="202597" y="120206"/>
                  </a:cubicBezTo>
                  <a:cubicBezTo>
                    <a:pt x="208122" y="117062"/>
                    <a:pt x="214122" y="114205"/>
                    <a:pt x="219837" y="111252"/>
                  </a:cubicBezTo>
                  <a:cubicBezTo>
                    <a:pt x="225838" y="108394"/>
                    <a:pt x="231934" y="105727"/>
                    <a:pt x="238125" y="103156"/>
                  </a:cubicBezTo>
                  <a:cubicBezTo>
                    <a:pt x="234315" y="107156"/>
                    <a:pt x="230220" y="110966"/>
                    <a:pt x="226409" y="114871"/>
                  </a:cubicBezTo>
                  <a:cubicBezTo>
                    <a:pt x="222695" y="118872"/>
                    <a:pt x="218790" y="122682"/>
                    <a:pt x="215170" y="126587"/>
                  </a:cubicBezTo>
                  <a:cubicBezTo>
                    <a:pt x="207931" y="134398"/>
                    <a:pt x="200978" y="142208"/>
                    <a:pt x="194691" y="150209"/>
                  </a:cubicBezTo>
                  <a:cubicBezTo>
                    <a:pt x="181928" y="166021"/>
                    <a:pt x="170879" y="182213"/>
                    <a:pt x="162020" y="198501"/>
                  </a:cubicBezTo>
                  <a:cubicBezTo>
                    <a:pt x="144209" y="230886"/>
                    <a:pt x="134684" y="264319"/>
                    <a:pt x="134493" y="297752"/>
                  </a:cubicBezTo>
                  <a:lnTo>
                    <a:pt x="134493" y="297752"/>
                  </a:lnTo>
                  <a:cubicBezTo>
                    <a:pt x="134493" y="297942"/>
                    <a:pt x="134493" y="298037"/>
                    <a:pt x="134493" y="298228"/>
                  </a:cubicBezTo>
                  <a:cubicBezTo>
                    <a:pt x="134493" y="298418"/>
                    <a:pt x="134493" y="298514"/>
                    <a:pt x="134493" y="298704"/>
                  </a:cubicBezTo>
                  <a:lnTo>
                    <a:pt x="134493" y="298704"/>
                  </a:lnTo>
                  <a:cubicBezTo>
                    <a:pt x="134684" y="332137"/>
                    <a:pt x="144304" y="365569"/>
                    <a:pt x="162020" y="397955"/>
                  </a:cubicBezTo>
                  <a:cubicBezTo>
                    <a:pt x="170879" y="414337"/>
                    <a:pt x="181928" y="430435"/>
                    <a:pt x="194691" y="446246"/>
                  </a:cubicBezTo>
                  <a:cubicBezTo>
                    <a:pt x="201073" y="454152"/>
                    <a:pt x="208026" y="461962"/>
                    <a:pt x="215170" y="469868"/>
                  </a:cubicBezTo>
                  <a:cubicBezTo>
                    <a:pt x="218790" y="473773"/>
                    <a:pt x="222695" y="477583"/>
                    <a:pt x="226409" y="481584"/>
                  </a:cubicBezTo>
                  <a:cubicBezTo>
                    <a:pt x="230220" y="485489"/>
                    <a:pt x="234315" y="489299"/>
                    <a:pt x="238125" y="493300"/>
                  </a:cubicBezTo>
                  <a:cubicBezTo>
                    <a:pt x="231934" y="490728"/>
                    <a:pt x="225838" y="487966"/>
                    <a:pt x="219837" y="485203"/>
                  </a:cubicBezTo>
                  <a:close/>
                  <a:moveTo>
                    <a:pt x="263271" y="298228"/>
                  </a:moveTo>
                  <a:cubicBezTo>
                    <a:pt x="263271" y="298418"/>
                    <a:pt x="263271" y="298514"/>
                    <a:pt x="263271" y="298704"/>
                  </a:cubicBezTo>
                  <a:lnTo>
                    <a:pt x="263271" y="298704"/>
                  </a:lnTo>
                  <a:cubicBezTo>
                    <a:pt x="263557" y="332708"/>
                    <a:pt x="268414" y="366903"/>
                    <a:pt x="277083" y="400907"/>
                  </a:cubicBezTo>
                  <a:cubicBezTo>
                    <a:pt x="281369" y="418148"/>
                    <a:pt x="286798" y="435293"/>
                    <a:pt x="293275" y="452437"/>
                  </a:cubicBezTo>
                  <a:cubicBezTo>
                    <a:pt x="299752" y="469582"/>
                    <a:pt x="307658" y="486632"/>
                    <a:pt x="317088" y="503968"/>
                  </a:cubicBezTo>
                  <a:cubicBezTo>
                    <a:pt x="306896" y="497300"/>
                    <a:pt x="297561" y="490061"/>
                    <a:pt x="289274" y="482441"/>
                  </a:cubicBezTo>
                  <a:cubicBezTo>
                    <a:pt x="287179" y="480536"/>
                    <a:pt x="285083" y="478631"/>
                    <a:pt x="283083" y="476726"/>
                  </a:cubicBezTo>
                  <a:lnTo>
                    <a:pt x="277273" y="470821"/>
                  </a:lnTo>
                  <a:cubicBezTo>
                    <a:pt x="275368" y="468820"/>
                    <a:pt x="273463" y="466820"/>
                    <a:pt x="271653" y="464820"/>
                  </a:cubicBezTo>
                  <a:lnTo>
                    <a:pt x="266415" y="458724"/>
                  </a:lnTo>
                  <a:cubicBezTo>
                    <a:pt x="252603" y="442341"/>
                    <a:pt x="241364" y="425101"/>
                    <a:pt x="232410" y="407480"/>
                  </a:cubicBezTo>
                  <a:cubicBezTo>
                    <a:pt x="214599" y="372332"/>
                    <a:pt x="205074" y="335470"/>
                    <a:pt x="204883" y="298228"/>
                  </a:cubicBezTo>
                  <a:cubicBezTo>
                    <a:pt x="205074" y="260985"/>
                    <a:pt x="214599" y="224123"/>
                    <a:pt x="232410" y="188976"/>
                  </a:cubicBezTo>
                  <a:cubicBezTo>
                    <a:pt x="241459" y="171355"/>
                    <a:pt x="252603" y="154115"/>
                    <a:pt x="266415" y="137731"/>
                  </a:cubicBezTo>
                  <a:lnTo>
                    <a:pt x="271653" y="131636"/>
                  </a:lnTo>
                  <a:cubicBezTo>
                    <a:pt x="273463" y="129635"/>
                    <a:pt x="275368" y="127635"/>
                    <a:pt x="277273" y="125635"/>
                  </a:cubicBezTo>
                  <a:lnTo>
                    <a:pt x="283083" y="119729"/>
                  </a:lnTo>
                  <a:cubicBezTo>
                    <a:pt x="285083" y="117824"/>
                    <a:pt x="287179" y="115919"/>
                    <a:pt x="289274" y="114014"/>
                  </a:cubicBezTo>
                  <a:cubicBezTo>
                    <a:pt x="297561" y="106394"/>
                    <a:pt x="306896" y="99155"/>
                    <a:pt x="317088" y="92488"/>
                  </a:cubicBezTo>
                  <a:cubicBezTo>
                    <a:pt x="307563" y="109823"/>
                    <a:pt x="299752" y="126873"/>
                    <a:pt x="293275" y="144018"/>
                  </a:cubicBezTo>
                  <a:cubicBezTo>
                    <a:pt x="286798" y="161163"/>
                    <a:pt x="281369" y="178308"/>
                    <a:pt x="277083" y="195548"/>
                  </a:cubicBezTo>
                  <a:cubicBezTo>
                    <a:pt x="268414" y="229648"/>
                    <a:pt x="263557" y="263843"/>
                    <a:pt x="263271" y="297752"/>
                  </a:cubicBezTo>
                  <a:lnTo>
                    <a:pt x="263271" y="297752"/>
                  </a:lnTo>
                  <a:cubicBezTo>
                    <a:pt x="263271" y="297942"/>
                    <a:pt x="263271" y="298037"/>
                    <a:pt x="263271" y="298228"/>
                  </a:cubicBezTo>
                  <a:close/>
                  <a:moveTo>
                    <a:pt x="407194" y="298228"/>
                  </a:moveTo>
                  <a:lnTo>
                    <a:pt x="407194" y="298704"/>
                  </a:lnTo>
                  <a:lnTo>
                    <a:pt x="407194" y="298704"/>
                  </a:lnTo>
                  <a:lnTo>
                    <a:pt x="408432" y="405479"/>
                  </a:lnTo>
                  <a:cubicBezTo>
                    <a:pt x="408527" y="441579"/>
                    <a:pt x="408527" y="477679"/>
                    <a:pt x="406146" y="514636"/>
                  </a:cubicBezTo>
                  <a:cubicBezTo>
                    <a:pt x="400527" y="506063"/>
                    <a:pt x="395669" y="497300"/>
                    <a:pt x="391383" y="488442"/>
                  </a:cubicBezTo>
                  <a:cubicBezTo>
                    <a:pt x="387001" y="479584"/>
                    <a:pt x="383191" y="470726"/>
                    <a:pt x="379667" y="461772"/>
                  </a:cubicBezTo>
                  <a:cubicBezTo>
                    <a:pt x="372618" y="443865"/>
                    <a:pt x="367094" y="425863"/>
                    <a:pt x="362617" y="407670"/>
                  </a:cubicBezTo>
                  <a:cubicBezTo>
                    <a:pt x="353759" y="371570"/>
                    <a:pt x="348901" y="334994"/>
                    <a:pt x="348805" y="298228"/>
                  </a:cubicBezTo>
                  <a:cubicBezTo>
                    <a:pt x="348901" y="261461"/>
                    <a:pt x="353759" y="224981"/>
                    <a:pt x="362617" y="188786"/>
                  </a:cubicBezTo>
                  <a:cubicBezTo>
                    <a:pt x="367189" y="170688"/>
                    <a:pt x="372713" y="152590"/>
                    <a:pt x="379667" y="134684"/>
                  </a:cubicBezTo>
                  <a:cubicBezTo>
                    <a:pt x="383191" y="125730"/>
                    <a:pt x="387001" y="116872"/>
                    <a:pt x="391383" y="108013"/>
                  </a:cubicBezTo>
                  <a:cubicBezTo>
                    <a:pt x="395669" y="99155"/>
                    <a:pt x="400527" y="90392"/>
                    <a:pt x="406146" y="81820"/>
                  </a:cubicBezTo>
                  <a:cubicBezTo>
                    <a:pt x="408527" y="118777"/>
                    <a:pt x="408527" y="154877"/>
                    <a:pt x="408432" y="190976"/>
                  </a:cubicBezTo>
                  <a:lnTo>
                    <a:pt x="407194" y="297752"/>
                  </a:lnTo>
                  <a:lnTo>
                    <a:pt x="407194" y="297752"/>
                  </a:lnTo>
                  <a:lnTo>
                    <a:pt x="407194" y="298228"/>
                  </a:lnTo>
                  <a:close/>
                  <a:moveTo>
                    <a:pt x="657130" y="493300"/>
                  </a:moveTo>
                  <a:cubicBezTo>
                    <a:pt x="660940" y="489299"/>
                    <a:pt x="665036" y="485489"/>
                    <a:pt x="668846" y="481584"/>
                  </a:cubicBezTo>
                  <a:cubicBezTo>
                    <a:pt x="672561" y="477583"/>
                    <a:pt x="676466" y="473773"/>
                    <a:pt x="680085" y="469868"/>
                  </a:cubicBezTo>
                  <a:cubicBezTo>
                    <a:pt x="687324" y="462058"/>
                    <a:pt x="694277" y="454247"/>
                    <a:pt x="700564" y="446246"/>
                  </a:cubicBezTo>
                  <a:cubicBezTo>
                    <a:pt x="713327" y="430435"/>
                    <a:pt x="724377" y="414242"/>
                    <a:pt x="733235" y="397955"/>
                  </a:cubicBezTo>
                  <a:cubicBezTo>
                    <a:pt x="751047" y="365569"/>
                    <a:pt x="760572" y="332137"/>
                    <a:pt x="760762" y="298704"/>
                  </a:cubicBezTo>
                  <a:lnTo>
                    <a:pt x="760762" y="298704"/>
                  </a:lnTo>
                  <a:cubicBezTo>
                    <a:pt x="760762" y="298514"/>
                    <a:pt x="760762" y="298418"/>
                    <a:pt x="760762" y="298228"/>
                  </a:cubicBezTo>
                  <a:cubicBezTo>
                    <a:pt x="760762" y="298037"/>
                    <a:pt x="760762" y="297942"/>
                    <a:pt x="760762" y="297752"/>
                  </a:cubicBezTo>
                  <a:lnTo>
                    <a:pt x="760762" y="297752"/>
                  </a:lnTo>
                  <a:cubicBezTo>
                    <a:pt x="760572" y="264319"/>
                    <a:pt x="750951" y="230886"/>
                    <a:pt x="733235" y="198501"/>
                  </a:cubicBezTo>
                  <a:cubicBezTo>
                    <a:pt x="724377" y="182118"/>
                    <a:pt x="713327" y="166021"/>
                    <a:pt x="700564" y="150209"/>
                  </a:cubicBezTo>
                  <a:cubicBezTo>
                    <a:pt x="694182" y="142304"/>
                    <a:pt x="687229" y="134493"/>
                    <a:pt x="680085" y="126587"/>
                  </a:cubicBezTo>
                  <a:cubicBezTo>
                    <a:pt x="676466" y="122682"/>
                    <a:pt x="672561" y="118872"/>
                    <a:pt x="668846" y="114871"/>
                  </a:cubicBezTo>
                  <a:cubicBezTo>
                    <a:pt x="665036" y="110966"/>
                    <a:pt x="660940" y="107156"/>
                    <a:pt x="657130" y="103156"/>
                  </a:cubicBezTo>
                  <a:cubicBezTo>
                    <a:pt x="663321" y="105727"/>
                    <a:pt x="669417" y="108490"/>
                    <a:pt x="675418" y="111252"/>
                  </a:cubicBezTo>
                  <a:cubicBezTo>
                    <a:pt x="681133" y="114205"/>
                    <a:pt x="687134" y="117062"/>
                    <a:pt x="692658" y="120206"/>
                  </a:cubicBezTo>
                  <a:cubicBezTo>
                    <a:pt x="698183" y="123349"/>
                    <a:pt x="703707" y="126587"/>
                    <a:pt x="708946" y="129921"/>
                  </a:cubicBezTo>
                  <a:cubicBezTo>
                    <a:pt x="711613" y="131636"/>
                    <a:pt x="714090" y="133350"/>
                    <a:pt x="716756" y="135065"/>
                  </a:cubicBezTo>
                  <a:cubicBezTo>
                    <a:pt x="719328" y="136779"/>
                    <a:pt x="721900" y="138494"/>
                    <a:pt x="724377" y="140303"/>
                  </a:cubicBezTo>
                  <a:cubicBezTo>
                    <a:pt x="744188" y="154591"/>
                    <a:pt x="761333" y="170402"/>
                    <a:pt x="775431" y="187357"/>
                  </a:cubicBezTo>
                  <a:cubicBezTo>
                    <a:pt x="803529" y="221075"/>
                    <a:pt x="819150" y="259556"/>
                    <a:pt x="819341" y="298228"/>
                  </a:cubicBezTo>
                  <a:cubicBezTo>
                    <a:pt x="819150" y="336899"/>
                    <a:pt x="803529" y="375285"/>
                    <a:pt x="775431" y="409099"/>
                  </a:cubicBezTo>
                  <a:cubicBezTo>
                    <a:pt x="761333" y="426053"/>
                    <a:pt x="744188" y="441865"/>
                    <a:pt x="724377" y="456152"/>
                  </a:cubicBezTo>
                  <a:cubicBezTo>
                    <a:pt x="721995" y="457962"/>
                    <a:pt x="719424" y="459677"/>
                    <a:pt x="716756" y="461391"/>
                  </a:cubicBezTo>
                  <a:cubicBezTo>
                    <a:pt x="714185" y="463106"/>
                    <a:pt x="711613" y="464820"/>
                    <a:pt x="708946" y="466535"/>
                  </a:cubicBezTo>
                  <a:cubicBezTo>
                    <a:pt x="703707" y="469868"/>
                    <a:pt x="698088" y="473107"/>
                    <a:pt x="692658" y="476250"/>
                  </a:cubicBezTo>
                  <a:cubicBezTo>
                    <a:pt x="687134" y="479393"/>
                    <a:pt x="681133" y="482251"/>
                    <a:pt x="675418" y="485203"/>
                  </a:cubicBezTo>
                  <a:cubicBezTo>
                    <a:pt x="669417" y="487966"/>
                    <a:pt x="663321" y="490728"/>
                    <a:pt x="657130" y="493300"/>
                  </a:cubicBezTo>
                  <a:close/>
                  <a:moveTo>
                    <a:pt x="631889" y="297752"/>
                  </a:moveTo>
                  <a:lnTo>
                    <a:pt x="631889" y="297752"/>
                  </a:lnTo>
                  <a:cubicBezTo>
                    <a:pt x="631603" y="263747"/>
                    <a:pt x="626745" y="229552"/>
                    <a:pt x="618077" y="195548"/>
                  </a:cubicBezTo>
                  <a:cubicBezTo>
                    <a:pt x="613791" y="178308"/>
                    <a:pt x="608362" y="161163"/>
                    <a:pt x="601885" y="144018"/>
                  </a:cubicBezTo>
                  <a:cubicBezTo>
                    <a:pt x="595408" y="126873"/>
                    <a:pt x="587502" y="109823"/>
                    <a:pt x="578072" y="92488"/>
                  </a:cubicBezTo>
                  <a:cubicBezTo>
                    <a:pt x="588264" y="99155"/>
                    <a:pt x="597598" y="106394"/>
                    <a:pt x="605886" y="114014"/>
                  </a:cubicBezTo>
                  <a:cubicBezTo>
                    <a:pt x="607981" y="115919"/>
                    <a:pt x="610077" y="117824"/>
                    <a:pt x="612077" y="119729"/>
                  </a:cubicBezTo>
                  <a:lnTo>
                    <a:pt x="617887" y="125635"/>
                  </a:lnTo>
                  <a:cubicBezTo>
                    <a:pt x="619792" y="127635"/>
                    <a:pt x="621697" y="129635"/>
                    <a:pt x="623507" y="131636"/>
                  </a:cubicBezTo>
                  <a:lnTo>
                    <a:pt x="628745" y="137731"/>
                  </a:lnTo>
                  <a:cubicBezTo>
                    <a:pt x="642557" y="154115"/>
                    <a:pt x="653796" y="171355"/>
                    <a:pt x="662750" y="188976"/>
                  </a:cubicBezTo>
                  <a:cubicBezTo>
                    <a:pt x="680561" y="224123"/>
                    <a:pt x="690086" y="260985"/>
                    <a:pt x="690277" y="298228"/>
                  </a:cubicBezTo>
                  <a:cubicBezTo>
                    <a:pt x="690086" y="335470"/>
                    <a:pt x="680561" y="372332"/>
                    <a:pt x="662750" y="407480"/>
                  </a:cubicBezTo>
                  <a:cubicBezTo>
                    <a:pt x="653701" y="425101"/>
                    <a:pt x="642557" y="442341"/>
                    <a:pt x="628745" y="458724"/>
                  </a:cubicBezTo>
                  <a:lnTo>
                    <a:pt x="623507" y="464820"/>
                  </a:lnTo>
                  <a:cubicBezTo>
                    <a:pt x="621697" y="466820"/>
                    <a:pt x="619792" y="468820"/>
                    <a:pt x="617887" y="470821"/>
                  </a:cubicBezTo>
                  <a:lnTo>
                    <a:pt x="612077" y="476726"/>
                  </a:lnTo>
                  <a:cubicBezTo>
                    <a:pt x="610077" y="478631"/>
                    <a:pt x="607981" y="480536"/>
                    <a:pt x="605886" y="482441"/>
                  </a:cubicBezTo>
                  <a:cubicBezTo>
                    <a:pt x="597598" y="490061"/>
                    <a:pt x="588264" y="497300"/>
                    <a:pt x="578072" y="503968"/>
                  </a:cubicBezTo>
                  <a:cubicBezTo>
                    <a:pt x="587597" y="486632"/>
                    <a:pt x="595408" y="469582"/>
                    <a:pt x="601885" y="452437"/>
                  </a:cubicBezTo>
                  <a:cubicBezTo>
                    <a:pt x="608362" y="435293"/>
                    <a:pt x="613791" y="418148"/>
                    <a:pt x="618077" y="400907"/>
                  </a:cubicBezTo>
                  <a:cubicBezTo>
                    <a:pt x="626745" y="366808"/>
                    <a:pt x="631603" y="332613"/>
                    <a:pt x="631889" y="298704"/>
                  </a:cubicBezTo>
                  <a:lnTo>
                    <a:pt x="631889" y="298704"/>
                  </a:lnTo>
                  <a:cubicBezTo>
                    <a:pt x="631889" y="298514"/>
                    <a:pt x="631889" y="298418"/>
                    <a:pt x="631889" y="298228"/>
                  </a:cubicBezTo>
                  <a:cubicBezTo>
                    <a:pt x="631889" y="298037"/>
                    <a:pt x="631889" y="297942"/>
                    <a:pt x="631889" y="297752"/>
                  </a:cubicBezTo>
                  <a:close/>
                  <a:moveTo>
                    <a:pt x="488061" y="297752"/>
                  </a:moveTo>
                  <a:lnTo>
                    <a:pt x="488061" y="297752"/>
                  </a:lnTo>
                  <a:lnTo>
                    <a:pt x="486823" y="190976"/>
                  </a:lnTo>
                  <a:cubicBezTo>
                    <a:pt x="486728" y="154877"/>
                    <a:pt x="486728" y="118777"/>
                    <a:pt x="489109" y="81820"/>
                  </a:cubicBezTo>
                  <a:cubicBezTo>
                    <a:pt x="494729" y="90392"/>
                    <a:pt x="499586" y="99155"/>
                    <a:pt x="503873" y="108013"/>
                  </a:cubicBezTo>
                  <a:cubicBezTo>
                    <a:pt x="508254" y="116872"/>
                    <a:pt x="512064" y="125730"/>
                    <a:pt x="515588" y="134684"/>
                  </a:cubicBezTo>
                  <a:cubicBezTo>
                    <a:pt x="522637" y="152590"/>
                    <a:pt x="528161" y="170593"/>
                    <a:pt x="532638" y="188786"/>
                  </a:cubicBezTo>
                  <a:cubicBezTo>
                    <a:pt x="541497" y="224885"/>
                    <a:pt x="546354" y="261461"/>
                    <a:pt x="546449" y="298228"/>
                  </a:cubicBezTo>
                  <a:cubicBezTo>
                    <a:pt x="546354" y="334994"/>
                    <a:pt x="541497" y="371475"/>
                    <a:pt x="532638" y="407670"/>
                  </a:cubicBezTo>
                  <a:cubicBezTo>
                    <a:pt x="528066" y="425768"/>
                    <a:pt x="522542" y="443865"/>
                    <a:pt x="515588" y="461772"/>
                  </a:cubicBezTo>
                  <a:cubicBezTo>
                    <a:pt x="512064" y="470726"/>
                    <a:pt x="508254" y="479584"/>
                    <a:pt x="503873" y="488442"/>
                  </a:cubicBezTo>
                  <a:cubicBezTo>
                    <a:pt x="499586" y="497300"/>
                    <a:pt x="494729" y="506063"/>
                    <a:pt x="489109" y="514636"/>
                  </a:cubicBezTo>
                  <a:cubicBezTo>
                    <a:pt x="486728" y="477679"/>
                    <a:pt x="486728" y="441579"/>
                    <a:pt x="486823" y="405479"/>
                  </a:cubicBezTo>
                  <a:lnTo>
                    <a:pt x="488061" y="298704"/>
                  </a:lnTo>
                  <a:lnTo>
                    <a:pt x="488061" y="298704"/>
                  </a:lnTo>
                  <a:lnTo>
                    <a:pt x="488061" y="298228"/>
                  </a:lnTo>
                  <a:lnTo>
                    <a:pt x="488061" y="297752"/>
                  </a:lnTo>
                  <a:close/>
                  <a:moveTo>
                    <a:pt x="569309" y="48006"/>
                  </a:moveTo>
                  <a:lnTo>
                    <a:pt x="328041" y="48006"/>
                  </a:lnTo>
                  <a:lnTo>
                    <a:pt x="328041" y="38100"/>
                  </a:lnTo>
                  <a:cubicBezTo>
                    <a:pt x="328041" y="32385"/>
                    <a:pt x="335471" y="24289"/>
                    <a:pt x="344614" y="24289"/>
                  </a:cubicBezTo>
                  <a:lnTo>
                    <a:pt x="552641" y="24289"/>
                  </a:lnTo>
                  <a:cubicBezTo>
                    <a:pt x="561785" y="24289"/>
                    <a:pt x="569214" y="32480"/>
                    <a:pt x="569214" y="38100"/>
                  </a:cubicBezTo>
                  <a:lnTo>
                    <a:pt x="569214" y="48006"/>
                  </a:lnTo>
                  <a:close/>
                </a:path>
              </a:pathLst>
            </a:custGeom>
            <a:gradFill>
              <a:gsLst>
                <a:gs pos="0">
                  <a:srgbClr val="C00000"/>
                </a:gs>
                <a:gs pos="100000">
                  <a:srgbClr val="FF0000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4E122EB8-2EA6-98F8-163E-22C2A3EB8F5B}"/>
              </a:ext>
            </a:extLst>
          </p:cNvPr>
          <p:cNvGrpSpPr/>
          <p:nvPr/>
        </p:nvGrpSpPr>
        <p:grpSpPr>
          <a:xfrm>
            <a:off x="4973315" y="422896"/>
            <a:ext cx="2193678" cy="4661488"/>
            <a:chOff x="3911110" y="526615"/>
            <a:chExt cx="2731702" cy="5804770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B2883FD2-827E-68FD-EAC8-3D176972796D}"/>
                </a:ext>
              </a:extLst>
            </p:cNvPr>
            <p:cNvSpPr/>
            <p:nvPr/>
          </p:nvSpPr>
          <p:spPr>
            <a:xfrm>
              <a:off x="5026758" y="4290000"/>
              <a:ext cx="500143" cy="2041385"/>
            </a:xfrm>
            <a:custGeom>
              <a:avLst/>
              <a:gdLst>
                <a:gd name="connsiteX0" fmla="*/ 110680 w 182117"/>
                <a:gd name="connsiteY0" fmla="*/ 436721 h 743330"/>
                <a:gd name="connsiteX1" fmla="*/ 110680 w 182117"/>
                <a:gd name="connsiteY1" fmla="*/ 391192 h 743330"/>
                <a:gd name="connsiteX2" fmla="*/ 166783 w 182117"/>
                <a:gd name="connsiteY2" fmla="*/ 318135 h 743330"/>
                <a:gd name="connsiteX3" fmla="*/ 110680 w 182117"/>
                <a:gd name="connsiteY3" fmla="*/ 245078 h 743330"/>
                <a:gd name="connsiteX4" fmla="*/ 110680 w 182117"/>
                <a:gd name="connsiteY4" fmla="*/ 0 h 743330"/>
                <a:gd name="connsiteX5" fmla="*/ 71533 w 182117"/>
                <a:gd name="connsiteY5" fmla="*/ 0 h 743330"/>
                <a:gd name="connsiteX6" fmla="*/ 71533 w 182117"/>
                <a:gd name="connsiteY6" fmla="*/ 245078 h 743330"/>
                <a:gd name="connsiteX7" fmla="*/ 15430 w 182117"/>
                <a:gd name="connsiteY7" fmla="*/ 318135 h 743330"/>
                <a:gd name="connsiteX8" fmla="*/ 71533 w 182117"/>
                <a:gd name="connsiteY8" fmla="*/ 391192 h 743330"/>
                <a:gd name="connsiteX9" fmla="*/ 71533 w 182117"/>
                <a:gd name="connsiteY9" fmla="*/ 436721 h 743330"/>
                <a:gd name="connsiteX10" fmla="*/ 0 w 182117"/>
                <a:gd name="connsiteY10" fmla="*/ 525589 h 743330"/>
                <a:gd name="connsiteX11" fmla="*/ 0 w 182117"/>
                <a:gd name="connsiteY11" fmla="*/ 743331 h 743330"/>
                <a:gd name="connsiteX12" fmla="*/ 25813 w 182117"/>
                <a:gd name="connsiteY12" fmla="*/ 743331 h 743330"/>
                <a:gd name="connsiteX13" fmla="*/ 25813 w 182117"/>
                <a:gd name="connsiteY13" fmla="*/ 588931 h 743330"/>
                <a:gd name="connsiteX14" fmla="*/ 40005 w 182117"/>
                <a:gd name="connsiteY14" fmla="*/ 588931 h 743330"/>
                <a:gd name="connsiteX15" fmla="*/ 40005 w 182117"/>
                <a:gd name="connsiteY15" fmla="*/ 743331 h 743330"/>
                <a:gd name="connsiteX16" fmla="*/ 64579 w 182117"/>
                <a:gd name="connsiteY16" fmla="*/ 743331 h 743330"/>
                <a:gd name="connsiteX17" fmla="*/ 64579 w 182117"/>
                <a:gd name="connsiteY17" fmla="*/ 588931 h 743330"/>
                <a:gd name="connsiteX18" fmla="*/ 78772 w 182117"/>
                <a:gd name="connsiteY18" fmla="*/ 588931 h 743330"/>
                <a:gd name="connsiteX19" fmla="*/ 78772 w 182117"/>
                <a:gd name="connsiteY19" fmla="*/ 743331 h 743330"/>
                <a:gd name="connsiteX20" fmla="*/ 103346 w 182117"/>
                <a:gd name="connsiteY20" fmla="*/ 743331 h 743330"/>
                <a:gd name="connsiteX21" fmla="*/ 103346 w 182117"/>
                <a:gd name="connsiteY21" fmla="*/ 588931 h 743330"/>
                <a:gd name="connsiteX22" fmla="*/ 117538 w 182117"/>
                <a:gd name="connsiteY22" fmla="*/ 588931 h 743330"/>
                <a:gd name="connsiteX23" fmla="*/ 117538 w 182117"/>
                <a:gd name="connsiteY23" fmla="*/ 743331 h 743330"/>
                <a:gd name="connsiteX24" fmla="*/ 142113 w 182117"/>
                <a:gd name="connsiteY24" fmla="*/ 743331 h 743330"/>
                <a:gd name="connsiteX25" fmla="*/ 142113 w 182117"/>
                <a:gd name="connsiteY25" fmla="*/ 588931 h 743330"/>
                <a:gd name="connsiteX26" fmla="*/ 156305 w 182117"/>
                <a:gd name="connsiteY26" fmla="*/ 588931 h 743330"/>
                <a:gd name="connsiteX27" fmla="*/ 156305 w 182117"/>
                <a:gd name="connsiteY27" fmla="*/ 743331 h 743330"/>
                <a:gd name="connsiteX28" fmla="*/ 181165 w 182117"/>
                <a:gd name="connsiteY28" fmla="*/ 743331 h 743330"/>
                <a:gd name="connsiteX29" fmla="*/ 182118 w 182117"/>
                <a:gd name="connsiteY29" fmla="*/ 525589 h 743330"/>
                <a:gd name="connsiteX30" fmla="*/ 110680 w 182117"/>
                <a:gd name="connsiteY30" fmla="*/ 436721 h 743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82117" h="743330">
                  <a:moveTo>
                    <a:pt x="110680" y="436721"/>
                  </a:moveTo>
                  <a:lnTo>
                    <a:pt x="110680" y="391192"/>
                  </a:lnTo>
                  <a:cubicBezTo>
                    <a:pt x="142970" y="382524"/>
                    <a:pt x="166783" y="353187"/>
                    <a:pt x="166783" y="318135"/>
                  </a:cubicBezTo>
                  <a:cubicBezTo>
                    <a:pt x="166783" y="283083"/>
                    <a:pt x="142970" y="253746"/>
                    <a:pt x="110680" y="245078"/>
                  </a:cubicBezTo>
                  <a:lnTo>
                    <a:pt x="110680" y="0"/>
                  </a:lnTo>
                  <a:lnTo>
                    <a:pt x="71533" y="0"/>
                  </a:lnTo>
                  <a:lnTo>
                    <a:pt x="71533" y="245078"/>
                  </a:lnTo>
                  <a:cubicBezTo>
                    <a:pt x="39243" y="253746"/>
                    <a:pt x="15430" y="283083"/>
                    <a:pt x="15430" y="318135"/>
                  </a:cubicBezTo>
                  <a:cubicBezTo>
                    <a:pt x="15430" y="353187"/>
                    <a:pt x="39243" y="382524"/>
                    <a:pt x="71533" y="391192"/>
                  </a:cubicBezTo>
                  <a:lnTo>
                    <a:pt x="71533" y="436721"/>
                  </a:lnTo>
                  <a:cubicBezTo>
                    <a:pt x="30670" y="445675"/>
                    <a:pt x="0" y="482060"/>
                    <a:pt x="0" y="525589"/>
                  </a:cubicBezTo>
                  <a:lnTo>
                    <a:pt x="0" y="743331"/>
                  </a:lnTo>
                  <a:lnTo>
                    <a:pt x="25813" y="743331"/>
                  </a:lnTo>
                  <a:lnTo>
                    <a:pt x="25813" y="588931"/>
                  </a:lnTo>
                  <a:lnTo>
                    <a:pt x="40005" y="588931"/>
                  </a:lnTo>
                  <a:lnTo>
                    <a:pt x="40005" y="743331"/>
                  </a:lnTo>
                  <a:lnTo>
                    <a:pt x="64579" y="743331"/>
                  </a:lnTo>
                  <a:lnTo>
                    <a:pt x="64579" y="588931"/>
                  </a:lnTo>
                  <a:lnTo>
                    <a:pt x="78772" y="588931"/>
                  </a:lnTo>
                  <a:lnTo>
                    <a:pt x="78772" y="743331"/>
                  </a:lnTo>
                  <a:lnTo>
                    <a:pt x="103346" y="743331"/>
                  </a:lnTo>
                  <a:lnTo>
                    <a:pt x="103346" y="588931"/>
                  </a:lnTo>
                  <a:lnTo>
                    <a:pt x="117538" y="588931"/>
                  </a:lnTo>
                  <a:lnTo>
                    <a:pt x="117538" y="743331"/>
                  </a:lnTo>
                  <a:lnTo>
                    <a:pt x="142113" y="743331"/>
                  </a:lnTo>
                  <a:lnTo>
                    <a:pt x="142113" y="588931"/>
                  </a:lnTo>
                  <a:lnTo>
                    <a:pt x="156305" y="588931"/>
                  </a:lnTo>
                  <a:lnTo>
                    <a:pt x="156305" y="743331"/>
                  </a:lnTo>
                  <a:lnTo>
                    <a:pt x="181165" y="743331"/>
                  </a:lnTo>
                  <a:lnTo>
                    <a:pt x="182118" y="525589"/>
                  </a:lnTo>
                  <a:cubicBezTo>
                    <a:pt x="182118" y="481965"/>
                    <a:pt x="151543" y="445675"/>
                    <a:pt x="110680" y="436721"/>
                  </a:cubicBezTo>
                  <a:close/>
                </a:path>
              </a:pathLst>
            </a:custGeom>
            <a:gradFill>
              <a:gsLst>
                <a:gs pos="0">
                  <a:srgbClr val="C00000"/>
                </a:gs>
                <a:gs pos="100000">
                  <a:srgbClr val="FF0000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32F3C925-679F-980F-042F-9ACF34CF7EE4}"/>
                </a:ext>
              </a:extLst>
            </p:cNvPr>
            <p:cNvSpPr/>
            <p:nvPr/>
          </p:nvSpPr>
          <p:spPr>
            <a:xfrm>
              <a:off x="5069136" y="526615"/>
              <a:ext cx="415654" cy="1969713"/>
            </a:xfrm>
            <a:custGeom>
              <a:avLst/>
              <a:gdLst>
                <a:gd name="connsiteX0" fmla="*/ 56102 w 151352"/>
                <a:gd name="connsiteY0" fmla="*/ 682371 h 717232"/>
                <a:gd name="connsiteX1" fmla="*/ 56102 w 151352"/>
                <a:gd name="connsiteY1" fmla="*/ 717233 h 717232"/>
                <a:gd name="connsiteX2" fmla="*/ 95250 w 151352"/>
                <a:gd name="connsiteY2" fmla="*/ 717233 h 717232"/>
                <a:gd name="connsiteX3" fmla="*/ 95250 w 151352"/>
                <a:gd name="connsiteY3" fmla="*/ 682371 h 717232"/>
                <a:gd name="connsiteX4" fmla="*/ 151352 w 151352"/>
                <a:gd name="connsiteY4" fmla="*/ 609314 h 717232"/>
                <a:gd name="connsiteX5" fmla="*/ 95250 w 151352"/>
                <a:gd name="connsiteY5" fmla="*/ 536258 h 717232"/>
                <a:gd name="connsiteX6" fmla="*/ 95250 w 151352"/>
                <a:gd name="connsiteY6" fmla="*/ 0 h 717232"/>
                <a:gd name="connsiteX7" fmla="*/ 56102 w 151352"/>
                <a:gd name="connsiteY7" fmla="*/ 0 h 717232"/>
                <a:gd name="connsiteX8" fmla="*/ 56102 w 151352"/>
                <a:gd name="connsiteY8" fmla="*/ 536258 h 717232"/>
                <a:gd name="connsiteX9" fmla="*/ 0 w 151352"/>
                <a:gd name="connsiteY9" fmla="*/ 609314 h 717232"/>
                <a:gd name="connsiteX10" fmla="*/ 56102 w 151352"/>
                <a:gd name="connsiteY10" fmla="*/ 682371 h 717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1352" h="717232">
                  <a:moveTo>
                    <a:pt x="56102" y="682371"/>
                  </a:moveTo>
                  <a:lnTo>
                    <a:pt x="56102" y="717233"/>
                  </a:lnTo>
                  <a:lnTo>
                    <a:pt x="95250" y="717233"/>
                  </a:lnTo>
                  <a:lnTo>
                    <a:pt x="95250" y="682371"/>
                  </a:lnTo>
                  <a:cubicBezTo>
                    <a:pt x="127540" y="673703"/>
                    <a:pt x="151352" y="644366"/>
                    <a:pt x="151352" y="609314"/>
                  </a:cubicBezTo>
                  <a:cubicBezTo>
                    <a:pt x="151352" y="574262"/>
                    <a:pt x="127540" y="544925"/>
                    <a:pt x="95250" y="536258"/>
                  </a:cubicBezTo>
                  <a:lnTo>
                    <a:pt x="95250" y="0"/>
                  </a:lnTo>
                  <a:lnTo>
                    <a:pt x="56102" y="0"/>
                  </a:lnTo>
                  <a:lnTo>
                    <a:pt x="56102" y="536258"/>
                  </a:lnTo>
                  <a:cubicBezTo>
                    <a:pt x="23813" y="544925"/>
                    <a:pt x="0" y="574262"/>
                    <a:pt x="0" y="609314"/>
                  </a:cubicBezTo>
                  <a:cubicBezTo>
                    <a:pt x="0" y="644366"/>
                    <a:pt x="23813" y="673703"/>
                    <a:pt x="56102" y="682371"/>
                  </a:cubicBezTo>
                  <a:close/>
                </a:path>
              </a:pathLst>
            </a:custGeom>
            <a:gradFill>
              <a:gsLst>
                <a:gs pos="0">
                  <a:srgbClr val="C00000"/>
                </a:gs>
                <a:gs pos="100000">
                  <a:srgbClr val="FF0000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BC55D30E-8AF2-6545-491D-5B73D684CBAA}"/>
                </a:ext>
              </a:extLst>
            </p:cNvPr>
            <p:cNvSpPr/>
            <p:nvPr/>
          </p:nvSpPr>
          <p:spPr>
            <a:xfrm>
              <a:off x="3911110" y="2487175"/>
              <a:ext cx="2731702" cy="1815381"/>
            </a:xfrm>
            <a:custGeom>
              <a:avLst/>
              <a:gdLst>
                <a:gd name="connsiteX0" fmla="*/ 994696 w 994695"/>
                <a:gd name="connsiteY0" fmla="*/ 330041 h 661035"/>
                <a:gd name="connsiteX1" fmla="*/ 994696 w 994695"/>
                <a:gd name="connsiteY1" fmla="*/ 330041 h 661035"/>
                <a:gd name="connsiteX2" fmla="*/ 664940 w 994695"/>
                <a:gd name="connsiteY2" fmla="*/ 65913 h 661035"/>
                <a:gd name="connsiteX3" fmla="*/ 664940 w 994695"/>
                <a:gd name="connsiteY3" fmla="*/ 25146 h 661035"/>
                <a:gd name="connsiteX4" fmla="*/ 635413 w 994695"/>
                <a:gd name="connsiteY4" fmla="*/ 0 h 661035"/>
                <a:gd name="connsiteX5" fmla="*/ 359188 w 994695"/>
                <a:gd name="connsiteY5" fmla="*/ 0 h 661035"/>
                <a:gd name="connsiteX6" fmla="*/ 329660 w 994695"/>
                <a:gd name="connsiteY6" fmla="*/ 25146 h 661035"/>
                <a:gd name="connsiteX7" fmla="*/ 329660 w 994695"/>
                <a:gd name="connsiteY7" fmla="*/ 65913 h 661035"/>
                <a:gd name="connsiteX8" fmla="*/ 0 w 994695"/>
                <a:gd name="connsiteY8" fmla="*/ 330041 h 661035"/>
                <a:gd name="connsiteX9" fmla="*/ 0 w 994695"/>
                <a:gd name="connsiteY9" fmla="*/ 330041 h 661035"/>
                <a:gd name="connsiteX10" fmla="*/ 0 w 994695"/>
                <a:gd name="connsiteY10" fmla="*/ 330517 h 661035"/>
                <a:gd name="connsiteX11" fmla="*/ 0 w 994695"/>
                <a:gd name="connsiteY11" fmla="*/ 330994 h 661035"/>
                <a:gd name="connsiteX12" fmla="*/ 0 w 994695"/>
                <a:gd name="connsiteY12" fmla="*/ 330994 h 661035"/>
                <a:gd name="connsiteX13" fmla="*/ 329660 w 994695"/>
                <a:gd name="connsiteY13" fmla="*/ 595122 h 661035"/>
                <a:gd name="connsiteX14" fmla="*/ 329660 w 994695"/>
                <a:gd name="connsiteY14" fmla="*/ 635889 h 661035"/>
                <a:gd name="connsiteX15" fmla="*/ 359188 w 994695"/>
                <a:gd name="connsiteY15" fmla="*/ 661035 h 661035"/>
                <a:gd name="connsiteX16" fmla="*/ 635413 w 994695"/>
                <a:gd name="connsiteY16" fmla="*/ 661035 h 661035"/>
                <a:gd name="connsiteX17" fmla="*/ 664940 w 994695"/>
                <a:gd name="connsiteY17" fmla="*/ 635889 h 661035"/>
                <a:gd name="connsiteX18" fmla="*/ 664940 w 994695"/>
                <a:gd name="connsiteY18" fmla="*/ 595122 h 661035"/>
                <a:gd name="connsiteX19" fmla="*/ 994601 w 994695"/>
                <a:gd name="connsiteY19" fmla="*/ 330994 h 661035"/>
                <a:gd name="connsiteX20" fmla="*/ 994601 w 994695"/>
                <a:gd name="connsiteY20" fmla="*/ 330994 h 661035"/>
                <a:gd name="connsiteX21" fmla="*/ 994601 w 994695"/>
                <a:gd name="connsiteY21" fmla="*/ 330517 h 661035"/>
                <a:gd name="connsiteX22" fmla="*/ 994696 w 994695"/>
                <a:gd name="connsiteY22" fmla="*/ 330041 h 661035"/>
                <a:gd name="connsiteX23" fmla="*/ 631031 w 994695"/>
                <a:gd name="connsiteY23" fmla="*/ 618839 h 661035"/>
                <a:gd name="connsiteX24" fmla="*/ 612648 w 994695"/>
                <a:gd name="connsiteY24" fmla="*/ 634174 h 661035"/>
                <a:gd name="connsiteX25" fmla="*/ 382048 w 994695"/>
                <a:gd name="connsiteY25" fmla="*/ 634174 h 661035"/>
                <a:gd name="connsiteX26" fmla="*/ 363665 w 994695"/>
                <a:gd name="connsiteY26" fmla="*/ 618839 h 661035"/>
                <a:gd name="connsiteX27" fmla="*/ 363665 w 994695"/>
                <a:gd name="connsiteY27" fmla="*/ 607886 h 661035"/>
                <a:gd name="connsiteX28" fmla="*/ 631126 w 994695"/>
                <a:gd name="connsiteY28" fmla="*/ 607886 h 661035"/>
                <a:gd name="connsiteX29" fmla="*/ 631126 w 994695"/>
                <a:gd name="connsiteY29" fmla="*/ 618839 h 661035"/>
                <a:gd name="connsiteX30" fmla="*/ 243745 w 994695"/>
                <a:gd name="connsiteY30" fmla="*/ 537686 h 661035"/>
                <a:gd name="connsiteX31" fmla="*/ 224600 w 994695"/>
                <a:gd name="connsiteY31" fmla="*/ 527685 h 661035"/>
                <a:gd name="connsiteX32" fmla="*/ 206502 w 994695"/>
                <a:gd name="connsiteY32" fmla="*/ 516922 h 661035"/>
                <a:gd name="connsiteX33" fmla="*/ 197930 w 994695"/>
                <a:gd name="connsiteY33" fmla="*/ 511207 h 661035"/>
                <a:gd name="connsiteX34" fmla="*/ 189548 w 994695"/>
                <a:gd name="connsiteY34" fmla="*/ 505396 h 661035"/>
                <a:gd name="connsiteX35" fmla="*/ 132969 w 994695"/>
                <a:gd name="connsiteY35" fmla="*/ 453295 h 661035"/>
                <a:gd name="connsiteX36" fmla="*/ 84296 w 994695"/>
                <a:gd name="connsiteY36" fmla="*/ 330422 h 661035"/>
                <a:gd name="connsiteX37" fmla="*/ 132969 w 994695"/>
                <a:gd name="connsiteY37" fmla="*/ 207550 h 661035"/>
                <a:gd name="connsiteX38" fmla="*/ 189548 w 994695"/>
                <a:gd name="connsiteY38" fmla="*/ 155448 h 661035"/>
                <a:gd name="connsiteX39" fmla="*/ 197930 w 994695"/>
                <a:gd name="connsiteY39" fmla="*/ 149638 h 661035"/>
                <a:gd name="connsiteX40" fmla="*/ 206502 w 994695"/>
                <a:gd name="connsiteY40" fmla="*/ 143923 h 661035"/>
                <a:gd name="connsiteX41" fmla="*/ 224600 w 994695"/>
                <a:gd name="connsiteY41" fmla="*/ 133159 h 661035"/>
                <a:gd name="connsiteX42" fmla="*/ 243745 w 994695"/>
                <a:gd name="connsiteY42" fmla="*/ 123158 h 661035"/>
                <a:gd name="connsiteX43" fmla="*/ 264033 w 994695"/>
                <a:gd name="connsiteY43" fmla="*/ 114205 h 661035"/>
                <a:gd name="connsiteX44" fmla="*/ 251079 w 994695"/>
                <a:gd name="connsiteY44" fmla="*/ 127254 h 661035"/>
                <a:gd name="connsiteX45" fmla="*/ 238601 w 994695"/>
                <a:gd name="connsiteY45" fmla="*/ 140208 h 661035"/>
                <a:gd name="connsiteX46" fmla="*/ 215837 w 994695"/>
                <a:gd name="connsiteY46" fmla="*/ 166402 h 661035"/>
                <a:gd name="connsiteX47" fmla="*/ 179546 w 994695"/>
                <a:gd name="connsiteY47" fmla="*/ 220027 h 661035"/>
                <a:gd name="connsiteX48" fmla="*/ 148971 w 994695"/>
                <a:gd name="connsiteY48" fmla="*/ 330041 h 661035"/>
                <a:gd name="connsiteX49" fmla="*/ 148971 w 994695"/>
                <a:gd name="connsiteY49" fmla="*/ 330041 h 661035"/>
                <a:gd name="connsiteX50" fmla="*/ 148971 w 994695"/>
                <a:gd name="connsiteY50" fmla="*/ 330517 h 661035"/>
                <a:gd name="connsiteX51" fmla="*/ 148971 w 994695"/>
                <a:gd name="connsiteY51" fmla="*/ 330994 h 661035"/>
                <a:gd name="connsiteX52" fmla="*/ 148971 w 994695"/>
                <a:gd name="connsiteY52" fmla="*/ 330994 h 661035"/>
                <a:gd name="connsiteX53" fmla="*/ 179546 w 994695"/>
                <a:gd name="connsiteY53" fmla="*/ 441007 h 661035"/>
                <a:gd name="connsiteX54" fmla="*/ 215837 w 994695"/>
                <a:gd name="connsiteY54" fmla="*/ 494633 h 661035"/>
                <a:gd name="connsiteX55" fmla="*/ 238601 w 994695"/>
                <a:gd name="connsiteY55" fmla="*/ 520827 h 661035"/>
                <a:gd name="connsiteX56" fmla="*/ 251079 w 994695"/>
                <a:gd name="connsiteY56" fmla="*/ 533781 h 661035"/>
                <a:gd name="connsiteX57" fmla="*/ 264033 w 994695"/>
                <a:gd name="connsiteY57" fmla="*/ 546830 h 661035"/>
                <a:gd name="connsiteX58" fmla="*/ 243745 w 994695"/>
                <a:gd name="connsiteY58" fmla="*/ 537686 h 661035"/>
                <a:gd name="connsiteX59" fmla="*/ 291941 w 994695"/>
                <a:gd name="connsiteY59" fmla="*/ 330517 h 661035"/>
                <a:gd name="connsiteX60" fmla="*/ 291941 w 994695"/>
                <a:gd name="connsiteY60" fmla="*/ 330994 h 661035"/>
                <a:gd name="connsiteX61" fmla="*/ 291941 w 994695"/>
                <a:gd name="connsiteY61" fmla="*/ 330994 h 661035"/>
                <a:gd name="connsiteX62" fmla="*/ 307181 w 994695"/>
                <a:gd name="connsiteY62" fmla="*/ 444341 h 661035"/>
                <a:gd name="connsiteX63" fmla="*/ 325184 w 994695"/>
                <a:gd name="connsiteY63" fmla="*/ 501396 h 661035"/>
                <a:gd name="connsiteX64" fmla="*/ 351568 w 994695"/>
                <a:gd name="connsiteY64" fmla="*/ 558546 h 661035"/>
                <a:gd name="connsiteX65" fmla="*/ 320707 w 994695"/>
                <a:gd name="connsiteY65" fmla="*/ 534734 h 661035"/>
                <a:gd name="connsiteX66" fmla="*/ 313849 w 994695"/>
                <a:gd name="connsiteY66" fmla="*/ 528352 h 661035"/>
                <a:gd name="connsiteX67" fmla="*/ 307467 w 994695"/>
                <a:gd name="connsiteY67" fmla="*/ 521780 h 661035"/>
                <a:gd name="connsiteX68" fmla="*/ 301181 w 994695"/>
                <a:gd name="connsiteY68" fmla="*/ 515112 h 661035"/>
                <a:gd name="connsiteX69" fmla="*/ 295370 w 994695"/>
                <a:gd name="connsiteY69" fmla="*/ 508349 h 661035"/>
                <a:gd name="connsiteX70" fmla="*/ 257651 w 994695"/>
                <a:gd name="connsiteY70" fmla="*/ 451580 h 661035"/>
                <a:gd name="connsiteX71" fmla="*/ 227171 w 994695"/>
                <a:gd name="connsiteY71" fmla="*/ 330517 h 661035"/>
                <a:gd name="connsiteX72" fmla="*/ 257651 w 994695"/>
                <a:gd name="connsiteY72" fmla="*/ 209455 h 661035"/>
                <a:gd name="connsiteX73" fmla="*/ 295370 w 994695"/>
                <a:gd name="connsiteY73" fmla="*/ 152686 h 661035"/>
                <a:gd name="connsiteX74" fmla="*/ 301181 w 994695"/>
                <a:gd name="connsiteY74" fmla="*/ 145923 h 661035"/>
                <a:gd name="connsiteX75" fmla="*/ 307467 w 994695"/>
                <a:gd name="connsiteY75" fmla="*/ 139255 h 661035"/>
                <a:gd name="connsiteX76" fmla="*/ 313849 w 994695"/>
                <a:gd name="connsiteY76" fmla="*/ 132683 h 661035"/>
                <a:gd name="connsiteX77" fmla="*/ 320707 w 994695"/>
                <a:gd name="connsiteY77" fmla="*/ 126302 h 661035"/>
                <a:gd name="connsiteX78" fmla="*/ 351568 w 994695"/>
                <a:gd name="connsiteY78" fmla="*/ 102489 h 661035"/>
                <a:gd name="connsiteX79" fmla="*/ 325184 w 994695"/>
                <a:gd name="connsiteY79" fmla="*/ 159639 h 661035"/>
                <a:gd name="connsiteX80" fmla="*/ 307181 w 994695"/>
                <a:gd name="connsiteY80" fmla="*/ 216694 h 661035"/>
                <a:gd name="connsiteX81" fmla="*/ 291941 w 994695"/>
                <a:gd name="connsiteY81" fmla="*/ 330041 h 661035"/>
                <a:gd name="connsiteX82" fmla="*/ 291941 w 994695"/>
                <a:gd name="connsiteY82" fmla="*/ 330041 h 661035"/>
                <a:gd name="connsiteX83" fmla="*/ 291941 w 994695"/>
                <a:gd name="connsiteY83" fmla="*/ 330517 h 661035"/>
                <a:gd name="connsiteX84" fmla="*/ 451390 w 994695"/>
                <a:gd name="connsiteY84" fmla="*/ 330517 h 661035"/>
                <a:gd name="connsiteX85" fmla="*/ 451390 w 994695"/>
                <a:gd name="connsiteY85" fmla="*/ 330994 h 661035"/>
                <a:gd name="connsiteX86" fmla="*/ 451390 w 994695"/>
                <a:gd name="connsiteY86" fmla="*/ 330994 h 661035"/>
                <a:gd name="connsiteX87" fmla="*/ 452723 w 994695"/>
                <a:gd name="connsiteY87" fmla="*/ 449294 h 661035"/>
                <a:gd name="connsiteX88" fmla="*/ 450247 w 994695"/>
                <a:gd name="connsiteY88" fmla="*/ 570357 h 661035"/>
                <a:gd name="connsiteX89" fmla="*/ 433864 w 994695"/>
                <a:gd name="connsiteY89" fmla="*/ 541306 h 661035"/>
                <a:gd name="connsiteX90" fmla="*/ 420910 w 994695"/>
                <a:gd name="connsiteY90" fmla="*/ 511778 h 661035"/>
                <a:gd name="connsiteX91" fmla="*/ 401955 w 994695"/>
                <a:gd name="connsiteY91" fmla="*/ 451866 h 661035"/>
                <a:gd name="connsiteX92" fmla="*/ 386620 w 994695"/>
                <a:gd name="connsiteY92" fmla="*/ 330613 h 661035"/>
                <a:gd name="connsiteX93" fmla="*/ 401955 w 994695"/>
                <a:gd name="connsiteY93" fmla="*/ 209359 h 661035"/>
                <a:gd name="connsiteX94" fmla="*/ 420910 w 994695"/>
                <a:gd name="connsiteY94" fmla="*/ 149447 h 661035"/>
                <a:gd name="connsiteX95" fmla="*/ 433864 w 994695"/>
                <a:gd name="connsiteY95" fmla="*/ 119920 h 661035"/>
                <a:gd name="connsiteX96" fmla="*/ 450247 w 994695"/>
                <a:gd name="connsiteY96" fmla="*/ 90869 h 661035"/>
                <a:gd name="connsiteX97" fmla="*/ 452723 w 994695"/>
                <a:gd name="connsiteY97" fmla="*/ 211931 h 661035"/>
                <a:gd name="connsiteX98" fmla="*/ 451390 w 994695"/>
                <a:gd name="connsiteY98" fmla="*/ 330232 h 661035"/>
                <a:gd name="connsiteX99" fmla="*/ 451390 w 994695"/>
                <a:gd name="connsiteY99" fmla="*/ 330232 h 661035"/>
                <a:gd name="connsiteX100" fmla="*/ 451390 w 994695"/>
                <a:gd name="connsiteY100" fmla="*/ 330517 h 661035"/>
                <a:gd name="connsiteX101" fmla="*/ 728377 w 994695"/>
                <a:gd name="connsiteY101" fmla="*/ 546735 h 661035"/>
                <a:gd name="connsiteX102" fmla="*/ 741331 w 994695"/>
                <a:gd name="connsiteY102" fmla="*/ 533686 h 661035"/>
                <a:gd name="connsiteX103" fmla="*/ 753809 w 994695"/>
                <a:gd name="connsiteY103" fmla="*/ 520732 h 661035"/>
                <a:gd name="connsiteX104" fmla="*/ 776573 w 994695"/>
                <a:gd name="connsiteY104" fmla="*/ 494538 h 661035"/>
                <a:gd name="connsiteX105" fmla="*/ 812864 w 994695"/>
                <a:gd name="connsiteY105" fmla="*/ 440912 h 661035"/>
                <a:gd name="connsiteX106" fmla="*/ 843439 w 994695"/>
                <a:gd name="connsiteY106" fmla="*/ 330898 h 661035"/>
                <a:gd name="connsiteX107" fmla="*/ 843439 w 994695"/>
                <a:gd name="connsiteY107" fmla="*/ 330898 h 661035"/>
                <a:gd name="connsiteX108" fmla="*/ 843439 w 994695"/>
                <a:gd name="connsiteY108" fmla="*/ 330422 h 661035"/>
                <a:gd name="connsiteX109" fmla="*/ 843439 w 994695"/>
                <a:gd name="connsiteY109" fmla="*/ 329946 h 661035"/>
                <a:gd name="connsiteX110" fmla="*/ 843439 w 994695"/>
                <a:gd name="connsiteY110" fmla="*/ 329946 h 661035"/>
                <a:gd name="connsiteX111" fmla="*/ 812864 w 994695"/>
                <a:gd name="connsiteY111" fmla="*/ 219932 h 661035"/>
                <a:gd name="connsiteX112" fmla="*/ 776573 w 994695"/>
                <a:gd name="connsiteY112" fmla="*/ 166306 h 661035"/>
                <a:gd name="connsiteX113" fmla="*/ 753809 w 994695"/>
                <a:gd name="connsiteY113" fmla="*/ 140113 h 661035"/>
                <a:gd name="connsiteX114" fmla="*/ 741331 w 994695"/>
                <a:gd name="connsiteY114" fmla="*/ 127159 h 661035"/>
                <a:gd name="connsiteX115" fmla="*/ 728377 w 994695"/>
                <a:gd name="connsiteY115" fmla="*/ 114109 h 661035"/>
                <a:gd name="connsiteX116" fmla="*/ 748665 w 994695"/>
                <a:gd name="connsiteY116" fmla="*/ 123063 h 661035"/>
                <a:gd name="connsiteX117" fmla="*/ 767810 w 994695"/>
                <a:gd name="connsiteY117" fmla="*/ 133064 h 661035"/>
                <a:gd name="connsiteX118" fmla="*/ 785908 w 994695"/>
                <a:gd name="connsiteY118" fmla="*/ 143827 h 661035"/>
                <a:gd name="connsiteX119" fmla="*/ 794480 w 994695"/>
                <a:gd name="connsiteY119" fmla="*/ 149542 h 661035"/>
                <a:gd name="connsiteX120" fmla="*/ 802862 w 994695"/>
                <a:gd name="connsiteY120" fmla="*/ 155353 h 661035"/>
                <a:gd name="connsiteX121" fmla="*/ 859441 w 994695"/>
                <a:gd name="connsiteY121" fmla="*/ 207454 h 661035"/>
                <a:gd name="connsiteX122" fmla="*/ 908114 w 994695"/>
                <a:gd name="connsiteY122" fmla="*/ 330327 h 661035"/>
                <a:gd name="connsiteX123" fmla="*/ 859441 w 994695"/>
                <a:gd name="connsiteY123" fmla="*/ 453200 h 661035"/>
                <a:gd name="connsiteX124" fmla="*/ 802862 w 994695"/>
                <a:gd name="connsiteY124" fmla="*/ 505301 h 661035"/>
                <a:gd name="connsiteX125" fmla="*/ 794480 w 994695"/>
                <a:gd name="connsiteY125" fmla="*/ 511111 h 661035"/>
                <a:gd name="connsiteX126" fmla="*/ 785908 w 994695"/>
                <a:gd name="connsiteY126" fmla="*/ 516827 h 661035"/>
                <a:gd name="connsiteX127" fmla="*/ 767810 w 994695"/>
                <a:gd name="connsiteY127" fmla="*/ 527590 h 661035"/>
                <a:gd name="connsiteX128" fmla="*/ 748665 w 994695"/>
                <a:gd name="connsiteY128" fmla="*/ 537591 h 661035"/>
                <a:gd name="connsiteX129" fmla="*/ 728377 w 994695"/>
                <a:gd name="connsiteY129" fmla="*/ 546735 h 661035"/>
                <a:gd name="connsiteX130" fmla="*/ 700469 w 994695"/>
                <a:gd name="connsiteY130" fmla="*/ 330041 h 661035"/>
                <a:gd name="connsiteX131" fmla="*/ 700469 w 994695"/>
                <a:gd name="connsiteY131" fmla="*/ 330041 h 661035"/>
                <a:gd name="connsiteX132" fmla="*/ 685229 w 994695"/>
                <a:gd name="connsiteY132" fmla="*/ 216694 h 661035"/>
                <a:gd name="connsiteX133" fmla="*/ 667226 w 994695"/>
                <a:gd name="connsiteY133" fmla="*/ 159639 h 661035"/>
                <a:gd name="connsiteX134" fmla="*/ 640842 w 994695"/>
                <a:gd name="connsiteY134" fmla="*/ 102489 h 661035"/>
                <a:gd name="connsiteX135" fmla="*/ 671703 w 994695"/>
                <a:gd name="connsiteY135" fmla="*/ 126302 h 661035"/>
                <a:gd name="connsiteX136" fmla="*/ 678561 w 994695"/>
                <a:gd name="connsiteY136" fmla="*/ 132683 h 661035"/>
                <a:gd name="connsiteX137" fmla="*/ 684943 w 994695"/>
                <a:gd name="connsiteY137" fmla="*/ 139255 h 661035"/>
                <a:gd name="connsiteX138" fmla="*/ 691229 w 994695"/>
                <a:gd name="connsiteY138" fmla="*/ 145923 h 661035"/>
                <a:gd name="connsiteX139" fmla="*/ 697040 w 994695"/>
                <a:gd name="connsiteY139" fmla="*/ 152686 h 661035"/>
                <a:gd name="connsiteX140" fmla="*/ 734759 w 994695"/>
                <a:gd name="connsiteY140" fmla="*/ 209455 h 661035"/>
                <a:gd name="connsiteX141" fmla="*/ 765239 w 994695"/>
                <a:gd name="connsiteY141" fmla="*/ 330517 h 661035"/>
                <a:gd name="connsiteX142" fmla="*/ 734759 w 994695"/>
                <a:gd name="connsiteY142" fmla="*/ 451580 h 661035"/>
                <a:gd name="connsiteX143" fmla="*/ 697040 w 994695"/>
                <a:gd name="connsiteY143" fmla="*/ 508349 h 661035"/>
                <a:gd name="connsiteX144" fmla="*/ 691229 w 994695"/>
                <a:gd name="connsiteY144" fmla="*/ 515112 h 661035"/>
                <a:gd name="connsiteX145" fmla="*/ 684943 w 994695"/>
                <a:gd name="connsiteY145" fmla="*/ 521780 h 661035"/>
                <a:gd name="connsiteX146" fmla="*/ 678561 w 994695"/>
                <a:gd name="connsiteY146" fmla="*/ 528352 h 661035"/>
                <a:gd name="connsiteX147" fmla="*/ 671703 w 994695"/>
                <a:gd name="connsiteY147" fmla="*/ 534734 h 661035"/>
                <a:gd name="connsiteX148" fmla="*/ 640842 w 994695"/>
                <a:gd name="connsiteY148" fmla="*/ 558546 h 661035"/>
                <a:gd name="connsiteX149" fmla="*/ 667226 w 994695"/>
                <a:gd name="connsiteY149" fmla="*/ 501396 h 661035"/>
                <a:gd name="connsiteX150" fmla="*/ 685229 w 994695"/>
                <a:gd name="connsiteY150" fmla="*/ 444341 h 661035"/>
                <a:gd name="connsiteX151" fmla="*/ 700469 w 994695"/>
                <a:gd name="connsiteY151" fmla="*/ 330994 h 661035"/>
                <a:gd name="connsiteX152" fmla="*/ 700469 w 994695"/>
                <a:gd name="connsiteY152" fmla="*/ 330994 h 661035"/>
                <a:gd name="connsiteX153" fmla="*/ 700469 w 994695"/>
                <a:gd name="connsiteY153" fmla="*/ 330517 h 661035"/>
                <a:gd name="connsiteX154" fmla="*/ 700469 w 994695"/>
                <a:gd name="connsiteY154" fmla="*/ 330041 h 661035"/>
                <a:gd name="connsiteX155" fmla="*/ 541020 w 994695"/>
                <a:gd name="connsiteY155" fmla="*/ 330041 h 661035"/>
                <a:gd name="connsiteX156" fmla="*/ 541020 w 994695"/>
                <a:gd name="connsiteY156" fmla="*/ 330041 h 661035"/>
                <a:gd name="connsiteX157" fmla="*/ 539687 w 994695"/>
                <a:gd name="connsiteY157" fmla="*/ 211741 h 661035"/>
                <a:gd name="connsiteX158" fmla="*/ 542163 w 994695"/>
                <a:gd name="connsiteY158" fmla="*/ 90678 h 661035"/>
                <a:gd name="connsiteX159" fmla="*/ 558546 w 994695"/>
                <a:gd name="connsiteY159" fmla="*/ 119729 h 661035"/>
                <a:gd name="connsiteX160" fmla="*/ 571500 w 994695"/>
                <a:gd name="connsiteY160" fmla="*/ 149257 h 661035"/>
                <a:gd name="connsiteX161" fmla="*/ 590455 w 994695"/>
                <a:gd name="connsiteY161" fmla="*/ 209169 h 661035"/>
                <a:gd name="connsiteX162" fmla="*/ 605790 w 994695"/>
                <a:gd name="connsiteY162" fmla="*/ 330422 h 661035"/>
                <a:gd name="connsiteX163" fmla="*/ 590455 w 994695"/>
                <a:gd name="connsiteY163" fmla="*/ 451675 h 661035"/>
                <a:gd name="connsiteX164" fmla="*/ 571500 w 994695"/>
                <a:gd name="connsiteY164" fmla="*/ 511588 h 661035"/>
                <a:gd name="connsiteX165" fmla="*/ 558546 w 994695"/>
                <a:gd name="connsiteY165" fmla="*/ 541115 h 661035"/>
                <a:gd name="connsiteX166" fmla="*/ 542163 w 994695"/>
                <a:gd name="connsiteY166" fmla="*/ 570167 h 661035"/>
                <a:gd name="connsiteX167" fmla="*/ 539687 w 994695"/>
                <a:gd name="connsiteY167" fmla="*/ 449104 h 661035"/>
                <a:gd name="connsiteX168" fmla="*/ 541020 w 994695"/>
                <a:gd name="connsiteY168" fmla="*/ 330803 h 661035"/>
                <a:gd name="connsiteX169" fmla="*/ 541020 w 994695"/>
                <a:gd name="connsiteY169" fmla="*/ 330803 h 661035"/>
                <a:gd name="connsiteX170" fmla="*/ 541020 w 994695"/>
                <a:gd name="connsiteY170" fmla="*/ 330327 h 661035"/>
                <a:gd name="connsiteX171" fmla="*/ 541020 w 994695"/>
                <a:gd name="connsiteY171" fmla="*/ 330041 h 661035"/>
                <a:gd name="connsiteX172" fmla="*/ 631031 w 994695"/>
                <a:gd name="connsiteY172" fmla="*/ 53150 h 661035"/>
                <a:gd name="connsiteX173" fmla="*/ 363665 w 994695"/>
                <a:gd name="connsiteY173" fmla="*/ 53150 h 661035"/>
                <a:gd name="connsiteX174" fmla="*/ 363665 w 994695"/>
                <a:gd name="connsiteY174" fmla="*/ 42196 h 661035"/>
                <a:gd name="connsiteX175" fmla="*/ 382048 w 994695"/>
                <a:gd name="connsiteY175" fmla="*/ 26860 h 661035"/>
                <a:gd name="connsiteX176" fmla="*/ 612648 w 994695"/>
                <a:gd name="connsiteY176" fmla="*/ 26860 h 661035"/>
                <a:gd name="connsiteX177" fmla="*/ 631031 w 994695"/>
                <a:gd name="connsiteY177" fmla="*/ 42196 h 661035"/>
                <a:gd name="connsiteX178" fmla="*/ 631031 w 994695"/>
                <a:gd name="connsiteY178" fmla="*/ 53150 h 661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</a:cxnLst>
              <a:rect l="l" t="t" r="r" b="b"/>
              <a:pathLst>
                <a:path w="994695" h="661035">
                  <a:moveTo>
                    <a:pt x="994696" y="330041"/>
                  </a:moveTo>
                  <a:lnTo>
                    <a:pt x="994696" y="330041"/>
                  </a:lnTo>
                  <a:cubicBezTo>
                    <a:pt x="993934" y="205835"/>
                    <a:pt x="853345" y="104394"/>
                    <a:pt x="664940" y="65913"/>
                  </a:cubicBezTo>
                  <a:lnTo>
                    <a:pt x="664940" y="25146"/>
                  </a:lnTo>
                  <a:cubicBezTo>
                    <a:pt x="664940" y="15049"/>
                    <a:pt x="651701" y="0"/>
                    <a:pt x="635413" y="0"/>
                  </a:cubicBezTo>
                  <a:lnTo>
                    <a:pt x="359188" y="0"/>
                  </a:lnTo>
                  <a:cubicBezTo>
                    <a:pt x="342900" y="0"/>
                    <a:pt x="329660" y="15049"/>
                    <a:pt x="329660" y="25146"/>
                  </a:cubicBezTo>
                  <a:lnTo>
                    <a:pt x="329660" y="65913"/>
                  </a:lnTo>
                  <a:cubicBezTo>
                    <a:pt x="141256" y="104394"/>
                    <a:pt x="667" y="205835"/>
                    <a:pt x="0" y="330041"/>
                  </a:cubicBezTo>
                  <a:lnTo>
                    <a:pt x="0" y="330041"/>
                  </a:lnTo>
                  <a:cubicBezTo>
                    <a:pt x="0" y="330232"/>
                    <a:pt x="0" y="330327"/>
                    <a:pt x="0" y="330517"/>
                  </a:cubicBezTo>
                  <a:cubicBezTo>
                    <a:pt x="0" y="330708"/>
                    <a:pt x="0" y="330803"/>
                    <a:pt x="0" y="330994"/>
                  </a:cubicBezTo>
                  <a:lnTo>
                    <a:pt x="0" y="330994"/>
                  </a:lnTo>
                  <a:cubicBezTo>
                    <a:pt x="762" y="455200"/>
                    <a:pt x="141351" y="556641"/>
                    <a:pt x="329660" y="595122"/>
                  </a:cubicBezTo>
                  <a:lnTo>
                    <a:pt x="329660" y="635889"/>
                  </a:lnTo>
                  <a:cubicBezTo>
                    <a:pt x="329660" y="645986"/>
                    <a:pt x="342900" y="661035"/>
                    <a:pt x="359188" y="661035"/>
                  </a:cubicBezTo>
                  <a:lnTo>
                    <a:pt x="635413" y="661035"/>
                  </a:lnTo>
                  <a:cubicBezTo>
                    <a:pt x="651701" y="661035"/>
                    <a:pt x="664940" y="645986"/>
                    <a:pt x="664940" y="635889"/>
                  </a:cubicBezTo>
                  <a:lnTo>
                    <a:pt x="664940" y="595122"/>
                  </a:lnTo>
                  <a:cubicBezTo>
                    <a:pt x="853345" y="556641"/>
                    <a:pt x="993934" y="455200"/>
                    <a:pt x="994601" y="330994"/>
                  </a:cubicBezTo>
                  <a:lnTo>
                    <a:pt x="994601" y="330994"/>
                  </a:lnTo>
                  <a:cubicBezTo>
                    <a:pt x="994601" y="330803"/>
                    <a:pt x="994601" y="330708"/>
                    <a:pt x="994601" y="330517"/>
                  </a:cubicBezTo>
                  <a:cubicBezTo>
                    <a:pt x="994601" y="330327"/>
                    <a:pt x="994696" y="330136"/>
                    <a:pt x="994696" y="330041"/>
                  </a:cubicBezTo>
                  <a:close/>
                  <a:moveTo>
                    <a:pt x="631031" y="618839"/>
                  </a:moveTo>
                  <a:cubicBezTo>
                    <a:pt x="631031" y="625126"/>
                    <a:pt x="622745" y="634174"/>
                    <a:pt x="612648" y="634174"/>
                  </a:cubicBezTo>
                  <a:lnTo>
                    <a:pt x="382048" y="634174"/>
                  </a:lnTo>
                  <a:cubicBezTo>
                    <a:pt x="371856" y="634174"/>
                    <a:pt x="363665" y="625126"/>
                    <a:pt x="363665" y="618839"/>
                  </a:cubicBezTo>
                  <a:lnTo>
                    <a:pt x="363665" y="607886"/>
                  </a:lnTo>
                  <a:lnTo>
                    <a:pt x="631126" y="607886"/>
                  </a:lnTo>
                  <a:lnTo>
                    <a:pt x="631126" y="618839"/>
                  </a:lnTo>
                  <a:close/>
                  <a:moveTo>
                    <a:pt x="243745" y="537686"/>
                  </a:moveTo>
                  <a:cubicBezTo>
                    <a:pt x="237363" y="534448"/>
                    <a:pt x="230791" y="531209"/>
                    <a:pt x="224600" y="527685"/>
                  </a:cubicBezTo>
                  <a:cubicBezTo>
                    <a:pt x="218504" y="524161"/>
                    <a:pt x="212312" y="520636"/>
                    <a:pt x="206502" y="516922"/>
                  </a:cubicBezTo>
                  <a:cubicBezTo>
                    <a:pt x="203549" y="515017"/>
                    <a:pt x="200787" y="513112"/>
                    <a:pt x="197930" y="511207"/>
                  </a:cubicBezTo>
                  <a:cubicBezTo>
                    <a:pt x="195072" y="509302"/>
                    <a:pt x="192214" y="507397"/>
                    <a:pt x="189548" y="505396"/>
                  </a:cubicBezTo>
                  <a:cubicBezTo>
                    <a:pt x="167545" y="489585"/>
                    <a:pt x="148590" y="472059"/>
                    <a:pt x="132969" y="453295"/>
                  </a:cubicBezTo>
                  <a:cubicBezTo>
                    <a:pt x="101822" y="415861"/>
                    <a:pt x="84487" y="373285"/>
                    <a:pt x="84296" y="330422"/>
                  </a:cubicBezTo>
                  <a:cubicBezTo>
                    <a:pt x="84487" y="287560"/>
                    <a:pt x="101822" y="244983"/>
                    <a:pt x="132969" y="207550"/>
                  </a:cubicBezTo>
                  <a:cubicBezTo>
                    <a:pt x="148685" y="188786"/>
                    <a:pt x="167640" y="171164"/>
                    <a:pt x="189548" y="155448"/>
                  </a:cubicBezTo>
                  <a:cubicBezTo>
                    <a:pt x="192214" y="153448"/>
                    <a:pt x="195072" y="151543"/>
                    <a:pt x="197930" y="149638"/>
                  </a:cubicBezTo>
                  <a:cubicBezTo>
                    <a:pt x="200787" y="147733"/>
                    <a:pt x="203644" y="145828"/>
                    <a:pt x="206502" y="143923"/>
                  </a:cubicBezTo>
                  <a:cubicBezTo>
                    <a:pt x="212312" y="140208"/>
                    <a:pt x="218504" y="136684"/>
                    <a:pt x="224600" y="133159"/>
                  </a:cubicBezTo>
                  <a:cubicBezTo>
                    <a:pt x="230696" y="129635"/>
                    <a:pt x="237363" y="126492"/>
                    <a:pt x="243745" y="123158"/>
                  </a:cubicBezTo>
                  <a:cubicBezTo>
                    <a:pt x="250412" y="120015"/>
                    <a:pt x="257175" y="117062"/>
                    <a:pt x="264033" y="114205"/>
                  </a:cubicBezTo>
                  <a:cubicBezTo>
                    <a:pt x="259842" y="118681"/>
                    <a:pt x="255270" y="122873"/>
                    <a:pt x="251079" y="127254"/>
                  </a:cubicBezTo>
                  <a:cubicBezTo>
                    <a:pt x="246983" y="131636"/>
                    <a:pt x="242697" y="135922"/>
                    <a:pt x="238601" y="140208"/>
                  </a:cubicBezTo>
                  <a:cubicBezTo>
                    <a:pt x="230600" y="148876"/>
                    <a:pt x="222885" y="157544"/>
                    <a:pt x="215837" y="166402"/>
                  </a:cubicBezTo>
                  <a:cubicBezTo>
                    <a:pt x="201644" y="184023"/>
                    <a:pt x="189452" y="201835"/>
                    <a:pt x="179546" y="220027"/>
                  </a:cubicBezTo>
                  <a:cubicBezTo>
                    <a:pt x="159830" y="255937"/>
                    <a:pt x="149257" y="292989"/>
                    <a:pt x="148971" y="330041"/>
                  </a:cubicBezTo>
                  <a:lnTo>
                    <a:pt x="148971" y="330041"/>
                  </a:lnTo>
                  <a:cubicBezTo>
                    <a:pt x="148971" y="330232"/>
                    <a:pt x="148971" y="330327"/>
                    <a:pt x="148971" y="330517"/>
                  </a:cubicBezTo>
                  <a:cubicBezTo>
                    <a:pt x="148971" y="330708"/>
                    <a:pt x="148971" y="330803"/>
                    <a:pt x="148971" y="330994"/>
                  </a:cubicBezTo>
                  <a:lnTo>
                    <a:pt x="148971" y="330994"/>
                  </a:lnTo>
                  <a:cubicBezTo>
                    <a:pt x="149257" y="368046"/>
                    <a:pt x="159830" y="405098"/>
                    <a:pt x="179546" y="441007"/>
                  </a:cubicBezTo>
                  <a:cubicBezTo>
                    <a:pt x="189452" y="459200"/>
                    <a:pt x="201644" y="477012"/>
                    <a:pt x="215837" y="494633"/>
                  </a:cubicBezTo>
                  <a:cubicBezTo>
                    <a:pt x="222885" y="503396"/>
                    <a:pt x="230600" y="512064"/>
                    <a:pt x="238601" y="520827"/>
                  </a:cubicBezTo>
                  <a:cubicBezTo>
                    <a:pt x="242602" y="525113"/>
                    <a:pt x="246888" y="529400"/>
                    <a:pt x="251079" y="533781"/>
                  </a:cubicBezTo>
                  <a:cubicBezTo>
                    <a:pt x="255365" y="538067"/>
                    <a:pt x="259842" y="542353"/>
                    <a:pt x="264033" y="546830"/>
                  </a:cubicBezTo>
                  <a:cubicBezTo>
                    <a:pt x="257080" y="543878"/>
                    <a:pt x="250317" y="540830"/>
                    <a:pt x="243745" y="537686"/>
                  </a:cubicBezTo>
                  <a:close/>
                  <a:moveTo>
                    <a:pt x="291941" y="330517"/>
                  </a:moveTo>
                  <a:cubicBezTo>
                    <a:pt x="291941" y="330708"/>
                    <a:pt x="291941" y="330803"/>
                    <a:pt x="291941" y="330994"/>
                  </a:cubicBezTo>
                  <a:lnTo>
                    <a:pt x="291941" y="330994"/>
                  </a:lnTo>
                  <a:cubicBezTo>
                    <a:pt x="292227" y="368617"/>
                    <a:pt x="297656" y="406527"/>
                    <a:pt x="307181" y="444341"/>
                  </a:cubicBezTo>
                  <a:cubicBezTo>
                    <a:pt x="311944" y="463391"/>
                    <a:pt x="317945" y="482441"/>
                    <a:pt x="325184" y="501396"/>
                  </a:cubicBezTo>
                  <a:cubicBezTo>
                    <a:pt x="332327" y="520446"/>
                    <a:pt x="341090" y="539305"/>
                    <a:pt x="351568" y="558546"/>
                  </a:cubicBezTo>
                  <a:cubicBezTo>
                    <a:pt x="340328" y="551212"/>
                    <a:pt x="329851" y="543211"/>
                    <a:pt x="320707" y="534734"/>
                  </a:cubicBezTo>
                  <a:cubicBezTo>
                    <a:pt x="318421" y="532638"/>
                    <a:pt x="316040" y="530543"/>
                    <a:pt x="313849" y="528352"/>
                  </a:cubicBezTo>
                  <a:lnTo>
                    <a:pt x="307467" y="521780"/>
                  </a:lnTo>
                  <a:cubicBezTo>
                    <a:pt x="305372" y="519589"/>
                    <a:pt x="303181" y="517398"/>
                    <a:pt x="301181" y="515112"/>
                  </a:cubicBezTo>
                  <a:lnTo>
                    <a:pt x="295370" y="508349"/>
                  </a:lnTo>
                  <a:cubicBezTo>
                    <a:pt x="280035" y="490252"/>
                    <a:pt x="267653" y="471107"/>
                    <a:pt x="257651" y="451580"/>
                  </a:cubicBezTo>
                  <a:cubicBezTo>
                    <a:pt x="237935" y="412623"/>
                    <a:pt x="227362" y="371761"/>
                    <a:pt x="227171" y="330517"/>
                  </a:cubicBezTo>
                  <a:cubicBezTo>
                    <a:pt x="227362" y="289274"/>
                    <a:pt x="237935" y="248412"/>
                    <a:pt x="257651" y="209455"/>
                  </a:cubicBezTo>
                  <a:cubicBezTo>
                    <a:pt x="267653" y="189928"/>
                    <a:pt x="280035" y="170878"/>
                    <a:pt x="295370" y="152686"/>
                  </a:cubicBezTo>
                  <a:lnTo>
                    <a:pt x="301181" y="145923"/>
                  </a:lnTo>
                  <a:cubicBezTo>
                    <a:pt x="303181" y="143732"/>
                    <a:pt x="305276" y="141446"/>
                    <a:pt x="307467" y="139255"/>
                  </a:cubicBezTo>
                  <a:lnTo>
                    <a:pt x="313849" y="132683"/>
                  </a:lnTo>
                  <a:cubicBezTo>
                    <a:pt x="316135" y="130492"/>
                    <a:pt x="318421" y="128397"/>
                    <a:pt x="320707" y="126302"/>
                  </a:cubicBezTo>
                  <a:cubicBezTo>
                    <a:pt x="329851" y="117824"/>
                    <a:pt x="340233" y="109823"/>
                    <a:pt x="351568" y="102489"/>
                  </a:cubicBezTo>
                  <a:cubicBezTo>
                    <a:pt x="340995" y="121729"/>
                    <a:pt x="332327" y="140589"/>
                    <a:pt x="325184" y="159639"/>
                  </a:cubicBezTo>
                  <a:cubicBezTo>
                    <a:pt x="317945" y="178594"/>
                    <a:pt x="312039" y="197644"/>
                    <a:pt x="307181" y="216694"/>
                  </a:cubicBezTo>
                  <a:cubicBezTo>
                    <a:pt x="297656" y="254508"/>
                    <a:pt x="292227" y="292417"/>
                    <a:pt x="291941" y="330041"/>
                  </a:cubicBezTo>
                  <a:lnTo>
                    <a:pt x="291941" y="330041"/>
                  </a:lnTo>
                  <a:cubicBezTo>
                    <a:pt x="291941" y="330136"/>
                    <a:pt x="291941" y="330327"/>
                    <a:pt x="291941" y="330517"/>
                  </a:cubicBezTo>
                  <a:close/>
                  <a:moveTo>
                    <a:pt x="451390" y="330517"/>
                  </a:moveTo>
                  <a:lnTo>
                    <a:pt x="451390" y="330994"/>
                  </a:lnTo>
                  <a:lnTo>
                    <a:pt x="451390" y="330994"/>
                  </a:lnTo>
                  <a:lnTo>
                    <a:pt x="452723" y="449294"/>
                  </a:lnTo>
                  <a:cubicBezTo>
                    <a:pt x="452914" y="489299"/>
                    <a:pt x="452819" y="529304"/>
                    <a:pt x="450247" y="570357"/>
                  </a:cubicBezTo>
                  <a:cubicBezTo>
                    <a:pt x="443960" y="560832"/>
                    <a:pt x="438626" y="551117"/>
                    <a:pt x="433864" y="541306"/>
                  </a:cubicBezTo>
                  <a:cubicBezTo>
                    <a:pt x="429006" y="531495"/>
                    <a:pt x="424815" y="521684"/>
                    <a:pt x="420910" y="511778"/>
                  </a:cubicBezTo>
                  <a:cubicBezTo>
                    <a:pt x="413099" y="491966"/>
                    <a:pt x="407003" y="471964"/>
                    <a:pt x="401955" y="451866"/>
                  </a:cubicBezTo>
                  <a:cubicBezTo>
                    <a:pt x="392144" y="411766"/>
                    <a:pt x="386715" y="371380"/>
                    <a:pt x="386620" y="330613"/>
                  </a:cubicBezTo>
                  <a:cubicBezTo>
                    <a:pt x="386715" y="289846"/>
                    <a:pt x="392144" y="249365"/>
                    <a:pt x="401955" y="209359"/>
                  </a:cubicBezTo>
                  <a:cubicBezTo>
                    <a:pt x="407003" y="189262"/>
                    <a:pt x="413099" y="169259"/>
                    <a:pt x="420910" y="149447"/>
                  </a:cubicBezTo>
                  <a:cubicBezTo>
                    <a:pt x="424815" y="139541"/>
                    <a:pt x="429006" y="129635"/>
                    <a:pt x="433864" y="119920"/>
                  </a:cubicBezTo>
                  <a:cubicBezTo>
                    <a:pt x="438626" y="110109"/>
                    <a:pt x="443960" y="100394"/>
                    <a:pt x="450247" y="90869"/>
                  </a:cubicBezTo>
                  <a:cubicBezTo>
                    <a:pt x="452914" y="131826"/>
                    <a:pt x="452914" y="171831"/>
                    <a:pt x="452723" y="211931"/>
                  </a:cubicBezTo>
                  <a:lnTo>
                    <a:pt x="451390" y="330232"/>
                  </a:lnTo>
                  <a:lnTo>
                    <a:pt x="451390" y="330232"/>
                  </a:lnTo>
                  <a:lnTo>
                    <a:pt x="451390" y="330517"/>
                  </a:lnTo>
                  <a:close/>
                  <a:moveTo>
                    <a:pt x="728377" y="546735"/>
                  </a:moveTo>
                  <a:cubicBezTo>
                    <a:pt x="732568" y="542258"/>
                    <a:pt x="737140" y="538067"/>
                    <a:pt x="741331" y="533686"/>
                  </a:cubicBezTo>
                  <a:cubicBezTo>
                    <a:pt x="745426" y="529304"/>
                    <a:pt x="749713" y="525018"/>
                    <a:pt x="753809" y="520732"/>
                  </a:cubicBezTo>
                  <a:cubicBezTo>
                    <a:pt x="761810" y="512064"/>
                    <a:pt x="769525" y="503396"/>
                    <a:pt x="776573" y="494538"/>
                  </a:cubicBezTo>
                  <a:cubicBezTo>
                    <a:pt x="790766" y="476917"/>
                    <a:pt x="802958" y="459105"/>
                    <a:pt x="812864" y="440912"/>
                  </a:cubicBezTo>
                  <a:cubicBezTo>
                    <a:pt x="832580" y="405003"/>
                    <a:pt x="843153" y="367951"/>
                    <a:pt x="843439" y="330898"/>
                  </a:cubicBezTo>
                  <a:lnTo>
                    <a:pt x="843439" y="330898"/>
                  </a:lnTo>
                  <a:cubicBezTo>
                    <a:pt x="843439" y="330708"/>
                    <a:pt x="843439" y="330613"/>
                    <a:pt x="843439" y="330422"/>
                  </a:cubicBezTo>
                  <a:cubicBezTo>
                    <a:pt x="843439" y="330232"/>
                    <a:pt x="843439" y="330136"/>
                    <a:pt x="843439" y="329946"/>
                  </a:cubicBezTo>
                  <a:lnTo>
                    <a:pt x="843439" y="329946"/>
                  </a:lnTo>
                  <a:cubicBezTo>
                    <a:pt x="843153" y="292894"/>
                    <a:pt x="832580" y="255842"/>
                    <a:pt x="812864" y="219932"/>
                  </a:cubicBezTo>
                  <a:cubicBezTo>
                    <a:pt x="802958" y="201740"/>
                    <a:pt x="790766" y="183928"/>
                    <a:pt x="776573" y="166306"/>
                  </a:cubicBezTo>
                  <a:cubicBezTo>
                    <a:pt x="769525" y="157544"/>
                    <a:pt x="761810" y="148876"/>
                    <a:pt x="753809" y="140113"/>
                  </a:cubicBezTo>
                  <a:cubicBezTo>
                    <a:pt x="749808" y="135827"/>
                    <a:pt x="745522" y="131540"/>
                    <a:pt x="741331" y="127159"/>
                  </a:cubicBezTo>
                  <a:cubicBezTo>
                    <a:pt x="737045" y="122873"/>
                    <a:pt x="732568" y="118586"/>
                    <a:pt x="728377" y="114109"/>
                  </a:cubicBezTo>
                  <a:cubicBezTo>
                    <a:pt x="735235" y="116967"/>
                    <a:pt x="741998" y="120015"/>
                    <a:pt x="748665" y="123063"/>
                  </a:cubicBezTo>
                  <a:cubicBezTo>
                    <a:pt x="755047" y="126302"/>
                    <a:pt x="761619" y="129540"/>
                    <a:pt x="767810" y="133064"/>
                  </a:cubicBezTo>
                  <a:cubicBezTo>
                    <a:pt x="773906" y="136588"/>
                    <a:pt x="780098" y="140113"/>
                    <a:pt x="785908" y="143827"/>
                  </a:cubicBezTo>
                  <a:cubicBezTo>
                    <a:pt x="788861" y="145732"/>
                    <a:pt x="791623" y="147638"/>
                    <a:pt x="794480" y="149542"/>
                  </a:cubicBezTo>
                  <a:cubicBezTo>
                    <a:pt x="797338" y="151448"/>
                    <a:pt x="800195" y="153352"/>
                    <a:pt x="802862" y="155353"/>
                  </a:cubicBezTo>
                  <a:cubicBezTo>
                    <a:pt x="824865" y="171164"/>
                    <a:pt x="843820" y="188690"/>
                    <a:pt x="859441" y="207454"/>
                  </a:cubicBezTo>
                  <a:cubicBezTo>
                    <a:pt x="890588" y="244888"/>
                    <a:pt x="907923" y="287465"/>
                    <a:pt x="908114" y="330327"/>
                  </a:cubicBezTo>
                  <a:cubicBezTo>
                    <a:pt x="907923" y="373190"/>
                    <a:pt x="890588" y="415766"/>
                    <a:pt x="859441" y="453200"/>
                  </a:cubicBezTo>
                  <a:cubicBezTo>
                    <a:pt x="843820" y="471964"/>
                    <a:pt x="824770" y="489585"/>
                    <a:pt x="802862" y="505301"/>
                  </a:cubicBezTo>
                  <a:cubicBezTo>
                    <a:pt x="800195" y="507302"/>
                    <a:pt x="797338" y="509207"/>
                    <a:pt x="794480" y="511111"/>
                  </a:cubicBezTo>
                  <a:cubicBezTo>
                    <a:pt x="791623" y="513017"/>
                    <a:pt x="788765" y="514921"/>
                    <a:pt x="785908" y="516827"/>
                  </a:cubicBezTo>
                  <a:cubicBezTo>
                    <a:pt x="780098" y="520541"/>
                    <a:pt x="773906" y="524065"/>
                    <a:pt x="767810" y="527590"/>
                  </a:cubicBezTo>
                  <a:cubicBezTo>
                    <a:pt x="761714" y="531114"/>
                    <a:pt x="755047" y="534257"/>
                    <a:pt x="748665" y="537591"/>
                  </a:cubicBezTo>
                  <a:cubicBezTo>
                    <a:pt x="741998" y="540830"/>
                    <a:pt x="735235" y="543878"/>
                    <a:pt x="728377" y="546735"/>
                  </a:cubicBezTo>
                  <a:close/>
                  <a:moveTo>
                    <a:pt x="700469" y="330041"/>
                  </a:moveTo>
                  <a:lnTo>
                    <a:pt x="700469" y="330041"/>
                  </a:lnTo>
                  <a:cubicBezTo>
                    <a:pt x="700183" y="292417"/>
                    <a:pt x="694754" y="254508"/>
                    <a:pt x="685229" y="216694"/>
                  </a:cubicBezTo>
                  <a:cubicBezTo>
                    <a:pt x="680466" y="197644"/>
                    <a:pt x="674465" y="178594"/>
                    <a:pt x="667226" y="159639"/>
                  </a:cubicBezTo>
                  <a:cubicBezTo>
                    <a:pt x="660083" y="140589"/>
                    <a:pt x="651320" y="121729"/>
                    <a:pt x="640842" y="102489"/>
                  </a:cubicBezTo>
                  <a:cubicBezTo>
                    <a:pt x="652082" y="109823"/>
                    <a:pt x="662559" y="117824"/>
                    <a:pt x="671703" y="126302"/>
                  </a:cubicBezTo>
                  <a:cubicBezTo>
                    <a:pt x="673989" y="128397"/>
                    <a:pt x="676370" y="130492"/>
                    <a:pt x="678561" y="132683"/>
                  </a:cubicBezTo>
                  <a:lnTo>
                    <a:pt x="684943" y="139255"/>
                  </a:lnTo>
                  <a:cubicBezTo>
                    <a:pt x="687038" y="141446"/>
                    <a:pt x="689229" y="143637"/>
                    <a:pt x="691229" y="145923"/>
                  </a:cubicBezTo>
                  <a:lnTo>
                    <a:pt x="697040" y="152686"/>
                  </a:lnTo>
                  <a:cubicBezTo>
                    <a:pt x="712375" y="170783"/>
                    <a:pt x="724757" y="189928"/>
                    <a:pt x="734759" y="209455"/>
                  </a:cubicBezTo>
                  <a:cubicBezTo>
                    <a:pt x="754475" y="248412"/>
                    <a:pt x="765048" y="289274"/>
                    <a:pt x="765239" y="330517"/>
                  </a:cubicBezTo>
                  <a:cubicBezTo>
                    <a:pt x="765048" y="371761"/>
                    <a:pt x="754475" y="412623"/>
                    <a:pt x="734759" y="451580"/>
                  </a:cubicBezTo>
                  <a:cubicBezTo>
                    <a:pt x="724757" y="471107"/>
                    <a:pt x="712375" y="490157"/>
                    <a:pt x="697040" y="508349"/>
                  </a:cubicBezTo>
                  <a:lnTo>
                    <a:pt x="691229" y="515112"/>
                  </a:lnTo>
                  <a:cubicBezTo>
                    <a:pt x="689229" y="517303"/>
                    <a:pt x="687134" y="519589"/>
                    <a:pt x="684943" y="521780"/>
                  </a:cubicBezTo>
                  <a:lnTo>
                    <a:pt x="678561" y="528352"/>
                  </a:lnTo>
                  <a:cubicBezTo>
                    <a:pt x="676275" y="530543"/>
                    <a:pt x="673989" y="532638"/>
                    <a:pt x="671703" y="534734"/>
                  </a:cubicBezTo>
                  <a:cubicBezTo>
                    <a:pt x="662559" y="543211"/>
                    <a:pt x="652177" y="551212"/>
                    <a:pt x="640842" y="558546"/>
                  </a:cubicBezTo>
                  <a:cubicBezTo>
                    <a:pt x="651415" y="539305"/>
                    <a:pt x="660083" y="520446"/>
                    <a:pt x="667226" y="501396"/>
                  </a:cubicBezTo>
                  <a:cubicBezTo>
                    <a:pt x="674465" y="482441"/>
                    <a:pt x="680371" y="463391"/>
                    <a:pt x="685229" y="444341"/>
                  </a:cubicBezTo>
                  <a:cubicBezTo>
                    <a:pt x="694754" y="406527"/>
                    <a:pt x="700183" y="368617"/>
                    <a:pt x="700469" y="330994"/>
                  </a:cubicBezTo>
                  <a:lnTo>
                    <a:pt x="700469" y="330994"/>
                  </a:lnTo>
                  <a:cubicBezTo>
                    <a:pt x="700469" y="330803"/>
                    <a:pt x="700469" y="330708"/>
                    <a:pt x="700469" y="330517"/>
                  </a:cubicBezTo>
                  <a:cubicBezTo>
                    <a:pt x="700469" y="330327"/>
                    <a:pt x="700469" y="330136"/>
                    <a:pt x="700469" y="330041"/>
                  </a:cubicBezTo>
                  <a:close/>
                  <a:moveTo>
                    <a:pt x="541020" y="330041"/>
                  </a:moveTo>
                  <a:lnTo>
                    <a:pt x="541020" y="330041"/>
                  </a:lnTo>
                  <a:lnTo>
                    <a:pt x="539687" y="211741"/>
                  </a:lnTo>
                  <a:cubicBezTo>
                    <a:pt x="539496" y="171736"/>
                    <a:pt x="539591" y="131731"/>
                    <a:pt x="542163" y="90678"/>
                  </a:cubicBezTo>
                  <a:cubicBezTo>
                    <a:pt x="548450" y="100203"/>
                    <a:pt x="553784" y="109919"/>
                    <a:pt x="558546" y="119729"/>
                  </a:cubicBezTo>
                  <a:cubicBezTo>
                    <a:pt x="563404" y="129540"/>
                    <a:pt x="567595" y="139351"/>
                    <a:pt x="571500" y="149257"/>
                  </a:cubicBezTo>
                  <a:cubicBezTo>
                    <a:pt x="579311" y="169069"/>
                    <a:pt x="585407" y="189071"/>
                    <a:pt x="590455" y="209169"/>
                  </a:cubicBezTo>
                  <a:cubicBezTo>
                    <a:pt x="600266" y="249269"/>
                    <a:pt x="605695" y="289655"/>
                    <a:pt x="605790" y="330422"/>
                  </a:cubicBezTo>
                  <a:cubicBezTo>
                    <a:pt x="605695" y="371189"/>
                    <a:pt x="600266" y="411671"/>
                    <a:pt x="590455" y="451675"/>
                  </a:cubicBezTo>
                  <a:cubicBezTo>
                    <a:pt x="585407" y="471773"/>
                    <a:pt x="579311" y="491776"/>
                    <a:pt x="571500" y="511588"/>
                  </a:cubicBezTo>
                  <a:cubicBezTo>
                    <a:pt x="567595" y="521494"/>
                    <a:pt x="563404" y="531400"/>
                    <a:pt x="558546" y="541115"/>
                  </a:cubicBezTo>
                  <a:cubicBezTo>
                    <a:pt x="553784" y="550926"/>
                    <a:pt x="548450" y="560642"/>
                    <a:pt x="542163" y="570167"/>
                  </a:cubicBezTo>
                  <a:cubicBezTo>
                    <a:pt x="539496" y="529209"/>
                    <a:pt x="539496" y="489204"/>
                    <a:pt x="539687" y="449104"/>
                  </a:cubicBezTo>
                  <a:lnTo>
                    <a:pt x="541020" y="330803"/>
                  </a:lnTo>
                  <a:lnTo>
                    <a:pt x="541020" y="330803"/>
                  </a:lnTo>
                  <a:lnTo>
                    <a:pt x="541020" y="330327"/>
                  </a:lnTo>
                  <a:lnTo>
                    <a:pt x="541020" y="330041"/>
                  </a:lnTo>
                  <a:close/>
                  <a:moveTo>
                    <a:pt x="631031" y="53150"/>
                  </a:moveTo>
                  <a:lnTo>
                    <a:pt x="363665" y="53150"/>
                  </a:lnTo>
                  <a:lnTo>
                    <a:pt x="363665" y="42196"/>
                  </a:lnTo>
                  <a:cubicBezTo>
                    <a:pt x="363665" y="35909"/>
                    <a:pt x="371951" y="26860"/>
                    <a:pt x="382048" y="26860"/>
                  </a:cubicBezTo>
                  <a:lnTo>
                    <a:pt x="612648" y="26860"/>
                  </a:lnTo>
                  <a:cubicBezTo>
                    <a:pt x="622840" y="26860"/>
                    <a:pt x="631031" y="35909"/>
                    <a:pt x="631031" y="42196"/>
                  </a:cubicBezTo>
                  <a:lnTo>
                    <a:pt x="631031" y="53150"/>
                  </a:lnTo>
                  <a:close/>
                </a:path>
              </a:pathLst>
            </a:custGeom>
            <a:gradFill>
              <a:gsLst>
                <a:gs pos="0">
                  <a:srgbClr val="C00000"/>
                </a:gs>
                <a:gs pos="100000">
                  <a:srgbClr val="FF0000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AB85A256-A0E0-92CD-83EC-2CFDE702A786}"/>
              </a:ext>
            </a:extLst>
          </p:cNvPr>
          <p:cNvGrpSpPr/>
          <p:nvPr/>
        </p:nvGrpSpPr>
        <p:grpSpPr>
          <a:xfrm>
            <a:off x="2192801" y="645585"/>
            <a:ext cx="1659866" cy="4149876"/>
            <a:chOff x="1049001" y="828249"/>
            <a:chExt cx="2304285" cy="5761006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C67AAB4D-943E-C5AC-3F5F-9DBE34639E31}"/>
                </a:ext>
              </a:extLst>
            </p:cNvPr>
            <p:cNvSpPr/>
            <p:nvPr/>
          </p:nvSpPr>
          <p:spPr>
            <a:xfrm>
              <a:off x="1990363" y="4867671"/>
              <a:ext cx="422000" cy="1721584"/>
            </a:xfrm>
            <a:custGeom>
              <a:avLst/>
              <a:gdLst>
                <a:gd name="connsiteX0" fmla="*/ 165640 w 272891"/>
                <a:gd name="connsiteY0" fmla="*/ 653891 h 1113281"/>
                <a:gd name="connsiteX1" fmla="*/ 165640 w 272891"/>
                <a:gd name="connsiteY1" fmla="*/ 585788 h 1113281"/>
                <a:gd name="connsiteX2" fmla="*/ 249650 w 272891"/>
                <a:gd name="connsiteY2" fmla="*/ 476441 h 1113281"/>
                <a:gd name="connsiteX3" fmla="*/ 165640 w 272891"/>
                <a:gd name="connsiteY3" fmla="*/ 367093 h 1113281"/>
                <a:gd name="connsiteX4" fmla="*/ 165640 w 272891"/>
                <a:gd name="connsiteY4" fmla="*/ 0 h 1113281"/>
                <a:gd name="connsiteX5" fmla="*/ 107061 w 272891"/>
                <a:gd name="connsiteY5" fmla="*/ 0 h 1113281"/>
                <a:gd name="connsiteX6" fmla="*/ 107061 w 272891"/>
                <a:gd name="connsiteY6" fmla="*/ 367093 h 1113281"/>
                <a:gd name="connsiteX7" fmla="*/ 23050 w 272891"/>
                <a:gd name="connsiteY7" fmla="*/ 476441 h 1113281"/>
                <a:gd name="connsiteX8" fmla="*/ 107061 w 272891"/>
                <a:gd name="connsiteY8" fmla="*/ 585788 h 1113281"/>
                <a:gd name="connsiteX9" fmla="*/ 107061 w 272891"/>
                <a:gd name="connsiteY9" fmla="*/ 653891 h 1113281"/>
                <a:gd name="connsiteX10" fmla="*/ 0 w 272891"/>
                <a:gd name="connsiteY10" fmla="*/ 787051 h 1113281"/>
                <a:gd name="connsiteX11" fmla="*/ 0 w 272891"/>
                <a:gd name="connsiteY11" fmla="*/ 1113282 h 1113281"/>
                <a:gd name="connsiteX12" fmla="*/ 38671 w 272891"/>
                <a:gd name="connsiteY12" fmla="*/ 1113282 h 1113281"/>
                <a:gd name="connsiteX13" fmla="*/ 38671 w 272891"/>
                <a:gd name="connsiteY13" fmla="*/ 882015 h 1113281"/>
                <a:gd name="connsiteX14" fmla="*/ 59912 w 272891"/>
                <a:gd name="connsiteY14" fmla="*/ 882015 h 1113281"/>
                <a:gd name="connsiteX15" fmla="*/ 59912 w 272891"/>
                <a:gd name="connsiteY15" fmla="*/ 1113282 h 1113281"/>
                <a:gd name="connsiteX16" fmla="*/ 96774 w 272891"/>
                <a:gd name="connsiteY16" fmla="*/ 1113282 h 1113281"/>
                <a:gd name="connsiteX17" fmla="*/ 96774 w 272891"/>
                <a:gd name="connsiteY17" fmla="*/ 882015 h 1113281"/>
                <a:gd name="connsiteX18" fmla="*/ 118015 w 272891"/>
                <a:gd name="connsiteY18" fmla="*/ 882015 h 1113281"/>
                <a:gd name="connsiteX19" fmla="*/ 118015 w 272891"/>
                <a:gd name="connsiteY19" fmla="*/ 1113282 h 1113281"/>
                <a:gd name="connsiteX20" fmla="*/ 154877 w 272891"/>
                <a:gd name="connsiteY20" fmla="*/ 1113282 h 1113281"/>
                <a:gd name="connsiteX21" fmla="*/ 154877 w 272891"/>
                <a:gd name="connsiteY21" fmla="*/ 882015 h 1113281"/>
                <a:gd name="connsiteX22" fmla="*/ 176117 w 272891"/>
                <a:gd name="connsiteY22" fmla="*/ 882015 h 1113281"/>
                <a:gd name="connsiteX23" fmla="*/ 176117 w 272891"/>
                <a:gd name="connsiteY23" fmla="*/ 1113282 h 1113281"/>
                <a:gd name="connsiteX24" fmla="*/ 212979 w 272891"/>
                <a:gd name="connsiteY24" fmla="*/ 1113282 h 1113281"/>
                <a:gd name="connsiteX25" fmla="*/ 212979 w 272891"/>
                <a:gd name="connsiteY25" fmla="*/ 882015 h 1113281"/>
                <a:gd name="connsiteX26" fmla="*/ 234220 w 272891"/>
                <a:gd name="connsiteY26" fmla="*/ 882015 h 1113281"/>
                <a:gd name="connsiteX27" fmla="*/ 234220 w 272891"/>
                <a:gd name="connsiteY27" fmla="*/ 1113282 h 1113281"/>
                <a:gd name="connsiteX28" fmla="*/ 271367 w 272891"/>
                <a:gd name="connsiteY28" fmla="*/ 1113282 h 1113281"/>
                <a:gd name="connsiteX29" fmla="*/ 272891 w 272891"/>
                <a:gd name="connsiteY29" fmla="*/ 787051 h 1113281"/>
                <a:gd name="connsiteX30" fmla="*/ 165640 w 272891"/>
                <a:gd name="connsiteY30" fmla="*/ 653891 h 1113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72891" h="1113281">
                  <a:moveTo>
                    <a:pt x="165640" y="653891"/>
                  </a:moveTo>
                  <a:lnTo>
                    <a:pt x="165640" y="585788"/>
                  </a:lnTo>
                  <a:cubicBezTo>
                    <a:pt x="214027" y="572834"/>
                    <a:pt x="249650" y="528828"/>
                    <a:pt x="249650" y="476441"/>
                  </a:cubicBezTo>
                  <a:cubicBezTo>
                    <a:pt x="249650" y="423958"/>
                    <a:pt x="214027" y="379952"/>
                    <a:pt x="165640" y="367093"/>
                  </a:cubicBezTo>
                  <a:lnTo>
                    <a:pt x="165640" y="0"/>
                  </a:lnTo>
                  <a:lnTo>
                    <a:pt x="107061" y="0"/>
                  </a:lnTo>
                  <a:lnTo>
                    <a:pt x="107061" y="367093"/>
                  </a:lnTo>
                  <a:cubicBezTo>
                    <a:pt x="58674" y="380048"/>
                    <a:pt x="23050" y="424053"/>
                    <a:pt x="23050" y="476441"/>
                  </a:cubicBezTo>
                  <a:cubicBezTo>
                    <a:pt x="23050" y="528923"/>
                    <a:pt x="58769" y="572929"/>
                    <a:pt x="107061" y="585788"/>
                  </a:cubicBezTo>
                  <a:lnTo>
                    <a:pt x="107061" y="653891"/>
                  </a:lnTo>
                  <a:cubicBezTo>
                    <a:pt x="45815" y="667322"/>
                    <a:pt x="0" y="721805"/>
                    <a:pt x="0" y="787051"/>
                  </a:cubicBezTo>
                  <a:lnTo>
                    <a:pt x="0" y="1113282"/>
                  </a:lnTo>
                  <a:lnTo>
                    <a:pt x="38671" y="1113282"/>
                  </a:lnTo>
                  <a:lnTo>
                    <a:pt x="38671" y="882015"/>
                  </a:lnTo>
                  <a:lnTo>
                    <a:pt x="59912" y="882015"/>
                  </a:lnTo>
                  <a:lnTo>
                    <a:pt x="59912" y="1113282"/>
                  </a:lnTo>
                  <a:lnTo>
                    <a:pt x="96774" y="1113282"/>
                  </a:lnTo>
                  <a:lnTo>
                    <a:pt x="96774" y="882015"/>
                  </a:lnTo>
                  <a:lnTo>
                    <a:pt x="118015" y="882015"/>
                  </a:lnTo>
                  <a:lnTo>
                    <a:pt x="118015" y="1113282"/>
                  </a:lnTo>
                  <a:lnTo>
                    <a:pt x="154877" y="1113282"/>
                  </a:lnTo>
                  <a:lnTo>
                    <a:pt x="154877" y="882015"/>
                  </a:lnTo>
                  <a:lnTo>
                    <a:pt x="176117" y="882015"/>
                  </a:lnTo>
                  <a:lnTo>
                    <a:pt x="176117" y="1113282"/>
                  </a:lnTo>
                  <a:lnTo>
                    <a:pt x="212979" y="1113282"/>
                  </a:lnTo>
                  <a:lnTo>
                    <a:pt x="212979" y="882015"/>
                  </a:lnTo>
                  <a:lnTo>
                    <a:pt x="234220" y="882015"/>
                  </a:lnTo>
                  <a:lnTo>
                    <a:pt x="234220" y="1113282"/>
                  </a:lnTo>
                  <a:lnTo>
                    <a:pt x="271367" y="1113282"/>
                  </a:lnTo>
                  <a:lnTo>
                    <a:pt x="272891" y="787051"/>
                  </a:lnTo>
                  <a:cubicBezTo>
                    <a:pt x="272701" y="721805"/>
                    <a:pt x="226886" y="667322"/>
                    <a:pt x="165640" y="653891"/>
                  </a:cubicBezTo>
                  <a:close/>
                </a:path>
              </a:pathLst>
            </a:custGeom>
            <a:gradFill>
              <a:gsLst>
                <a:gs pos="0">
                  <a:srgbClr val="C00000"/>
                </a:gs>
                <a:gs pos="100000">
                  <a:srgbClr val="FF0000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3862139C-97E6-DB3A-E84A-5BAA002AA5BA}"/>
                </a:ext>
              </a:extLst>
            </p:cNvPr>
            <p:cNvSpPr/>
            <p:nvPr/>
          </p:nvSpPr>
          <p:spPr>
            <a:xfrm>
              <a:off x="2026009" y="828249"/>
              <a:ext cx="350415" cy="1661194"/>
            </a:xfrm>
            <a:custGeom>
              <a:avLst/>
              <a:gdLst>
                <a:gd name="connsiteX0" fmla="*/ 84011 w 226600"/>
                <a:gd name="connsiteY0" fmla="*/ 1022033 h 1074229"/>
                <a:gd name="connsiteX1" fmla="*/ 84011 w 226600"/>
                <a:gd name="connsiteY1" fmla="*/ 1074230 h 1074229"/>
                <a:gd name="connsiteX2" fmla="*/ 142589 w 226600"/>
                <a:gd name="connsiteY2" fmla="*/ 1074230 h 1074229"/>
                <a:gd name="connsiteX3" fmla="*/ 142589 w 226600"/>
                <a:gd name="connsiteY3" fmla="*/ 1022033 h 1074229"/>
                <a:gd name="connsiteX4" fmla="*/ 226600 w 226600"/>
                <a:gd name="connsiteY4" fmla="*/ 912686 h 1074229"/>
                <a:gd name="connsiteX5" fmla="*/ 142589 w 226600"/>
                <a:gd name="connsiteY5" fmla="*/ 803339 h 1074229"/>
                <a:gd name="connsiteX6" fmla="*/ 142589 w 226600"/>
                <a:gd name="connsiteY6" fmla="*/ 0 h 1074229"/>
                <a:gd name="connsiteX7" fmla="*/ 84011 w 226600"/>
                <a:gd name="connsiteY7" fmla="*/ 0 h 1074229"/>
                <a:gd name="connsiteX8" fmla="*/ 84011 w 226600"/>
                <a:gd name="connsiteY8" fmla="*/ 803339 h 1074229"/>
                <a:gd name="connsiteX9" fmla="*/ 0 w 226600"/>
                <a:gd name="connsiteY9" fmla="*/ 912686 h 1074229"/>
                <a:gd name="connsiteX10" fmla="*/ 84011 w 226600"/>
                <a:gd name="connsiteY10" fmla="*/ 1022033 h 1074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6600" h="1074229">
                  <a:moveTo>
                    <a:pt x="84011" y="1022033"/>
                  </a:moveTo>
                  <a:lnTo>
                    <a:pt x="84011" y="1074230"/>
                  </a:lnTo>
                  <a:lnTo>
                    <a:pt x="142589" y="1074230"/>
                  </a:lnTo>
                  <a:lnTo>
                    <a:pt x="142589" y="1022033"/>
                  </a:lnTo>
                  <a:cubicBezTo>
                    <a:pt x="190976" y="1009079"/>
                    <a:pt x="226600" y="965073"/>
                    <a:pt x="226600" y="912686"/>
                  </a:cubicBezTo>
                  <a:cubicBezTo>
                    <a:pt x="226600" y="860203"/>
                    <a:pt x="190976" y="816197"/>
                    <a:pt x="142589" y="803339"/>
                  </a:cubicBezTo>
                  <a:lnTo>
                    <a:pt x="142589" y="0"/>
                  </a:lnTo>
                  <a:lnTo>
                    <a:pt x="84011" y="0"/>
                  </a:lnTo>
                  <a:lnTo>
                    <a:pt x="84011" y="803339"/>
                  </a:lnTo>
                  <a:cubicBezTo>
                    <a:pt x="35624" y="816293"/>
                    <a:pt x="0" y="860298"/>
                    <a:pt x="0" y="912686"/>
                  </a:cubicBezTo>
                  <a:cubicBezTo>
                    <a:pt x="-95" y="965073"/>
                    <a:pt x="35624" y="1009079"/>
                    <a:pt x="84011" y="1022033"/>
                  </a:cubicBezTo>
                  <a:close/>
                </a:path>
              </a:pathLst>
            </a:custGeom>
            <a:gradFill>
              <a:gsLst>
                <a:gs pos="0">
                  <a:srgbClr val="C00000"/>
                </a:gs>
                <a:gs pos="100000">
                  <a:srgbClr val="FF0000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0BE72EBD-44C0-1A74-26FA-BE2C6AFAAC44}"/>
                </a:ext>
              </a:extLst>
            </p:cNvPr>
            <p:cNvSpPr/>
            <p:nvPr/>
          </p:nvSpPr>
          <p:spPr>
            <a:xfrm>
              <a:off x="1049001" y="2471916"/>
              <a:ext cx="2304285" cy="2439795"/>
            </a:xfrm>
            <a:custGeom>
              <a:avLst/>
              <a:gdLst>
                <a:gd name="connsiteX0" fmla="*/ 996124 w 1490091"/>
                <a:gd name="connsiteY0" fmla="*/ 142780 h 1577720"/>
                <a:gd name="connsiteX1" fmla="*/ 996124 w 1490091"/>
                <a:gd name="connsiteY1" fmla="*/ 44196 h 1577720"/>
                <a:gd name="connsiteX2" fmla="*/ 951928 w 1490091"/>
                <a:gd name="connsiteY2" fmla="*/ 0 h 1577720"/>
                <a:gd name="connsiteX3" fmla="*/ 538163 w 1490091"/>
                <a:gd name="connsiteY3" fmla="*/ 0 h 1577720"/>
                <a:gd name="connsiteX4" fmla="*/ 493966 w 1490091"/>
                <a:gd name="connsiteY4" fmla="*/ 44196 h 1577720"/>
                <a:gd name="connsiteX5" fmla="*/ 493966 w 1490091"/>
                <a:gd name="connsiteY5" fmla="*/ 142875 h 1577720"/>
                <a:gd name="connsiteX6" fmla="*/ 0 w 1490091"/>
                <a:gd name="connsiteY6" fmla="*/ 784669 h 1577720"/>
                <a:gd name="connsiteX7" fmla="*/ 493966 w 1490091"/>
                <a:gd name="connsiteY7" fmla="*/ 1426464 h 1577720"/>
                <a:gd name="connsiteX8" fmla="*/ 493966 w 1490091"/>
                <a:gd name="connsiteY8" fmla="*/ 1533525 h 1577720"/>
                <a:gd name="connsiteX9" fmla="*/ 538163 w 1490091"/>
                <a:gd name="connsiteY9" fmla="*/ 1577721 h 1577720"/>
                <a:gd name="connsiteX10" fmla="*/ 951928 w 1490091"/>
                <a:gd name="connsiteY10" fmla="*/ 1577721 h 1577720"/>
                <a:gd name="connsiteX11" fmla="*/ 996124 w 1490091"/>
                <a:gd name="connsiteY11" fmla="*/ 1533525 h 1577720"/>
                <a:gd name="connsiteX12" fmla="*/ 996124 w 1490091"/>
                <a:gd name="connsiteY12" fmla="*/ 1426464 h 1577720"/>
                <a:gd name="connsiteX13" fmla="*/ 1490091 w 1490091"/>
                <a:gd name="connsiteY13" fmla="*/ 784669 h 1577720"/>
                <a:gd name="connsiteX14" fmla="*/ 996124 w 1490091"/>
                <a:gd name="connsiteY14" fmla="*/ 142780 h 1577720"/>
                <a:gd name="connsiteX15" fmla="*/ 365093 w 1490091"/>
                <a:gd name="connsiteY15" fmla="*/ 1287589 h 1577720"/>
                <a:gd name="connsiteX16" fmla="*/ 336423 w 1490091"/>
                <a:gd name="connsiteY16" fmla="*/ 1263491 h 1577720"/>
                <a:gd name="connsiteX17" fmla="*/ 309277 w 1490091"/>
                <a:gd name="connsiteY17" fmla="*/ 1237393 h 1577720"/>
                <a:gd name="connsiteX18" fmla="*/ 296418 w 1490091"/>
                <a:gd name="connsiteY18" fmla="*/ 1223677 h 1577720"/>
                <a:gd name="connsiteX19" fmla="*/ 283845 w 1490091"/>
                <a:gd name="connsiteY19" fmla="*/ 1209580 h 1577720"/>
                <a:gd name="connsiteX20" fmla="*/ 198977 w 1490091"/>
                <a:gd name="connsiteY20" fmla="*/ 1083373 h 1577720"/>
                <a:gd name="connsiteX21" fmla="*/ 126111 w 1490091"/>
                <a:gd name="connsiteY21" fmla="*/ 784765 h 1577720"/>
                <a:gd name="connsiteX22" fmla="*/ 199073 w 1490091"/>
                <a:gd name="connsiteY22" fmla="*/ 486156 h 1577720"/>
                <a:gd name="connsiteX23" fmla="*/ 283845 w 1490091"/>
                <a:gd name="connsiteY23" fmla="*/ 359950 h 1577720"/>
                <a:gd name="connsiteX24" fmla="*/ 296418 w 1490091"/>
                <a:gd name="connsiteY24" fmla="*/ 345853 h 1577720"/>
                <a:gd name="connsiteX25" fmla="*/ 309277 w 1490091"/>
                <a:gd name="connsiteY25" fmla="*/ 332137 h 1577720"/>
                <a:gd name="connsiteX26" fmla="*/ 336423 w 1490091"/>
                <a:gd name="connsiteY26" fmla="*/ 306038 h 1577720"/>
                <a:gd name="connsiteX27" fmla="*/ 365093 w 1490091"/>
                <a:gd name="connsiteY27" fmla="*/ 281940 h 1577720"/>
                <a:gd name="connsiteX28" fmla="*/ 395478 w 1490091"/>
                <a:gd name="connsiteY28" fmla="*/ 260223 h 1577720"/>
                <a:gd name="connsiteX29" fmla="*/ 376047 w 1490091"/>
                <a:gd name="connsiteY29" fmla="*/ 291751 h 1577720"/>
                <a:gd name="connsiteX30" fmla="*/ 357378 w 1490091"/>
                <a:gd name="connsiteY30" fmla="*/ 323183 h 1577720"/>
                <a:gd name="connsiteX31" fmla="*/ 323278 w 1490091"/>
                <a:gd name="connsiteY31" fmla="*/ 386525 h 1577720"/>
                <a:gd name="connsiteX32" fmla="*/ 268986 w 1490091"/>
                <a:gd name="connsiteY32" fmla="*/ 516255 h 1577720"/>
                <a:gd name="connsiteX33" fmla="*/ 223171 w 1490091"/>
                <a:gd name="connsiteY33" fmla="*/ 784955 h 1577720"/>
                <a:gd name="connsiteX34" fmla="*/ 269081 w 1490091"/>
                <a:gd name="connsiteY34" fmla="*/ 1053560 h 1577720"/>
                <a:gd name="connsiteX35" fmla="*/ 323374 w 1490091"/>
                <a:gd name="connsiteY35" fmla="*/ 1183291 h 1577720"/>
                <a:gd name="connsiteX36" fmla="*/ 357378 w 1490091"/>
                <a:gd name="connsiteY36" fmla="*/ 1246727 h 1577720"/>
                <a:gd name="connsiteX37" fmla="*/ 375952 w 1490091"/>
                <a:gd name="connsiteY37" fmla="*/ 1278160 h 1577720"/>
                <a:gd name="connsiteX38" fmla="*/ 395383 w 1490091"/>
                <a:gd name="connsiteY38" fmla="*/ 1309688 h 1577720"/>
                <a:gd name="connsiteX39" fmla="*/ 365093 w 1490091"/>
                <a:gd name="connsiteY39" fmla="*/ 1287589 h 1577720"/>
                <a:gd name="connsiteX40" fmla="*/ 460057 w 1490091"/>
                <a:gd name="connsiteY40" fmla="*/ 1061371 h 1577720"/>
                <a:gd name="connsiteX41" fmla="*/ 487013 w 1490091"/>
                <a:gd name="connsiteY41" fmla="*/ 1199579 h 1577720"/>
                <a:gd name="connsiteX42" fmla="*/ 526732 w 1490091"/>
                <a:gd name="connsiteY42" fmla="*/ 1337786 h 1577720"/>
                <a:gd name="connsiteX43" fmla="*/ 480632 w 1490091"/>
                <a:gd name="connsiteY43" fmla="*/ 1280065 h 1577720"/>
                <a:gd name="connsiteX44" fmla="*/ 470344 w 1490091"/>
                <a:gd name="connsiteY44" fmla="*/ 1264634 h 1577720"/>
                <a:gd name="connsiteX45" fmla="*/ 460724 w 1490091"/>
                <a:gd name="connsiteY45" fmla="*/ 1248727 h 1577720"/>
                <a:gd name="connsiteX46" fmla="*/ 442627 w 1490091"/>
                <a:gd name="connsiteY46" fmla="*/ 1216247 h 1577720"/>
                <a:gd name="connsiteX47" fmla="*/ 386144 w 1490091"/>
                <a:gd name="connsiteY47" fmla="*/ 1078897 h 1577720"/>
                <a:gd name="connsiteX48" fmla="*/ 340328 w 1490091"/>
                <a:gd name="connsiteY48" fmla="*/ 784574 h 1577720"/>
                <a:gd name="connsiteX49" fmla="*/ 386048 w 1490091"/>
                <a:gd name="connsiteY49" fmla="*/ 490252 h 1577720"/>
                <a:gd name="connsiteX50" fmla="*/ 442627 w 1490091"/>
                <a:gd name="connsiteY50" fmla="*/ 352806 h 1577720"/>
                <a:gd name="connsiteX51" fmla="*/ 451390 w 1490091"/>
                <a:gd name="connsiteY51" fmla="*/ 336423 h 1577720"/>
                <a:gd name="connsiteX52" fmla="*/ 460724 w 1490091"/>
                <a:gd name="connsiteY52" fmla="*/ 320326 h 1577720"/>
                <a:gd name="connsiteX53" fmla="*/ 470344 w 1490091"/>
                <a:gd name="connsiteY53" fmla="*/ 304514 h 1577720"/>
                <a:gd name="connsiteX54" fmla="*/ 480727 w 1490091"/>
                <a:gd name="connsiteY54" fmla="*/ 289084 h 1577720"/>
                <a:gd name="connsiteX55" fmla="*/ 526923 w 1490091"/>
                <a:gd name="connsiteY55" fmla="*/ 231362 h 1577720"/>
                <a:gd name="connsiteX56" fmla="*/ 487299 w 1490091"/>
                <a:gd name="connsiteY56" fmla="*/ 369665 h 1577720"/>
                <a:gd name="connsiteX57" fmla="*/ 460343 w 1490091"/>
                <a:gd name="connsiteY57" fmla="*/ 507873 h 1577720"/>
                <a:gd name="connsiteX58" fmla="*/ 437483 w 1490091"/>
                <a:gd name="connsiteY58" fmla="*/ 784574 h 1577720"/>
                <a:gd name="connsiteX59" fmla="*/ 460057 w 1490091"/>
                <a:gd name="connsiteY59" fmla="*/ 1061371 h 1577720"/>
                <a:gd name="connsiteX60" fmla="*/ 945356 w 1490091"/>
                <a:gd name="connsiteY60" fmla="*/ 1492187 h 1577720"/>
                <a:gd name="connsiteX61" fmla="*/ 917734 w 1490091"/>
                <a:gd name="connsiteY61" fmla="*/ 1519809 h 1577720"/>
                <a:gd name="connsiteX62" fmla="*/ 572262 w 1490091"/>
                <a:gd name="connsiteY62" fmla="*/ 1519809 h 1577720"/>
                <a:gd name="connsiteX63" fmla="*/ 544640 w 1490091"/>
                <a:gd name="connsiteY63" fmla="*/ 1492187 h 1577720"/>
                <a:gd name="connsiteX64" fmla="*/ 544640 w 1490091"/>
                <a:gd name="connsiteY64" fmla="*/ 1482757 h 1577720"/>
                <a:gd name="connsiteX65" fmla="*/ 945261 w 1490091"/>
                <a:gd name="connsiteY65" fmla="*/ 1482757 h 1577720"/>
                <a:gd name="connsiteX66" fmla="*/ 945261 w 1490091"/>
                <a:gd name="connsiteY66" fmla="*/ 1492187 h 1577720"/>
                <a:gd name="connsiteX67" fmla="*/ 678085 w 1490091"/>
                <a:gd name="connsiteY67" fmla="*/ 1073372 h 1577720"/>
                <a:gd name="connsiteX68" fmla="*/ 674465 w 1490091"/>
                <a:gd name="connsiteY68" fmla="*/ 1366361 h 1577720"/>
                <a:gd name="connsiteX69" fmla="*/ 649986 w 1490091"/>
                <a:gd name="connsiteY69" fmla="*/ 1296067 h 1577720"/>
                <a:gd name="connsiteX70" fmla="*/ 630555 w 1490091"/>
                <a:gd name="connsiteY70" fmla="*/ 1224439 h 1577720"/>
                <a:gd name="connsiteX71" fmla="*/ 602170 w 1490091"/>
                <a:gd name="connsiteY71" fmla="*/ 1079373 h 1577720"/>
                <a:gd name="connsiteX72" fmla="*/ 579025 w 1490091"/>
                <a:gd name="connsiteY72" fmla="*/ 784574 h 1577720"/>
                <a:gd name="connsiteX73" fmla="*/ 601980 w 1490091"/>
                <a:gd name="connsiteY73" fmla="*/ 489775 h 1577720"/>
                <a:gd name="connsiteX74" fmla="*/ 630365 w 1490091"/>
                <a:gd name="connsiteY74" fmla="*/ 344710 h 1577720"/>
                <a:gd name="connsiteX75" fmla="*/ 649795 w 1490091"/>
                <a:gd name="connsiteY75" fmla="*/ 273177 h 1577720"/>
                <a:gd name="connsiteX76" fmla="*/ 674275 w 1490091"/>
                <a:gd name="connsiteY76" fmla="*/ 202882 h 1577720"/>
                <a:gd name="connsiteX77" fmla="*/ 677990 w 1490091"/>
                <a:gd name="connsiteY77" fmla="*/ 495871 h 1577720"/>
                <a:gd name="connsiteX78" fmla="*/ 675989 w 1490091"/>
                <a:gd name="connsiteY78" fmla="*/ 784669 h 1577720"/>
                <a:gd name="connsiteX79" fmla="*/ 678085 w 1490091"/>
                <a:gd name="connsiteY79" fmla="*/ 1073372 h 1577720"/>
                <a:gd name="connsiteX80" fmla="*/ 812102 w 1490091"/>
                <a:gd name="connsiteY80" fmla="*/ 495871 h 1577720"/>
                <a:gd name="connsiteX81" fmla="*/ 815721 w 1490091"/>
                <a:gd name="connsiteY81" fmla="*/ 202882 h 1577720"/>
                <a:gd name="connsiteX82" fmla="*/ 840200 w 1490091"/>
                <a:gd name="connsiteY82" fmla="*/ 273177 h 1577720"/>
                <a:gd name="connsiteX83" fmla="*/ 859631 w 1490091"/>
                <a:gd name="connsiteY83" fmla="*/ 344805 h 1577720"/>
                <a:gd name="connsiteX84" fmla="*/ 888016 w 1490091"/>
                <a:gd name="connsiteY84" fmla="*/ 489871 h 1577720"/>
                <a:gd name="connsiteX85" fmla="*/ 911161 w 1490091"/>
                <a:gd name="connsiteY85" fmla="*/ 784669 h 1577720"/>
                <a:gd name="connsiteX86" fmla="*/ 888206 w 1490091"/>
                <a:gd name="connsiteY86" fmla="*/ 1079468 h 1577720"/>
                <a:gd name="connsiteX87" fmla="*/ 859822 w 1490091"/>
                <a:gd name="connsiteY87" fmla="*/ 1224534 h 1577720"/>
                <a:gd name="connsiteX88" fmla="*/ 840391 w 1490091"/>
                <a:gd name="connsiteY88" fmla="*/ 1296067 h 1577720"/>
                <a:gd name="connsiteX89" fmla="*/ 815816 w 1490091"/>
                <a:gd name="connsiteY89" fmla="*/ 1366361 h 1577720"/>
                <a:gd name="connsiteX90" fmla="*/ 812102 w 1490091"/>
                <a:gd name="connsiteY90" fmla="*/ 1073372 h 1577720"/>
                <a:gd name="connsiteX91" fmla="*/ 814102 w 1490091"/>
                <a:gd name="connsiteY91" fmla="*/ 784574 h 1577720"/>
                <a:gd name="connsiteX92" fmla="*/ 812102 w 1490091"/>
                <a:gd name="connsiteY92" fmla="*/ 495871 h 1577720"/>
                <a:gd name="connsiteX93" fmla="*/ 945356 w 1490091"/>
                <a:gd name="connsiteY93" fmla="*/ 94869 h 1577720"/>
                <a:gd name="connsiteX94" fmla="*/ 544735 w 1490091"/>
                <a:gd name="connsiteY94" fmla="*/ 94869 h 1577720"/>
                <a:gd name="connsiteX95" fmla="*/ 544735 w 1490091"/>
                <a:gd name="connsiteY95" fmla="*/ 85439 h 1577720"/>
                <a:gd name="connsiteX96" fmla="*/ 572357 w 1490091"/>
                <a:gd name="connsiteY96" fmla="*/ 57817 h 1577720"/>
                <a:gd name="connsiteX97" fmla="*/ 917829 w 1490091"/>
                <a:gd name="connsiteY97" fmla="*/ 57817 h 1577720"/>
                <a:gd name="connsiteX98" fmla="*/ 945452 w 1490091"/>
                <a:gd name="connsiteY98" fmla="*/ 85439 h 1577720"/>
                <a:gd name="connsiteX99" fmla="*/ 945452 w 1490091"/>
                <a:gd name="connsiteY99" fmla="*/ 94869 h 1577720"/>
                <a:gd name="connsiteX100" fmla="*/ 1038892 w 1490091"/>
                <a:gd name="connsiteY100" fmla="*/ 1232726 h 1577720"/>
                <a:gd name="connsiteX101" fmla="*/ 1029557 w 1490091"/>
                <a:gd name="connsiteY101" fmla="*/ 1248823 h 1577720"/>
                <a:gd name="connsiteX102" fmla="*/ 1019937 w 1490091"/>
                <a:gd name="connsiteY102" fmla="*/ 1264634 h 1577720"/>
                <a:gd name="connsiteX103" fmla="*/ 1009555 w 1490091"/>
                <a:gd name="connsiteY103" fmla="*/ 1280065 h 1577720"/>
                <a:gd name="connsiteX104" fmla="*/ 963359 w 1490091"/>
                <a:gd name="connsiteY104" fmla="*/ 1337786 h 1577720"/>
                <a:gd name="connsiteX105" fmla="*/ 1002982 w 1490091"/>
                <a:gd name="connsiteY105" fmla="*/ 1199483 h 1577720"/>
                <a:gd name="connsiteX106" fmla="*/ 1029938 w 1490091"/>
                <a:gd name="connsiteY106" fmla="*/ 1061276 h 1577720"/>
                <a:gd name="connsiteX107" fmla="*/ 1052798 w 1490091"/>
                <a:gd name="connsiteY107" fmla="*/ 784574 h 1577720"/>
                <a:gd name="connsiteX108" fmla="*/ 1030034 w 1490091"/>
                <a:gd name="connsiteY108" fmla="*/ 507873 h 1577720"/>
                <a:gd name="connsiteX109" fmla="*/ 1003078 w 1490091"/>
                <a:gd name="connsiteY109" fmla="*/ 369665 h 1577720"/>
                <a:gd name="connsiteX110" fmla="*/ 963359 w 1490091"/>
                <a:gd name="connsiteY110" fmla="*/ 231457 h 1577720"/>
                <a:gd name="connsiteX111" fmla="*/ 1009460 w 1490091"/>
                <a:gd name="connsiteY111" fmla="*/ 289179 h 1577720"/>
                <a:gd name="connsiteX112" fmla="*/ 1019747 w 1490091"/>
                <a:gd name="connsiteY112" fmla="*/ 304609 h 1577720"/>
                <a:gd name="connsiteX113" fmla="*/ 1029367 w 1490091"/>
                <a:gd name="connsiteY113" fmla="*/ 320516 h 1577720"/>
                <a:gd name="connsiteX114" fmla="*/ 1047464 w 1490091"/>
                <a:gd name="connsiteY114" fmla="*/ 352996 h 1577720"/>
                <a:gd name="connsiteX115" fmla="*/ 1103948 w 1490091"/>
                <a:gd name="connsiteY115" fmla="*/ 490347 h 1577720"/>
                <a:gd name="connsiteX116" fmla="*/ 1149763 w 1490091"/>
                <a:gd name="connsiteY116" fmla="*/ 784669 h 1577720"/>
                <a:gd name="connsiteX117" fmla="*/ 1104043 w 1490091"/>
                <a:gd name="connsiteY117" fmla="*/ 1078992 h 1577720"/>
                <a:gd name="connsiteX118" fmla="*/ 1047464 w 1490091"/>
                <a:gd name="connsiteY118" fmla="*/ 1216438 h 1577720"/>
                <a:gd name="connsiteX119" fmla="*/ 1038892 w 1490091"/>
                <a:gd name="connsiteY119" fmla="*/ 1232726 h 1577720"/>
                <a:gd name="connsiteX120" fmla="*/ 1291019 w 1490091"/>
                <a:gd name="connsiteY120" fmla="*/ 1083183 h 1577720"/>
                <a:gd name="connsiteX121" fmla="*/ 1206246 w 1490091"/>
                <a:gd name="connsiteY121" fmla="*/ 1209389 h 1577720"/>
                <a:gd name="connsiteX122" fmla="*/ 1193673 w 1490091"/>
                <a:gd name="connsiteY122" fmla="*/ 1223486 h 1577720"/>
                <a:gd name="connsiteX123" fmla="*/ 1180814 w 1490091"/>
                <a:gd name="connsiteY123" fmla="*/ 1237202 h 1577720"/>
                <a:gd name="connsiteX124" fmla="*/ 1153763 w 1490091"/>
                <a:gd name="connsiteY124" fmla="*/ 1263301 h 1577720"/>
                <a:gd name="connsiteX125" fmla="*/ 1125093 w 1490091"/>
                <a:gd name="connsiteY125" fmla="*/ 1287399 h 1577720"/>
                <a:gd name="connsiteX126" fmla="*/ 1094708 w 1490091"/>
                <a:gd name="connsiteY126" fmla="*/ 1309116 h 1577720"/>
                <a:gd name="connsiteX127" fmla="*/ 1114139 w 1490091"/>
                <a:gd name="connsiteY127" fmla="*/ 1277588 h 1577720"/>
                <a:gd name="connsiteX128" fmla="*/ 1132808 w 1490091"/>
                <a:gd name="connsiteY128" fmla="*/ 1246156 h 1577720"/>
                <a:gd name="connsiteX129" fmla="*/ 1166908 w 1490091"/>
                <a:gd name="connsiteY129" fmla="*/ 1182814 h 1577720"/>
                <a:gd name="connsiteX130" fmla="*/ 1221200 w 1490091"/>
                <a:gd name="connsiteY130" fmla="*/ 1053084 h 1577720"/>
                <a:gd name="connsiteX131" fmla="*/ 1267016 w 1490091"/>
                <a:gd name="connsiteY131" fmla="*/ 784384 h 1577720"/>
                <a:gd name="connsiteX132" fmla="*/ 1221105 w 1490091"/>
                <a:gd name="connsiteY132" fmla="*/ 515779 h 1577720"/>
                <a:gd name="connsiteX133" fmla="*/ 1166813 w 1490091"/>
                <a:gd name="connsiteY133" fmla="*/ 386048 h 1577720"/>
                <a:gd name="connsiteX134" fmla="*/ 1132808 w 1490091"/>
                <a:gd name="connsiteY134" fmla="*/ 322612 h 1577720"/>
                <a:gd name="connsiteX135" fmla="*/ 1114139 w 1490091"/>
                <a:gd name="connsiteY135" fmla="*/ 291179 h 1577720"/>
                <a:gd name="connsiteX136" fmla="*/ 1094708 w 1490091"/>
                <a:gd name="connsiteY136" fmla="*/ 259651 h 1577720"/>
                <a:gd name="connsiteX137" fmla="*/ 1125093 w 1490091"/>
                <a:gd name="connsiteY137" fmla="*/ 281368 h 1577720"/>
                <a:gd name="connsiteX138" fmla="*/ 1153763 w 1490091"/>
                <a:gd name="connsiteY138" fmla="*/ 305467 h 1577720"/>
                <a:gd name="connsiteX139" fmla="*/ 1180910 w 1490091"/>
                <a:gd name="connsiteY139" fmla="*/ 331565 h 1577720"/>
                <a:gd name="connsiteX140" fmla="*/ 1193768 w 1490091"/>
                <a:gd name="connsiteY140" fmla="*/ 345281 h 1577720"/>
                <a:gd name="connsiteX141" fmla="*/ 1206437 w 1490091"/>
                <a:gd name="connsiteY141" fmla="*/ 359378 h 1577720"/>
                <a:gd name="connsiteX142" fmla="*/ 1291304 w 1490091"/>
                <a:gd name="connsiteY142" fmla="*/ 485584 h 1577720"/>
                <a:gd name="connsiteX143" fmla="*/ 1364171 w 1490091"/>
                <a:gd name="connsiteY143" fmla="*/ 784193 h 1577720"/>
                <a:gd name="connsiteX144" fmla="*/ 1291019 w 1490091"/>
                <a:gd name="connsiteY144" fmla="*/ 1083183 h 157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1490091" h="1577720">
                  <a:moveTo>
                    <a:pt x="996124" y="142780"/>
                  </a:moveTo>
                  <a:lnTo>
                    <a:pt x="996124" y="44196"/>
                  </a:lnTo>
                  <a:cubicBezTo>
                    <a:pt x="996124" y="19812"/>
                    <a:pt x="976313" y="0"/>
                    <a:pt x="951928" y="0"/>
                  </a:cubicBezTo>
                  <a:lnTo>
                    <a:pt x="538163" y="0"/>
                  </a:lnTo>
                  <a:cubicBezTo>
                    <a:pt x="513778" y="0"/>
                    <a:pt x="493966" y="19812"/>
                    <a:pt x="493966" y="44196"/>
                  </a:cubicBezTo>
                  <a:lnTo>
                    <a:pt x="493966" y="142875"/>
                  </a:lnTo>
                  <a:cubicBezTo>
                    <a:pt x="211074" y="236220"/>
                    <a:pt x="0" y="482917"/>
                    <a:pt x="0" y="784669"/>
                  </a:cubicBezTo>
                  <a:cubicBezTo>
                    <a:pt x="0" y="1086422"/>
                    <a:pt x="210979" y="1333119"/>
                    <a:pt x="493966" y="1426464"/>
                  </a:cubicBezTo>
                  <a:lnTo>
                    <a:pt x="493966" y="1533525"/>
                  </a:lnTo>
                  <a:cubicBezTo>
                    <a:pt x="493966" y="1557909"/>
                    <a:pt x="513778" y="1577721"/>
                    <a:pt x="538163" y="1577721"/>
                  </a:cubicBezTo>
                  <a:lnTo>
                    <a:pt x="951928" y="1577721"/>
                  </a:lnTo>
                  <a:cubicBezTo>
                    <a:pt x="976313" y="1577721"/>
                    <a:pt x="996124" y="1557909"/>
                    <a:pt x="996124" y="1533525"/>
                  </a:cubicBezTo>
                  <a:lnTo>
                    <a:pt x="996124" y="1426464"/>
                  </a:lnTo>
                  <a:cubicBezTo>
                    <a:pt x="1279017" y="1333119"/>
                    <a:pt x="1490091" y="1086422"/>
                    <a:pt x="1490091" y="784669"/>
                  </a:cubicBezTo>
                  <a:cubicBezTo>
                    <a:pt x="1490091" y="482822"/>
                    <a:pt x="1279017" y="236220"/>
                    <a:pt x="996124" y="142780"/>
                  </a:cubicBezTo>
                  <a:close/>
                  <a:moveTo>
                    <a:pt x="365093" y="1287589"/>
                  </a:moveTo>
                  <a:cubicBezTo>
                    <a:pt x="355568" y="1279684"/>
                    <a:pt x="345662" y="1271873"/>
                    <a:pt x="336423" y="1263491"/>
                  </a:cubicBezTo>
                  <a:cubicBezTo>
                    <a:pt x="327279" y="1255014"/>
                    <a:pt x="318040" y="1246442"/>
                    <a:pt x="309277" y="1237393"/>
                  </a:cubicBezTo>
                  <a:cubicBezTo>
                    <a:pt x="304895" y="1232916"/>
                    <a:pt x="300704" y="1228249"/>
                    <a:pt x="296418" y="1223677"/>
                  </a:cubicBezTo>
                  <a:cubicBezTo>
                    <a:pt x="292132" y="1219105"/>
                    <a:pt x="287750" y="1214438"/>
                    <a:pt x="283845" y="1209580"/>
                  </a:cubicBezTo>
                  <a:cubicBezTo>
                    <a:pt x="250889" y="1171385"/>
                    <a:pt x="222504" y="1128808"/>
                    <a:pt x="198977" y="1083373"/>
                  </a:cubicBezTo>
                  <a:cubicBezTo>
                    <a:pt x="152114" y="992410"/>
                    <a:pt x="126111" y="888968"/>
                    <a:pt x="126111" y="784765"/>
                  </a:cubicBezTo>
                  <a:cubicBezTo>
                    <a:pt x="126206" y="680561"/>
                    <a:pt x="152210" y="577120"/>
                    <a:pt x="199073" y="486156"/>
                  </a:cubicBezTo>
                  <a:cubicBezTo>
                    <a:pt x="222504" y="440722"/>
                    <a:pt x="250984" y="398145"/>
                    <a:pt x="283845" y="359950"/>
                  </a:cubicBezTo>
                  <a:cubicBezTo>
                    <a:pt x="287845" y="355092"/>
                    <a:pt x="292132" y="350425"/>
                    <a:pt x="296418" y="345853"/>
                  </a:cubicBezTo>
                  <a:cubicBezTo>
                    <a:pt x="300704" y="341281"/>
                    <a:pt x="304990" y="336613"/>
                    <a:pt x="309277" y="332137"/>
                  </a:cubicBezTo>
                  <a:cubicBezTo>
                    <a:pt x="317944" y="323088"/>
                    <a:pt x="327279" y="314611"/>
                    <a:pt x="336423" y="306038"/>
                  </a:cubicBezTo>
                  <a:cubicBezTo>
                    <a:pt x="345662" y="297561"/>
                    <a:pt x="355473" y="289846"/>
                    <a:pt x="365093" y="281940"/>
                  </a:cubicBezTo>
                  <a:cubicBezTo>
                    <a:pt x="374999" y="274415"/>
                    <a:pt x="385191" y="267081"/>
                    <a:pt x="395478" y="260223"/>
                  </a:cubicBezTo>
                  <a:cubicBezTo>
                    <a:pt x="389191" y="271082"/>
                    <a:pt x="382429" y="281273"/>
                    <a:pt x="376047" y="291751"/>
                  </a:cubicBezTo>
                  <a:cubicBezTo>
                    <a:pt x="369856" y="302419"/>
                    <a:pt x="363379" y="312611"/>
                    <a:pt x="357378" y="323183"/>
                  </a:cubicBezTo>
                  <a:cubicBezTo>
                    <a:pt x="345377" y="344234"/>
                    <a:pt x="333851" y="365188"/>
                    <a:pt x="323278" y="386525"/>
                  </a:cubicBezTo>
                  <a:cubicBezTo>
                    <a:pt x="302038" y="429101"/>
                    <a:pt x="283750" y="472345"/>
                    <a:pt x="268986" y="516255"/>
                  </a:cubicBezTo>
                  <a:cubicBezTo>
                    <a:pt x="239173" y="603980"/>
                    <a:pt x="223266" y="694468"/>
                    <a:pt x="223171" y="784955"/>
                  </a:cubicBezTo>
                  <a:cubicBezTo>
                    <a:pt x="223361" y="875443"/>
                    <a:pt x="239268" y="965835"/>
                    <a:pt x="269081" y="1053560"/>
                  </a:cubicBezTo>
                  <a:cubicBezTo>
                    <a:pt x="283845" y="1097471"/>
                    <a:pt x="302133" y="1140714"/>
                    <a:pt x="323374" y="1183291"/>
                  </a:cubicBezTo>
                  <a:cubicBezTo>
                    <a:pt x="333947" y="1204627"/>
                    <a:pt x="345472" y="1225582"/>
                    <a:pt x="357378" y="1246727"/>
                  </a:cubicBezTo>
                  <a:cubicBezTo>
                    <a:pt x="363379" y="1257205"/>
                    <a:pt x="369856" y="1267492"/>
                    <a:pt x="375952" y="1278160"/>
                  </a:cubicBezTo>
                  <a:cubicBezTo>
                    <a:pt x="382334" y="1288637"/>
                    <a:pt x="389096" y="1298829"/>
                    <a:pt x="395383" y="1309688"/>
                  </a:cubicBezTo>
                  <a:cubicBezTo>
                    <a:pt x="385191" y="1302353"/>
                    <a:pt x="374999" y="1295114"/>
                    <a:pt x="365093" y="1287589"/>
                  </a:cubicBezTo>
                  <a:close/>
                  <a:moveTo>
                    <a:pt x="460057" y="1061371"/>
                  </a:moveTo>
                  <a:cubicBezTo>
                    <a:pt x="467201" y="1107567"/>
                    <a:pt x="476155" y="1153573"/>
                    <a:pt x="487013" y="1199579"/>
                  </a:cubicBezTo>
                  <a:cubicBezTo>
                    <a:pt x="497777" y="1245680"/>
                    <a:pt x="510921" y="1291304"/>
                    <a:pt x="526732" y="1337786"/>
                  </a:cubicBezTo>
                  <a:cubicBezTo>
                    <a:pt x="509873" y="1319975"/>
                    <a:pt x="494348" y="1300543"/>
                    <a:pt x="480632" y="1280065"/>
                  </a:cubicBezTo>
                  <a:cubicBezTo>
                    <a:pt x="477203" y="1274921"/>
                    <a:pt x="473678" y="1269778"/>
                    <a:pt x="470344" y="1264634"/>
                  </a:cubicBezTo>
                  <a:lnTo>
                    <a:pt x="460724" y="1248727"/>
                  </a:lnTo>
                  <a:cubicBezTo>
                    <a:pt x="454152" y="1238155"/>
                    <a:pt x="448437" y="1227201"/>
                    <a:pt x="442627" y="1216247"/>
                  </a:cubicBezTo>
                  <a:cubicBezTo>
                    <a:pt x="419672" y="1172337"/>
                    <a:pt x="401098" y="1126141"/>
                    <a:pt x="386144" y="1078897"/>
                  </a:cubicBezTo>
                  <a:cubicBezTo>
                    <a:pt x="356521" y="984218"/>
                    <a:pt x="340709" y="884872"/>
                    <a:pt x="340328" y="784574"/>
                  </a:cubicBezTo>
                  <a:cubicBezTo>
                    <a:pt x="340519" y="684276"/>
                    <a:pt x="356330" y="584930"/>
                    <a:pt x="386048" y="490252"/>
                  </a:cubicBezTo>
                  <a:cubicBezTo>
                    <a:pt x="401098" y="443008"/>
                    <a:pt x="419576" y="396716"/>
                    <a:pt x="442627" y="352806"/>
                  </a:cubicBezTo>
                  <a:lnTo>
                    <a:pt x="451390" y="336423"/>
                  </a:lnTo>
                  <a:cubicBezTo>
                    <a:pt x="454343" y="330994"/>
                    <a:pt x="457581" y="325660"/>
                    <a:pt x="460724" y="320326"/>
                  </a:cubicBezTo>
                  <a:lnTo>
                    <a:pt x="470344" y="304514"/>
                  </a:lnTo>
                  <a:cubicBezTo>
                    <a:pt x="473678" y="299275"/>
                    <a:pt x="477203" y="294132"/>
                    <a:pt x="480727" y="289084"/>
                  </a:cubicBezTo>
                  <a:cubicBezTo>
                    <a:pt x="494443" y="268510"/>
                    <a:pt x="510064" y="249174"/>
                    <a:pt x="526923" y="231362"/>
                  </a:cubicBezTo>
                  <a:cubicBezTo>
                    <a:pt x="511111" y="277940"/>
                    <a:pt x="498062" y="323564"/>
                    <a:pt x="487299" y="369665"/>
                  </a:cubicBezTo>
                  <a:cubicBezTo>
                    <a:pt x="476536" y="415671"/>
                    <a:pt x="467582" y="461772"/>
                    <a:pt x="460343" y="507873"/>
                  </a:cubicBezTo>
                  <a:cubicBezTo>
                    <a:pt x="445865" y="600170"/>
                    <a:pt x="437769" y="692658"/>
                    <a:pt x="437483" y="784574"/>
                  </a:cubicBezTo>
                  <a:cubicBezTo>
                    <a:pt x="437483" y="876491"/>
                    <a:pt x="445675" y="969073"/>
                    <a:pt x="460057" y="1061371"/>
                  </a:cubicBezTo>
                  <a:close/>
                  <a:moveTo>
                    <a:pt x="945356" y="1492187"/>
                  </a:moveTo>
                  <a:cubicBezTo>
                    <a:pt x="945356" y="1507427"/>
                    <a:pt x="932974" y="1519809"/>
                    <a:pt x="917734" y="1519809"/>
                  </a:cubicBezTo>
                  <a:lnTo>
                    <a:pt x="572262" y="1519809"/>
                  </a:lnTo>
                  <a:cubicBezTo>
                    <a:pt x="557022" y="1519809"/>
                    <a:pt x="544640" y="1507427"/>
                    <a:pt x="544640" y="1492187"/>
                  </a:cubicBezTo>
                  <a:lnTo>
                    <a:pt x="544640" y="1482757"/>
                  </a:lnTo>
                  <a:lnTo>
                    <a:pt x="945261" y="1482757"/>
                  </a:lnTo>
                  <a:lnTo>
                    <a:pt x="945261" y="1492187"/>
                  </a:lnTo>
                  <a:close/>
                  <a:moveTo>
                    <a:pt x="678085" y="1073372"/>
                  </a:moveTo>
                  <a:cubicBezTo>
                    <a:pt x="678275" y="1170337"/>
                    <a:pt x="678275" y="1267111"/>
                    <a:pt x="674465" y="1366361"/>
                  </a:cubicBezTo>
                  <a:cubicBezTo>
                    <a:pt x="665131" y="1343311"/>
                    <a:pt x="657130" y="1319784"/>
                    <a:pt x="649986" y="1296067"/>
                  </a:cubicBezTo>
                  <a:cubicBezTo>
                    <a:pt x="642652" y="1272350"/>
                    <a:pt x="636461" y="1248442"/>
                    <a:pt x="630555" y="1224439"/>
                  </a:cubicBezTo>
                  <a:cubicBezTo>
                    <a:pt x="618935" y="1176433"/>
                    <a:pt x="609790" y="1128046"/>
                    <a:pt x="602170" y="1079373"/>
                  </a:cubicBezTo>
                  <a:cubicBezTo>
                    <a:pt x="587407" y="982027"/>
                    <a:pt x="579215" y="883730"/>
                    <a:pt x="579025" y="784574"/>
                  </a:cubicBezTo>
                  <a:cubicBezTo>
                    <a:pt x="579120" y="685514"/>
                    <a:pt x="587216" y="587121"/>
                    <a:pt x="601980" y="489775"/>
                  </a:cubicBezTo>
                  <a:cubicBezTo>
                    <a:pt x="609505" y="441103"/>
                    <a:pt x="618744" y="392716"/>
                    <a:pt x="630365" y="344710"/>
                  </a:cubicBezTo>
                  <a:cubicBezTo>
                    <a:pt x="636270" y="320707"/>
                    <a:pt x="642557" y="296799"/>
                    <a:pt x="649795" y="273177"/>
                  </a:cubicBezTo>
                  <a:cubicBezTo>
                    <a:pt x="656939" y="249460"/>
                    <a:pt x="664940" y="225933"/>
                    <a:pt x="674275" y="202882"/>
                  </a:cubicBezTo>
                  <a:cubicBezTo>
                    <a:pt x="678180" y="302133"/>
                    <a:pt x="678275" y="399002"/>
                    <a:pt x="677990" y="495871"/>
                  </a:cubicBezTo>
                  <a:lnTo>
                    <a:pt x="675989" y="784669"/>
                  </a:lnTo>
                  <a:cubicBezTo>
                    <a:pt x="676275" y="880301"/>
                    <a:pt x="677609" y="976693"/>
                    <a:pt x="678085" y="1073372"/>
                  </a:cubicBezTo>
                  <a:close/>
                  <a:moveTo>
                    <a:pt x="812102" y="495871"/>
                  </a:moveTo>
                  <a:cubicBezTo>
                    <a:pt x="811911" y="398907"/>
                    <a:pt x="811911" y="302133"/>
                    <a:pt x="815721" y="202882"/>
                  </a:cubicBezTo>
                  <a:cubicBezTo>
                    <a:pt x="825056" y="225933"/>
                    <a:pt x="833057" y="249460"/>
                    <a:pt x="840200" y="273177"/>
                  </a:cubicBezTo>
                  <a:cubicBezTo>
                    <a:pt x="847535" y="296894"/>
                    <a:pt x="853726" y="320802"/>
                    <a:pt x="859631" y="344805"/>
                  </a:cubicBezTo>
                  <a:cubicBezTo>
                    <a:pt x="871252" y="392811"/>
                    <a:pt x="880396" y="441198"/>
                    <a:pt x="888016" y="489871"/>
                  </a:cubicBezTo>
                  <a:cubicBezTo>
                    <a:pt x="902780" y="587216"/>
                    <a:pt x="910971" y="685514"/>
                    <a:pt x="911161" y="784669"/>
                  </a:cubicBezTo>
                  <a:cubicBezTo>
                    <a:pt x="911066" y="883730"/>
                    <a:pt x="902970" y="982123"/>
                    <a:pt x="888206" y="1079468"/>
                  </a:cubicBezTo>
                  <a:cubicBezTo>
                    <a:pt x="880682" y="1128141"/>
                    <a:pt x="871442" y="1176528"/>
                    <a:pt x="859822" y="1224534"/>
                  </a:cubicBezTo>
                  <a:cubicBezTo>
                    <a:pt x="853916" y="1248537"/>
                    <a:pt x="847630" y="1272445"/>
                    <a:pt x="840391" y="1296067"/>
                  </a:cubicBezTo>
                  <a:cubicBezTo>
                    <a:pt x="833247" y="1319784"/>
                    <a:pt x="825246" y="1343311"/>
                    <a:pt x="815816" y="1366361"/>
                  </a:cubicBezTo>
                  <a:cubicBezTo>
                    <a:pt x="811911" y="1267111"/>
                    <a:pt x="811911" y="1170242"/>
                    <a:pt x="812102" y="1073372"/>
                  </a:cubicBezTo>
                  <a:lnTo>
                    <a:pt x="814102" y="784574"/>
                  </a:lnTo>
                  <a:cubicBezTo>
                    <a:pt x="813911" y="688943"/>
                    <a:pt x="812482" y="592646"/>
                    <a:pt x="812102" y="495871"/>
                  </a:cubicBezTo>
                  <a:close/>
                  <a:moveTo>
                    <a:pt x="945356" y="94869"/>
                  </a:moveTo>
                  <a:lnTo>
                    <a:pt x="544735" y="94869"/>
                  </a:lnTo>
                  <a:lnTo>
                    <a:pt x="544735" y="85439"/>
                  </a:lnTo>
                  <a:cubicBezTo>
                    <a:pt x="544735" y="70199"/>
                    <a:pt x="557117" y="57817"/>
                    <a:pt x="572357" y="57817"/>
                  </a:cubicBezTo>
                  <a:lnTo>
                    <a:pt x="917829" y="57817"/>
                  </a:lnTo>
                  <a:cubicBezTo>
                    <a:pt x="933069" y="57817"/>
                    <a:pt x="945452" y="70199"/>
                    <a:pt x="945452" y="85439"/>
                  </a:cubicBezTo>
                  <a:lnTo>
                    <a:pt x="945452" y="94869"/>
                  </a:lnTo>
                  <a:close/>
                  <a:moveTo>
                    <a:pt x="1038892" y="1232726"/>
                  </a:moveTo>
                  <a:cubicBezTo>
                    <a:pt x="1035939" y="1238155"/>
                    <a:pt x="1032701" y="1243489"/>
                    <a:pt x="1029557" y="1248823"/>
                  </a:cubicBezTo>
                  <a:lnTo>
                    <a:pt x="1019937" y="1264634"/>
                  </a:lnTo>
                  <a:cubicBezTo>
                    <a:pt x="1016603" y="1269873"/>
                    <a:pt x="1013079" y="1275017"/>
                    <a:pt x="1009555" y="1280065"/>
                  </a:cubicBezTo>
                  <a:cubicBezTo>
                    <a:pt x="995839" y="1300639"/>
                    <a:pt x="980218" y="1319975"/>
                    <a:pt x="963359" y="1337786"/>
                  </a:cubicBezTo>
                  <a:cubicBezTo>
                    <a:pt x="979170" y="1291209"/>
                    <a:pt x="992219" y="1245584"/>
                    <a:pt x="1002982" y="1199483"/>
                  </a:cubicBezTo>
                  <a:cubicBezTo>
                    <a:pt x="1013746" y="1153477"/>
                    <a:pt x="1022699" y="1107377"/>
                    <a:pt x="1029938" y="1061276"/>
                  </a:cubicBezTo>
                  <a:cubicBezTo>
                    <a:pt x="1044416" y="968978"/>
                    <a:pt x="1052513" y="876491"/>
                    <a:pt x="1052798" y="784574"/>
                  </a:cubicBezTo>
                  <a:cubicBezTo>
                    <a:pt x="1052608" y="692658"/>
                    <a:pt x="1044511" y="600075"/>
                    <a:pt x="1030034" y="507873"/>
                  </a:cubicBezTo>
                  <a:cubicBezTo>
                    <a:pt x="1022890" y="461677"/>
                    <a:pt x="1013936" y="415671"/>
                    <a:pt x="1003078" y="369665"/>
                  </a:cubicBezTo>
                  <a:cubicBezTo>
                    <a:pt x="992315" y="323564"/>
                    <a:pt x="979170" y="277940"/>
                    <a:pt x="963359" y="231457"/>
                  </a:cubicBezTo>
                  <a:cubicBezTo>
                    <a:pt x="980218" y="249269"/>
                    <a:pt x="995744" y="268700"/>
                    <a:pt x="1009460" y="289179"/>
                  </a:cubicBezTo>
                  <a:cubicBezTo>
                    <a:pt x="1012889" y="294322"/>
                    <a:pt x="1016413" y="299466"/>
                    <a:pt x="1019747" y="304609"/>
                  </a:cubicBezTo>
                  <a:lnTo>
                    <a:pt x="1029367" y="320516"/>
                  </a:lnTo>
                  <a:cubicBezTo>
                    <a:pt x="1035939" y="331089"/>
                    <a:pt x="1041654" y="342043"/>
                    <a:pt x="1047464" y="352996"/>
                  </a:cubicBezTo>
                  <a:cubicBezTo>
                    <a:pt x="1070420" y="396907"/>
                    <a:pt x="1088993" y="443103"/>
                    <a:pt x="1103948" y="490347"/>
                  </a:cubicBezTo>
                  <a:cubicBezTo>
                    <a:pt x="1133570" y="585026"/>
                    <a:pt x="1149382" y="684371"/>
                    <a:pt x="1149763" y="784669"/>
                  </a:cubicBezTo>
                  <a:cubicBezTo>
                    <a:pt x="1149572" y="884968"/>
                    <a:pt x="1133761" y="984313"/>
                    <a:pt x="1104043" y="1078992"/>
                  </a:cubicBezTo>
                  <a:cubicBezTo>
                    <a:pt x="1088993" y="1126236"/>
                    <a:pt x="1070515" y="1172527"/>
                    <a:pt x="1047464" y="1216438"/>
                  </a:cubicBezTo>
                  <a:lnTo>
                    <a:pt x="1038892" y="1232726"/>
                  </a:lnTo>
                  <a:close/>
                  <a:moveTo>
                    <a:pt x="1291019" y="1083183"/>
                  </a:moveTo>
                  <a:cubicBezTo>
                    <a:pt x="1267492" y="1128617"/>
                    <a:pt x="1239107" y="1171194"/>
                    <a:pt x="1206246" y="1209389"/>
                  </a:cubicBezTo>
                  <a:cubicBezTo>
                    <a:pt x="1202246" y="1214247"/>
                    <a:pt x="1197959" y="1218914"/>
                    <a:pt x="1193673" y="1223486"/>
                  </a:cubicBezTo>
                  <a:cubicBezTo>
                    <a:pt x="1189387" y="1228058"/>
                    <a:pt x="1185101" y="1232726"/>
                    <a:pt x="1180814" y="1237202"/>
                  </a:cubicBezTo>
                  <a:cubicBezTo>
                    <a:pt x="1172147" y="1246251"/>
                    <a:pt x="1162812" y="1254728"/>
                    <a:pt x="1153763" y="1263301"/>
                  </a:cubicBezTo>
                  <a:cubicBezTo>
                    <a:pt x="1144524" y="1271778"/>
                    <a:pt x="1134713" y="1279493"/>
                    <a:pt x="1125093" y="1287399"/>
                  </a:cubicBezTo>
                  <a:cubicBezTo>
                    <a:pt x="1115187" y="1294924"/>
                    <a:pt x="1104995" y="1302258"/>
                    <a:pt x="1094708" y="1309116"/>
                  </a:cubicBezTo>
                  <a:cubicBezTo>
                    <a:pt x="1100995" y="1298258"/>
                    <a:pt x="1107758" y="1288066"/>
                    <a:pt x="1114139" y="1277588"/>
                  </a:cubicBezTo>
                  <a:cubicBezTo>
                    <a:pt x="1120331" y="1266920"/>
                    <a:pt x="1126712" y="1256729"/>
                    <a:pt x="1132808" y="1246156"/>
                  </a:cubicBezTo>
                  <a:cubicBezTo>
                    <a:pt x="1144810" y="1225106"/>
                    <a:pt x="1156335" y="1204151"/>
                    <a:pt x="1166908" y="1182814"/>
                  </a:cubicBezTo>
                  <a:cubicBezTo>
                    <a:pt x="1188149" y="1140238"/>
                    <a:pt x="1206437" y="1096994"/>
                    <a:pt x="1221200" y="1053084"/>
                  </a:cubicBezTo>
                  <a:cubicBezTo>
                    <a:pt x="1251014" y="965359"/>
                    <a:pt x="1266920" y="874871"/>
                    <a:pt x="1267016" y="784384"/>
                  </a:cubicBezTo>
                  <a:cubicBezTo>
                    <a:pt x="1266825" y="693896"/>
                    <a:pt x="1250918" y="603504"/>
                    <a:pt x="1221105" y="515779"/>
                  </a:cubicBezTo>
                  <a:cubicBezTo>
                    <a:pt x="1206341" y="471868"/>
                    <a:pt x="1188053" y="428625"/>
                    <a:pt x="1166813" y="386048"/>
                  </a:cubicBezTo>
                  <a:cubicBezTo>
                    <a:pt x="1156240" y="364712"/>
                    <a:pt x="1144715" y="343757"/>
                    <a:pt x="1132808" y="322612"/>
                  </a:cubicBezTo>
                  <a:cubicBezTo>
                    <a:pt x="1126808" y="312134"/>
                    <a:pt x="1120331" y="301847"/>
                    <a:pt x="1114139" y="291179"/>
                  </a:cubicBezTo>
                  <a:cubicBezTo>
                    <a:pt x="1107758" y="280702"/>
                    <a:pt x="1100995" y="270510"/>
                    <a:pt x="1094708" y="259651"/>
                  </a:cubicBezTo>
                  <a:cubicBezTo>
                    <a:pt x="1104995" y="266605"/>
                    <a:pt x="1115187" y="273844"/>
                    <a:pt x="1125093" y="281368"/>
                  </a:cubicBezTo>
                  <a:cubicBezTo>
                    <a:pt x="1134618" y="289274"/>
                    <a:pt x="1144524" y="297085"/>
                    <a:pt x="1153763" y="305467"/>
                  </a:cubicBezTo>
                  <a:cubicBezTo>
                    <a:pt x="1162907" y="313944"/>
                    <a:pt x="1172147" y="322517"/>
                    <a:pt x="1180910" y="331565"/>
                  </a:cubicBezTo>
                  <a:cubicBezTo>
                    <a:pt x="1185291" y="336042"/>
                    <a:pt x="1189482" y="340709"/>
                    <a:pt x="1193768" y="345281"/>
                  </a:cubicBezTo>
                  <a:cubicBezTo>
                    <a:pt x="1198055" y="349853"/>
                    <a:pt x="1202436" y="354520"/>
                    <a:pt x="1206437" y="359378"/>
                  </a:cubicBezTo>
                  <a:cubicBezTo>
                    <a:pt x="1239393" y="397573"/>
                    <a:pt x="1267778" y="440150"/>
                    <a:pt x="1291304" y="485584"/>
                  </a:cubicBezTo>
                  <a:cubicBezTo>
                    <a:pt x="1338167" y="576548"/>
                    <a:pt x="1364171" y="679990"/>
                    <a:pt x="1364171" y="784193"/>
                  </a:cubicBezTo>
                  <a:cubicBezTo>
                    <a:pt x="1363885" y="888873"/>
                    <a:pt x="1337882" y="992314"/>
                    <a:pt x="1291019" y="1083183"/>
                  </a:cubicBezTo>
                  <a:close/>
                </a:path>
              </a:pathLst>
            </a:custGeom>
            <a:gradFill>
              <a:gsLst>
                <a:gs pos="0">
                  <a:srgbClr val="C00000"/>
                </a:gs>
                <a:gs pos="100000">
                  <a:srgbClr val="FF0000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AAD6D438-690C-708E-334E-74D7C5707F23}"/>
              </a:ext>
            </a:extLst>
          </p:cNvPr>
          <p:cNvGrpSpPr/>
          <p:nvPr/>
        </p:nvGrpSpPr>
        <p:grpSpPr>
          <a:xfrm>
            <a:off x="227013" y="188913"/>
            <a:ext cx="11740554" cy="6480174"/>
            <a:chOff x="207033" y="232914"/>
            <a:chExt cx="11740554" cy="6480174"/>
          </a:xfrm>
          <a:solidFill>
            <a:srgbClr val="FF0103"/>
          </a:solidFill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22F141C4-751E-CAB1-59DA-5C13D0543575}"/>
                </a:ext>
              </a:extLst>
            </p:cNvPr>
            <p:cNvSpPr/>
            <p:nvPr/>
          </p:nvSpPr>
          <p:spPr>
            <a:xfrm>
              <a:off x="207033" y="232914"/>
              <a:ext cx="11740554" cy="2372069"/>
            </a:xfrm>
            <a:custGeom>
              <a:avLst/>
              <a:gdLst>
                <a:gd name="connsiteX0" fmla="*/ 11592625 w 11740554"/>
                <a:gd name="connsiteY0" fmla="*/ 358455 h 2372069"/>
                <a:gd name="connsiteX1" fmla="*/ 11592625 w 11740554"/>
                <a:gd name="connsiteY1" fmla="*/ 360835 h 2372069"/>
                <a:gd name="connsiteX2" fmla="*/ 11589985 w 11740554"/>
                <a:gd name="connsiteY2" fmla="*/ 360835 h 2372069"/>
                <a:gd name="connsiteX3" fmla="*/ 11589985 w 11740554"/>
                <a:gd name="connsiteY3" fmla="*/ 441137 h 2372069"/>
                <a:gd name="connsiteX4" fmla="*/ 11672667 w 11740554"/>
                <a:gd name="connsiteY4" fmla="*/ 441137 h 2372069"/>
                <a:gd name="connsiteX5" fmla="*/ 11672667 w 11740554"/>
                <a:gd name="connsiteY5" fmla="*/ 358455 h 2372069"/>
                <a:gd name="connsiteX6" fmla="*/ 11592625 w 11740554"/>
                <a:gd name="connsiteY6" fmla="*/ 358455 h 2372069"/>
                <a:gd name="connsiteX7" fmla="*/ 67623 w 11740554"/>
                <a:gd name="connsiteY7" fmla="*/ 358455 h 2372069"/>
                <a:gd name="connsiteX8" fmla="*/ 67623 w 11740554"/>
                <a:gd name="connsiteY8" fmla="*/ 441137 h 2372069"/>
                <a:gd name="connsiteX9" fmla="*/ 150303 w 11740554"/>
                <a:gd name="connsiteY9" fmla="*/ 441137 h 2372069"/>
                <a:gd name="connsiteX10" fmla="*/ 150303 w 11740554"/>
                <a:gd name="connsiteY10" fmla="*/ 360835 h 2372069"/>
                <a:gd name="connsiteX11" fmla="*/ 147663 w 11740554"/>
                <a:gd name="connsiteY11" fmla="*/ 360835 h 2372069"/>
                <a:gd name="connsiteX12" fmla="*/ 147663 w 11740554"/>
                <a:gd name="connsiteY12" fmla="*/ 358455 h 2372069"/>
                <a:gd name="connsiteX13" fmla="*/ 67623 w 11740554"/>
                <a:gd name="connsiteY13" fmla="*/ 358455 h 2372069"/>
                <a:gd name="connsiteX14" fmla="*/ 11450249 w 11740554"/>
                <a:gd name="connsiteY14" fmla="*/ 218456 h 2372069"/>
                <a:gd name="connsiteX15" fmla="*/ 11450249 w 11740554"/>
                <a:gd name="connsiteY15" fmla="*/ 293212 h 2372069"/>
                <a:gd name="connsiteX16" fmla="*/ 11522362 w 11740554"/>
                <a:gd name="connsiteY16" fmla="*/ 293212 h 2372069"/>
                <a:gd name="connsiteX17" fmla="*/ 11522362 w 11740554"/>
                <a:gd name="connsiteY17" fmla="*/ 290832 h 2372069"/>
                <a:gd name="connsiteX18" fmla="*/ 11525005 w 11740554"/>
                <a:gd name="connsiteY18" fmla="*/ 290832 h 2372069"/>
                <a:gd name="connsiteX19" fmla="*/ 11525005 w 11740554"/>
                <a:gd name="connsiteY19" fmla="*/ 218456 h 2372069"/>
                <a:gd name="connsiteX20" fmla="*/ 11450249 w 11740554"/>
                <a:gd name="connsiteY20" fmla="*/ 218456 h 2372069"/>
                <a:gd name="connsiteX21" fmla="*/ 215549 w 11740554"/>
                <a:gd name="connsiteY21" fmla="*/ 218456 h 2372069"/>
                <a:gd name="connsiteX22" fmla="*/ 215549 w 11740554"/>
                <a:gd name="connsiteY22" fmla="*/ 290832 h 2372069"/>
                <a:gd name="connsiteX23" fmla="*/ 218192 w 11740554"/>
                <a:gd name="connsiteY23" fmla="*/ 290832 h 2372069"/>
                <a:gd name="connsiteX24" fmla="*/ 218192 w 11740554"/>
                <a:gd name="connsiteY24" fmla="*/ 293212 h 2372069"/>
                <a:gd name="connsiteX25" fmla="*/ 290305 w 11740554"/>
                <a:gd name="connsiteY25" fmla="*/ 293212 h 2372069"/>
                <a:gd name="connsiteX26" fmla="*/ 290305 w 11740554"/>
                <a:gd name="connsiteY26" fmla="*/ 218456 h 2372069"/>
                <a:gd name="connsiteX27" fmla="*/ 215549 w 11740554"/>
                <a:gd name="connsiteY27" fmla="*/ 218456 h 2372069"/>
                <a:gd name="connsiteX28" fmla="*/ 11589985 w 11740554"/>
                <a:gd name="connsiteY28" fmla="*/ 67623 h 2372069"/>
                <a:gd name="connsiteX29" fmla="*/ 11589985 w 11740554"/>
                <a:gd name="connsiteY29" fmla="*/ 150303 h 2372069"/>
                <a:gd name="connsiteX30" fmla="*/ 11672667 w 11740554"/>
                <a:gd name="connsiteY30" fmla="*/ 150303 h 2372069"/>
                <a:gd name="connsiteX31" fmla="*/ 11672667 w 11740554"/>
                <a:gd name="connsiteY31" fmla="*/ 67623 h 2372069"/>
                <a:gd name="connsiteX32" fmla="*/ 11589985 w 11740554"/>
                <a:gd name="connsiteY32" fmla="*/ 67623 h 2372069"/>
                <a:gd name="connsiteX33" fmla="*/ 11303906 w 11740554"/>
                <a:gd name="connsiteY33" fmla="*/ 67623 h 2372069"/>
                <a:gd name="connsiteX34" fmla="*/ 11303906 w 11740554"/>
                <a:gd name="connsiteY34" fmla="*/ 150303 h 2372069"/>
                <a:gd name="connsiteX35" fmla="*/ 11386589 w 11740554"/>
                <a:gd name="connsiteY35" fmla="*/ 150303 h 2372069"/>
                <a:gd name="connsiteX36" fmla="*/ 11386589 w 11740554"/>
                <a:gd name="connsiteY36" fmla="*/ 67623 h 2372069"/>
                <a:gd name="connsiteX37" fmla="*/ 11303906 w 11740554"/>
                <a:gd name="connsiteY37" fmla="*/ 67623 h 2372069"/>
                <a:gd name="connsiteX38" fmla="*/ 353965 w 11740554"/>
                <a:gd name="connsiteY38" fmla="*/ 67623 h 2372069"/>
                <a:gd name="connsiteX39" fmla="*/ 353965 w 11740554"/>
                <a:gd name="connsiteY39" fmla="*/ 150303 h 2372069"/>
                <a:gd name="connsiteX40" fmla="*/ 436645 w 11740554"/>
                <a:gd name="connsiteY40" fmla="*/ 150303 h 2372069"/>
                <a:gd name="connsiteX41" fmla="*/ 436645 w 11740554"/>
                <a:gd name="connsiteY41" fmla="*/ 67623 h 2372069"/>
                <a:gd name="connsiteX42" fmla="*/ 353965 w 11740554"/>
                <a:gd name="connsiteY42" fmla="*/ 67623 h 2372069"/>
                <a:gd name="connsiteX43" fmla="*/ 67623 w 11740554"/>
                <a:gd name="connsiteY43" fmla="*/ 67623 h 2372069"/>
                <a:gd name="connsiteX44" fmla="*/ 67623 w 11740554"/>
                <a:gd name="connsiteY44" fmla="*/ 150303 h 2372069"/>
                <a:gd name="connsiteX45" fmla="*/ 150303 w 11740554"/>
                <a:gd name="connsiteY45" fmla="*/ 150303 h 2372069"/>
                <a:gd name="connsiteX46" fmla="*/ 150303 w 11740554"/>
                <a:gd name="connsiteY46" fmla="*/ 67623 h 2372069"/>
                <a:gd name="connsiteX47" fmla="*/ 67623 w 11740554"/>
                <a:gd name="connsiteY47" fmla="*/ 67623 h 2372069"/>
                <a:gd name="connsiteX48" fmla="*/ 0 w 11740554"/>
                <a:gd name="connsiteY48" fmla="*/ 0 h 2372069"/>
                <a:gd name="connsiteX49" fmla="*/ 217926 w 11740554"/>
                <a:gd name="connsiteY49" fmla="*/ 0 h 2372069"/>
                <a:gd name="connsiteX50" fmla="*/ 217926 w 11740554"/>
                <a:gd name="connsiteY50" fmla="*/ 150832 h 2372069"/>
                <a:gd name="connsiteX51" fmla="*/ 286079 w 11740554"/>
                <a:gd name="connsiteY51" fmla="*/ 150832 h 2372069"/>
                <a:gd name="connsiteX52" fmla="*/ 286079 w 11740554"/>
                <a:gd name="connsiteY52" fmla="*/ 0 h 2372069"/>
                <a:gd name="connsiteX53" fmla="*/ 11454212 w 11740554"/>
                <a:gd name="connsiteY53" fmla="*/ 0 h 2372069"/>
                <a:gd name="connsiteX54" fmla="*/ 11454212 w 11740554"/>
                <a:gd name="connsiteY54" fmla="*/ 150832 h 2372069"/>
                <a:gd name="connsiteX55" fmla="*/ 11522362 w 11740554"/>
                <a:gd name="connsiteY55" fmla="*/ 150832 h 2372069"/>
                <a:gd name="connsiteX56" fmla="*/ 11522362 w 11740554"/>
                <a:gd name="connsiteY56" fmla="*/ 0 h 2372069"/>
                <a:gd name="connsiteX57" fmla="*/ 11740554 w 11740554"/>
                <a:gd name="connsiteY57" fmla="*/ 0 h 2372069"/>
                <a:gd name="connsiteX58" fmla="*/ 11740554 w 11740554"/>
                <a:gd name="connsiteY58" fmla="*/ 217926 h 2372069"/>
                <a:gd name="connsiteX59" fmla="*/ 11592891 w 11740554"/>
                <a:gd name="connsiteY59" fmla="*/ 217926 h 2372069"/>
                <a:gd name="connsiteX60" fmla="*/ 11592891 w 11740554"/>
                <a:gd name="connsiteY60" fmla="*/ 290832 h 2372069"/>
                <a:gd name="connsiteX61" fmla="*/ 11740554 w 11740554"/>
                <a:gd name="connsiteY61" fmla="*/ 290832 h 2372069"/>
                <a:gd name="connsiteX62" fmla="*/ 11740554 w 11740554"/>
                <a:gd name="connsiteY62" fmla="*/ 2350374 h 2372069"/>
                <a:gd name="connsiteX63" fmla="*/ 11702141 w 11740554"/>
                <a:gd name="connsiteY63" fmla="*/ 2338450 h 2372069"/>
                <a:gd name="connsiteX64" fmla="*/ 11672667 w 11740554"/>
                <a:gd name="connsiteY64" fmla="*/ 2335479 h 2372069"/>
                <a:gd name="connsiteX65" fmla="*/ 11672667 w 11740554"/>
                <a:gd name="connsiteY65" fmla="*/ 508761 h 2372069"/>
                <a:gd name="connsiteX66" fmla="*/ 11522098 w 11740554"/>
                <a:gd name="connsiteY66" fmla="*/ 508761 h 2372069"/>
                <a:gd name="connsiteX67" fmla="*/ 11522098 w 11740554"/>
                <a:gd name="connsiteY67" fmla="*/ 360835 h 2372069"/>
                <a:gd name="connsiteX68" fmla="*/ 11382362 w 11740554"/>
                <a:gd name="connsiteY68" fmla="*/ 360835 h 2372069"/>
                <a:gd name="connsiteX69" fmla="*/ 11382362 w 11740554"/>
                <a:gd name="connsiteY69" fmla="*/ 217926 h 2372069"/>
                <a:gd name="connsiteX70" fmla="*/ 11236020 w 11740554"/>
                <a:gd name="connsiteY70" fmla="*/ 217926 h 2372069"/>
                <a:gd name="connsiteX71" fmla="*/ 11236020 w 11740554"/>
                <a:gd name="connsiteY71" fmla="*/ 67623 h 2372069"/>
                <a:gd name="connsiteX72" fmla="*/ 504004 w 11740554"/>
                <a:gd name="connsiteY72" fmla="*/ 67623 h 2372069"/>
                <a:gd name="connsiteX73" fmla="*/ 504004 w 11740554"/>
                <a:gd name="connsiteY73" fmla="*/ 217926 h 2372069"/>
                <a:gd name="connsiteX74" fmla="*/ 357665 w 11740554"/>
                <a:gd name="connsiteY74" fmla="*/ 217926 h 2372069"/>
                <a:gd name="connsiteX75" fmla="*/ 357665 w 11740554"/>
                <a:gd name="connsiteY75" fmla="*/ 360835 h 2372069"/>
                <a:gd name="connsiteX76" fmla="*/ 217926 w 11740554"/>
                <a:gd name="connsiteY76" fmla="*/ 360835 h 2372069"/>
                <a:gd name="connsiteX77" fmla="*/ 217926 w 11740554"/>
                <a:gd name="connsiteY77" fmla="*/ 508761 h 2372069"/>
                <a:gd name="connsiteX78" fmla="*/ 67623 w 11740554"/>
                <a:gd name="connsiteY78" fmla="*/ 508761 h 2372069"/>
                <a:gd name="connsiteX79" fmla="*/ 67623 w 11740554"/>
                <a:gd name="connsiteY79" fmla="*/ 2348126 h 2372069"/>
                <a:gd name="connsiteX80" fmla="*/ 12702 w 11740554"/>
                <a:gd name="connsiteY80" fmla="*/ 2365175 h 2372069"/>
                <a:gd name="connsiteX81" fmla="*/ 0 w 11740554"/>
                <a:gd name="connsiteY81" fmla="*/ 2372069 h 2372069"/>
                <a:gd name="connsiteX82" fmla="*/ 0 w 11740554"/>
                <a:gd name="connsiteY82" fmla="*/ 290569 h 2372069"/>
                <a:gd name="connsiteX83" fmla="*/ 147663 w 11740554"/>
                <a:gd name="connsiteY83" fmla="*/ 290569 h 2372069"/>
                <a:gd name="connsiteX84" fmla="*/ 147663 w 11740554"/>
                <a:gd name="connsiteY84" fmla="*/ 217926 h 2372069"/>
                <a:gd name="connsiteX85" fmla="*/ 0 w 11740554"/>
                <a:gd name="connsiteY85" fmla="*/ 217926 h 2372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11740554" h="2372069">
                  <a:moveTo>
                    <a:pt x="11592625" y="358455"/>
                  </a:moveTo>
                  <a:lnTo>
                    <a:pt x="11592625" y="360835"/>
                  </a:lnTo>
                  <a:lnTo>
                    <a:pt x="11589985" y="360835"/>
                  </a:lnTo>
                  <a:cubicBezTo>
                    <a:pt x="11589985" y="388834"/>
                    <a:pt x="11589985" y="413136"/>
                    <a:pt x="11589985" y="441137"/>
                  </a:cubicBezTo>
                  <a:cubicBezTo>
                    <a:pt x="11618777" y="441137"/>
                    <a:pt x="11643872" y="441137"/>
                    <a:pt x="11672667" y="441137"/>
                  </a:cubicBezTo>
                  <a:cubicBezTo>
                    <a:pt x="11672667" y="412343"/>
                    <a:pt x="11672667" y="387250"/>
                    <a:pt x="11672667" y="358455"/>
                  </a:cubicBezTo>
                  <a:cubicBezTo>
                    <a:pt x="11644665" y="358455"/>
                    <a:pt x="11620627" y="358455"/>
                    <a:pt x="11592625" y="358455"/>
                  </a:cubicBezTo>
                  <a:close/>
                  <a:moveTo>
                    <a:pt x="67623" y="358455"/>
                  </a:moveTo>
                  <a:cubicBezTo>
                    <a:pt x="67623" y="387250"/>
                    <a:pt x="67623" y="412343"/>
                    <a:pt x="67623" y="441137"/>
                  </a:cubicBezTo>
                  <a:cubicBezTo>
                    <a:pt x="96415" y="441137"/>
                    <a:pt x="121511" y="441137"/>
                    <a:pt x="150303" y="441137"/>
                  </a:cubicBezTo>
                  <a:cubicBezTo>
                    <a:pt x="150303" y="413136"/>
                    <a:pt x="150303" y="388834"/>
                    <a:pt x="150303" y="360835"/>
                  </a:cubicBezTo>
                  <a:lnTo>
                    <a:pt x="147663" y="360835"/>
                  </a:lnTo>
                  <a:lnTo>
                    <a:pt x="147663" y="358455"/>
                  </a:lnTo>
                  <a:cubicBezTo>
                    <a:pt x="119927" y="358455"/>
                    <a:pt x="95625" y="358455"/>
                    <a:pt x="67623" y="358455"/>
                  </a:cubicBezTo>
                  <a:close/>
                  <a:moveTo>
                    <a:pt x="11450249" y="218456"/>
                  </a:moveTo>
                  <a:cubicBezTo>
                    <a:pt x="11450249" y="245664"/>
                    <a:pt x="11450249" y="266267"/>
                    <a:pt x="11450249" y="293212"/>
                  </a:cubicBezTo>
                  <a:cubicBezTo>
                    <a:pt x="11476401" y="293212"/>
                    <a:pt x="11496740" y="293212"/>
                    <a:pt x="11522362" y="293212"/>
                  </a:cubicBezTo>
                  <a:lnTo>
                    <a:pt x="11522362" y="290832"/>
                  </a:lnTo>
                  <a:lnTo>
                    <a:pt x="11525005" y="290832"/>
                  </a:lnTo>
                  <a:cubicBezTo>
                    <a:pt x="11525005" y="264946"/>
                    <a:pt x="11525005" y="244607"/>
                    <a:pt x="11525005" y="218456"/>
                  </a:cubicBezTo>
                  <a:cubicBezTo>
                    <a:pt x="11497796" y="218456"/>
                    <a:pt x="11477191" y="218456"/>
                    <a:pt x="11450249" y="218456"/>
                  </a:cubicBezTo>
                  <a:close/>
                  <a:moveTo>
                    <a:pt x="215549" y="218456"/>
                  </a:moveTo>
                  <a:cubicBezTo>
                    <a:pt x="215549" y="244871"/>
                    <a:pt x="215549" y="264946"/>
                    <a:pt x="215549" y="290832"/>
                  </a:cubicBezTo>
                  <a:lnTo>
                    <a:pt x="218192" y="290832"/>
                  </a:lnTo>
                  <a:lnTo>
                    <a:pt x="218192" y="293212"/>
                  </a:lnTo>
                  <a:cubicBezTo>
                    <a:pt x="244078" y="293212"/>
                    <a:pt x="264153" y="293212"/>
                    <a:pt x="290305" y="293212"/>
                  </a:cubicBezTo>
                  <a:cubicBezTo>
                    <a:pt x="290305" y="266267"/>
                    <a:pt x="290305" y="245664"/>
                    <a:pt x="290305" y="218456"/>
                  </a:cubicBezTo>
                  <a:cubicBezTo>
                    <a:pt x="263097" y="218456"/>
                    <a:pt x="242494" y="218456"/>
                    <a:pt x="215549" y="218456"/>
                  </a:cubicBezTo>
                  <a:close/>
                  <a:moveTo>
                    <a:pt x="11589985" y="67623"/>
                  </a:moveTo>
                  <a:cubicBezTo>
                    <a:pt x="11589985" y="96415"/>
                    <a:pt x="11589985" y="121511"/>
                    <a:pt x="11589985" y="150303"/>
                  </a:cubicBezTo>
                  <a:cubicBezTo>
                    <a:pt x="11618777" y="150303"/>
                    <a:pt x="11643872" y="150303"/>
                    <a:pt x="11672667" y="150303"/>
                  </a:cubicBezTo>
                  <a:cubicBezTo>
                    <a:pt x="11672667" y="121511"/>
                    <a:pt x="11672667" y="96415"/>
                    <a:pt x="11672667" y="67623"/>
                  </a:cubicBezTo>
                  <a:cubicBezTo>
                    <a:pt x="11643872" y="67623"/>
                    <a:pt x="11618777" y="67623"/>
                    <a:pt x="11589985" y="67623"/>
                  </a:cubicBezTo>
                  <a:close/>
                  <a:moveTo>
                    <a:pt x="11303906" y="67623"/>
                  </a:moveTo>
                  <a:cubicBezTo>
                    <a:pt x="11303906" y="96415"/>
                    <a:pt x="11303906" y="121511"/>
                    <a:pt x="11303906" y="150303"/>
                  </a:cubicBezTo>
                  <a:cubicBezTo>
                    <a:pt x="11332701" y="150303"/>
                    <a:pt x="11357794" y="150303"/>
                    <a:pt x="11386589" y="150303"/>
                  </a:cubicBezTo>
                  <a:cubicBezTo>
                    <a:pt x="11386589" y="121511"/>
                    <a:pt x="11386589" y="96415"/>
                    <a:pt x="11386589" y="67623"/>
                  </a:cubicBezTo>
                  <a:cubicBezTo>
                    <a:pt x="11357794" y="67623"/>
                    <a:pt x="11332701" y="67623"/>
                    <a:pt x="11303906" y="67623"/>
                  </a:cubicBezTo>
                  <a:close/>
                  <a:moveTo>
                    <a:pt x="353965" y="67623"/>
                  </a:moveTo>
                  <a:cubicBezTo>
                    <a:pt x="353965" y="96415"/>
                    <a:pt x="353965" y="121511"/>
                    <a:pt x="353965" y="150303"/>
                  </a:cubicBezTo>
                  <a:cubicBezTo>
                    <a:pt x="382757" y="150303"/>
                    <a:pt x="407853" y="150303"/>
                    <a:pt x="436645" y="150303"/>
                  </a:cubicBezTo>
                  <a:cubicBezTo>
                    <a:pt x="436645" y="121511"/>
                    <a:pt x="436645" y="96415"/>
                    <a:pt x="436645" y="67623"/>
                  </a:cubicBezTo>
                  <a:cubicBezTo>
                    <a:pt x="407853" y="67623"/>
                    <a:pt x="382757" y="67623"/>
                    <a:pt x="353965" y="67623"/>
                  </a:cubicBezTo>
                  <a:close/>
                  <a:moveTo>
                    <a:pt x="67623" y="67623"/>
                  </a:moveTo>
                  <a:cubicBezTo>
                    <a:pt x="67623" y="96415"/>
                    <a:pt x="67623" y="121511"/>
                    <a:pt x="67623" y="150303"/>
                  </a:cubicBezTo>
                  <a:cubicBezTo>
                    <a:pt x="96415" y="150303"/>
                    <a:pt x="121511" y="150303"/>
                    <a:pt x="150303" y="150303"/>
                  </a:cubicBezTo>
                  <a:cubicBezTo>
                    <a:pt x="150303" y="121511"/>
                    <a:pt x="150303" y="96415"/>
                    <a:pt x="150303" y="67623"/>
                  </a:cubicBezTo>
                  <a:cubicBezTo>
                    <a:pt x="121511" y="67623"/>
                    <a:pt x="96415" y="67623"/>
                    <a:pt x="67623" y="67623"/>
                  </a:cubicBezTo>
                  <a:close/>
                  <a:moveTo>
                    <a:pt x="0" y="0"/>
                  </a:moveTo>
                  <a:lnTo>
                    <a:pt x="217926" y="0"/>
                  </a:lnTo>
                  <a:lnTo>
                    <a:pt x="217926" y="150832"/>
                  </a:lnTo>
                  <a:lnTo>
                    <a:pt x="286079" y="150832"/>
                  </a:lnTo>
                  <a:lnTo>
                    <a:pt x="286079" y="0"/>
                  </a:lnTo>
                  <a:lnTo>
                    <a:pt x="11454212" y="0"/>
                  </a:lnTo>
                  <a:lnTo>
                    <a:pt x="11454212" y="150832"/>
                  </a:lnTo>
                  <a:lnTo>
                    <a:pt x="11522362" y="150832"/>
                  </a:lnTo>
                  <a:lnTo>
                    <a:pt x="11522362" y="0"/>
                  </a:lnTo>
                  <a:lnTo>
                    <a:pt x="11740554" y="0"/>
                  </a:lnTo>
                  <a:lnTo>
                    <a:pt x="11740554" y="217926"/>
                  </a:lnTo>
                  <a:lnTo>
                    <a:pt x="11592891" y="217926"/>
                  </a:lnTo>
                  <a:lnTo>
                    <a:pt x="11592891" y="290832"/>
                  </a:lnTo>
                  <a:lnTo>
                    <a:pt x="11740554" y="290832"/>
                  </a:lnTo>
                  <a:lnTo>
                    <a:pt x="11740554" y="2350374"/>
                  </a:lnTo>
                  <a:lnTo>
                    <a:pt x="11702141" y="2338450"/>
                  </a:lnTo>
                  <a:lnTo>
                    <a:pt x="11672667" y="2335479"/>
                  </a:lnTo>
                  <a:lnTo>
                    <a:pt x="11672667" y="508761"/>
                  </a:lnTo>
                  <a:lnTo>
                    <a:pt x="11522098" y="508761"/>
                  </a:lnTo>
                  <a:lnTo>
                    <a:pt x="11522098" y="360835"/>
                  </a:lnTo>
                  <a:lnTo>
                    <a:pt x="11382362" y="360835"/>
                  </a:lnTo>
                  <a:lnTo>
                    <a:pt x="11382362" y="217926"/>
                  </a:lnTo>
                  <a:lnTo>
                    <a:pt x="11236020" y="217926"/>
                  </a:lnTo>
                  <a:lnTo>
                    <a:pt x="11236020" y="67623"/>
                  </a:lnTo>
                  <a:lnTo>
                    <a:pt x="504004" y="67623"/>
                  </a:lnTo>
                  <a:lnTo>
                    <a:pt x="504004" y="217926"/>
                  </a:lnTo>
                  <a:lnTo>
                    <a:pt x="357665" y="217926"/>
                  </a:lnTo>
                  <a:lnTo>
                    <a:pt x="357665" y="360835"/>
                  </a:lnTo>
                  <a:lnTo>
                    <a:pt x="217926" y="360835"/>
                  </a:lnTo>
                  <a:lnTo>
                    <a:pt x="217926" y="508761"/>
                  </a:lnTo>
                  <a:lnTo>
                    <a:pt x="67623" y="508761"/>
                  </a:lnTo>
                  <a:lnTo>
                    <a:pt x="67623" y="2348126"/>
                  </a:lnTo>
                  <a:lnTo>
                    <a:pt x="12702" y="2365175"/>
                  </a:lnTo>
                  <a:lnTo>
                    <a:pt x="0" y="2372069"/>
                  </a:lnTo>
                  <a:lnTo>
                    <a:pt x="0" y="290569"/>
                  </a:lnTo>
                  <a:lnTo>
                    <a:pt x="147663" y="290569"/>
                  </a:lnTo>
                  <a:lnTo>
                    <a:pt x="147663" y="217926"/>
                  </a:lnTo>
                  <a:lnTo>
                    <a:pt x="0" y="21792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63CAA247-59DA-ED24-4B61-BD962762A2FD}"/>
                </a:ext>
              </a:extLst>
            </p:cNvPr>
            <p:cNvSpPr/>
            <p:nvPr/>
          </p:nvSpPr>
          <p:spPr>
            <a:xfrm>
              <a:off x="207033" y="4107907"/>
              <a:ext cx="11740554" cy="2605181"/>
            </a:xfrm>
            <a:custGeom>
              <a:avLst/>
              <a:gdLst>
                <a:gd name="connsiteX0" fmla="*/ 11589985 w 11740554"/>
                <a:gd name="connsiteY0" fmla="*/ 2455142 h 2605181"/>
                <a:gd name="connsiteX1" fmla="*/ 11589985 w 11740554"/>
                <a:gd name="connsiteY1" fmla="*/ 2537821 h 2605181"/>
                <a:gd name="connsiteX2" fmla="*/ 11672667 w 11740554"/>
                <a:gd name="connsiteY2" fmla="*/ 2537821 h 2605181"/>
                <a:gd name="connsiteX3" fmla="*/ 11672667 w 11740554"/>
                <a:gd name="connsiteY3" fmla="*/ 2455142 h 2605181"/>
                <a:gd name="connsiteX4" fmla="*/ 11589985 w 11740554"/>
                <a:gd name="connsiteY4" fmla="*/ 2455142 h 2605181"/>
                <a:gd name="connsiteX5" fmla="*/ 11303906 w 11740554"/>
                <a:gd name="connsiteY5" fmla="*/ 2455142 h 2605181"/>
                <a:gd name="connsiteX6" fmla="*/ 11303906 w 11740554"/>
                <a:gd name="connsiteY6" fmla="*/ 2537821 h 2605181"/>
                <a:gd name="connsiteX7" fmla="*/ 11386589 w 11740554"/>
                <a:gd name="connsiteY7" fmla="*/ 2537821 h 2605181"/>
                <a:gd name="connsiteX8" fmla="*/ 11386589 w 11740554"/>
                <a:gd name="connsiteY8" fmla="*/ 2455142 h 2605181"/>
                <a:gd name="connsiteX9" fmla="*/ 11303906 w 11740554"/>
                <a:gd name="connsiteY9" fmla="*/ 2455142 h 2605181"/>
                <a:gd name="connsiteX10" fmla="*/ 353965 w 11740554"/>
                <a:gd name="connsiteY10" fmla="*/ 2455142 h 2605181"/>
                <a:gd name="connsiteX11" fmla="*/ 353965 w 11740554"/>
                <a:gd name="connsiteY11" fmla="*/ 2537821 h 2605181"/>
                <a:gd name="connsiteX12" fmla="*/ 436645 w 11740554"/>
                <a:gd name="connsiteY12" fmla="*/ 2537821 h 2605181"/>
                <a:gd name="connsiteX13" fmla="*/ 436645 w 11740554"/>
                <a:gd name="connsiteY13" fmla="*/ 2455142 h 2605181"/>
                <a:gd name="connsiteX14" fmla="*/ 353965 w 11740554"/>
                <a:gd name="connsiteY14" fmla="*/ 2455142 h 2605181"/>
                <a:gd name="connsiteX15" fmla="*/ 67623 w 11740554"/>
                <a:gd name="connsiteY15" fmla="*/ 2455142 h 2605181"/>
                <a:gd name="connsiteX16" fmla="*/ 67623 w 11740554"/>
                <a:gd name="connsiteY16" fmla="*/ 2537821 h 2605181"/>
                <a:gd name="connsiteX17" fmla="*/ 150303 w 11740554"/>
                <a:gd name="connsiteY17" fmla="*/ 2537821 h 2605181"/>
                <a:gd name="connsiteX18" fmla="*/ 150303 w 11740554"/>
                <a:gd name="connsiteY18" fmla="*/ 2455142 h 2605181"/>
                <a:gd name="connsiteX19" fmla="*/ 67623 w 11740554"/>
                <a:gd name="connsiteY19" fmla="*/ 2455142 h 2605181"/>
                <a:gd name="connsiteX20" fmla="*/ 217926 w 11740554"/>
                <a:gd name="connsiteY20" fmla="*/ 2312499 h 2605181"/>
                <a:gd name="connsiteX21" fmla="*/ 217926 w 11740554"/>
                <a:gd name="connsiteY21" fmla="*/ 2314876 h 2605181"/>
                <a:gd name="connsiteX22" fmla="*/ 215286 w 11740554"/>
                <a:gd name="connsiteY22" fmla="*/ 2314876 h 2605181"/>
                <a:gd name="connsiteX23" fmla="*/ 215286 w 11740554"/>
                <a:gd name="connsiteY23" fmla="*/ 2387255 h 2605181"/>
                <a:gd name="connsiteX24" fmla="*/ 290039 w 11740554"/>
                <a:gd name="connsiteY24" fmla="*/ 2387255 h 2605181"/>
                <a:gd name="connsiteX25" fmla="*/ 290039 w 11740554"/>
                <a:gd name="connsiteY25" fmla="*/ 2312499 h 2605181"/>
                <a:gd name="connsiteX26" fmla="*/ 217926 w 11740554"/>
                <a:gd name="connsiteY26" fmla="*/ 2312499 h 2605181"/>
                <a:gd name="connsiteX27" fmla="*/ 11450249 w 11740554"/>
                <a:gd name="connsiteY27" fmla="*/ 2312236 h 2605181"/>
                <a:gd name="connsiteX28" fmla="*/ 11450249 w 11740554"/>
                <a:gd name="connsiteY28" fmla="*/ 2386989 h 2605181"/>
                <a:gd name="connsiteX29" fmla="*/ 11525005 w 11740554"/>
                <a:gd name="connsiteY29" fmla="*/ 2386989 h 2605181"/>
                <a:gd name="connsiteX30" fmla="*/ 11525005 w 11740554"/>
                <a:gd name="connsiteY30" fmla="*/ 2314612 h 2605181"/>
                <a:gd name="connsiteX31" fmla="*/ 11522362 w 11740554"/>
                <a:gd name="connsiteY31" fmla="*/ 2314612 h 2605181"/>
                <a:gd name="connsiteX32" fmla="*/ 11522362 w 11740554"/>
                <a:gd name="connsiteY32" fmla="*/ 2312236 h 2605181"/>
                <a:gd name="connsiteX33" fmla="*/ 11450249 w 11740554"/>
                <a:gd name="connsiteY33" fmla="*/ 2312236 h 2605181"/>
                <a:gd name="connsiteX34" fmla="*/ 11589985 w 11740554"/>
                <a:gd name="connsiteY34" fmla="*/ 2164310 h 2605181"/>
                <a:gd name="connsiteX35" fmla="*/ 11589985 w 11740554"/>
                <a:gd name="connsiteY35" fmla="*/ 2244612 h 2605181"/>
                <a:gd name="connsiteX36" fmla="*/ 11592625 w 11740554"/>
                <a:gd name="connsiteY36" fmla="*/ 2244612 h 2605181"/>
                <a:gd name="connsiteX37" fmla="*/ 11592625 w 11740554"/>
                <a:gd name="connsiteY37" fmla="*/ 2246989 h 2605181"/>
                <a:gd name="connsiteX38" fmla="*/ 11672667 w 11740554"/>
                <a:gd name="connsiteY38" fmla="*/ 2246989 h 2605181"/>
                <a:gd name="connsiteX39" fmla="*/ 11672667 w 11740554"/>
                <a:gd name="connsiteY39" fmla="*/ 2164310 h 2605181"/>
                <a:gd name="connsiteX40" fmla="*/ 11589985 w 11740554"/>
                <a:gd name="connsiteY40" fmla="*/ 2164310 h 2605181"/>
                <a:gd name="connsiteX41" fmla="*/ 67623 w 11740554"/>
                <a:gd name="connsiteY41" fmla="*/ 2164310 h 2605181"/>
                <a:gd name="connsiteX42" fmla="*/ 67623 w 11740554"/>
                <a:gd name="connsiteY42" fmla="*/ 2246989 h 2605181"/>
                <a:gd name="connsiteX43" fmla="*/ 147663 w 11740554"/>
                <a:gd name="connsiteY43" fmla="*/ 2246989 h 2605181"/>
                <a:gd name="connsiteX44" fmla="*/ 147663 w 11740554"/>
                <a:gd name="connsiteY44" fmla="*/ 2244612 h 2605181"/>
                <a:gd name="connsiteX45" fmla="*/ 150303 w 11740554"/>
                <a:gd name="connsiteY45" fmla="*/ 2244612 h 2605181"/>
                <a:gd name="connsiteX46" fmla="*/ 150303 w 11740554"/>
                <a:gd name="connsiteY46" fmla="*/ 2164310 h 2605181"/>
                <a:gd name="connsiteX47" fmla="*/ 67623 w 11740554"/>
                <a:gd name="connsiteY47" fmla="*/ 2164310 h 2605181"/>
                <a:gd name="connsiteX48" fmla="*/ 0 w 11740554"/>
                <a:gd name="connsiteY48" fmla="*/ 0 h 2605181"/>
                <a:gd name="connsiteX49" fmla="*/ 67623 w 11740554"/>
                <a:gd name="connsiteY49" fmla="*/ 0 h 2605181"/>
                <a:gd name="connsiteX50" fmla="*/ 67623 w 11740554"/>
                <a:gd name="connsiteY50" fmla="*/ 2096687 h 2605181"/>
                <a:gd name="connsiteX51" fmla="*/ 217926 w 11740554"/>
                <a:gd name="connsiteY51" fmla="*/ 2096687 h 2605181"/>
                <a:gd name="connsiteX52" fmla="*/ 217926 w 11740554"/>
                <a:gd name="connsiteY52" fmla="*/ 2244612 h 2605181"/>
                <a:gd name="connsiteX53" fmla="*/ 357928 w 11740554"/>
                <a:gd name="connsiteY53" fmla="*/ 2244612 h 2605181"/>
                <a:gd name="connsiteX54" fmla="*/ 357928 w 11740554"/>
                <a:gd name="connsiteY54" fmla="*/ 2387519 h 2605181"/>
                <a:gd name="connsiteX55" fmla="*/ 504268 w 11740554"/>
                <a:gd name="connsiteY55" fmla="*/ 2387519 h 2605181"/>
                <a:gd name="connsiteX56" fmla="*/ 504268 w 11740554"/>
                <a:gd name="connsiteY56" fmla="*/ 2537821 h 2605181"/>
                <a:gd name="connsiteX57" fmla="*/ 11236283 w 11740554"/>
                <a:gd name="connsiteY57" fmla="*/ 2537821 h 2605181"/>
                <a:gd name="connsiteX58" fmla="*/ 11236283 w 11740554"/>
                <a:gd name="connsiteY58" fmla="*/ 2387519 h 2605181"/>
                <a:gd name="connsiteX59" fmla="*/ 11382626 w 11740554"/>
                <a:gd name="connsiteY59" fmla="*/ 2387519 h 2605181"/>
                <a:gd name="connsiteX60" fmla="*/ 11382626 w 11740554"/>
                <a:gd name="connsiteY60" fmla="*/ 2244612 h 2605181"/>
                <a:gd name="connsiteX61" fmla="*/ 11522362 w 11740554"/>
                <a:gd name="connsiteY61" fmla="*/ 2244612 h 2605181"/>
                <a:gd name="connsiteX62" fmla="*/ 11522362 w 11740554"/>
                <a:gd name="connsiteY62" fmla="*/ 2096687 h 2605181"/>
                <a:gd name="connsiteX63" fmla="*/ 11672667 w 11740554"/>
                <a:gd name="connsiteY63" fmla="*/ 2096687 h 2605181"/>
                <a:gd name="connsiteX64" fmla="*/ 11672667 w 11740554"/>
                <a:gd name="connsiteY64" fmla="*/ 0 h 2605181"/>
                <a:gd name="connsiteX65" fmla="*/ 11740554 w 11740554"/>
                <a:gd name="connsiteY65" fmla="*/ 0 h 2605181"/>
                <a:gd name="connsiteX66" fmla="*/ 11740554 w 11740554"/>
                <a:gd name="connsiteY66" fmla="*/ 2314612 h 2605181"/>
                <a:gd name="connsiteX67" fmla="*/ 11592891 w 11740554"/>
                <a:gd name="connsiteY67" fmla="*/ 2314612 h 2605181"/>
                <a:gd name="connsiteX68" fmla="*/ 11592891 w 11740554"/>
                <a:gd name="connsiteY68" fmla="*/ 2387255 h 2605181"/>
                <a:gd name="connsiteX69" fmla="*/ 11740554 w 11740554"/>
                <a:gd name="connsiteY69" fmla="*/ 2387255 h 2605181"/>
                <a:gd name="connsiteX70" fmla="*/ 11740554 w 11740554"/>
                <a:gd name="connsiteY70" fmla="*/ 2605181 h 2605181"/>
                <a:gd name="connsiteX71" fmla="*/ 11522362 w 11740554"/>
                <a:gd name="connsiteY71" fmla="*/ 2605181 h 2605181"/>
                <a:gd name="connsiteX72" fmla="*/ 11522362 w 11740554"/>
                <a:gd name="connsiteY72" fmla="*/ 2454349 h 2605181"/>
                <a:gd name="connsiteX73" fmla="*/ 11454212 w 11740554"/>
                <a:gd name="connsiteY73" fmla="*/ 2454349 h 2605181"/>
                <a:gd name="connsiteX74" fmla="*/ 11454212 w 11740554"/>
                <a:gd name="connsiteY74" fmla="*/ 2605181 h 2605181"/>
                <a:gd name="connsiteX75" fmla="*/ 286079 w 11740554"/>
                <a:gd name="connsiteY75" fmla="*/ 2605181 h 2605181"/>
                <a:gd name="connsiteX76" fmla="*/ 286079 w 11740554"/>
                <a:gd name="connsiteY76" fmla="*/ 2454349 h 2605181"/>
                <a:gd name="connsiteX77" fmla="*/ 217926 w 11740554"/>
                <a:gd name="connsiteY77" fmla="*/ 2454349 h 2605181"/>
                <a:gd name="connsiteX78" fmla="*/ 217926 w 11740554"/>
                <a:gd name="connsiteY78" fmla="*/ 2605181 h 2605181"/>
                <a:gd name="connsiteX79" fmla="*/ 0 w 11740554"/>
                <a:gd name="connsiteY79" fmla="*/ 2605181 h 2605181"/>
                <a:gd name="connsiteX80" fmla="*/ 0 w 11740554"/>
                <a:gd name="connsiteY80" fmla="*/ 2387255 h 2605181"/>
                <a:gd name="connsiteX81" fmla="*/ 147663 w 11740554"/>
                <a:gd name="connsiteY81" fmla="*/ 2387255 h 2605181"/>
                <a:gd name="connsiteX82" fmla="*/ 147663 w 11740554"/>
                <a:gd name="connsiteY82" fmla="*/ 2314612 h 2605181"/>
                <a:gd name="connsiteX83" fmla="*/ 0 w 11740554"/>
                <a:gd name="connsiteY83" fmla="*/ 2314612 h 2605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11740554" h="2605181">
                  <a:moveTo>
                    <a:pt x="11589985" y="2455142"/>
                  </a:moveTo>
                  <a:cubicBezTo>
                    <a:pt x="11589985" y="2483934"/>
                    <a:pt x="11589985" y="2509029"/>
                    <a:pt x="11589985" y="2537821"/>
                  </a:cubicBezTo>
                  <a:cubicBezTo>
                    <a:pt x="11618777" y="2537821"/>
                    <a:pt x="11643872" y="2537821"/>
                    <a:pt x="11672667" y="2537821"/>
                  </a:cubicBezTo>
                  <a:cubicBezTo>
                    <a:pt x="11672667" y="2509029"/>
                    <a:pt x="11672667" y="2483934"/>
                    <a:pt x="11672667" y="2455142"/>
                  </a:cubicBezTo>
                  <a:cubicBezTo>
                    <a:pt x="11643872" y="2455142"/>
                    <a:pt x="11618777" y="2455142"/>
                    <a:pt x="11589985" y="2455142"/>
                  </a:cubicBezTo>
                  <a:close/>
                  <a:moveTo>
                    <a:pt x="11303906" y="2455142"/>
                  </a:moveTo>
                  <a:cubicBezTo>
                    <a:pt x="11303906" y="2483934"/>
                    <a:pt x="11303906" y="2509029"/>
                    <a:pt x="11303906" y="2537821"/>
                  </a:cubicBezTo>
                  <a:cubicBezTo>
                    <a:pt x="11332701" y="2537821"/>
                    <a:pt x="11357794" y="2537821"/>
                    <a:pt x="11386589" y="2537821"/>
                  </a:cubicBezTo>
                  <a:cubicBezTo>
                    <a:pt x="11386589" y="2509029"/>
                    <a:pt x="11386589" y="2483934"/>
                    <a:pt x="11386589" y="2455142"/>
                  </a:cubicBezTo>
                  <a:cubicBezTo>
                    <a:pt x="11357794" y="2455142"/>
                    <a:pt x="11332701" y="2455142"/>
                    <a:pt x="11303906" y="2455142"/>
                  </a:cubicBezTo>
                  <a:close/>
                  <a:moveTo>
                    <a:pt x="353965" y="2455142"/>
                  </a:moveTo>
                  <a:cubicBezTo>
                    <a:pt x="353965" y="2483934"/>
                    <a:pt x="353965" y="2509029"/>
                    <a:pt x="353965" y="2537821"/>
                  </a:cubicBezTo>
                  <a:cubicBezTo>
                    <a:pt x="382757" y="2537821"/>
                    <a:pt x="407853" y="2537821"/>
                    <a:pt x="436645" y="2537821"/>
                  </a:cubicBezTo>
                  <a:cubicBezTo>
                    <a:pt x="436645" y="2509029"/>
                    <a:pt x="436645" y="2483934"/>
                    <a:pt x="436645" y="2455142"/>
                  </a:cubicBezTo>
                  <a:cubicBezTo>
                    <a:pt x="407853" y="2455142"/>
                    <a:pt x="382757" y="2455142"/>
                    <a:pt x="353965" y="2455142"/>
                  </a:cubicBezTo>
                  <a:close/>
                  <a:moveTo>
                    <a:pt x="67623" y="2455142"/>
                  </a:moveTo>
                  <a:cubicBezTo>
                    <a:pt x="67623" y="2483934"/>
                    <a:pt x="67623" y="2509029"/>
                    <a:pt x="67623" y="2537821"/>
                  </a:cubicBezTo>
                  <a:cubicBezTo>
                    <a:pt x="96415" y="2537821"/>
                    <a:pt x="121511" y="2537821"/>
                    <a:pt x="150303" y="2537821"/>
                  </a:cubicBezTo>
                  <a:cubicBezTo>
                    <a:pt x="150303" y="2509029"/>
                    <a:pt x="150303" y="2483934"/>
                    <a:pt x="150303" y="2455142"/>
                  </a:cubicBezTo>
                  <a:cubicBezTo>
                    <a:pt x="121511" y="2455142"/>
                    <a:pt x="96415" y="2455142"/>
                    <a:pt x="67623" y="2455142"/>
                  </a:cubicBezTo>
                  <a:close/>
                  <a:moveTo>
                    <a:pt x="217926" y="2312499"/>
                  </a:moveTo>
                  <a:lnTo>
                    <a:pt x="217926" y="2314876"/>
                  </a:lnTo>
                  <a:lnTo>
                    <a:pt x="215286" y="2314876"/>
                  </a:lnTo>
                  <a:cubicBezTo>
                    <a:pt x="215286" y="2340764"/>
                    <a:pt x="215286" y="2360840"/>
                    <a:pt x="215286" y="2387255"/>
                  </a:cubicBezTo>
                  <a:cubicBezTo>
                    <a:pt x="242494" y="2387255"/>
                    <a:pt x="262833" y="2387255"/>
                    <a:pt x="290039" y="2387255"/>
                  </a:cubicBezTo>
                  <a:cubicBezTo>
                    <a:pt x="290039" y="2360047"/>
                    <a:pt x="290039" y="2339441"/>
                    <a:pt x="290039" y="2312499"/>
                  </a:cubicBezTo>
                  <a:cubicBezTo>
                    <a:pt x="263890" y="2312499"/>
                    <a:pt x="243814" y="2312499"/>
                    <a:pt x="217926" y="2312499"/>
                  </a:cubicBezTo>
                  <a:close/>
                  <a:moveTo>
                    <a:pt x="11450249" y="2312236"/>
                  </a:moveTo>
                  <a:cubicBezTo>
                    <a:pt x="11450249" y="2339178"/>
                    <a:pt x="11450249" y="2359783"/>
                    <a:pt x="11450249" y="2386989"/>
                  </a:cubicBezTo>
                  <a:cubicBezTo>
                    <a:pt x="11477457" y="2386989"/>
                    <a:pt x="11498060" y="2386989"/>
                    <a:pt x="11525005" y="2386989"/>
                  </a:cubicBezTo>
                  <a:cubicBezTo>
                    <a:pt x="11525005" y="2360840"/>
                    <a:pt x="11525005" y="2340498"/>
                    <a:pt x="11525005" y="2314612"/>
                  </a:cubicBezTo>
                  <a:lnTo>
                    <a:pt x="11522362" y="2314612"/>
                  </a:lnTo>
                  <a:lnTo>
                    <a:pt x="11522362" y="2312236"/>
                  </a:lnTo>
                  <a:cubicBezTo>
                    <a:pt x="11496476" y="2312236"/>
                    <a:pt x="11476401" y="2312236"/>
                    <a:pt x="11450249" y="2312236"/>
                  </a:cubicBezTo>
                  <a:close/>
                  <a:moveTo>
                    <a:pt x="11589985" y="2164310"/>
                  </a:moveTo>
                  <a:cubicBezTo>
                    <a:pt x="11589985" y="2192309"/>
                    <a:pt x="11589985" y="2216874"/>
                    <a:pt x="11589985" y="2244612"/>
                  </a:cubicBezTo>
                  <a:lnTo>
                    <a:pt x="11592625" y="2244612"/>
                  </a:lnTo>
                  <a:lnTo>
                    <a:pt x="11592625" y="2246989"/>
                  </a:lnTo>
                  <a:cubicBezTo>
                    <a:pt x="11620363" y="2246989"/>
                    <a:pt x="11644665" y="2246989"/>
                    <a:pt x="11672667" y="2246989"/>
                  </a:cubicBezTo>
                  <a:cubicBezTo>
                    <a:pt x="11672667" y="2218197"/>
                    <a:pt x="11672667" y="2193365"/>
                    <a:pt x="11672667" y="2164310"/>
                  </a:cubicBezTo>
                  <a:cubicBezTo>
                    <a:pt x="11643872" y="2164310"/>
                    <a:pt x="11618777" y="2164310"/>
                    <a:pt x="11589985" y="2164310"/>
                  </a:cubicBezTo>
                  <a:close/>
                  <a:moveTo>
                    <a:pt x="67623" y="2164310"/>
                  </a:moveTo>
                  <a:cubicBezTo>
                    <a:pt x="67623" y="2193102"/>
                    <a:pt x="67623" y="2218197"/>
                    <a:pt x="67623" y="2246989"/>
                  </a:cubicBezTo>
                  <a:cubicBezTo>
                    <a:pt x="95625" y="2246989"/>
                    <a:pt x="119927" y="2246989"/>
                    <a:pt x="147663" y="2246989"/>
                  </a:cubicBezTo>
                  <a:lnTo>
                    <a:pt x="147663" y="2244612"/>
                  </a:lnTo>
                  <a:lnTo>
                    <a:pt x="150303" y="2244612"/>
                  </a:lnTo>
                  <a:cubicBezTo>
                    <a:pt x="150303" y="2216611"/>
                    <a:pt x="150303" y="2192309"/>
                    <a:pt x="150303" y="2164310"/>
                  </a:cubicBezTo>
                  <a:cubicBezTo>
                    <a:pt x="121511" y="2164310"/>
                    <a:pt x="96415" y="2164310"/>
                    <a:pt x="67623" y="2164310"/>
                  </a:cubicBezTo>
                  <a:close/>
                  <a:moveTo>
                    <a:pt x="0" y="0"/>
                  </a:moveTo>
                  <a:lnTo>
                    <a:pt x="67623" y="0"/>
                  </a:lnTo>
                  <a:lnTo>
                    <a:pt x="67623" y="2096687"/>
                  </a:lnTo>
                  <a:lnTo>
                    <a:pt x="217926" y="2096687"/>
                  </a:lnTo>
                  <a:lnTo>
                    <a:pt x="217926" y="2244612"/>
                  </a:lnTo>
                  <a:lnTo>
                    <a:pt x="357928" y="2244612"/>
                  </a:lnTo>
                  <a:lnTo>
                    <a:pt x="357928" y="2387519"/>
                  </a:lnTo>
                  <a:lnTo>
                    <a:pt x="504268" y="2387519"/>
                  </a:lnTo>
                  <a:lnTo>
                    <a:pt x="504268" y="2537821"/>
                  </a:lnTo>
                  <a:lnTo>
                    <a:pt x="11236283" y="2537821"/>
                  </a:lnTo>
                  <a:lnTo>
                    <a:pt x="11236283" y="2387519"/>
                  </a:lnTo>
                  <a:lnTo>
                    <a:pt x="11382626" y="2387519"/>
                  </a:lnTo>
                  <a:lnTo>
                    <a:pt x="11382626" y="2244612"/>
                  </a:lnTo>
                  <a:lnTo>
                    <a:pt x="11522362" y="2244612"/>
                  </a:lnTo>
                  <a:lnTo>
                    <a:pt x="11522362" y="2096687"/>
                  </a:lnTo>
                  <a:lnTo>
                    <a:pt x="11672667" y="2096687"/>
                  </a:lnTo>
                  <a:lnTo>
                    <a:pt x="11672667" y="0"/>
                  </a:lnTo>
                  <a:lnTo>
                    <a:pt x="11740554" y="0"/>
                  </a:lnTo>
                  <a:lnTo>
                    <a:pt x="11740554" y="2314612"/>
                  </a:lnTo>
                  <a:lnTo>
                    <a:pt x="11592891" y="2314612"/>
                  </a:lnTo>
                  <a:lnTo>
                    <a:pt x="11592891" y="2387255"/>
                  </a:lnTo>
                  <a:lnTo>
                    <a:pt x="11740554" y="2387255"/>
                  </a:lnTo>
                  <a:lnTo>
                    <a:pt x="11740554" y="2605181"/>
                  </a:lnTo>
                  <a:lnTo>
                    <a:pt x="11522362" y="2605181"/>
                  </a:lnTo>
                  <a:lnTo>
                    <a:pt x="11522362" y="2454349"/>
                  </a:lnTo>
                  <a:lnTo>
                    <a:pt x="11454212" y="2454349"/>
                  </a:lnTo>
                  <a:lnTo>
                    <a:pt x="11454212" y="2605181"/>
                  </a:lnTo>
                  <a:lnTo>
                    <a:pt x="286079" y="2605181"/>
                  </a:lnTo>
                  <a:lnTo>
                    <a:pt x="286079" y="2454349"/>
                  </a:lnTo>
                  <a:lnTo>
                    <a:pt x="217926" y="2454349"/>
                  </a:lnTo>
                  <a:lnTo>
                    <a:pt x="217926" y="2605181"/>
                  </a:lnTo>
                  <a:lnTo>
                    <a:pt x="0" y="2605181"/>
                  </a:lnTo>
                  <a:lnTo>
                    <a:pt x="0" y="2387255"/>
                  </a:lnTo>
                  <a:lnTo>
                    <a:pt x="147663" y="2387255"/>
                  </a:lnTo>
                  <a:lnTo>
                    <a:pt x="147663" y="2314612"/>
                  </a:lnTo>
                  <a:lnTo>
                    <a:pt x="0" y="231461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1D3E069E-E028-137A-E897-3E129982D6FA}"/>
                </a:ext>
              </a:extLst>
            </p:cNvPr>
            <p:cNvSpPr/>
            <p:nvPr/>
          </p:nvSpPr>
          <p:spPr>
            <a:xfrm>
              <a:off x="207033" y="2277375"/>
              <a:ext cx="11740554" cy="1949373"/>
            </a:xfrm>
            <a:custGeom>
              <a:avLst/>
              <a:gdLst>
                <a:gd name="connsiteX0" fmla="*/ 11672667 w 11740554"/>
                <a:gd name="connsiteY0" fmla="*/ 0 h 1949373"/>
                <a:gd name="connsiteX1" fmla="*/ 11740554 w 11740554"/>
                <a:gd name="connsiteY1" fmla="*/ 0 h 1949373"/>
                <a:gd name="connsiteX2" fmla="*/ 11740554 w 11740554"/>
                <a:gd name="connsiteY2" fmla="*/ 1949373 h 1949373"/>
                <a:gd name="connsiteX3" fmla="*/ 11672667 w 11740554"/>
                <a:gd name="connsiteY3" fmla="*/ 1949373 h 1949373"/>
                <a:gd name="connsiteX4" fmla="*/ 0 w 11740554"/>
                <a:gd name="connsiteY4" fmla="*/ 0 h 1949373"/>
                <a:gd name="connsiteX5" fmla="*/ 67623 w 11740554"/>
                <a:gd name="connsiteY5" fmla="*/ 0 h 1949373"/>
                <a:gd name="connsiteX6" fmla="*/ 67623 w 11740554"/>
                <a:gd name="connsiteY6" fmla="*/ 1949373 h 1949373"/>
                <a:gd name="connsiteX7" fmla="*/ 0 w 11740554"/>
                <a:gd name="connsiteY7" fmla="*/ 1949373 h 194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740554" h="1949373">
                  <a:moveTo>
                    <a:pt x="11672667" y="0"/>
                  </a:moveTo>
                  <a:lnTo>
                    <a:pt x="11740554" y="0"/>
                  </a:lnTo>
                  <a:lnTo>
                    <a:pt x="11740554" y="1949373"/>
                  </a:lnTo>
                  <a:lnTo>
                    <a:pt x="11672667" y="1949373"/>
                  </a:lnTo>
                  <a:close/>
                  <a:moveTo>
                    <a:pt x="0" y="0"/>
                  </a:moveTo>
                  <a:lnTo>
                    <a:pt x="67623" y="0"/>
                  </a:lnTo>
                  <a:lnTo>
                    <a:pt x="67623" y="1949373"/>
                  </a:lnTo>
                  <a:lnTo>
                    <a:pt x="0" y="19493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78720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图形 4">
            <a:extLst>
              <a:ext uri="{FF2B5EF4-FFF2-40B4-BE49-F238E27FC236}">
                <a16:creationId xmlns:a16="http://schemas.microsoft.com/office/drawing/2014/main" id="{38EEA948-8623-5374-ABC8-A95C2B17B136}"/>
              </a:ext>
            </a:extLst>
          </p:cNvPr>
          <p:cNvGrpSpPr/>
          <p:nvPr/>
        </p:nvGrpSpPr>
        <p:grpSpPr>
          <a:xfrm>
            <a:off x="4098182" y="938589"/>
            <a:ext cx="1470945" cy="4818246"/>
            <a:chOff x="1915382" y="971835"/>
            <a:chExt cx="1470945" cy="4818246"/>
          </a:xfrm>
        </p:grpSpPr>
        <p:grpSp>
          <p:nvGrpSpPr>
            <p:cNvPr id="5" name="图形 4">
              <a:extLst>
                <a:ext uri="{FF2B5EF4-FFF2-40B4-BE49-F238E27FC236}">
                  <a16:creationId xmlns:a16="http://schemas.microsoft.com/office/drawing/2014/main" id="{C797ABB9-05F6-46EF-17CF-B58FC37F5098}"/>
                </a:ext>
              </a:extLst>
            </p:cNvPr>
            <p:cNvGrpSpPr/>
            <p:nvPr/>
          </p:nvGrpSpPr>
          <p:grpSpPr>
            <a:xfrm>
              <a:off x="1915382" y="971835"/>
              <a:ext cx="825436" cy="4818246"/>
              <a:chOff x="1915382" y="971835"/>
              <a:chExt cx="825436" cy="4818246"/>
            </a:xfrm>
          </p:grpSpPr>
          <p:grpSp>
            <p:nvGrpSpPr>
              <p:cNvPr id="36" name="图形 4">
                <a:extLst>
                  <a:ext uri="{FF2B5EF4-FFF2-40B4-BE49-F238E27FC236}">
                    <a16:creationId xmlns:a16="http://schemas.microsoft.com/office/drawing/2014/main" id="{039D7B29-89E7-DFB1-99F3-EF50E0BAE4BF}"/>
                  </a:ext>
                </a:extLst>
              </p:cNvPr>
              <p:cNvGrpSpPr/>
              <p:nvPr/>
            </p:nvGrpSpPr>
            <p:grpSpPr>
              <a:xfrm>
                <a:off x="1915382" y="3149631"/>
                <a:ext cx="825436" cy="2640450"/>
                <a:chOff x="1915382" y="3149631"/>
                <a:chExt cx="825436" cy="2640450"/>
              </a:xfrm>
            </p:grpSpPr>
            <p:grpSp>
              <p:nvGrpSpPr>
                <p:cNvPr id="38" name="图形 4">
                  <a:extLst>
                    <a:ext uri="{FF2B5EF4-FFF2-40B4-BE49-F238E27FC236}">
                      <a16:creationId xmlns:a16="http://schemas.microsoft.com/office/drawing/2014/main" id="{43C7A37C-88AC-A458-FB0E-AFA8C7541677}"/>
                    </a:ext>
                  </a:extLst>
                </p:cNvPr>
                <p:cNvGrpSpPr/>
                <p:nvPr/>
              </p:nvGrpSpPr>
              <p:grpSpPr>
                <a:xfrm>
                  <a:off x="2182272" y="4455509"/>
                  <a:ext cx="291655" cy="102584"/>
                  <a:chOff x="2182272" y="4455509"/>
                  <a:chExt cx="291655" cy="102584"/>
                </a:xfrm>
                <a:solidFill>
                  <a:srgbClr val="F4CF60"/>
                </a:solidFill>
              </p:grpSpPr>
              <p:sp>
                <p:nvSpPr>
                  <p:cNvPr id="63" name="任意多边形: 形状 62">
                    <a:extLst>
                      <a:ext uri="{FF2B5EF4-FFF2-40B4-BE49-F238E27FC236}">
                        <a16:creationId xmlns:a16="http://schemas.microsoft.com/office/drawing/2014/main" id="{F98002C4-4F99-7FE1-4AA3-303B24625298}"/>
                      </a:ext>
                    </a:extLst>
                  </p:cNvPr>
                  <p:cNvSpPr/>
                  <p:nvPr/>
                </p:nvSpPr>
                <p:spPr>
                  <a:xfrm>
                    <a:off x="2182272" y="4455509"/>
                    <a:ext cx="291560" cy="102584"/>
                  </a:xfrm>
                  <a:custGeom>
                    <a:avLst/>
                    <a:gdLst>
                      <a:gd name="connsiteX0" fmla="*/ 0 w 291560"/>
                      <a:gd name="connsiteY0" fmla="*/ 0 h 102584"/>
                      <a:gd name="connsiteX1" fmla="*/ 291560 w 291560"/>
                      <a:gd name="connsiteY1" fmla="*/ 0 h 102584"/>
                      <a:gd name="connsiteX2" fmla="*/ 291560 w 291560"/>
                      <a:gd name="connsiteY2" fmla="*/ 102584 h 102584"/>
                      <a:gd name="connsiteX3" fmla="*/ 0 w 291560"/>
                      <a:gd name="connsiteY3" fmla="*/ 102584 h 1025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91560" h="102584">
                        <a:moveTo>
                          <a:pt x="0" y="0"/>
                        </a:moveTo>
                        <a:lnTo>
                          <a:pt x="291560" y="0"/>
                        </a:lnTo>
                        <a:lnTo>
                          <a:pt x="291560" y="102584"/>
                        </a:lnTo>
                        <a:lnTo>
                          <a:pt x="0" y="102584"/>
                        </a:lnTo>
                        <a:close/>
                      </a:path>
                    </a:pathLst>
                  </a:custGeom>
                  <a:solidFill>
                    <a:srgbClr val="F4CF6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4" name="任意多边形: 形状 63">
                    <a:extLst>
                      <a:ext uri="{FF2B5EF4-FFF2-40B4-BE49-F238E27FC236}">
                        <a16:creationId xmlns:a16="http://schemas.microsoft.com/office/drawing/2014/main" id="{F5C3979B-6D29-37FA-319E-0B6679A50A06}"/>
                      </a:ext>
                    </a:extLst>
                  </p:cNvPr>
                  <p:cNvSpPr/>
                  <p:nvPr/>
                </p:nvSpPr>
                <p:spPr>
                  <a:xfrm>
                    <a:off x="2182367" y="4455509"/>
                    <a:ext cx="291560" cy="102584"/>
                  </a:xfrm>
                  <a:custGeom>
                    <a:avLst/>
                    <a:gdLst>
                      <a:gd name="connsiteX0" fmla="*/ 141732 w 291560"/>
                      <a:gd name="connsiteY0" fmla="*/ 70866 h 102584"/>
                      <a:gd name="connsiteX1" fmla="*/ 276892 w 291560"/>
                      <a:gd name="connsiteY1" fmla="*/ 102584 h 102584"/>
                      <a:gd name="connsiteX2" fmla="*/ 291560 w 291560"/>
                      <a:gd name="connsiteY2" fmla="*/ 102584 h 102584"/>
                      <a:gd name="connsiteX3" fmla="*/ 291560 w 291560"/>
                      <a:gd name="connsiteY3" fmla="*/ 0 h 102584"/>
                      <a:gd name="connsiteX4" fmla="*/ 0 w 291560"/>
                      <a:gd name="connsiteY4" fmla="*/ 0 h 102584"/>
                      <a:gd name="connsiteX5" fmla="*/ 0 w 291560"/>
                      <a:gd name="connsiteY5" fmla="*/ 102584 h 102584"/>
                      <a:gd name="connsiteX6" fmla="*/ 6668 w 291560"/>
                      <a:gd name="connsiteY6" fmla="*/ 102584 h 102584"/>
                      <a:gd name="connsiteX7" fmla="*/ 141732 w 291560"/>
                      <a:gd name="connsiteY7" fmla="*/ 70866 h 1025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91560" h="102584">
                        <a:moveTo>
                          <a:pt x="141732" y="70866"/>
                        </a:moveTo>
                        <a:cubicBezTo>
                          <a:pt x="194596" y="70866"/>
                          <a:pt x="242316" y="82963"/>
                          <a:pt x="276892" y="102584"/>
                        </a:cubicBezTo>
                        <a:lnTo>
                          <a:pt x="291560" y="102584"/>
                        </a:lnTo>
                        <a:lnTo>
                          <a:pt x="291560" y="0"/>
                        </a:lnTo>
                        <a:lnTo>
                          <a:pt x="0" y="0"/>
                        </a:lnTo>
                        <a:lnTo>
                          <a:pt x="0" y="102584"/>
                        </a:lnTo>
                        <a:lnTo>
                          <a:pt x="6668" y="102584"/>
                        </a:lnTo>
                        <a:cubicBezTo>
                          <a:pt x="41053" y="82963"/>
                          <a:pt x="88868" y="70866"/>
                          <a:pt x="141732" y="70866"/>
                        </a:cubicBezTo>
                        <a:close/>
                      </a:path>
                    </a:pathLst>
                  </a:custGeom>
                  <a:solidFill>
                    <a:srgbClr val="F4CF6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BA748BA2-5B2E-8833-8905-A9681EB976DD}"/>
                    </a:ext>
                  </a:extLst>
                </p:cNvPr>
                <p:cNvSpPr/>
                <p:nvPr/>
              </p:nvSpPr>
              <p:spPr>
                <a:xfrm>
                  <a:off x="2196811" y="3149631"/>
                  <a:ext cx="262674" cy="262699"/>
                </a:xfrm>
                <a:custGeom>
                  <a:avLst/>
                  <a:gdLst>
                    <a:gd name="connsiteX0" fmla="*/ 131479 w 262674"/>
                    <a:gd name="connsiteY0" fmla="*/ 262699 h 262699"/>
                    <a:gd name="connsiteX1" fmla="*/ 114620 w 262674"/>
                    <a:gd name="connsiteY1" fmla="*/ 261652 h 262699"/>
                    <a:gd name="connsiteX2" fmla="*/ 1082 w 262674"/>
                    <a:gd name="connsiteY2" fmla="*/ 114586 h 262699"/>
                    <a:gd name="connsiteX3" fmla="*/ 131194 w 262674"/>
                    <a:gd name="connsiteY3" fmla="*/ 0 h 262699"/>
                    <a:gd name="connsiteX4" fmla="*/ 148148 w 262674"/>
                    <a:gd name="connsiteY4" fmla="*/ 1048 h 262699"/>
                    <a:gd name="connsiteX5" fmla="*/ 261591 w 262674"/>
                    <a:gd name="connsiteY5" fmla="*/ 148114 h 262699"/>
                    <a:gd name="connsiteX6" fmla="*/ 131479 w 262674"/>
                    <a:gd name="connsiteY6" fmla="*/ 262699 h 262699"/>
                    <a:gd name="connsiteX7" fmla="*/ 131194 w 262674"/>
                    <a:gd name="connsiteY7" fmla="*/ 16478 h 262699"/>
                    <a:gd name="connsiteX8" fmla="*/ 17465 w 262674"/>
                    <a:gd name="connsiteY8" fmla="*/ 116681 h 262699"/>
                    <a:gd name="connsiteX9" fmla="*/ 116716 w 262674"/>
                    <a:gd name="connsiteY9" fmla="*/ 245269 h 262699"/>
                    <a:gd name="connsiteX10" fmla="*/ 131479 w 262674"/>
                    <a:gd name="connsiteY10" fmla="*/ 246221 h 262699"/>
                    <a:gd name="connsiteX11" fmla="*/ 245208 w 262674"/>
                    <a:gd name="connsiteY11" fmla="*/ 146018 h 262699"/>
                    <a:gd name="connsiteX12" fmla="*/ 145957 w 262674"/>
                    <a:gd name="connsiteY12" fmla="*/ 17431 h 262699"/>
                    <a:gd name="connsiteX13" fmla="*/ 131194 w 262674"/>
                    <a:gd name="connsiteY13" fmla="*/ 16478 h 262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62674" h="262699">
                      <a:moveTo>
                        <a:pt x="131479" y="262699"/>
                      </a:moveTo>
                      <a:cubicBezTo>
                        <a:pt x="125860" y="262699"/>
                        <a:pt x="120145" y="262318"/>
                        <a:pt x="114620" y="261652"/>
                      </a:cubicBezTo>
                      <a:cubicBezTo>
                        <a:pt x="42802" y="252413"/>
                        <a:pt x="-8157" y="186499"/>
                        <a:pt x="1082" y="114586"/>
                      </a:cubicBezTo>
                      <a:cubicBezTo>
                        <a:pt x="9464" y="49244"/>
                        <a:pt x="65471" y="0"/>
                        <a:pt x="131194" y="0"/>
                      </a:cubicBezTo>
                      <a:cubicBezTo>
                        <a:pt x="136813" y="0"/>
                        <a:pt x="142528" y="381"/>
                        <a:pt x="148148" y="1048"/>
                      </a:cubicBezTo>
                      <a:cubicBezTo>
                        <a:pt x="219966" y="10287"/>
                        <a:pt x="270830" y="76200"/>
                        <a:pt x="261591" y="148114"/>
                      </a:cubicBezTo>
                      <a:cubicBezTo>
                        <a:pt x="253113" y="213455"/>
                        <a:pt x="197202" y="262699"/>
                        <a:pt x="131479" y="262699"/>
                      </a:cubicBezTo>
                      <a:close/>
                      <a:moveTo>
                        <a:pt x="131194" y="16478"/>
                      </a:moveTo>
                      <a:cubicBezTo>
                        <a:pt x="73662" y="16478"/>
                        <a:pt x="24799" y="59531"/>
                        <a:pt x="17465" y="116681"/>
                      </a:cubicBezTo>
                      <a:cubicBezTo>
                        <a:pt x="9369" y="179451"/>
                        <a:pt x="53946" y="237172"/>
                        <a:pt x="116716" y="245269"/>
                      </a:cubicBezTo>
                      <a:cubicBezTo>
                        <a:pt x="121573" y="245935"/>
                        <a:pt x="126621" y="246221"/>
                        <a:pt x="131479" y="246221"/>
                      </a:cubicBezTo>
                      <a:cubicBezTo>
                        <a:pt x="189010" y="246221"/>
                        <a:pt x="237874" y="203168"/>
                        <a:pt x="245208" y="146018"/>
                      </a:cubicBezTo>
                      <a:cubicBezTo>
                        <a:pt x="253304" y="83248"/>
                        <a:pt x="208822" y="25527"/>
                        <a:pt x="145957" y="17431"/>
                      </a:cubicBezTo>
                      <a:cubicBezTo>
                        <a:pt x="141004" y="16859"/>
                        <a:pt x="136051" y="16478"/>
                        <a:pt x="131194" y="16478"/>
                      </a:cubicBezTo>
                      <a:close/>
                    </a:path>
                  </a:pathLst>
                </a:custGeom>
                <a:solidFill>
                  <a:srgbClr val="870E1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40" name="图形 4">
                  <a:extLst>
                    <a:ext uri="{FF2B5EF4-FFF2-40B4-BE49-F238E27FC236}">
                      <a16:creationId xmlns:a16="http://schemas.microsoft.com/office/drawing/2014/main" id="{F1362732-4B2E-E9C9-C249-A6569CBEBEB9}"/>
                    </a:ext>
                  </a:extLst>
                </p:cNvPr>
                <p:cNvGrpSpPr/>
                <p:nvPr/>
              </p:nvGrpSpPr>
              <p:grpSpPr>
                <a:xfrm>
                  <a:off x="2182272" y="3269932"/>
                  <a:ext cx="291560" cy="102584"/>
                  <a:chOff x="2182272" y="3269932"/>
                  <a:chExt cx="291560" cy="102584"/>
                </a:xfrm>
                <a:solidFill>
                  <a:srgbClr val="F4CF60"/>
                </a:solidFill>
              </p:grpSpPr>
              <p:sp>
                <p:nvSpPr>
                  <p:cNvPr id="61" name="任意多边形: 形状 60">
                    <a:extLst>
                      <a:ext uri="{FF2B5EF4-FFF2-40B4-BE49-F238E27FC236}">
                        <a16:creationId xmlns:a16="http://schemas.microsoft.com/office/drawing/2014/main" id="{0220A933-3DDD-3838-3205-ED615419F31E}"/>
                      </a:ext>
                    </a:extLst>
                  </p:cNvPr>
                  <p:cNvSpPr/>
                  <p:nvPr/>
                </p:nvSpPr>
                <p:spPr>
                  <a:xfrm>
                    <a:off x="2182272" y="3269932"/>
                    <a:ext cx="291560" cy="102584"/>
                  </a:xfrm>
                  <a:custGeom>
                    <a:avLst/>
                    <a:gdLst>
                      <a:gd name="connsiteX0" fmla="*/ 0 w 291560"/>
                      <a:gd name="connsiteY0" fmla="*/ 0 h 102584"/>
                      <a:gd name="connsiteX1" fmla="*/ 291560 w 291560"/>
                      <a:gd name="connsiteY1" fmla="*/ 0 h 102584"/>
                      <a:gd name="connsiteX2" fmla="*/ 291560 w 291560"/>
                      <a:gd name="connsiteY2" fmla="*/ 102584 h 102584"/>
                      <a:gd name="connsiteX3" fmla="*/ 0 w 291560"/>
                      <a:gd name="connsiteY3" fmla="*/ 102584 h 1025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91560" h="102584">
                        <a:moveTo>
                          <a:pt x="0" y="0"/>
                        </a:moveTo>
                        <a:lnTo>
                          <a:pt x="291560" y="0"/>
                        </a:lnTo>
                        <a:lnTo>
                          <a:pt x="291560" y="102584"/>
                        </a:lnTo>
                        <a:lnTo>
                          <a:pt x="0" y="102584"/>
                        </a:lnTo>
                        <a:close/>
                      </a:path>
                    </a:pathLst>
                  </a:custGeom>
                  <a:solidFill>
                    <a:srgbClr val="F4CF6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2" name="任意多边形: 形状 61">
                    <a:extLst>
                      <a:ext uri="{FF2B5EF4-FFF2-40B4-BE49-F238E27FC236}">
                        <a16:creationId xmlns:a16="http://schemas.microsoft.com/office/drawing/2014/main" id="{C08B842F-C1FE-261A-9429-B2CA699A1EB8}"/>
                      </a:ext>
                    </a:extLst>
                  </p:cNvPr>
                  <p:cNvSpPr/>
                  <p:nvPr/>
                </p:nvSpPr>
                <p:spPr>
                  <a:xfrm>
                    <a:off x="2182272" y="3269932"/>
                    <a:ext cx="291560" cy="102584"/>
                  </a:xfrm>
                  <a:custGeom>
                    <a:avLst/>
                    <a:gdLst>
                      <a:gd name="connsiteX0" fmla="*/ 264605 w 291560"/>
                      <a:gd name="connsiteY0" fmla="*/ 0 h 102584"/>
                      <a:gd name="connsiteX1" fmla="*/ 267367 w 291560"/>
                      <a:gd name="connsiteY1" fmla="*/ 11335 h 102584"/>
                      <a:gd name="connsiteX2" fmla="*/ 124111 w 291560"/>
                      <a:gd name="connsiteY2" fmla="*/ 69437 h 102584"/>
                      <a:gd name="connsiteX3" fmla="*/ 0 w 291560"/>
                      <a:gd name="connsiteY3" fmla="*/ 40291 h 102584"/>
                      <a:gd name="connsiteX4" fmla="*/ 0 w 291560"/>
                      <a:gd name="connsiteY4" fmla="*/ 102584 h 102584"/>
                      <a:gd name="connsiteX5" fmla="*/ 291560 w 291560"/>
                      <a:gd name="connsiteY5" fmla="*/ 102584 h 102584"/>
                      <a:gd name="connsiteX6" fmla="*/ 291560 w 291560"/>
                      <a:gd name="connsiteY6" fmla="*/ 0 h 102584"/>
                      <a:gd name="connsiteX7" fmla="*/ 264605 w 291560"/>
                      <a:gd name="connsiteY7" fmla="*/ 0 h 1025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91560" h="102584">
                        <a:moveTo>
                          <a:pt x="264605" y="0"/>
                        </a:moveTo>
                        <a:cubicBezTo>
                          <a:pt x="266414" y="3620"/>
                          <a:pt x="267367" y="7429"/>
                          <a:pt x="267367" y="11335"/>
                        </a:cubicBezTo>
                        <a:cubicBezTo>
                          <a:pt x="267367" y="43434"/>
                          <a:pt x="203263" y="69437"/>
                          <a:pt x="124111" y="69437"/>
                        </a:cubicBezTo>
                        <a:cubicBezTo>
                          <a:pt x="70961" y="69437"/>
                          <a:pt x="24765" y="57721"/>
                          <a:pt x="0" y="40291"/>
                        </a:cubicBezTo>
                        <a:lnTo>
                          <a:pt x="0" y="102584"/>
                        </a:lnTo>
                        <a:lnTo>
                          <a:pt x="291560" y="102584"/>
                        </a:lnTo>
                        <a:lnTo>
                          <a:pt x="291560" y="0"/>
                        </a:lnTo>
                        <a:lnTo>
                          <a:pt x="264605" y="0"/>
                        </a:lnTo>
                        <a:close/>
                      </a:path>
                    </a:pathLst>
                  </a:custGeom>
                  <a:solidFill>
                    <a:srgbClr val="F4CF6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41" name="图形 4">
                  <a:extLst>
                    <a:ext uri="{FF2B5EF4-FFF2-40B4-BE49-F238E27FC236}">
                      <a16:creationId xmlns:a16="http://schemas.microsoft.com/office/drawing/2014/main" id="{9A192B37-D235-15C6-8E28-3D666A9AF14E}"/>
                    </a:ext>
                  </a:extLst>
                </p:cNvPr>
                <p:cNvGrpSpPr/>
                <p:nvPr/>
              </p:nvGrpSpPr>
              <p:grpSpPr>
                <a:xfrm>
                  <a:off x="1915382" y="3291744"/>
                  <a:ext cx="825436" cy="1270349"/>
                  <a:chOff x="1915382" y="3291744"/>
                  <a:chExt cx="825436" cy="1270349"/>
                </a:xfrm>
              </p:grpSpPr>
              <p:sp>
                <p:nvSpPr>
                  <p:cNvPr id="53" name="任意多边形: 形状 52">
                    <a:extLst>
                      <a:ext uri="{FF2B5EF4-FFF2-40B4-BE49-F238E27FC236}">
                        <a16:creationId xmlns:a16="http://schemas.microsoft.com/office/drawing/2014/main" id="{EC3516C7-6D7F-1F17-6CFF-D49B7C53C7C7}"/>
                      </a:ext>
                    </a:extLst>
                  </p:cNvPr>
                  <p:cNvSpPr/>
                  <p:nvPr/>
                </p:nvSpPr>
                <p:spPr>
                  <a:xfrm>
                    <a:off x="1915382" y="3347084"/>
                    <a:ext cx="825436" cy="1159764"/>
                  </a:xfrm>
                  <a:custGeom>
                    <a:avLst/>
                    <a:gdLst>
                      <a:gd name="connsiteX0" fmla="*/ 825437 w 825436"/>
                      <a:gd name="connsiteY0" fmla="*/ 865251 h 1159764"/>
                      <a:gd name="connsiteX1" fmla="*/ 530923 w 825436"/>
                      <a:gd name="connsiteY1" fmla="*/ 1159764 h 1159764"/>
                      <a:gd name="connsiteX2" fmla="*/ 294513 w 825436"/>
                      <a:gd name="connsiteY2" fmla="*/ 1159764 h 1159764"/>
                      <a:gd name="connsiteX3" fmla="*/ 0 w 825436"/>
                      <a:gd name="connsiteY3" fmla="*/ 865251 h 1159764"/>
                      <a:gd name="connsiteX4" fmla="*/ 0 w 825436"/>
                      <a:gd name="connsiteY4" fmla="*/ 294513 h 1159764"/>
                      <a:gd name="connsiteX5" fmla="*/ 294513 w 825436"/>
                      <a:gd name="connsiteY5" fmla="*/ 0 h 1159764"/>
                      <a:gd name="connsiteX6" fmla="*/ 530923 w 825436"/>
                      <a:gd name="connsiteY6" fmla="*/ 0 h 1159764"/>
                      <a:gd name="connsiteX7" fmla="*/ 825437 w 825436"/>
                      <a:gd name="connsiteY7" fmla="*/ 294513 h 1159764"/>
                      <a:gd name="connsiteX8" fmla="*/ 825437 w 825436"/>
                      <a:gd name="connsiteY8" fmla="*/ 865251 h 11597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825436" h="1159764">
                        <a:moveTo>
                          <a:pt x="825437" y="865251"/>
                        </a:moveTo>
                        <a:cubicBezTo>
                          <a:pt x="825437" y="1027938"/>
                          <a:pt x="693611" y="1159764"/>
                          <a:pt x="530923" y="1159764"/>
                        </a:cubicBezTo>
                        <a:lnTo>
                          <a:pt x="294513" y="1159764"/>
                        </a:lnTo>
                        <a:cubicBezTo>
                          <a:pt x="131826" y="1159764"/>
                          <a:pt x="0" y="1027938"/>
                          <a:pt x="0" y="865251"/>
                        </a:cubicBezTo>
                        <a:lnTo>
                          <a:pt x="0" y="294513"/>
                        </a:lnTo>
                        <a:cubicBezTo>
                          <a:pt x="0" y="131826"/>
                          <a:pt x="131826" y="0"/>
                          <a:pt x="294513" y="0"/>
                        </a:cubicBezTo>
                        <a:lnTo>
                          <a:pt x="530923" y="0"/>
                        </a:lnTo>
                        <a:cubicBezTo>
                          <a:pt x="693611" y="0"/>
                          <a:pt x="825437" y="131826"/>
                          <a:pt x="825437" y="294513"/>
                        </a:cubicBezTo>
                        <a:lnTo>
                          <a:pt x="825437" y="865251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100000">
                        <a:srgbClr val="C00000"/>
                      </a:gs>
                      <a:gs pos="0">
                        <a:srgbClr val="FF0000"/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54" name="图形 4">
                    <a:extLst>
                      <a:ext uri="{FF2B5EF4-FFF2-40B4-BE49-F238E27FC236}">
                        <a16:creationId xmlns:a16="http://schemas.microsoft.com/office/drawing/2014/main" id="{6094B8E6-DD55-7ED7-C780-374E7B182367}"/>
                      </a:ext>
                    </a:extLst>
                  </p:cNvPr>
                  <p:cNvGrpSpPr/>
                  <p:nvPr/>
                </p:nvGrpSpPr>
                <p:grpSpPr>
                  <a:xfrm>
                    <a:off x="2050637" y="3429476"/>
                    <a:ext cx="554926" cy="655986"/>
                    <a:chOff x="2050637" y="3429476"/>
                    <a:chExt cx="554926" cy="655986"/>
                  </a:xfrm>
                  <a:solidFill>
                    <a:srgbClr val="F74931"/>
                  </a:solidFill>
                </p:grpSpPr>
                <p:sp>
                  <p:nvSpPr>
                    <p:cNvPr id="58" name="任意多边形: 形状 57">
                      <a:extLst>
                        <a:ext uri="{FF2B5EF4-FFF2-40B4-BE49-F238E27FC236}">
                          <a16:creationId xmlns:a16="http://schemas.microsoft.com/office/drawing/2014/main" id="{CF8DE180-8F7B-E5AA-E3E1-ACE2C89F1BF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050637" y="3434810"/>
                      <a:ext cx="112490" cy="641032"/>
                    </a:xfrm>
                    <a:custGeom>
                      <a:avLst/>
                      <a:gdLst>
                        <a:gd name="connsiteX0" fmla="*/ 91154 w 112490"/>
                        <a:gd name="connsiteY0" fmla="*/ 198977 h 641032"/>
                        <a:gd name="connsiteX1" fmla="*/ 112490 w 112490"/>
                        <a:gd name="connsiteY1" fmla="*/ 0 h 641032"/>
                        <a:gd name="connsiteX2" fmla="*/ 63056 w 112490"/>
                        <a:gd name="connsiteY2" fmla="*/ 12287 h 641032"/>
                        <a:gd name="connsiteX3" fmla="*/ 0 w 112490"/>
                        <a:gd name="connsiteY3" fmla="*/ 198977 h 641032"/>
                        <a:gd name="connsiteX4" fmla="*/ 0 w 112490"/>
                        <a:gd name="connsiteY4" fmla="*/ 603600 h 641032"/>
                        <a:gd name="connsiteX5" fmla="*/ 91154 w 112490"/>
                        <a:gd name="connsiteY5" fmla="*/ 641033 h 641032"/>
                        <a:gd name="connsiteX6" fmla="*/ 91154 w 112490"/>
                        <a:gd name="connsiteY6" fmla="*/ 198977 h 64103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12490" h="641032">
                          <a:moveTo>
                            <a:pt x="91154" y="198977"/>
                          </a:moveTo>
                          <a:cubicBezTo>
                            <a:pt x="91154" y="132302"/>
                            <a:pt x="97631" y="61246"/>
                            <a:pt x="112490" y="0"/>
                          </a:cubicBezTo>
                          <a:cubicBezTo>
                            <a:pt x="95250" y="2953"/>
                            <a:pt x="78677" y="7144"/>
                            <a:pt x="63056" y="12287"/>
                          </a:cubicBezTo>
                          <a:cubicBezTo>
                            <a:pt x="24479" y="57626"/>
                            <a:pt x="0" y="124492"/>
                            <a:pt x="0" y="198977"/>
                          </a:cubicBezTo>
                          <a:lnTo>
                            <a:pt x="0" y="603600"/>
                          </a:lnTo>
                          <a:cubicBezTo>
                            <a:pt x="25718" y="620078"/>
                            <a:pt x="56674" y="632936"/>
                            <a:pt x="91154" y="641033"/>
                          </a:cubicBezTo>
                          <a:lnTo>
                            <a:pt x="91154" y="198977"/>
                          </a:lnTo>
                          <a:close/>
                        </a:path>
                      </a:pathLst>
                    </a:custGeom>
                    <a:solidFill>
                      <a:srgbClr val="F74931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9" name="任意多边形: 形状 58">
                      <a:extLst>
                        <a:ext uri="{FF2B5EF4-FFF2-40B4-BE49-F238E27FC236}">
                          <a16:creationId xmlns:a16="http://schemas.microsoft.com/office/drawing/2014/main" id="{074C630A-45DA-AD10-85A9-561DC3C6860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252662" y="3429476"/>
                      <a:ext cx="150686" cy="655986"/>
                    </a:xfrm>
                    <a:custGeom>
                      <a:avLst/>
                      <a:gdLst>
                        <a:gd name="connsiteX0" fmla="*/ 123730 w 150686"/>
                        <a:gd name="connsiteY0" fmla="*/ 0 h 655986"/>
                        <a:gd name="connsiteX1" fmla="*/ 27051 w 150686"/>
                        <a:gd name="connsiteY1" fmla="*/ 0 h 655986"/>
                        <a:gd name="connsiteX2" fmla="*/ 0 w 150686"/>
                        <a:gd name="connsiteY2" fmla="*/ 204311 h 655986"/>
                        <a:gd name="connsiteX3" fmla="*/ 0 w 150686"/>
                        <a:gd name="connsiteY3" fmla="*/ 655987 h 655986"/>
                        <a:gd name="connsiteX4" fmla="*/ 150686 w 150686"/>
                        <a:gd name="connsiteY4" fmla="*/ 655987 h 655986"/>
                        <a:gd name="connsiteX5" fmla="*/ 150686 w 150686"/>
                        <a:gd name="connsiteY5" fmla="*/ 204311 h 655986"/>
                        <a:gd name="connsiteX6" fmla="*/ 123730 w 150686"/>
                        <a:gd name="connsiteY6" fmla="*/ 0 h 65598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50686" h="655986">
                          <a:moveTo>
                            <a:pt x="123730" y="0"/>
                          </a:moveTo>
                          <a:lnTo>
                            <a:pt x="27051" y="0"/>
                          </a:lnTo>
                          <a:cubicBezTo>
                            <a:pt x="13145" y="42577"/>
                            <a:pt x="0" y="112204"/>
                            <a:pt x="0" y="204311"/>
                          </a:cubicBezTo>
                          <a:lnTo>
                            <a:pt x="0" y="655987"/>
                          </a:lnTo>
                          <a:lnTo>
                            <a:pt x="150686" y="655987"/>
                          </a:lnTo>
                          <a:lnTo>
                            <a:pt x="150686" y="204311"/>
                          </a:lnTo>
                          <a:cubicBezTo>
                            <a:pt x="150781" y="112300"/>
                            <a:pt x="137636" y="42672"/>
                            <a:pt x="123730" y="0"/>
                          </a:cubicBezTo>
                          <a:close/>
                        </a:path>
                      </a:pathLst>
                    </a:custGeom>
                    <a:solidFill>
                      <a:srgbClr val="F74931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0" name="任意多边形: 形状 59">
                      <a:extLst>
                        <a:ext uri="{FF2B5EF4-FFF2-40B4-BE49-F238E27FC236}">
                          <a16:creationId xmlns:a16="http://schemas.microsoft.com/office/drawing/2014/main" id="{2561B886-C28D-7946-1D0F-9E0713CE4AA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93073" y="3434810"/>
                      <a:ext cx="112490" cy="641032"/>
                    </a:xfrm>
                    <a:custGeom>
                      <a:avLst/>
                      <a:gdLst>
                        <a:gd name="connsiteX0" fmla="*/ 49435 w 112490"/>
                        <a:gd name="connsiteY0" fmla="*/ 12287 h 641032"/>
                        <a:gd name="connsiteX1" fmla="*/ 0 w 112490"/>
                        <a:gd name="connsiteY1" fmla="*/ 0 h 641032"/>
                        <a:gd name="connsiteX2" fmla="*/ 21336 w 112490"/>
                        <a:gd name="connsiteY2" fmla="*/ 198977 h 641032"/>
                        <a:gd name="connsiteX3" fmla="*/ 21336 w 112490"/>
                        <a:gd name="connsiteY3" fmla="*/ 641033 h 641032"/>
                        <a:gd name="connsiteX4" fmla="*/ 112490 w 112490"/>
                        <a:gd name="connsiteY4" fmla="*/ 603600 h 641032"/>
                        <a:gd name="connsiteX5" fmla="*/ 112490 w 112490"/>
                        <a:gd name="connsiteY5" fmla="*/ 198977 h 641032"/>
                        <a:gd name="connsiteX6" fmla="*/ 49435 w 112490"/>
                        <a:gd name="connsiteY6" fmla="*/ 12287 h 64103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12490" h="641032">
                          <a:moveTo>
                            <a:pt x="49435" y="12287"/>
                          </a:moveTo>
                          <a:cubicBezTo>
                            <a:pt x="33814" y="7144"/>
                            <a:pt x="17240" y="2953"/>
                            <a:pt x="0" y="0"/>
                          </a:cubicBezTo>
                          <a:cubicBezTo>
                            <a:pt x="14859" y="61151"/>
                            <a:pt x="21336" y="132207"/>
                            <a:pt x="21336" y="198977"/>
                          </a:cubicBezTo>
                          <a:lnTo>
                            <a:pt x="21336" y="641033"/>
                          </a:lnTo>
                          <a:cubicBezTo>
                            <a:pt x="55817" y="632936"/>
                            <a:pt x="86773" y="620078"/>
                            <a:pt x="112490" y="603600"/>
                          </a:cubicBezTo>
                          <a:lnTo>
                            <a:pt x="112490" y="198977"/>
                          </a:lnTo>
                          <a:cubicBezTo>
                            <a:pt x="112395" y="124492"/>
                            <a:pt x="87916" y="57626"/>
                            <a:pt x="49435" y="12287"/>
                          </a:cubicBezTo>
                          <a:close/>
                        </a:path>
                      </a:pathLst>
                    </a:custGeom>
                    <a:solidFill>
                      <a:srgbClr val="F74931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55" name="任意多边形: 形状 54">
                    <a:extLst>
                      <a:ext uri="{FF2B5EF4-FFF2-40B4-BE49-F238E27FC236}">
                        <a16:creationId xmlns:a16="http://schemas.microsoft.com/office/drawing/2014/main" id="{8DCF3D09-C8AA-1F40-F414-E4222FA72E27}"/>
                      </a:ext>
                    </a:extLst>
                  </p:cNvPr>
                  <p:cNvSpPr/>
                  <p:nvPr/>
                </p:nvSpPr>
                <p:spPr>
                  <a:xfrm>
                    <a:off x="1978533" y="3291744"/>
                    <a:ext cx="699039" cy="1270349"/>
                  </a:xfrm>
                  <a:custGeom>
                    <a:avLst/>
                    <a:gdLst>
                      <a:gd name="connsiteX0" fmla="*/ 444913 w 699039"/>
                      <a:gd name="connsiteY0" fmla="*/ 0 h 1270349"/>
                      <a:gd name="connsiteX1" fmla="*/ 387001 w 699039"/>
                      <a:gd name="connsiteY1" fmla="*/ 0 h 1270349"/>
                      <a:gd name="connsiteX2" fmla="*/ 312039 w 699039"/>
                      <a:gd name="connsiteY2" fmla="*/ 0 h 1270349"/>
                      <a:gd name="connsiteX3" fmla="*/ 254127 w 699039"/>
                      <a:gd name="connsiteY3" fmla="*/ 0 h 1270349"/>
                      <a:gd name="connsiteX4" fmla="*/ 0 w 699039"/>
                      <a:gd name="connsiteY4" fmla="*/ 330803 h 1270349"/>
                      <a:gd name="connsiteX5" fmla="*/ 0 w 699039"/>
                      <a:gd name="connsiteY5" fmla="*/ 939546 h 1270349"/>
                      <a:gd name="connsiteX6" fmla="*/ 254127 w 699039"/>
                      <a:gd name="connsiteY6" fmla="*/ 1270349 h 1270349"/>
                      <a:gd name="connsiteX7" fmla="*/ 312039 w 699039"/>
                      <a:gd name="connsiteY7" fmla="*/ 1270349 h 1270349"/>
                      <a:gd name="connsiteX8" fmla="*/ 387001 w 699039"/>
                      <a:gd name="connsiteY8" fmla="*/ 1270349 h 1270349"/>
                      <a:gd name="connsiteX9" fmla="*/ 444913 w 699039"/>
                      <a:gd name="connsiteY9" fmla="*/ 1270349 h 1270349"/>
                      <a:gd name="connsiteX10" fmla="*/ 699040 w 699039"/>
                      <a:gd name="connsiteY10" fmla="*/ 939546 h 1270349"/>
                      <a:gd name="connsiteX11" fmla="*/ 699040 w 699039"/>
                      <a:gd name="connsiteY11" fmla="*/ 330803 h 1270349"/>
                      <a:gd name="connsiteX12" fmla="*/ 444913 w 699039"/>
                      <a:gd name="connsiteY12" fmla="*/ 0 h 1270349"/>
                      <a:gd name="connsiteX13" fmla="*/ 33338 w 699039"/>
                      <a:gd name="connsiteY13" fmla="*/ 939546 h 1270349"/>
                      <a:gd name="connsiteX14" fmla="*/ 33338 w 699039"/>
                      <a:gd name="connsiteY14" fmla="*/ 330803 h 1270349"/>
                      <a:gd name="connsiteX15" fmla="*/ 254222 w 699039"/>
                      <a:gd name="connsiteY15" fmla="*/ 33338 h 1270349"/>
                      <a:gd name="connsiteX16" fmla="*/ 261175 w 699039"/>
                      <a:gd name="connsiteY16" fmla="*/ 33338 h 1270349"/>
                      <a:gd name="connsiteX17" fmla="*/ 202121 w 699039"/>
                      <a:gd name="connsiteY17" fmla="*/ 330803 h 1270349"/>
                      <a:gd name="connsiteX18" fmla="*/ 202121 w 699039"/>
                      <a:gd name="connsiteY18" fmla="*/ 939546 h 1270349"/>
                      <a:gd name="connsiteX19" fmla="*/ 261175 w 699039"/>
                      <a:gd name="connsiteY19" fmla="*/ 1237012 h 1270349"/>
                      <a:gd name="connsiteX20" fmla="*/ 254222 w 699039"/>
                      <a:gd name="connsiteY20" fmla="*/ 1237012 h 1270349"/>
                      <a:gd name="connsiteX21" fmla="*/ 33338 w 699039"/>
                      <a:gd name="connsiteY21" fmla="*/ 939546 h 1270349"/>
                      <a:gd name="connsiteX22" fmla="*/ 312039 w 699039"/>
                      <a:gd name="connsiteY22" fmla="*/ 1237012 h 1270349"/>
                      <a:gd name="connsiteX23" fmla="*/ 235363 w 699039"/>
                      <a:gd name="connsiteY23" fmla="*/ 939546 h 1270349"/>
                      <a:gd name="connsiteX24" fmla="*/ 235363 w 699039"/>
                      <a:gd name="connsiteY24" fmla="*/ 330803 h 1270349"/>
                      <a:gd name="connsiteX25" fmla="*/ 312039 w 699039"/>
                      <a:gd name="connsiteY25" fmla="*/ 33338 h 1270349"/>
                      <a:gd name="connsiteX26" fmla="*/ 387001 w 699039"/>
                      <a:gd name="connsiteY26" fmla="*/ 33338 h 1270349"/>
                      <a:gd name="connsiteX27" fmla="*/ 463677 w 699039"/>
                      <a:gd name="connsiteY27" fmla="*/ 330803 h 1270349"/>
                      <a:gd name="connsiteX28" fmla="*/ 463677 w 699039"/>
                      <a:gd name="connsiteY28" fmla="*/ 939546 h 1270349"/>
                      <a:gd name="connsiteX29" fmla="*/ 387001 w 699039"/>
                      <a:gd name="connsiteY29" fmla="*/ 1237012 h 1270349"/>
                      <a:gd name="connsiteX30" fmla="*/ 312039 w 699039"/>
                      <a:gd name="connsiteY30" fmla="*/ 1237012 h 1270349"/>
                      <a:gd name="connsiteX31" fmla="*/ 665797 w 699039"/>
                      <a:gd name="connsiteY31" fmla="*/ 939546 h 1270349"/>
                      <a:gd name="connsiteX32" fmla="*/ 444913 w 699039"/>
                      <a:gd name="connsiteY32" fmla="*/ 1237012 h 1270349"/>
                      <a:gd name="connsiteX33" fmla="*/ 437959 w 699039"/>
                      <a:gd name="connsiteY33" fmla="*/ 1237012 h 1270349"/>
                      <a:gd name="connsiteX34" fmla="*/ 497014 w 699039"/>
                      <a:gd name="connsiteY34" fmla="*/ 939546 h 1270349"/>
                      <a:gd name="connsiteX35" fmla="*/ 497014 w 699039"/>
                      <a:gd name="connsiteY35" fmla="*/ 330803 h 1270349"/>
                      <a:gd name="connsiteX36" fmla="*/ 437959 w 699039"/>
                      <a:gd name="connsiteY36" fmla="*/ 33338 h 1270349"/>
                      <a:gd name="connsiteX37" fmla="*/ 444913 w 699039"/>
                      <a:gd name="connsiteY37" fmla="*/ 33338 h 1270349"/>
                      <a:gd name="connsiteX38" fmla="*/ 665797 w 699039"/>
                      <a:gd name="connsiteY38" fmla="*/ 330803 h 1270349"/>
                      <a:gd name="connsiteX39" fmla="*/ 665797 w 699039"/>
                      <a:gd name="connsiteY39" fmla="*/ 939546 h 12703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</a:cxnLst>
                    <a:rect l="l" t="t" r="r" b="b"/>
                    <a:pathLst>
                      <a:path w="699039" h="1270349">
                        <a:moveTo>
                          <a:pt x="444913" y="0"/>
                        </a:moveTo>
                        <a:lnTo>
                          <a:pt x="387001" y="0"/>
                        </a:lnTo>
                        <a:lnTo>
                          <a:pt x="312039" y="0"/>
                        </a:lnTo>
                        <a:lnTo>
                          <a:pt x="254127" y="0"/>
                        </a:lnTo>
                        <a:cubicBezTo>
                          <a:pt x="114014" y="0"/>
                          <a:pt x="0" y="148400"/>
                          <a:pt x="0" y="330803"/>
                        </a:cubicBezTo>
                        <a:lnTo>
                          <a:pt x="0" y="939546"/>
                        </a:lnTo>
                        <a:cubicBezTo>
                          <a:pt x="0" y="1121950"/>
                          <a:pt x="114014" y="1270349"/>
                          <a:pt x="254127" y="1270349"/>
                        </a:cubicBezTo>
                        <a:lnTo>
                          <a:pt x="312039" y="1270349"/>
                        </a:lnTo>
                        <a:lnTo>
                          <a:pt x="387001" y="1270349"/>
                        </a:lnTo>
                        <a:lnTo>
                          <a:pt x="444913" y="1270349"/>
                        </a:lnTo>
                        <a:cubicBezTo>
                          <a:pt x="585026" y="1270349"/>
                          <a:pt x="699040" y="1121950"/>
                          <a:pt x="699040" y="939546"/>
                        </a:cubicBezTo>
                        <a:lnTo>
                          <a:pt x="699040" y="330803"/>
                        </a:lnTo>
                        <a:cubicBezTo>
                          <a:pt x="699040" y="148400"/>
                          <a:pt x="585026" y="0"/>
                          <a:pt x="444913" y="0"/>
                        </a:cubicBezTo>
                        <a:close/>
                        <a:moveTo>
                          <a:pt x="33338" y="939546"/>
                        </a:moveTo>
                        <a:lnTo>
                          <a:pt x="33338" y="330803"/>
                        </a:lnTo>
                        <a:cubicBezTo>
                          <a:pt x="33338" y="166783"/>
                          <a:pt x="132397" y="33338"/>
                          <a:pt x="254222" y="33338"/>
                        </a:cubicBezTo>
                        <a:lnTo>
                          <a:pt x="261175" y="33338"/>
                        </a:lnTo>
                        <a:cubicBezTo>
                          <a:pt x="222313" y="90011"/>
                          <a:pt x="202121" y="210884"/>
                          <a:pt x="202121" y="330803"/>
                        </a:cubicBezTo>
                        <a:lnTo>
                          <a:pt x="202121" y="939546"/>
                        </a:lnTo>
                        <a:cubicBezTo>
                          <a:pt x="202121" y="1059466"/>
                          <a:pt x="222218" y="1180338"/>
                          <a:pt x="261175" y="1237012"/>
                        </a:cubicBezTo>
                        <a:lnTo>
                          <a:pt x="254222" y="1237012"/>
                        </a:lnTo>
                        <a:cubicBezTo>
                          <a:pt x="132397" y="1237012"/>
                          <a:pt x="33338" y="1103567"/>
                          <a:pt x="33338" y="939546"/>
                        </a:cubicBezTo>
                        <a:close/>
                        <a:moveTo>
                          <a:pt x="312039" y="1237012"/>
                        </a:moveTo>
                        <a:cubicBezTo>
                          <a:pt x="280797" y="1237012"/>
                          <a:pt x="235363" y="1121093"/>
                          <a:pt x="235363" y="939546"/>
                        </a:cubicBezTo>
                        <a:lnTo>
                          <a:pt x="235363" y="330803"/>
                        </a:lnTo>
                        <a:cubicBezTo>
                          <a:pt x="235363" y="149162"/>
                          <a:pt x="280797" y="33338"/>
                          <a:pt x="312039" y="33338"/>
                        </a:cubicBezTo>
                        <a:lnTo>
                          <a:pt x="387001" y="33338"/>
                        </a:lnTo>
                        <a:cubicBezTo>
                          <a:pt x="418243" y="33338"/>
                          <a:pt x="463677" y="149257"/>
                          <a:pt x="463677" y="330803"/>
                        </a:cubicBezTo>
                        <a:lnTo>
                          <a:pt x="463677" y="939546"/>
                        </a:lnTo>
                        <a:cubicBezTo>
                          <a:pt x="463677" y="1121188"/>
                          <a:pt x="418243" y="1237012"/>
                          <a:pt x="387001" y="1237012"/>
                        </a:cubicBezTo>
                        <a:lnTo>
                          <a:pt x="312039" y="1237012"/>
                        </a:lnTo>
                        <a:close/>
                        <a:moveTo>
                          <a:pt x="665797" y="939546"/>
                        </a:moveTo>
                        <a:cubicBezTo>
                          <a:pt x="665797" y="1103567"/>
                          <a:pt x="566738" y="1237012"/>
                          <a:pt x="444913" y="1237012"/>
                        </a:cubicBezTo>
                        <a:lnTo>
                          <a:pt x="437959" y="1237012"/>
                        </a:lnTo>
                        <a:cubicBezTo>
                          <a:pt x="476821" y="1180338"/>
                          <a:pt x="497014" y="1059466"/>
                          <a:pt x="497014" y="939546"/>
                        </a:cubicBezTo>
                        <a:lnTo>
                          <a:pt x="497014" y="330803"/>
                        </a:lnTo>
                        <a:cubicBezTo>
                          <a:pt x="497014" y="210884"/>
                          <a:pt x="476917" y="90011"/>
                          <a:pt x="437959" y="33338"/>
                        </a:cubicBezTo>
                        <a:lnTo>
                          <a:pt x="444913" y="33338"/>
                        </a:lnTo>
                        <a:cubicBezTo>
                          <a:pt x="566738" y="33338"/>
                          <a:pt x="665797" y="166783"/>
                          <a:pt x="665797" y="330803"/>
                        </a:cubicBezTo>
                        <a:lnTo>
                          <a:pt x="665797" y="939546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FFC000"/>
                      </a:gs>
                      <a:gs pos="100000">
                        <a:schemeClr val="accent4">
                          <a:lumMod val="75000"/>
                        </a:schemeClr>
                      </a:gs>
                    </a:gsLst>
                    <a:lin ang="2700000" scaled="1"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6" name="任意多边形: 形状 55">
                    <a:extLst>
                      <a:ext uri="{FF2B5EF4-FFF2-40B4-BE49-F238E27FC236}">
                        <a16:creationId xmlns:a16="http://schemas.microsoft.com/office/drawing/2014/main" id="{6E3A3F53-F819-765F-C7EF-9ED381F29750}"/>
                      </a:ext>
                    </a:extLst>
                  </p:cNvPr>
                  <p:cNvSpPr/>
                  <p:nvPr/>
                </p:nvSpPr>
                <p:spPr>
                  <a:xfrm>
                    <a:off x="2569178" y="3373945"/>
                    <a:ext cx="171545" cy="1105947"/>
                  </a:xfrm>
                  <a:custGeom>
                    <a:avLst/>
                    <a:gdLst>
                      <a:gd name="connsiteX0" fmla="*/ 95 w 171545"/>
                      <a:gd name="connsiteY0" fmla="*/ 0 h 1105947"/>
                      <a:gd name="connsiteX1" fmla="*/ 129635 w 171545"/>
                      <a:gd name="connsiteY1" fmla="*/ 254889 h 1105947"/>
                      <a:gd name="connsiteX2" fmla="*/ 129635 w 171545"/>
                      <a:gd name="connsiteY2" fmla="*/ 851059 h 1105947"/>
                      <a:gd name="connsiteX3" fmla="*/ 0 w 171545"/>
                      <a:gd name="connsiteY3" fmla="*/ 1105948 h 1105947"/>
                      <a:gd name="connsiteX4" fmla="*/ 171545 w 171545"/>
                      <a:gd name="connsiteY4" fmla="*/ 838390 h 1105947"/>
                      <a:gd name="connsiteX5" fmla="*/ 171545 w 171545"/>
                      <a:gd name="connsiteY5" fmla="*/ 267653 h 1105947"/>
                      <a:gd name="connsiteX6" fmla="*/ 95 w 171545"/>
                      <a:gd name="connsiteY6" fmla="*/ 0 h 11059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71545" h="1105947">
                        <a:moveTo>
                          <a:pt x="95" y="0"/>
                        </a:moveTo>
                        <a:cubicBezTo>
                          <a:pt x="78296" y="55340"/>
                          <a:pt x="129635" y="148876"/>
                          <a:pt x="129635" y="254889"/>
                        </a:cubicBezTo>
                        <a:lnTo>
                          <a:pt x="129635" y="851059"/>
                        </a:lnTo>
                        <a:cubicBezTo>
                          <a:pt x="129635" y="957167"/>
                          <a:pt x="78200" y="1050607"/>
                          <a:pt x="0" y="1105948"/>
                        </a:cubicBezTo>
                        <a:cubicBezTo>
                          <a:pt x="101251" y="1059371"/>
                          <a:pt x="171545" y="957072"/>
                          <a:pt x="171545" y="838390"/>
                        </a:cubicBezTo>
                        <a:lnTo>
                          <a:pt x="171545" y="267653"/>
                        </a:lnTo>
                        <a:cubicBezTo>
                          <a:pt x="171640" y="148876"/>
                          <a:pt x="101346" y="46577"/>
                          <a:pt x="95" y="0"/>
                        </a:cubicBezTo>
                        <a:close/>
                      </a:path>
                    </a:pathLst>
                  </a:custGeom>
                  <a:solidFill>
                    <a:srgbClr val="FF5F5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7" name="任意多边形: 形状 56">
                    <a:extLst>
                      <a:ext uri="{FF2B5EF4-FFF2-40B4-BE49-F238E27FC236}">
                        <a16:creationId xmlns:a16="http://schemas.microsoft.com/office/drawing/2014/main" id="{915931E5-DD8F-4FCD-0E09-DB5132BEAAAD}"/>
                      </a:ext>
                    </a:extLst>
                  </p:cNvPr>
                  <p:cNvSpPr/>
                  <p:nvPr/>
                </p:nvSpPr>
                <p:spPr>
                  <a:xfrm>
                    <a:off x="2538402" y="3471625"/>
                    <a:ext cx="72403" cy="97708"/>
                  </a:xfrm>
                  <a:custGeom>
                    <a:avLst/>
                    <a:gdLst>
                      <a:gd name="connsiteX0" fmla="*/ 1344 w 72403"/>
                      <a:gd name="connsiteY0" fmla="*/ 38718 h 97708"/>
                      <a:gd name="connsiteX1" fmla="*/ 3535 w 72403"/>
                      <a:gd name="connsiteY1" fmla="*/ 47576 h 97708"/>
                      <a:gd name="connsiteX2" fmla="*/ 4678 w 72403"/>
                      <a:gd name="connsiteY2" fmla="*/ 57482 h 97708"/>
                      <a:gd name="connsiteX3" fmla="*/ 12298 w 72403"/>
                      <a:gd name="connsiteY3" fmla="*/ 81676 h 97708"/>
                      <a:gd name="connsiteX4" fmla="*/ 48969 w 72403"/>
                      <a:gd name="connsiteY4" fmla="*/ 96630 h 97708"/>
                      <a:gd name="connsiteX5" fmla="*/ 71638 w 72403"/>
                      <a:gd name="connsiteY5" fmla="*/ 56720 h 97708"/>
                      <a:gd name="connsiteX6" fmla="*/ 57446 w 72403"/>
                      <a:gd name="connsiteY6" fmla="*/ 15191 h 97708"/>
                      <a:gd name="connsiteX7" fmla="*/ 22775 w 72403"/>
                      <a:gd name="connsiteY7" fmla="*/ 1094 h 97708"/>
                      <a:gd name="connsiteX8" fmla="*/ 1344 w 72403"/>
                      <a:gd name="connsiteY8" fmla="*/ 38718 h 97708"/>
                      <a:gd name="connsiteX9" fmla="*/ 1344 w 72403"/>
                      <a:gd name="connsiteY9" fmla="*/ 38718 h 977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72403" h="97708">
                        <a:moveTo>
                          <a:pt x="1344" y="38718"/>
                        </a:moveTo>
                        <a:cubicBezTo>
                          <a:pt x="2296" y="41671"/>
                          <a:pt x="2963" y="44528"/>
                          <a:pt x="3535" y="47576"/>
                        </a:cubicBezTo>
                        <a:cubicBezTo>
                          <a:pt x="1439" y="35480"/>
                          <a:pt x="5249" y="60530"/>
                          <a:pt x="4678" y="57482"/>
                        </a:cubicBezTo>
                        <a:cubicBezTo>
                          <a:pt x="6392" y="66055"/>
                          <a:pt x="8392" y="73675"/>
                          <a:pt x="12298" y="81676"/>
                        </a:cubicBezTo>
                        <a:cubicBezTo>
                          <a:pt x="18489" y="94630"/>
                          <a:pt x="35824" y="100249"/>
                          <a:pt x="48969" y="96630"/>
                        </a:cubicBezTo>
                        <a:cubicBezTo>
                          <a:pt x="66876" y="91677"/>
                          <a:pt x="75067" y="74056"/>
                          <a:pt x="71638" y="56720"/>
                        </a:cubicBezTo>
                        <a:cubicBezTo>
                          <a:pt x="68876" y="42433"/>
                          <a:pt x="64971" y="27764"/>
                          <a:pt x="57446" y="15191"/>
                        </a:cubicBezTo>
                        <a:cubicBezTo>
                          <a:pt x="50398" y="3380"/>
                          <a:pt x="36205" y="-2620"/>
                          <a:pt x="22775" y="1094"/>
                        </a:cubicBezTo>
                        <a:cubicBezTo>
                          <a:pt x="7249" y="5285"/>
                          <a:pt x="-3990" y="22907"/>
                          <a:pt x="1344" y="38718"/>
                        </a:cubicBezTo>
                        <a:lnTo>
                          <a:pt x="1344" y="38718"/>
                        </a:lnTo>
                        <a:close/>
                      </a:path>
                    </a:pathLst>
                  </a:custGeom>
                  <a:solidFill>
                    <a:srgbClr val="F5F5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42" name="任意多边形: 形状 41">
                  <a:extLst>
                    <a:ext uri="{FF2B5EF4-FFF2-40B4-BE49-F238E27FC236}">
                      <a16:creationId xmlns:a16="http://schemas.microsoft.com/office/drawing/2014/main" id="{43B6A056-C0E9-6FE8-8049-EA08A76A194A}"/>
                    </a:ext>
                  </a:extLst>
                </p:cNvPr>
                <p:cNvSpPr/>
                <p:nvPr/>
              </p:nvSpPr>
              <p:spPr>
                <a:xfrm>
                  <a:off x="1915382" y="3484911"/>
                  <a:ext cx="825436" cy="1021841"/>
                </a:xfrm>
                <a:custGeom>
                  <a:avLst/>
                  <a:gdLst>
                    <a:gd name="connsiteX0" fmla="*/ 468821 w 825436"/>
                    <a:gd name="connsiteY0" fmla="*/ 966502 h 1021841"/>
                    <a:gd name="connsiteX1" fmla="*/ 29623 w 825436"/>
                    <a:gd name="connsiteY1" fmla="*/ 201454 h 1021841"/>
                    <a:gd name="connsiteX2" fmla="*/ 45149 w 825436"/>
                    <a:gd name="connsiteY2" fmla="*/ 0 h 1021841"/>
                    <a:gd name="connsiteX3" fmla="*/ 0 w 825436"/>
                    <a:gd name="connsiteY3" fmla="*/ 156591 h 1021841"/>
                    <a:gd name="connsiteX4" fmla="*/ 0 w 825436"/>
                    <a:gd name="connsiteY4" fmla="*/ 727329 h 1021841"/>
                    <a:gd name="connsiteX5" fmla="*/ 294513 w 825436"/>
                    <a:gd name="connsiteY5" fmla="*/ 1021842 h 1021841"/>
                    <a:gd name="connsiteX6" fmla="*/ 530923 w 825436"/>
                    <a:gd name="connsiteY6" fmla="*/ 1021842 h 1021841"/>
                    <a:gd name="connsiteX7" fmla="*/ 825437 w 825436"/>
                    <a:gd name="connsiteY7" fmla="*/ 727329 h 1021841"/>
                    <a:gd name="connsiteX8" fmla="*/ 825437 w 825436"/>
                    <a:gd name="connsiteY8" fmla="*/ 647605 h 1021841"/>
                    <a:gd name="connsiteX9" fmla="*/ 468821 w 825436"/>
                    <a:gd name="connsiteY9" fmla="*/ 966502 h 10218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25436" h="1021841">
                      <a:moveTo>
                        <a:pt x="468821" y="966502"/>
                      </a:moveTo>
                      <a:cubicBezTo>
                        <a:pt x="226314" y="966502"/>
                        <a:pt x="29623" y="623983"/>
                        <a:pt x="29623" y="201454"/>
                      </a:cubicBezTo>
                      <a:cubicBezTo>
                        <a:pt x="29623" y="131731"/>
                        <a:pt x="35052" y="64198"/>
                        <a:pt x="45149" y="0"/>
                      </a:cubicBezTo>
                      <a:cubicBezTo>
                        <a:pt x="16574" y="45339"/>
                        <a:pt x="0" y="99060"/>
                        <a:pt x="0" y="156591"/>
                      </a:cubicBezTo>
                      <a:lnTo>
                        <a:pt x="0" y="727329"/>
                      </a:lnTo>
                      <a:cubicBezTo>
                        <a:pt x="0" y="890016"/>
                        <a:pt x="131826" y="1021842"/>
                        <a:pt x="294513" y="1021842"/>
                      </a:cubicBezTo>
                      <a:lnTo>
                        <a:pt x="530923" y="1021842"/>
                      </a:lnTo>
                      <a:cubicBezTo>
                        <a:pt x="693611" y="1021842"/>
                        <a:pt x="825437" y="890016"/>
                        <a:pt x="825437" y="727329"/>
                      </a:cubicBezTo>
                      <a:lnTo>
                        <a:pt x="825437" y="647605"/>
                      </a:lnTo>
                      <a:cubicBezTo>
                        <a:pt x="745712" y="840677"/>
                        <a:pt x="615696" y="966502"/>
                        <a:pt x="468821" y="966502"/>
                      </a:cubicBezTo>
                      <a:close/>
                    </a:path>
                  </a:pathLst>
                </a:custGeom>
                <a:solidFill>
                  <a:srgbClr val="E11B1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" name="任意多边形: 形状 42">
                  <a:extLst>
                    <a:ext uri="{FF2B5EF4-FFF2-40B4-BE49-F238E27FC236}">
                      <a16:creationId xmlns:a16="http://schemas.microsoft.com/office/drawing/2014/main" id="{C8777DCF-A6B9-D585-1F01-37849DC3A2A1}"/>
                    </a:ext>
                  </a:extLst>
                </p:cNvPr>
                <p:cNvSpPr/>
                <p:nvPr/>
              </p:nvSpPr>
              <p:spPr>
                <a:xfrm>
                  <a:off x="2332785" y="4549902"/>
                  <a:ext cx="12061" cy="311396"/>
                </a:xfrm>
                <a:custGeom>
                  <a:avLst/>
                  <a:gdLst>
                    <a:gd name="connsiteX0" fmla="*/ 744 w 12061"/>
                    <a:gd name="connsiteY0" fmla="*/ 5144 h 311396"/>
                    <a:gd name="connsiteX1" fmla="*/ 1982 w 12061"/>
                    <a:gd name="connsiteY1" fmla="*/ 307467 h 311396"/>
                    <a:gd name="connsiteX2" fmla="*/ 10079 w 12061"/>
                    <a:gd name="connsiteY2" fmla="*/ 307467 h 311396"/>
                    <a:gd name="connsiteX3" fmla="*/ 11317 w 12061"/>
                    <a:gd name="connsiteY3" fmla="*/ 5144 h 311396"/>
                    <a:gd name="connsiteX4" fmla="*/ 744 w 12061"/>
                    <a:gd name="connsiteY4" fmla="*/ 5144 h 311396"/>
                    <a:gd name="connsiteX5" fmla="*/ 744 w 12061"/>
                    <a:gd name="connsiteY5" fmla="*/ 5144 h 3113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2061" h="311396">
                      <a:moveTo>
                        <a:pt x="744" y="5144"/>
                      </a:moveTo>
                      <a:cubicBezTo>
                        <a:pt x="-399" y="105918"/>
                        <a:pt x="-399" y="206693"/>
                        <a:pt x="1982" y="307467"/>
                      </a:cubicBezTo>
                      <a:cubicBezTo>
                        <a:pt x="2078" y="312706"/>
                        <a:pt x="9983" y="312706"/>
                        <a:pt x="10079" y="307467"/>
                      </a:cubicBezTo>
                      <a:cubicBezTo>
                        <a:pt x="12460" y="206693"/>
                        <a:pt x="12460" y="105918"/>
                        <a:pt x="11317" y="5144"/>
                      </a:cubicBezTo>
                      <a:cubicBezTo>
                        <a:pt x="11317" y="-1715"/>
                        <a:pt x="839" y="-1715"/>
                        <a:pt x="744" y="5144"/>
                      </a:cubicBezTo>
                      <a:lnTo>
                        <a:pt x="744" y="5144"/>
                      </a:lnTo>
                      <a:close/>
                    </a:path>
                  </a:pathLst>
                </a:custGeom>
                <a:solidFill>
                  <a:srgbClr val="F4CF6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" name="任意多边形: 形状 43">
                  <a:extLst>
                    <a:ext uri="{FF2B5EF4-FFF2-40B4-BE49-F238E27FC236}">
                      <a16:creationId xmlns:a16="http://schemas.microsoft.com/office/drawing/2014/main" id="{C395FAB0-8D5F-EC1B-9A41-BF3E3600838F}"/>
                    </a:ext>
                  </a:extLst>
                </p:cNvPr>
                <p:cNvSpPr/>
                <p:nvPr/>
              </p:nvSpPr>
              <p:spPr>
                <a:xfrm>
                  <a:off x="2276363" y="4745325"/>
                  <a:ext cx="125762" cy="125776"/>
                </a:xfrm>
                <a:custGeom>
                  <a:avLst/>
                  <a:gdLst>
                    <a:gd name="connsiteX0" fmla="*/ 120793 w 125762"/>
                    <a:gd name="connsiteY0" fmla="*/ 38416 h 125776"/>
                    <a:gd name="connsiteX1" fmla="*/ 87361 w 125762"/>
                    <a:gd name="connsiteY1" fmla="*/ 120807 h 125776"/>
                    <a:gd name="connsiteX2" fmla="*/ 4969 w 125762"/>
                    <a:gd name="connsiteY2" fmla="*/ 87374 h 125776"/>
                    <a:gd name="connsiteX3" fmla="*/ 38402 w 125762"/>
                    <a:gd name="connsiteY3" fmla="*/ 4983 h 125776"/>
                    <a:gd name="connsiteX4" fmla="*/ 120793 w 125762"/>
                    <a:gd name="connsiteY4" fmla="*/ 38416 h 1257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5762" h="125776">
                      <a:moveTo>
                        <a:pt x="120793" y="38416"/>
                      </a:moveTo>
                      <a:cubicBezTo>
                        <a:pt x="134319" y="70420"/>
                        <a:pt x="119269" y="107281"/>
                        <a:pt x="87361" y="120807"/>
                      </a:cubicBezTo>
                      <a:cubicBezTo>
                        <a:pt x="55357" y="134332"/>
                        <a:pt x="18495" y="119283"/>
                        <a:pt x="4969" y="87374"/>
                      </a:cubicBezTo>
                      <a:cubicBezTo>
                        <a:pt x="-8556" y="55370"/>
                        <a:pt x="6493" y="18508"/>
                        <a:pt x="38402" y="4983"/>
                      </a:cubicBezTo>
                      <a:cubicBezTo>
                        <a:pt x="70406" y="-8543"/>
                        <a:pt x="107268" y="6412"/>
                        <a:pt x="120793" y="38416"/>
                      </a:cubicBezTo>
                      <a:close/>
                    </a:path>
                  </a:pathLst>
                </a:custGeom>
                <a:solidFill>
                  <a:srgbClr val="67FF4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" name="任意多边形: 形状 44">
                  <a:extLst>
                    <a:ext uri="{FF2B5EF4-FFF2-40B4-BE49-F238E27FC236}">
                      <a16:creationId xmlns:a16="http://schemas.microsoft.com/office/drawing/2014/main" id="{B6C2B0B9-E910-DCCE-186A-8797FE1830A0}"/>
                    </a:ext>
                  </a:extLst>
                </p:cNvPr>
                <p:cNvSpPr/>
                <p:nvPr/>
              </p:nvSpPr>
              <p:spPr>
                <a:xfrm>
                  <a:off x="2276951" y="4769167"/>
                  <a:ext cx="125188" cy="101851"/>
                </a:xfrm>
                <a:custGeom>
                  <a:avLst/>
                  <a:gdLst>
                    <a:gd name="connsiteX0" fmla="*/ 73819 w 125188"/>
                    <a:gd name="connsiteY0" fmla="*/ 66294 h 101851"/>
                    <a:gd name="connsiteX1" fmla="*/ 0 w 125188"/>
                    <a:gd name="connsiteY1" fmla="*/ 47244 h 101851"/>
                    <a:gd name="connsiteX2" fmla="*/ 4381 w 125188"/>
                    <a:gd name="connsiteY2" fmla="*/ 63436 h 101851"/>
                    <a:gd name="connsiteX3" fmla="*/ 86773 w 125188"/>
                    <a:gd name="connsiteY3" fmla="*/ 96869 h 101851"/>
                    <a:gd name="connsiteX4" fmla="*/ 120205 w 125188"/>
                    <a:gd name="connsiteY4" fmla="*/ 14478 h 101851"/>
                    <a:gd name="connsiteX5" fmla="*/ 111633 w 125188"/>
                    <a:gd name="connsiteY5" fmla="*/ 0 h 101851"/>
                    <a:gd name="connsiteX6" fmla="*/ 73819 w 125188"/>
                    <a:gd name="connsiteY6" fmla="*/ 66294 h 1018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5188" h="101851">
                      <a:moveTo>
                        <a:pt x="73819" y="66294"/>
                      </a:moveTo>
                      <a:cubicBezTo>
                        <a:pt x="47149" y="77533"/>
                        <a:pt x="17145" y="68961"/>
                        <a:pt x="0" y="47244"/>
                      </a:cubicBezTo>
                      <a:cubicBezTo>
                        <a:pt x="667" y="52673"/>
                        <a:pt x="2096" y="58198"/>
                        <a:pt x="4381" y="63436"/>
                      </a:cubicBezTo>
                      <a:cubicBezTo>
                        <a:pt x="17907" y="95440"/>
                        <a:pt x="54769" y="110394"/>
                        <a:pt x="86773" y="96869"/>
                      </a:cubicBezTo>
                      <a:cubicBezTo>
                        <a:pt x="118777" y="83344"/>
                        <a:pt x="133731" y="46482"/>
                        <a:pt x="120205" y="14478"/>
                      </a:cubicBezTo>
                      <a:cubicBezTo>
                        <a:pt x="117919" y="9144"/>
                        <a:pt x="115062" y="4381"/>
                        <a:pt x="111633" y="0"/>
                      </a:cubicBezTo>
                      <a:cubicBezTo>
                        <a:pt x="115252" y="27527"/>
                        <a:pt x="100489" y="54959"/>
                        <a:pt x="73819" y="66294"/>
                      </a:cubicBezTo>
                      <a:close/>
                    </a:path>
                  </a:pathLst>
                </a:custGeom>
                <a:solidFill>
                  <a:srgbClr val="00BF1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" name="任意多边形: 形状 45">
                  <a:extLst>
                    <a:ext uri="{FF2B5EF4-FFF2-40B4-BE49-F238E27FC236}">
                      <a16:creationId xmlns:a16="http://schemas.microsoft.com/office/drawing/2014/main" id="{6D2AB73F-A6E1-098E-D570-166BFDFC0C72}"/>
                    </a:ext>
                  </a:extLst>
                </p:cNvPr>
                <p:cNvSpPr/>
                <p:nvPr/>
              </p:nvSpPr>
              <p:spPr>
                <a:xfrm rot="-8188">
                  <a:off x="2267623" y="4863383"/>
                  <a:ext cx="132778" cy="89154"/>
                </a:xfrm>
                <a:custGeom>
                  <a:avLst/>
                  <a:gdLst>
                    <a:gd name="connsiteX0" fmla="*/ 0 w 132778"/>
                    <a:gd name="connsiteY0" fmla="*/ 0 h 89154"/>
                    <a:gd name="connsiteX1" fmla="*/ 132779 w 132778"/>
                    <a:gd name="connsiteY1" fmla="*/ 0 h 89154"/>
                    <a:gd name="connsiteX2" fmla="*/ 132779 w 132778"/>
                    <a:gd name="connsiteY2" fmla="*/ 89154 h 89154"/>
                    <a:gd name="connsiteX3" fmla="*/ 0 w 132778"/>
                    <a:gd name="connsiteY3" fmla="*/ 89154 h 891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2778" h="89154">
                      <a:moveTo>
                        <a:pt x="0" y="0"/>
                      </a:moveTo>
                      <a:lnTo>
                        <a:pt x="132779" y="0"/>
                      </a:lnTo>
                      <a:lnTo>
                        <a:pt x="132779" y="89154"/>
                      </a:lnTo>
                      <a:lnTo>
                        <a:pt x="0" y="89154"/>
                      </a:lnTo>
                      <a:close/>
                    </a:path>
                  </a:pathLst>
                </a:custGeom>
                <a:solidFill>
                  <a:srgbClr val="F4CF6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47" name="图形 4">
                  <a:extLst>
                    <a:ext uri="{FF2B5EF4-FFF2-40B4-BE49-F238E27FC236}">
                      <a16:creationId xmlns:a16="http://schemas.microsoft.com/office/drawing/2014/main" id="{B6CE304A-EA32-521F-D858-DD8E37F05F5A}"/>
                    </a:ext>
                  </a:extLst>
                </p:cNvPr>
                <p:cNvGrpSpPr/>
                <p:nvPr/>
              </p:nvGrpSpPr>
              <p:grpSpPr>
                <a:xfrm>
                  <a:off x="2215515" y="4915661"/>
                  <a:ext cx="284797" cy="874420"/>
                  <a:chOff x="2215515" y="4915661"/>
                  <a:chExt cx="284797" cy="874420"/>
                </a:xfrm>
              </p:grpSpPr>
              <p:sp>
                <p:nvSpPr>
                  <p:cNvPr id="49" name="任意多边形: 形状 48">
                    <a:extLst>
                      <a:ext uri="{FF2B5EF4-FFF2-40B4-BE49-F238E27FC236}">
                        <a16:creationId xmlns:a16="http://schemas.microsoft.com/office/drawing/2014/main" id="{27B9FD97-EF67-82B2-AA89-1448DC2F93C0}"/>
                      </a:ext>
                    </a:extLst>
                  </p:cNvPr>
                  <p:cNvSpPr/>
                  <p:nvPr/>
                </p:nvSpPr>
                <p:spPr>
                  <a:xfrm>
                    <a:off x="2215515" y="4952523"/>
                    <a:ext cx="284797" cy="649528"/>
                  </a:xfrm>
                  <a:custGeom>
                    <a:avLst/>
                    <a:gdLst>
                      <a:gd name="connsiteX0" fmla="*/ 52197 w 284797"/>
                      <a:gd name="connsiteY0" fmla="*/ 190 h 649528"/>
                      <a:gd name="connsiteX1" fmla="*/ 0 w 284797"/>
                      <a:gd name="connsiteY1" fmla="*/ 594170 h 649528"/>
                      <a:gd name="connsiteX2" fmla="*/ 284797 w 284797"/>
                      <a:gd name="connsiteY2" fmla="*/ 579501 h 649528"/>
                      <a:gd name="connsiteX3" fmla="*/ 184975 w 284797"/>
                      <a:gd name="connsiteY3" fmla="*/ 0 h 649528"/>
                      <a:gd name="connsiteX4" fmla="*/ 52197 w 284797"/>
                      <a:gd name="connsiteY4" fmla="*/ 190 h 6495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4797" h="649528">
                        <a:moveTo>
                          <a:pt x="52197" y="190"/>
                        </a:moveTo>
                        <a:lnTo>
                          <a:pt x="0" y="594170"/>
                        </a:lnTo>
                        <a:cubicBezTo>
                          <a:pt x="0" y="594170"/>
                          <a:pt x="127921" y="727996"/>
                          <a:pt x="284797" y="579501"/>
                        </a:cubicBezTo>
                        <a:lnTo>
                          <a:pt x="184975" y="0"/>
                        </a:lnTo>
                        <a:lnTo>
                          <a:pt x="52197" y="190"/>
                        </a:lnTo>
                        <a:close/>
                      </a:path>
                    </a:pathLst>
                  </a:custGeom>
                  <a:solidFill>
                    <a:srgbClr val="F9B13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0" name="任意多边形: 形状 49">
                    <a:extLst>
                      <a:ext uri="{FF2B5EF4-FFF2-40B4-BE49-F238E27FC236}">
                        <a16:creationId xmlns:a16="http://schemas.microsoft.com/office/drawing/2014/main" id="{DB4E7B77-1BFA-23B1-139F-C133C612ECFD}"/>
                      </a:ext>
                    </a:extLst>
                  </p:cNvPr>
                  <p:cNvSpPr/>
                  <p:nvPr/>
                </p:nvSpPr>
                <p:spPr>
                  <a:xfrm>
                    <a:off x="2286168" y="4922067"/>
                    <a:ext cx="34311" cy="863775"/>
                  </a:xfrm>
                  <a:custGeom>
                    <a:avLst/>
                    <a:gdLst>
                      <a:gd name="connsiteX0" fmla="*/ 22977 w 34311"/>
                      <a:gd name="connsiteY0" fmla="*/ 5501 h 863775"/>
                      <a:gd name="connsiteX1" fmla="*/ 9642 w 34311"/>
                      <a:gd name="connsiteY1" fmla="*/ 859703 h 863775"/>
                      <a:gd name="connsiteX2" fmla="*/ 18024 w 34311"/>
                      <a:gd name="connsiteY2" fmla="*/ 859703 h 863775"/>
                      <a:gd name="connsiteX3" fmla="*/ 34312 w 34311"/>
                      <a:gd name="connsiteY3" fmla="*/ 5501 h 863775"/>
                      <a:gd name="connsiteX4" fmla="*/ 22977 w 34311"/>
                      <a:gd name="connsiteY4" fmla="*/ 5501 h 863775"/>
                      <a:gd name="connsiteX5" fmla="*/ 22977 w 34311"/>
                      <a:gd name="connsiteY5" fmla="*/ 5501 h 8637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4311" h="863775">
                        <a:moveTo>
                          <a:pt x="22977" y="5501"/>
                        </a:moveTo>
                        <a:cubicBezTo>
                          <a:pt x="21644" y="290013"/>
                          <a:pt x="-17695" y="575572"/>
                          <a:pt x="9642" y="859703"/>
                        </a:cubicBezTo>
                        <a:cubicBezTo>
                          <a:pt x="10118" y="865037"/>
                          <a:pt x="18310" y="865227"/>
                          <a:pt x="18024" y="859703"/>
                        </a:cubicBezTo>
                        <a:cubicBezTo>
                          <a:pt x="4022" y="574429"/>
                          <a:pt x="33740" y="290584"/>
                          <a:pt x="34312" y="5501"/>
                        </a:cubicBezTo>
                        <a:cubicBezTo>
                          <a:pt x="34312" y="-1834"/>
                          <a:pt x="22977" y="-1834"/>
                          <a:pt x="22977" y="5501"/>
                        </a:cubicBezTo>
                        <a:lnTo>
                          <a:pt x="22977" y="5501"/>
                        </a:lnTo>
                        <a:close/>
                      </a:path>
                    </a:pathLst>
                  </a:custGeom>
                  <a:solidFill>
                    <a:srgbClr val="FF7D2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1" name="任意多边形: 形状 50">
                    <a:extLst>
                      <a:ext uri="{FF2B5EF4-FFF2-40B4-BE49-F238E27FC236}">
                        <a16:creationId xmlns:a16="http://schemas.microsoft.com/office/drawing/2014/main" id="{1A7DFB9F-4434-6F84-25E6-49E4580BF430}"/>
                      </a:ext>
                    </a:extLst>
                  </p:cNvPr>
                  <p:cNvSpPr/>
                  <p:nvPr/>
                </p:nvSpPr>
                <p:spPr>
                  <a:xfrm>
                    <a:off x="2339656" y="4915661"/>
                    <a:ext cx="25539" cy="759523"/>
                  </a:xfrm>
                  <a:custGeom>
                    <a:avLst/>
                    <a:gdLst>
                      <a:gd name="connsiteX0" fmla="*/ 65 w 25539"/>
                      <a:gd name="connsiteY0" fmla="*/ 4572 h 759523"/>
                      <a:gd name="connsiteX1" fmla="*/ 15114 w 25539"/>
                      <a:gd name="connsiteY1" fmla="*/ 755237 h 759523"/>
                      <a:gd name="connsiteX2" fmla="*/ 23972 w 25539"/>
                      <a:gd name="connsiteY2" fmla="*/ 755237 h 759523"/>
                      <a:gd name="connsiteX3" fmla="*/ 9399 w 25539"/>
                      <a:gd name="connsiteY3" fmla="*/ 4572 h 759523"/>
                      <a:gd name="connsiteX4" fmla="*/ 65 w 25539"/>
                      <a:gd name="connsiteY4" fmla="*/ 4572 h 759523"/>
                      <a:gd name="connsiteX5" fmla="*/ 65 w 25539"/>
                      <a:gd name="connsiteY5" fmla="*/ 4572 h 7595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5539" h="759523">
                        <a:moveTo>
                          <a:pt x="65" y="4572"/>
                        </a:moveTo>
                        <a:cubicBezTo>
                          <a:pt x="-793" y="254603"/>
                          <a:pt x="7018" y="505397"/>
                          <a:pt x="15114" y="755237"/>
                        </a:cubicBezTo>
                        <a:cubicBezTo>
                          <a:pt x="15305" y="760952"/>
                          <a:pt x="23782" y="760952"/>
                          <a:pt x="23972" y="755237"/>
                        </a:cubicBezTo>
                        <a:cubicBezTo>
                          <a:pt x="31211" y="505206"/>
                          <a:pt x="11114" y="254603"/>
                          <a:pt x="9399" y="4572"/>
                        </a:cubicBezTo>
                        <a:cubicBezTo>
                          <a:pt x="9399" y="-1524"/>
                          <a:pt x="65" y="-1524"/>
                          <a:pt x="65" y="4572"/>
                        </a:cubicBezTo>
                        <a:lnTo>
                          <a:pt x="65" y="4572"/>
                        </a:lnTo>
                        <a:close/>
                      </a:path>
                    </a:pathLst>
                  </a:custGeom>
                  <a:solidFill>
                    <a:srgbClr val="FF7D2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2" name="任意多边形: 形状 51">
                    <a:extLst>
                      <a:ext uri="{FF2B5EF4-FFF2-40B4-BE49-F238E27FC236}">
                        <a16:creationId xmlns:a16="http://schemas.microsoft.com/office/drawing/2014/main" id="{CBD185EE-B870-817D-22ED-9F6346DB623B}"/>
                      </a:ext>
                    </a:extLst>
                  </p:cNvPr>
                  <p:cNvSpPr/>
                  <p:nvPr/>
                </p:nvSpPr>
                <p:spPr>
                  <a:xfrm>
                    <a:off x="2376461" y="4919448"/>
                    <a:ext cx="90659" cy="870633"/>
                  </a:xfrm>
                  <a:custGeom>
                    <a:avLst/>
                    <a:gdLst>
                      <a:gd name="connsiteX0" fmla="*/ 312 w 90659"/>
                      <a:gd name="connsiteY0" fmla="*/ 4501 h 870633"/>
                      <a:gd name="connsiteX1" fmla="*/ 34031 w 90659"/>
                      <a:gd name="connsiteY1" fmla="*/ 429506 h 870633"/>
                      <a:gd name="connsiteX2" fmla="*/ 81941 w 90659"/>
                      <a:gd name="connsiteY2" fmla="*/ 867370 h 870633"/>
                      <a:gd name="connsiteX3" fmla="*/ 90609 w 90659"/>
                      <a:gd name="connsiteY3" fmla="*/ 864989 h 870633"/>
                      <a:gd name="connsiteX4" fmla="*/ 45556 w 90659"/>
                      <a:gd name="connsiteY4" fmla="*/ 429506 h 870633"/>
                      <a:gd name="connsiteX5" fmla="*/ 9551 w 90659"/>
                      <a:gd name="connsiteY5" fmla="*/ 4501 h 870633"/>
                      <a:gd name="connsiteX6" fmla="*/ 312 w 90659"/>
                      <a:gd name="connsiteY6" fmla="*/ 4501 h 870633"/>
                      <a:gd name="connsiteX7" fmla="*/ 312 w 90659"/>
                      <a:gd name="connsiteY7" fmla="*/ 4501 h 8706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90659" h="870633">
                        <a:moveTo>
                          <a:pt x="312" y="4501"/>
                        </a:moveTo>
                        <a:cubicBezTo>
                          <a:pt x="-3117" y="146804"/>
                          <a:pt x="22601" y="287965"/>
                          <a:pt x="34031" y="429506"/>
                        </a:cubicBezTo>
                        <a:cubicBezTo>
                          <a:pt x="45746" y="575238"/>
                          <a:pt x="51176" y="723924"/>
                          <a:pt x="81941" y="867370"/>
                        </a:cubicBezTo>
                        <a:cubicBezTo>
                          <a:pt x="83180" y="873181"/>
                          <a:pt x="91371" y="870513"/>
                          <a:pt x="90609" y="864989"/>
                        </a:cubicBezTo>
                        <a:cubicBezTo>
                          <a:pt x="70607" y="720019"/>
                          <a:pt x="57176" y="575334"/>
                          <a:pt x="45556" y="429506"/>
                        </a:cubicBezTo>
                        <a:cubicBezTo>
                          <a:pt x="34221" y="287965"/>
                          <a:pt x="7456" y="146899"/>
                          <a:pt x="9551" y="4501"/>
                        </a:cubicBezTo>
                        <a:cubicBezTo>
                          <a:pt x="9646" y="-1500"/>
                          <a:pt x="407" y="-1500"/>
                          <a:pt x="312" y="4501"/>
                        </a:cubicBezTo>
                        <a:lnTo>
                          <a:pt x="312" y="4501"/>
                        </a:lnTo>
                        <a:close/>
                      </a:path>
                    </a:pathLst>
                  </a:custGeom>
                  <a:solidFill>
                    <a:srgbClr val="FF7D2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EF9A88C2-E552-4299-F28C-CED82913A34A}"/>
                    </a:ext>
                  </a:extLst>
                </p:cNvPr>
                <p:cNvSpPr/>
                <p:nvPr/>
              </p:nvSpPr>
              <p:spPr>
                <a:xfrm>
                  <a:off x="2215419" y="4952619"/>
                  <a:ext cx="284797" cy="649338"/>
                </a:xfrm>
                <a:custGeom>
                  <a:avLst/>
                  <a:gdLst>
                    <a:gd name="connsiteX0" fmla="*/ 235744 w 284797"/>
                    <a:gd name="connsiteY0" fmla="*/ 294227 h 649338"/>
                    <a:gd name="connsiteX1" fmla="*/ 142494 w 284797"/>
                    <a:gd name="connsiteY1" fmla="*/ 593979 h 649338"/>
                    <a:gd name="connsiteX2" fmla="*/ 45149 w 284797"/>
                    <a:gd name="connsiteY2" fmla="*/ 173736 h 649338"/>
                    <a:gd name="connsiteX3" fmla="*/ 53816 w 284797"/>
                    <a:gd name="connsiteY3" fmla="*/ 0 h 649338"/>
                    <a:gd name="connsiteX4" fmla="*/ 52197 w 284797"/>
                    <a:gd name="connsiteY4" fmla="*/ 0 h 649338"/>
                    <a:gd name="connsiteX5" fmla="*/ 0 w 284797"/>
                    <a:gd name="connsiteY5" fmla="*/ 593979 h 649338"/>
                    <a:gd name="connsiteX6" fmla="*/ 284797 w 284797"/>
                    <a:gd name="connsiteY6" fmla="*/ 579311 h 649338"/>
                    <a:gd name="connsiteX7" fmla="*/ 235744 w 284797"/>
                    <a:gd name="connsiteY7" fmla="*/ 294227 h 6493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4797" h="649338">
                      <a:moveTo>
                        <a:pt x="235744" y="294227"/>
                      </a:moveTo>
                      <a:cubicBezTo>
                        <a:pt x="223742" y="467582"/>
                        <a:pt x="186500" y="593979"/>
                        <a:pt x="142494" y="593979"/>
                      </a:cubicBezTo>
                      <a:cubicBezTo>
                        <a:pt x="88773" y="593979"/>
                        <a:pt x="45149" y="405860"/>
                        <a:pt x="45149" y="173736"/>
                      </a:cubicBezTo>
                      <a:cubicBezTo>
                        <a:pt x="45149" y="111728"/>
                        <a:pt x="48292" y="52959"/>
                        <a:pt x="53816" y="0"/>
                      </a:cubicBezTo>
                      <a:lnTo>
                        <a:pt x="52197" y="0"/>
                      </a:lnTo>
                      <a:lnTo>
                        <a:pt x="0" y="593979"/>
                      </a:lnTo>
                      <a:cubicBezTo>
                        <a:pt x="0" y="593979"/>
                        <a:pt x="127921" y="727805"/>
                        <a:pt x="284797" y="579311"/>
                      </a:cubicBezTo>
                      <a:lnTo>
                        <a:pt x="235744" y="294227"/>
                      </a:lnTo>
                      <a:close/>
                    </a:path>
                  </a:pathLst>
                </a:custGeom>
                <a:solidFill>
                  <a:srgbClr val="F9B13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118E4ADA-DDF7-3BA6-1576-2D0B1E5345DA}"/>
                  </a:ext>
                </a:extLst>
              </p:cNvPr>
              <p:cNvSpPr/>
              <p:nvPr/>
            </p:nvSpPr>
            <p:spPr>
              <a:xfrm>
                <a:off x="2316861" y="971835"/>
                <a:ext cx="22193" cy="2194274"/>
              </a:xfrm>
              <a:custGeom>
                <a:avLst/>
                <a:gdLst>
                  <a:gd name="connsiteX0" fmla="*/ 0 w 22193"/>
                  <a:gd name="connsiteY0" fmla="*/ 0 h 2194274"/>
                  <a:gd name="connsiteX1" fmla="*/ 22193 w 22193"/>
                  <a:gd name="connsiteY1" fmla="*/ 0 h 2194274"/>
                  <a:gd name="connsiteX2" fmla="*/ 22193 w 22193"/>
                  <a:gd name="connsiteY2" fmla="*/ 2194274 h 2194274"/>
                  <a:gd name="connsiteX3" fmla="*/ 0 w 22193"/>
                  <a:gd name="connsiteY3" fmla="*/ 2194274 h 21942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193" h="2194274">
                    <a:moveTo>
                      <a:pt x="0" y="0"/>
                    </a:moveTo>
                    <a:lnTo>
                      <a:pt x="22193" y="0"/>
                    </a:lnTo>
                    <a:lnTo>
                      <a:pt x="22193" y="2194274"/>
                    </a:lnTo>
                    <a:lnTo>
                      <a:pt x="0" y="2194274"/>
                    </a:lnTo>
                    <a:close/>
                  </a:path>
                </a:pathLst>
              </a:custGeom>
              <a:solidFill>
                <a:srgbClr val="870E1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" name="图形 4">
              <a:extLst>
                <a:ext uri="{FF2B5EF4-FFF2-40B4-BE49-F238E27FC236}">
                  <a16:creationId xmlns:a16="http://schemas.microsoft.com/office/drawing/2014/main" id="{09BA7D7D-01B9-60E6-7978-166F4FA40A79}"/>
                </a:ext>
              </a:extLst>
            </p:cNvPr>
            <p:cNvGrpSpPr/>
            <p:nvPr/>
          </p:nvGrpSpPr>
          <p:grpSpPr>
            <a:xfrm>
              <a:off x="2560891" y="1108138"/>
              <a:ext cx="825436" cy="3463124"/>
              <a:chOff x="2560891" y="1108138"/>
              <a:chExt cx="825436" cy="3463124"/>
            </a:xfrm>
          </p:grpSpPr>
          <p:grpSp>
            <p:nvGrpSpPr>
              <p:cNvPr id="7" name="图形 4">
                <a:extLst>
                  <a:ext uri="{FF2B5EF4-FFF2-40B4-BE49-F238E27FC236}">
                    <a16:creationId xmlns:a16="http://schemas.microsoft.com/office/drawing/2014/main" id="{25CE7CEC-C030-8A0D-2C39-C313733B9B3E}"/>
                  </a:ext>
                </a:extLst>
              </p:cNvPr>
              <p:cNvGrpSpPr/>
              <p:nvPr/>
            </p:nvGrpSpPr>
            <p:grpSpPr>
              <a:xfrm>
                <a:off x="2560891" y="1930908"/>
                <a:ext cx="825436" cy="2640354"/>
                <a:chOff x="2560891" y="1930908"/>
                <a:chExt cx="825436" cy="2640354"/>
              </a:xfrm>
            </p:grpSpPr>
            <p:grpSp>
              <p:nvGrpSpPr>
                <p:cNvPr id="9" name="图形 4">
                  <a:extLst>
                    <a:ext uri="{FF2B5EF4-FFF2-40B4-BE49-F238E27FC236}">
                      <a16:creationId xmlns:a16="http://schemas.microsoft.com/office/drawing/2014/main" id="{D5867CA9-F085-2CDC-C1EC-DAC08CDA481A}"/>
                    </a:ext>
                  </a:extLst>
                </p:cNvPr>
                <p:cNvGrpSpPr/>
                <p:nvPr/>
              </p:nvGrpSpPr>
              <p:grpSpPr>
                <a:xfrm>
                  <a:off x="2827877" y="3236785"/>
                  <a:ext cx="291560" cy="102584"/>
                  <a:chOff x="2827877" y="3236785"/>
                  <a:chExt cx="291560" cy="102584"/>
                </a:xfrm>
                <a:solidFill>
                  <a:srgbClr val="F4CF60"/>
                </a:solidFill>
              </p:grpSpPr>
              <p:sp>
                <p:nvSpPr>
                  <p:cNvPr id="34" name="任意多边形: 形状 33">
                    <a:extLst>
                      <a:ext uri="{FF2B5EF4-FFF2-40B4-BE49-F238E27FC236}">
                        <a16:creationId xmlns:a16="http://schemas.microsoft.com/office/drawing/2014/main" id="{3A249EED-3997-191E-5D95-666CF5898CCB}"/>
                      </a:ext>
                    </a:extLst>
                  </p:cNvPr>
                  <p:cNvSpPr/>
                  <p:nvPr/>
                </p:nvSpPr>
                <p:spPr>
                  <a:xfrm>
                    <a:off x="2827877" y="3236785"/>
                    <a:ext cx="291560" cy="102584"/>
                  </a:xfrm>
                  <a:custGeom>
                    <a:avLst/>
                    <a:gdLst>
                      <a:gd name="connsiteX0" fmla="*/ 0 w 291560"/>
                      <a:gd name="connsiteY0" fmla="*/ 0 h 102584"/>
                      <a:gd name="connsiteX1" fmla="*/ 291560 w 291560"/>
                      <a:gd name="connsiteY1" fmla="*/ 0 h 102584"/>
                      <a:gd name="connsiteX2" fmla="*/ 291560 w 291560"/>
                      <a:gd name="connsiteY2" fmla="*/ 102584 h 102584"/>
                      <a:gd name="connsiteX3" fmla="*/ 0 w 291560"/>
                      <a:gd name="connsiteY3" fmla="*/ 102584 h 1025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91560" h="102584">
                        <a:moveTo>
                          <a:pt x="0" y="0"/>
                        </a:moveTo>
                        <a:lnTo>
                          <a:pt x="291560" y="0"/>
                        </a:lnTo>
                        <a:lnTo>
                          <a:pt x="291560" y="102584"/>
                        </a:lnTo>
                        <a:lnTo>
                          <a:pt x="0" y="102584"/>
                        </a:lnTo>
                        <a:close/>
                      </a:path>
                    </a:pathLst>
                  </a:custGeom>
                  <a:solidFill>
                    <a:srgbClr val="F4CF6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" name="任意多边形: 形状 34">
                    <a:extLst>
                      <a:ext uri="{FF2B5EF4-FFF2-40B4-BE49-F238E27FC236}">
                        <a16:creationId xmlns:a16="http://schemas.microsoft.com/office/drawing/2014/main" id="{B582F3E7-027F-D597-2BEE-35A4576D9CFE}"/>
                      </a:ext>
                    </a:extLst>
                  </p:cNvPr>
                  <p:cNvSpPr/>
                  <p:nvPr/>
                </p:nvSpPr>
                <p:spPr>
                  <a:xfrm>
                    <a:off x="2827877" y="3236785"/>
                    <a:ext cx="291560" cy="102584"/>
                  </a:xfrm>
                  <a:custGeom>
                    <a:avLst/>
                    <a:gdLst>
                      <a:gd name="connsiteX0" fmla="*/ 141732 w 291560"/>
                      <a:gd name="connsiteY0" fmla="*/ 70866 h 102584"/>
                      <a:gd name="connsiteX1" fmla="*/ 276892 w 291560"/>
                      <a:gd name="connsiteY1" fmla="*/ 102584 h 102584"/>
                      <a:gd name="connsiteX2" fmla="*/ 291560 w 291560"/>
                      <a:gd name="connsiteY2" fmla="*/ 102584 h 102584"/>
                      <a:gd name="connsiteX3" fmla="*/ 291560 w 291560"/>
                      <a:gd name="connsiteY3" fmla="*/ 0 h 102584"/>
                      <a:gd name="connsiteX4" fmla="*/ 0 w 291560"/>
                      <a:gd name="connsiteY4" fmla="*/ 0 h 102584"/>
                      <a:gd name="connsiteX5" fmla="*/ 0 w 291560"/>
                      <a:gd name="connsiteY5" fmla="*/ 102584 h 102584"/>
                      <a:gd name="connsiteX6" fmla="*/ 6667 w 291560"/>
                      <a:gd name="connsiteY6" fmla="*/ 102584 h 102584"/>
                      <a:gd name="connsiteX7" fmla="*/ 141732 w 291560"/>
                      <a:gd name="connsiteY7" fmla="*/ 70866 h 1025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91560" h="102584">
                        <a:moveTo>
                          <a:pt x="141732" y="70866"/>
                        </a:moveTo>
                        <a:cubicBezTo>
                          <a:pt x="194596" y="70866"/>
                          <a:pt x="242316" y="82963"/>
                          <a:pt x="276892" y="102584"/>
                        </a:cubicBezTo>
                        <a:lnTo>
                          <a:pt x="291560" y="102584"/>
                        </a:lnTo>
                        <a:lnTo>
                          <a:pt x="291560" y="0"/>
                        </a:lnTo>
                        <a:lnTo>
                          <a:pt x="0" y="0"/>
                        </a:lnTo>
                        <a:lnTo>
                          <a:pt x="0" y="102584"/>
                        </a:lnTo>
                        <a:lnTo>
                          <a:pt x="6667" y="102584"/>
                        </a:lnTo>
                        <a:cubicBezTo>
                          <a:pt x="41148" y="82963"/>
                          <a:pt x="88868" y="70866"/>
                          <a:pt x="141732" y="70866"/>
                        </a:cubicBezTo>
                        <a:close/>
                      </a:path>
                    </a:pathLst>
                  </a:custGeom>
                  <a:solidFill>
                    <a:srgbClr val="F4CF6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0" name="任意多边形: 形状 9">
                  <a:extLst>
                    <a:ext uri="{FF2B5EF4-FFF2-40B4-BE49-F238E27FC236}">
                      <a16:creationId xmlns:a16="http://schemas.microsoft.com/office/drawing/2014/main" id="{60670FEF-D598-4700-C65A-1247FFF08C1F}"/>
                    </a:ext>
                  </a:extLst>
                </p:cNvPr>
                <p:cNvSpPr/>
                <p:nvPr/>
              </p:nvSpPr>
              <p:spPr>
                <a:xfrm>
                  <a:off x="2842320" y="1930908"/>
                  <a:ext cx="262674" cy="262794"/>
                </a:xfrm>
                <a:custGeom>
                  <a:avLst/>
                  <a:gdLst>
                    <a:gd name="connsiteX0" fmla="*/ 131479 w 262674"/>
                    <a:gd name="connsiteY0" fmla="*/ 262795 h 262794"/>
                    <a:gd name="connsiteX1" fmla="*/ 114620 w 262674"/>
                    <a:gd name="connsiteY1" fmla="*/ 261652 h 262794"/>
                    <a:gd name="connsiteX2" fmla="*/ 1082 w 262674"/>
                    <a:gd name="connsiteY2" fmla="*/ 114586 h 262794"/>
                    <a:gd name="connsiteX3" fmla="*/ 131194 w 262674"/>
                    <a:gd name="connsiteY3" fmla="*/ 0 h 262794"/>
                    <a:gd name="connsiteX4" fmla="*/ 148148 w 262674"/>
                    <a:gd name="connsiteY4" fmla="*/ 1048 h 262794"/>
                    <a:gd name="connsiteX5" fmla="*/ 261591 w 262674"/>
                    <a:gd name="connsiteY5" fmla="*/ 148114 h 262794"/>
                    <a:gd name="connsiteX6" fmla="*/ 131479 w 262674"/>
                    <a:gd name="connsiteY6" fmla="*/ 262795 h 262794"/>
                    <a:gd name="connsiteX7" fmla="*/ 131194 w 262674"/>
                    <a:gd name="connsiteY7" fmla="*/ 16574 h 262794"/>
                    <a:gd name="connsiteX8" fmla="*/ 17465 w 262674"/>
                    <a:gd name="connsiteY8" fmla="*/ 116776 h 262794"/>
                    <a:gd name="connsiteX9" fmla="*/ 116716 w 262674"/>
                    <a:gd name="connsiteY9" fmla="*/ 245364 h 262794"/>
                    <a:gd name="connsiteX10" fmla="*/ 131479 w 262674"/>
                    <a:gd name="connsiteY10" fmla="*/ 246317 h 262794"/>
                    <a:gd name="connsiteX11" fmla="*/ 245208 w 262674"/>
                    <a:gd name="connsiteY11" fmla="*/ 146113 h 262794"/>
                    <a:gd name="connsiteX12" fmla="*/ 145957 w 262674"/>
                    <a:gd name="connsiteY12" fmla="*/ 17526 h 262794"/>
                    <a:gd name="connsiteX13" fmla="*/ 131194 w 262674"/>
                    <a:gd name="connsiteY13" fmla="*/ 16574 h 2627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62674" h="262794">
                      <a:moveTo>
                        <a:pt x="131479" y="262795"/>
                      </a:moveTo>
                      <a:cubicBezTo>
                        <a:pt x="125860" y="262795"/>
                        <a:pt x="120145" y="262414"/>
                        <a:pt x="114620" y="261652"/>
                      </a:cubicBezTo>
                      <a:cubicBezTo>
                        <a:pt x="42802" y="252413"/>
                        <a:pt x="-8157" y="186500"/>
                        <a:pt x="1082" y="114586"/>
                      </a:cubicBezTo>
                      <a:cubicBezTo>
                        <a:pt x="9464" y="49244"/>
                        <a:pt x="65471" y="0"/>
                        <a:pt x="131194" y="0"/>
                      </a:cubicBezTo>
                      <a:cubicBezTo>
                        <a:pt x="136813" y="0"/>
                        <a:pt x="142528" y="381"/>
                        <a:pt x="148148" y="1048"/>
                      </a:cubicBezTo>
                      <a:cubicBezTo>
                        <a:pt x="219967" y="10287"/>
                        <a:pt x="270830" y="76295"/>
                        <a:pt x="261591" y="148114"/>
                      </a:cubicBezTo>
                      <a:cubicBezTo>
                        <a:pt x="253209" y="213550"/>
                        <a:pt x="197297" y="262795"/>
                        <a:pt x="131479" y="262795"/>
                      </a:cubicBezTo>
                      <a:close/>
                      <a:moveTo>
                        <a:pt x="131194" y="16574"/>
                      </a:moveTo>
                      <a:cubicBezTo>
                        <a:pt x="73663" y="16574"/>
                        <a:pt x="24799" y="59626"/>
                        <a:pt x="17465" y="116776"/>
                      </a:cubicBezTo>
                      <a:cubicBezTo>
                        <a:pt x="9369" y="179546"/>
                        <a:pt x="53946" y="237268"/>
                        <a:pt x="116716" y="245364"/>
                      </a:cubicBezTo>
                      <a:cubicBezTo>
                        <a:pt x="121574" y="246031"/>
                        <a:pt x="126622" y="246317"/>
                        <a:pt x="131479" y="246317"/>
                      </a:cubicBezTo>
                      <a:cubicBezTo>
                        <a:pt x="189010" y="246317"/>
                        <a:pt x="237874" y="203263"/>
                        <a:pt x="245208" y="146113"/>
                      </a:cubicBezTo>
                      <a:cubicBezTo>
                        <a:pt x="253304" y="83344"/>
                        <a:pt x="208727" y="25622"/>
                        <a:pt x="145957" y="17526"/>
                      </a:cubicBezTo>
                      <a:cubicBezTo>
                        <a:pt x="141100" y="16859"/>
                        <a:pt x="136147" y="16574"/>
                        <a:pt x="131194" y="16574"/>
                      </a:cubicBezTo>
                      <a:close/>
                    </a:path>
                  </a:pathLst>
                </a:custGeom>
                <a:solidFill>
                  <a:srgbClr val="870E1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1" name="图形 4">
                  <a:extLst>
                    <a:ext uri="{FF2B5EF4-FFF2-40B4-BE49-F238E27FC236}">
                      <a16:creationId xmlns:a16="http://schemas.microsoft.com/office/drawing/2014/main" id="{3A3BD6F6-419B-5B02-0922-99AA0063ED27}"/>
                    </a:ext>
                  </a:extLst>
                </p:cNvPr>
                <p:cNvGrpSpPr/>
                <p:nvPr/>
              </p:nvGrpSpPr>
              <p:grpSpPr>
                <a:xfrm>
                  <a:off x="2827782" y="2051208"/>
                  <a:ext cx="291655" cy="102584"/>
                  <a:chOff x="2827782" y="2051208"/>
                  <a:chExt cx="291655" cy="102584"/>
                </a:xfrm>
                <a:solidFill>
                  <a:srgbClr val="F4CF60"/>
                </a:solidFill>
              </p:grpSpPr>
              <p:sp>
                <p:nvSpPr>
                  <p:cNvPr id="32" name="任意多边形: 形状 31">
                    <a:extLst>
                      <a:ext uri="{FF2B5EF4-FFF2-40B4-BE49-F238E27FC236}">
                        <a16:creationId xmlns:a16="http://schemas.microsoft.com/office/drawing/2014/main" id="{36C4350D-59B7-7FCD-9D2D-B1CFBFB3977F}"/>
                      </a:ext>
                    </a:extLst>
                  </p:cNvPr>
                  <p:cNvSpPr/>
                  <p:nvPr/>
                </p:nvSpPr>
                <p:spPr>
                  <a:xfrm>
                    <a:off x="2827877" y="2051208"/>
                    <a:ext cx="291560" cy="102584"/>
                  </a:xfrm>
                  <a:custGeom>
                    <a:avLst/>
                    <a:gdLst>
                      <a:gd name="connsiteX0" fmla="*/ 0 w 291560"/>
                      <a:gd name="connsiteY0" fmla="*/ 0 h 102584"/>
                      <a:gd name="connsiteX1" fmla="*/ 291560 w 291560"/>
                      <a:gd name="connsiteY1" fmla="*/ 0 h 102584"/>
                      <a:gd name="connsiteX2" fmla="*/ 291560 w 291560"/>
                      <a:gd name="connsiteY2" fmla="*/ 102584 h 102584"/>
                      <a:gd name="connsiteX3" fmla="*/ 0 w 291560"/>
                      <a:gd name="connsiteY3" fmla="*/ 102584 h 1025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91560" h="102584">
                        <a:moveTo>
                          <a:pt x="0" y="0"/>
                        </a:moveTo>
                        <a:lnTo>
                          <a:pt x="291560" y="0"/>
                        </a:lnTo>
                        <a:lnTo>
                          <a:pt x="291560" y="102584"/>
                        </a:lnTo>
                        <a:lnTo>
                          <a:pt x="0" y="102584"/>
                        </a:lnTo>
                        <a:close/>
                      </a:path>
                    </a:pathLst>
                  </a:custGeom>
                  <a:solidFill>
                    <a:srgbClr val="F4CF6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" name="任意多边形: 形状 32">
                    <a:extLst>
                      <a:ext uri="{FF2B5EF4-FFF2-40B4-BE49-F238E27FC236}">
                        <a16:creationId xmlns:a16="http://schemas.microsoft.com/office/drawing/2014/main" id="{8E8773AE-4003-CE64-8F28-C1E6D46A6028}"/>
                      </a:ext>
                    </a:extLst>
                  </p:cNvPr>
                  <p:cNvSpPr/>
                  <p:nvPr/>
                </p:nvSpPr>
                <p:spPr>
                  <a:xfrm>
                    <a:off x="2827782" y="2051208"/>
                    <a:ext cx="291560" cy="102584"/>
                  </a:xfrm>
                  <a:custGeom>
                    <a:avLst/>
                    <a:gdLst>
                      <a:gd name="connsiteX0" fmla="*/ 264605 w 291560"/>
                      <a:gd name="connsiteY0" fmla="*/ 0 h 102584"/>
                      <a:gd name="connsiteX1" fmla="*/ 267367 w 291560"/>
                      <a:gd name="connsiteY1" fmla="*/ 11335 h 102584"/>
                      <a:gd name="connsiteX2" fmla="*/ 124111 w 291560"/>
                      <a:gd name="connsiteY2" fmla="*/ 69437 h 102584"/>
                      <a:gd name="connsiteX3" fmla="*/ 0 w 291560"/>
                      <a:gd name="connsiteY3" fmla="*/ 40291 h 102584"/>
                      <a:gd name="connsiteX4" fmla="*/ 0 w 291560"/>
                      <a:gd name="connsiteY4" fmla="*/ 102584 h 102584"/>
                      <a:gd name="connsiteX5" fmla="*/ 291560 w 291560"/>
                      <a:gd name="connsiteY5" fmla="*/ 102584 h 102584"/>
                      <a:gd name="connsiteX6" fmla="*/ 291560 w 291560"/>
                      <a:gd name="connsiteY6" fmla="*/ 0 h 102584"/>
                      <a:gd name="connsiteX7" fmla="*/ 264605 w 291560"/>
                      <a:gd name="connsiteY7" fmla="*/ 0 h 1025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91560" h="102584">
                        <a:moveTo>
                          <a:pt x="264605" y="0"/>
                        </a:moveTo>
                        <a:cubicBezTo>
                          <a:pt x="266414" y="3619"/>
                          <a:pt x="267367" y="7429"/>
                          <a:pt x="267367" y="11335"/>
                        </a:cubicBezTo>
                        <a:cubicBezTo>
                          <a:pt x="267367" y="43434"/>
                          <a:pt x="203263" y="69437"/>
                          <a:pt x="124111" y="69437"/>
                        </a:cubicBezTo>
                        <a:cubicBezTo>
                          <a:pt x="70961" y="69437"/>
                          <a:pt x="24765" y="57721"/>
                          <a:pt x="0" y="40291"/>
                        </a:cubicBezTo>
                        <a:lnTo>
                          <a:pt x="0" y="102584"/>
                        </a:lnTo>
                        <a:lnTo>
                          <a:pt x="291560" y="102584"/>
                        </a:lnTo>
                        <a:lnTo>
                          <a:pt x="291560" y="0"/>
                        </a:lnTo>
                        <a:lnTo>
                          <a:pt x="264605" y="0"/>
                        </a:lnTo>
                        <a:close/>
                      </a:path>
                    </a:pathLst>
                  </a:custGeom>
                  <a:solidFill>
                    <a:srgbClr val="F4CF6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2" name="图形 4">
                  <a:extLst>
                    <a:ext uri="{FF2B5EF4-FFF2-40B4-BE49-F238E27FC236}">
                      <a16:creationId xmlns:a16="http://schemas.microsoft.com/office/drawing/2014/main" id="{A95A7C47-7C28-DAC3-EE8B-49F8C47A8986}"/>
                    </a:ext>
                  </a:extLst>
                </p:cNvPr>
                <p:cNvGrpSpPr/>
                <p:nvPr/>
              </p:nvGrpSpPr>
              <p:grpSpPr>
                <a:xfrm>
                  <a:off x="2560891" y="2073116"/>
                  <a:ext cx="825436" cy="1270349"/>
                  <a:chOff x="2560891" y="2073116"/>
                  <a:chExt cx="825436" cy="1270349"/>
                </a:xfrm>
              </p:grpSpPr>
              <p:sp>
                <p:nvSpPr>
                  <p:cNvPr id="24" name="任意多边形: 形状 23">
                    <a:extLst>
                      <a:ext uri="{FF2B5EF4-FFF2-40B4-BE49-F238E27FC236}">
                        <a16:creationId xmlns:a16="http://schemas.microsoft.com/office/drawing/2014/main" id="{7E4B3F51-D9A7-F99B-09D7-491F2C27755D}"/>
                      </a:ext>
                    </a:extLst>
                  </p:cNvPr>
                  <p:cNvSpPr/>
                  <p:nvPr/>
                </p:nvSpPr>
                <p:spPr>
                  <a:xfrm>
                    <a:off x="2560891" y="2128361"/>
                    <a:ext cx="825436" cy="1159763"/>
                  </a:xfrm>
                  <a:custGeom>
                    <a:avLst/>
                    <a:gdLst>
                      <a:gd name="connsiteX0" fmla="*/ 825437 w 825436"/>
                      <a:gd name="connsiteY0" fmla="*/ 865251 h 1159763"/>
                      <a:gd name="connsiteX1" fmla="*/ 530924 w 825436"/>
                      <a:gd name="connsiteY1" fmla="*/ 1159764 h 1159763"/>
                      <a:gd name="connsiteX2" fmla="*/ 294513 w 825436"/>
                      <a:gd name="connsiteY2" fmla="*/ 1159764 h 1159763"/>
                      <a:gd name="connsiteX3" fmla="*/ 0 w 825436"/>
                      <a:gd name="connsiteY3" fmla="*/ 865251 h 1159763"/>
                      <a:gd name="connsiteX4" fmla="*/ 0 w 825436"/>
                      <a:gd name="connsiteY4" fmla="*/ 294513 h 1159763"/>
                      <a:gd name="connsiteX5" fmla="*/ 294513 w 825436"/>
                      <a:gd name="connsiteY5" fmla="*/ 0 h 1159763"/>
                      <a:gd name="connsiteX6" fmla="*/ 530924 w 825436"/>
                      <a:gd name="connsiteY6" fmla="*/ 0 h 1159763"/>
                      <a:gd name="connsiteX7" fmla="*/ 825437 w 825436"/>
                      <a:gd name="connsiteY7" fmla="*/ 294513 h 1159763"/>
                      <a:gd name="connsiteX8" fmla="*/ 825437 w 825436"/>
                      <a:gd name="connsiteY8" fmla="*/ 865251 h 1159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825436" h="1159763">
                        <a:moveTo>
                          <a:pt x="825437" y="865251"/>
                        </a:moveTo>
                        <a:cubicBezTo>
                          <a:pt x="825437" y="1027938"/>
                          <a:pt x="693611" y="1159764"/>
                          <a:pt x="530924" y="1159764"/>
                        </a:cubicBezTo>
                        <a:lnTo>
                          <a:pt x="294513" y="1159764"/>
                        </a:lnTo>
                        <a:cubicBezTo>
                          <a:pt x="131921" y="1159764"/>
                          <a:pt x="0" y="1027938"/>
                          <a:pt x="0" y="865251"/>
                        </a:cubicBezTo>
                        <a:lnTo>
                          <a:pt x="0" y="294513"/>
                        </a:lnTo>
                        <a:cubicBezTo>
                          <a:pt x="0" y="131826"/>
                          <a:pt x="131826" y="0"/>
                          <a:pt x="294513" y="0"/>
                        </a:cubicBezTo>
                        <a:lnTo>
                          <a:pt x="530924" y="0"/>
                        </a:lnTo>
                        <a:cubicBezTo>
                          <a:pt x="693611" y="0"/>
                          <a:pt x="825437" y="131826"/>
                          <a:pt x="825437" y="294513"/>
                        </a:cubicBezTo>
                        <a:lnTo>
                          <a:pt x="825437" y="865251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100000">
                        <a:srgbClr val="C00000"/>
                      </a:gs>
                      <a:gs pos="0">
                        <a:srgbClr val="FF0000"/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25" name="图形 4">
                    <a:extLst>
                      <a:ext uri="{FF2B5EF4-FFF2-40B4-BE49-F238E27FC236}">
                        <a16:creationId xmlns:a16="http://schemas.microsoft.com/office/drawing/2014/main" id="{4EC81708-EF47-5ABF-DC04-CFDBA1604842}"/>
                      </a:ext>
                    </a:extLst>
                  </p:cNvPr>
                  <p:cNvGrpSpPr/>
                  <p:nvPr/>
                </p:nvGrpSpPr>
                <p:grpSpPr>
                  <a:xfrm>
                    <a:off x="2696241" y="2210847"/>
                    <a:ext cx="554831" cy="655986"/>
                    <a:chOff x="2696241" y="2210847"/>
                    <a:chExt cx="554831" cy="655986"/>
                  </a:xfrm>
                  <a:solidFill>
                    <a:srgbClr val="F74931"/>
                  </a:solidFill>
                </p:grpSpPr>
                <p:sp>
                  <p:nvSpPr>
                    <p:cNvPr id="29" name="任意多边形: 形状 28">
                      <a:extLst>
                        <a:ext uri="{FF2B5EF4-FFF2-40B4-BE49-F238E27FC236}">
                          <a16:creationId xmlns:a16="http://schemas.microsoft.com/office/drawing/2014/main" id="{9060168A-C5F2-14B8-91B3-2AC950ED7EA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696241" y="2216086"/>
                      <a:ext cx="112490" cy="641032"/>
                    </a:xfrm>
                    <a:custGeom>
                      <a:avLst/>
                      <a:gdLst>
                        <a:gd name="connsiteX0" fmla="*/ 91154 w 112490"/>
                        <a:gd name="connsiteY0" fmla="*/ 198977 h 641032"/>
                        <a:gd name="connsiteX1" fmla="*/ 112490 w 112490"/>
                        <a:gd name="connsiteY1" fmla="*/ 0 h 641032"/>
                        <a:gd name="connsiteX2" fmla="*/ 63055 w 112490"/>
                        <a:gd name="connsiteY2" fmla="*/ 12287 h 641032"/>
                        <a:gd name="connsiteX3" fmla="*/ 0 w 112490"/>
                        <a:gd name="connsiteY3" fmla="*/ 198977 h 641032"/>
                        <a:gd name="connsiteX4" fmla="*/ 0 w 112490"/>
                        <a:gd name="connsiteY4" fmla="*/ 603599 h 641032"/>
                        <a:gd name="connsiteX5" fmla="*/ 91154 w 112490"/>
                        <a:gd name="connsiteY5" fmla="*/ 641032 h 641032"/>
                        <a:gd name="connsiteX6" fmla="*/ 91154 w 112490"/>
                        <a:gd name="connsiteY6" fmla="*/ 198977 h 64103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12490" h="641032">
                          <a:moveTo>
                            <a:pt x="91154" y="198977"/>
                          </a:moveTo>
                          <a:cubicBezTo>
                            <a:pt x="91154" y="132302"/>
                            <a:pt x="97631" y="61246"/>
                            <a:pt x="112490" y="0"/>
                          </a:cubicBezTo>
                          <a:cubicBezTo>
                            <a:pt x="95250" y="2953"/>
                            <a:pt x="78676" y="7144"/>
                            <a:pt x="63055" y="12287"/>
                          </a:cubicBezTo>
                          <a:cubicBezTo>
                            <a:pt x="24479" y="57626"/>
                            <a:pt x="0" y="124492"/>
                            <a:pt x="0" y="198977"/>
                          </a:cubicBezTo>
                          <a:lnTo>
                            <a:pt x="0" y="603599"/>
                          </a:lnTo>
                          <a:cubicBezTo>
                            <a:pt x="25717" y="620078"/>
                            <a:pt x="56674" y="632936"/>
                            <a:pt x="91154" y="641032"/>
                          </a:cubicBezTo>
                          <a:lnTo>
                            <a:pt x="91154" y="198977"/>
                          </a:lnTo>
                          <a:close/>
                        </a:path>
                      </a:pathLst>
                    </a:custGeom>
                    <a:solidFill>
                      <a:srgbClr val="F74931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0" name="任意多边形: 形状 29">
                      <a:extLst>
                        <a:ext uri="{FF2B5EF4-FFF2-40B4-BE49-F238E27FC236}">
                          <a16:creationId xmlns:a16="http://schemas.microsoft.com/office/drawing/2014/main" id="{77758B44-2B68-A3A8-BFD3-E40B6CCF0D4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898362" y="2210847"/>
                      <a:ext cx="150685" cy="655986"/>
                    </a:xfrm>
                    <a:custGeom>
                      <a:avLst/>
                      <a:gdLst>
                        <a:gd name="connsiteX0" fmla="*/ 123634 w 150685"/>
                        <a:gd name="connsiteY0" fmla="*/ 0 h 655986"/>
                        <a:gd name="connsiteX1" fmla="*/ 26956 w 150685"/>
                        <a:gd name="connsiteY1" fmla="*/ 0 h 655986"/>
                        <a:gd name="connsiteX2" fmla="*/ 0 w 150685"/>
                        <a:gd name="connsiteY2" fmla="*/ 204311 h 655986"/>
                        <a:gd name="connsiteX3" fmla="*/ 0 w 150685"/>
                        <a:gd name="connsiteY3" fmla="*/ 655987 h 655986"/>
                        <a:gd name="connsiteX4" fmla="*/ 150685 w 150685"/>
                        <a:gd name="connsiteY4" fmla="*/ 655987 h 655986"/>
                        <a:gd name="connsiteX5" fmla="*/ 150685 w 150685"/>
                        <a:gd name="connsiteY5" fmla="*/ 204311 h 655986"/>
                        <a:gd name="connsiteX6" fmla="*/ 123634 w 150685"/>
                        <a:gd name="connsiteY6" fmla="*/ 0 h 65598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50685" h="655986">
                          <a:moveTo>
                            <a:pt x="123634" y="0"/>
                          </a:moveTo>
                          <a:lnTo>
                            <a:pt x="26956" y="0"/>
                          </a:lnTo>
                          <a:cubicBezTo>
                            <a:pt x="13049" y="42577"/>
                            <a:pt x="0" y="112204"/>
                            <a:pt x="0" y="204311"/>
                          </a:cubicBezTo>
                          <a:lnTo>
                            <a:pt x="0" y="655987"/>
                          </a:lnTo>
                          <a:lnTo>
                            <a:pt x="150685" y="655987"/>
                          </a:lnTo>
                          <a:lnTo>
                            <a:pt x="150685" y="204311"/>
                          </a:lnTo>
                          <a:cubicBezTo>
                            <a:pt x="150590" y="112204"/>
                            <a:pt x="137541" y="42577"/>
                            <a:pt x="123634" y="0"/>
                          </a:cubicBezTo>
                          <a:close/>
                        </a:path>
                      </a:pathLst>
                    </a:custGeom>
                    <a:solidFill>
                      <a:srgbClr val="F74931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1" name="任意多边形: 形状 30">
                      <a:extLst>
                        <a:ext uri="{FF2B5EF4-FFF2-40B4-BE49-F238E27FC236}">
                          <a16:creationId xmlns:a16="http://schemas.microsoft.com/office/drawing/2014/main" id="{E5AB275F-DFDB-A798-709C-54F6161BF3E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138582" y="2216086"/>
                      <a:ext cx="112490" cy="641032"/>
                    </a:xfrm>
                    <a:custGeom>
                      <a:avLst/>
                      <a:gdLst>
                        <a:gd name="connsiteX0" fmla="*/ 49435 w 112490"/>
                        <a:gd name="connsiteY0" fmla="*/ 12287 h 641032"/>
                        <a:gd name="connsiteX1" fmla="*/ 0 w 112490"/>
                        <a:gd name="connsiteY1" fmla="*/ 0 h 641032"/>
                        <a:gd name="connsiteX2" fmla="*/ 21336 w 112490"/>
                        <a:gd name="connsiteY2" fmla="*/ 198977 h 641032"/>
                        <a:gd name="connsiteX3" fmla="*/ 21336 w 112490"/>
                        <a:gd name="connsiteY3" fmla="*/ 641032 h 641032"/>
                        <a:gd name="connsiteX4" fmla="*/ 112490 w 112490"/>
                        <a:gd name="connsiteY4" fmla="*/ 603599 h 641032"/>
                        <a:gd name="connsiteX5" fmla="*/ 112490 w 112490"/>
                        <a:gd name="connsiteY5" fmla="*/ 198977 h 641032"/>
                        <a:gd name="connsiteX6" fmla="*/ 49435 w 112490"/>
                        <a:gd name="connsiteY6" fmla="*/ 12287 h 64103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12490" h="641032">
                          <a:moveTo>
                            <a:pt x="49435" y="12287"/>
                          </a:moveTo>
                          <a:cubicBezTo>
                            <a:pt x="33814" y="7144"/>
                            <a:pt x="17240" y="2953"/>
                            <a:pt x="0" y="0"/>
                          </a:cubicBezTo>
                          <a:cubicBezTo>
                            <a:pt x="14859" y="61246"/>
                            <a:pt x="21336" y="132207"/>
                            <a:pt x="21336" y="198977"/>
                          </a:cubicBezTo>
                          <a:lnTo>
                            <a:pt x="21336" y="641032"/>
                          </a:lnTo>
                          <a:cubicBezTo>
                            <a:pt x="55816" y="632936"/>
                            <a:pt x="86773" y="619982"/>
                            <a:pt x="112490" y="603599"/>
                          </a:cubicBezTo>
                          <a:lnTo>
                            <a:pt x="112490" y="198977"/>
                          </a:lnTo>
                          <a:cubicBezTo>
                            <a:pt x="112490" y="124492"/>
                            <a:pt x="88011" y="57626"/>
                            <a:pt x="49435" y="12287"/>
                          </a:cubicBezTo>
                          <a:close/>
                        </a:path>
                      </a:pathLst>
                    </a:custGeom>
                    <a:solidFill>
                      <a:srgbClr val="F74931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26" name="任意多边形: 形状 25">
                    <a:extLst>
                      <a:ext uri="{FF2B5EF4-FFF2-40B4-BE49-F238E27FC236}">
                        <a16:creationId xmlns:a16="http://schemas.microsoft.com/office/drawing/2014/main" id="{2A84116F-BD36-8465-C350-32CF315E3F46}"/>
                      </a:ext>
                    </a:extLst>
                  </p:cNvPr>
                  <p:cNvSpPr/>
                  <p:nvPr/>
                </p:nvSpPr>
                <p:spPr>
                  <a:xfrm>
                    <a:off x="2624042" y="2073116"/>
                    <a:ext cx="699039" cy="1270349"/>
                  </a:xfrm>
                  <a:custGeom>
                    <a:avLst/>
                    <a:gdLst>
                      <a:gd name="connsiteX0" fmla="*/ 444913 w 699039"/>
                      <a:gd name="connsiteY0" fmla="*/ 0 h 1270349"/>
                      <a:gd name="connsiteX1" fmla="*/ 387001 w 699039"/>
                      <a:gd name="connsiteY1" fmla="*/ 0 h 1270349"/>
                      <a:gd name="connsiteX2" fmla="*/ 312039 w 699039"/>
                      <a:gd name="connsiteY2" fmla="*/ 0 h 1270349"/>
                      <a:gd name="connsiteX3" fmla="*/ 254127 w 699039"/>
                      <a:gd name="connsiteY3" fmla="*/ 0 h 1270349"/>
                      <a:gd name="connsiteX4" fmla="*/ 0 w 699039"/>
                      <a:gd name="connsiteY4" fmla="*/ 330803 h 1270349"/>
                      <a:gd name="connsiteX5" fmla="*/ 0 w 699039"/>
                      <a:gd name="connsiteY5" fmla="*/ 939546 h 1270349"/>
                      <a:gd name="connsiteX6" fmla="*/ 254127 w 699039"/>
                      <a:gd name="connsiteY6" fmla="*/ 1270349 h 1270349"/>
                      <a:gd name="connsiteX7" fmla="*/ 312039 w 699039"/>
                      <a:gd name="connsiteY7" fmla="*/ 1270349 h 1270349"/>
                      <a:gd name="connsiteX8" fmla="*/ 387001 w 699039"/>
                      <a:gd name="connsiteY8" fmla="*/ 1270349 h 1270349"/>
                      <a:gd name="connsiteX9" fmla="*/ 444913 w 699039"/>
                      <a:gd name="connsiteY9" fmla="*/ 1270349 h 1270349"/>
                      <a:gd name="connsiteX10" fmla="*/ 699040 w 699039"/>
                      <a:gd name="connsiteY10" fmla="*/ 939546 h 1270349"/>
                      <a:gd name="connsiteX11" fmla="*/ 699040 w 699039"/>
                      <a:gd name="connsiteY11" fmla="*/ 330803 h 1270349"/>
                      <a:gd name="connsiteX12" fmla="*/ 444913 w 699039"/>
                      <a:gd name="connsiteY12" fmla="*/ 0 h 1270349"/>
                      <a:gd name="connsiteX13" fmla="*/ 33433 w 699039"/>
                      <a:gd name="connsiteY13" fmla="*/ 939451 h 1270349"/>
                      <a:gd name="connsiteX14" fmla="*/ 33433 w 699039"/>
                      <a:gd name="connsiteY14" fmla="*/ 330708 h 1270349"/>
                      <a:gd name="connsiteX15" fmla="*/ 254318 w 699039"/>
                      <a:gd name="connsiteY15" fmla="*/ 33242 h 1270349"/>
                      <a:gd name="connsiteX16" fmla="*/ 261271 w 699039"/>
                      <a:gd name="connsiteY16" fmla="*/ 33242 h 1270349"/>
                      <a:gd name="connsiteX17" fmla="*/ 202216 w 699039"/>
                      <a:gd name="connsiteY17" fmla="*/ 330708 h 1270349"/>
                      <a:gd name="connsiteX18" fmla="*/ 202216 w 699039"/>
                      <a:gd name="connsiteY18" fmla="*/ 939451 h 1270349"/>
                      <a:gd name="connsiteX19" fmla="*/ 261271 w 699039"/>
                      <a:gd name="connsiteY19" fmla="*/ 1236917 h 1270349"/>
                      <a:gd name="connsiteX20" fmla="*/ 254318 w 699039"/>
                      <a:gd name="connsiteY20" fmla="*/ 1236917 h 1270349"/>
                      <a:gd name="connsiteX21" fmla="*/ 33433 w 699039"/>
                      <a:gd name="connsiteY21" fmla="*/ 939451 h 1270349"/>
                      <a:gd name="connsiteX22" fmla="*/ 312134 w 699039"/>
                      <a:gd name="connsiteY22" fmla="*/ 1237012 h 1270349"/>
                      <a:gd name="connsiteX23" fmla="*/ 235458 w 699039"/>
                      <a:gd name="connsiteY23" fmla="*/ 939546 h 1270349"/>
                      <a:gd name="connsiteX24" fmla="*/ 235458 w 699039"/>
                      <a:gd name="connsiteY24" fmla="*/ 330803 h 1270349"/>
                      <a:gd name="connsiteX25" fmla="*/ 312134 w 699039"/>
                      <a:gd name="connsiteY25" fmla="*/ 33338 h 1270349"/>
                      <a:gd name="connsiteX26" fmla="*/ 387096 w 699039"/>
                      <a:gd name="connsiteY26" fmla="*/ 33338 h 1270349"/>
                      <a:gd name="connsiteX27" fmla="*/ 463772 w 699039"/>
                      <a:gd name="connsiteY27" fmla="*/ 330803 h 1270349"/>
                      <a:gd name="connsiteX28" fmla="*/ 463772 w 699039"/>
                      <a:gd name="connsiteY28" fmla="*/ 939546 h 1270349"/>
                      <a:gd name="connsiteX29" fmla="*/ 387096 w 699039"/>
                      <a:gd name="connsiteY29" fmla="*/ 1237012 h 1270349"/>
                      <a:gd name="connsiteX30" fmla="*/ 312134 w 699039"/>
                      <a:gd name="connsiteY30" fmla="*/ 1237012 h 1270349"/>
                      <a:gd name="connsiteX31" fmla="*/ 665798 w 699039"/>
                      <a:gd name="connsiteY31" fmla="*/ 939451 h 1270349"/>
                      <a:gd name="connsiteX32" fmla="*/ 444913 w 699039"/>
                      <a:gd name="connsiteY32" fmla="*/ 1236917 h 1270349"/>
                      <a:gd name="connsiteX33" fmla="*/ 437960 w 699039"/>
                      <a:gd name="connsiteY33" fmla="*/ 1236917 h 1270349"/>
                      <a:gd name="connsiteX34" fmla="*/ 497015 w 699039"/>
                      <a:gd name="connsiteY34" fmla="*/ 939451 h 1270349"/>
                      <a:gd name="connsiteX35" fmla="*/ 497015 w 699039"/>
                      <a:gd name="connsiteY35" fmla="*/ 330708 h 1270349"/>
                      <a:gd name="connsiteX36" fmla="*/ 437960 w 699039"/>
                      <a:gd name="connsiteY36" fmla="*/ 33242 h 1270349"/>
                      <a:gd name="connsiteX37" fmla="*/ 444913 w 699039"/>
                      <a:gd name="connsiteY37" fmla="*/ 33242 h 1270349"/>
                      <a:gd name="connsiteX38" fmla="*/ 665798 w 699039"/>
                      <a:gd name="connsiteY38" fmla="*/ 330708 h 1270349"/>
                      <a:gd name="connsiteX39" fmla="*/ 665798 w 699039"/>
                      <a:gd name="connsiteY39" fmla="*/ 939451 h 12703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</a:cxnLst>
                    <a:rect l="l" t="t" r="r" b="b"/>
                    <a:pathLst>
                      <a:path w="699039" h="1270349">
                        <a:moveTo>
                          <a:pt x="444913" y="0"/>
                        </a:moveTo>
                        <a:lnTo>
                          <a:pt x="387001" y="0"/>
                        </a:lnTo>
                        <a:lnTo>
                          <a:pt x="312039" y="0"/>
                        </a:lnTo>
                        <a:lnTo>
                          <a:pt x="254127" y="0"/>
                        </a:lnTo>
                        <a:cubicBezTo>
                          <a:pt x="114014" y="0"/>
                          <a:pt x="0" y="148400"/>
                          <a:pt x="0" y="330803"/>
                        </a:cubicBezTo>
                        <a:lnTo>
                          <a:pt x="0" y="939546"/>
                        </a:lnTo>
                        <a:cubicBezTo>
                          <a:pt x="0" y="1121950"/>
                          <a:pt x="114014" y="1270349"/>
                          <a:pt x="254127" y="1270349"/>
                        </a:cubicBezTo>
                        <a:lnTo>
                          <a:pt x="312039" y="1270349"/>
                        </a:lnTo>
                        <a:lnTo>
                          <a:pt x="387001" y="1270349"/>
                        </a:lnTo>
                        <a:lnTo>
                          <a:pt x="444913" y="1270349"/>
                        </a:lnTo>
                        <a:cubicBezTo>
                          <a:pt x="585026" y="1270349"/>
                          <a:pt x="699040" y="1121950"/>
                          <a:pt x="699040" y="939546"/>
                        </a:cubicBezTo>
                        <a:lnTo>
                          <a:pt x="699040" y="330803"/>
                        </a:lnTo>
                        <a:cubicBezTo>
                          <a:pt x="699135" y="148304"/>
                          <a:pt x="585121" y="0"/>
                          <a:pt x="444913" y="0"/>
                        </a:cubicBezTo>
                        <a:close/>
                        <a:moveTo>
                          <a:pt x="33433" y="939451"/>
                        </a:moveTo>
                        <a:lnTo>
                          <a:pt x="33433" y="330708"/>
                        </a:lnTo>
                        <a:cubicBezTo>
                          <a:pt x="33433" y="166688"/>
                          <a:pt x="132493" y="33242"/>
                          <a:pt x="254318" y="33242"/>
                        </a:cubicBezTo>
                        <a:lnTo>
                          <a:pt x="261271" y="33242"/>
                        </a:lnTo>
                        <a:cubicBezTo>
                          <a:pt x="222409" y="89916"/>
                          <a:pt x="202216" y="210788"/>
                          <a:pt x="202216" y="330708"/>
                        </a:cubicBezTo>
                        <a:lnTo>
                          <a:pt x="202216" y="939451"/>
                        </a:lnTo>
                        <a:cubicBezTo>
                          <a:pt x="202216" y="1059371"/>
                          <a:pt x="222313" y="1180243"/>
                          <a:pt x="261271" y="1236917"/>
                        </a:cubicBezTo>
                        <a:lnTo>
                          <a:pt x="254318" y="1236917"/>
                        </a:lnTo>
                        <a:cubicBezTo>
                          <a:pt x="132493" y="1237012"/>
                          <a:pt x="33433" y="1103567"/>
                          <a:pt x="33433" y="939451"/>
                        </a:cubicBezTo>
                        <a:close/>
                        <a:moveTo>
                          <a:pt x="312134" y="1237012"/>
                        </a:moveTo>
                        <a:cubicBezTo>
                          <a:pt x="280892" y="1237012"/>
                          <a:pt x="235458" y="1121093"/>
                          <a:pt x="235458" y="939546"/>
                        </a:cubicBezTo>
                        <a:lnTo>
                          <a:pt x="235458" y="330803"/>
                        </a:lnTo>
                        <a:cubicBezTo>
                          <a:pt x="235458" y="149162"/>
                          <a:pt x="280892" y="33338"/>
                          <a:pt x="312134" y="33338"/>
                        </a:cubicBezTo>
                        <a:lnTo>
                          <a:pt x="387096" y="33338"/>
                        </a:lnTo>
                        <a:cubicBezTo>
                          <a:pt x="418338" y="33338"/>
                          <a:pt x="463772" y="149257"/>
                          <a:pt x="463772" y="330803"/>
                        </a:cubicBezTo>
                        <a:lnTo>
                          <a:pt x="463772" y="939546"/>
                        </a:lnTo>
                        <a:cubicBezTo>
                          <a:pt x="463772" y="1121188"/>
                          <a:pt x="418338" y="1237012"/>
                          <a:pt x="387096" y="1237012"/>
                        </a:cubicBezTo>
                        <a:lnTo>
                          <a:pt x="312134" y="1237012"/>
                        </a:lnTo>
                        <a:close/>
                        <a:moveTo>
                          <a:pt x="665798" y="939451"/>
                        </a:moveTo>
                        <a:cubicBezTo>
                          <a:pt x="665798" y="1103471"/>
                          <a:pt x="566738" y="1236917"/>
                          <a:pt x="444913" y="1236917"/>
                        </a:cubicBezTo>
                        <a:lnTo>
                          <a:pt x="437960" y="1236917"/>
                        </a:lnTo>
                        <a:cubicBezTo>
                          <a:pt x="476821" y="1180243"/>
                          <a:pt x="497015" y="1059371"/>
                          <a:pt x="497015" y="939451"/>
                        </a:cubicBezTo>
                        <a:lnTo>
                          <a:pt x="497015" y="330708"/>
                        </a:lnTo>
                        <a:cubicBezTo>
                          <a:pt x="497015" y="210788"/>
                          <a:pt x="476917" y="89916"/>
                          <a:pt x="437960" y="33242"/>
                        </a:cubicBezTo>
                        <a:lnTo>
                          <a:pt x="444913" y="33242"/>
                        </a:lnTo>
                        <a:cubicBezTo>
                          <a:pt x="566738" y="33242"/>
                          <a:pt x="665798" y="166688"/>
                          <a:pt x="665798" y="330708"/>
                        </a:cubicBezTo>
                        <a:lnTo>
                          <a:pt x="665798" y="939451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FFC000"/>
                      </a:gs>
                      <a:gs pos="100000">
                        <a:schemeClr val="accent4">
                          <a:lumMod val="75000"/>
                        </a:schemeClr>
                      </a:gs>
                    </a:gsLst>
                    <a:lin ang="2700000" scaled="1"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" name="任意多边形: 形状 26">
                    <a:extLst>
                      <a:ext uri="{FF2B5EF4-FFF2-40B4-BE49-F238E27FC236}">
                        <a16:creationId xmlns:a16="http://schemas.microsoft.com/office/drawing/2014/main" id="{46E729E4-56E9-DF8E-2794-430F09357BD0}"/>
                      </a:ext>
                    </a:extLst>
                  </p:cNvPr>
                  <p:cNvSpPr/>
                  <p:nvPr/>
                </p:nvSpPr>
                <p:spPr>
                  <a:xfrm>
                    <a:off x="3214782" y="2155316"/>
                    <a:ext cx="171545" cy="1105947"/>
                  </a:xfrm>
                  <a:custGeom>
                    <a:avLst/>
                    <a:gdLst>
                      <a:gd name="connsiteX0" fmla="*/ 0 w 171545"/>
                      <a:gd name="connsiteY0" fmla="*/ 0 h 1105947"/>
                      <a:gd name="connsiteX1" fmla="*/ 129540 w 171545"/>
                      <a:gd name="connsiteY1" fmla="*/ 254889 h 1105947"/>
                      <a:gd name="connsiteX2" fmla="*/ 129540 w 171545"/>
                      <a:gd name="connsiteY2" fmla="*/ 851059 h 1105947"/>
                      <a:gd name="connsiteX3" fmla="*/ 0 w 171545"/>
                      <a:gd name="connsiteY3" fmla="*/ 1105948 h 1105947"/>
                      <a:gd name="connsiteX4" fmla="*/ 171545 w 171545"/>
                      <a:gd name="connsiteY4" fmla="*/ 838390 h 1105947"/>
                      <a:gd name="connsiteX5" fmla="*/ 171545 w 171545"/>
                      <a:gd name="connsiteY5" fmla="*/ 267653 h 1105947"/>
                      <a:gd name="connsiteX6" fmla="*/ 0 w 171545"/>
                      <a:gd name="connsiteY6" fmla="*/ 0 h 11059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71545" h="1105947">
                        <a:moveTo>
                          <a:pt x="0" y="0"/>
                        </a:moveTo>
                        <a:cubicBezTo>
                          <a:pt x="78200" y="55340"/>
                          <a:pt x="129540" y="148780"/>
                          <a:pt x="129540" y="254889"/>
                        </a:cubicBezTo>
                        <a:lnTo>
                          <a:pt x="129540" y="851059"/>
                        </a:lnTo>
                        <a:cubicBezTo>
                          <a:pt x="129540" y="957072"/>
                          <a:pt x="78200" y="1050607"/>
                          <a:pt x="0" y="1105948"/>
                        </a:cubicBezTo>
                        <a:cubicBezTo>
                          <a:pt x="101251" y="1059371"/>
                          <a:pt x="171545" y="957072"/>
                          <a:pt x="171545" y="838390"/>
                        </a:cubicBezTo>
                        <a:lnTo>
                          <a:pt x="171545" y="267653"/>
                        </a:lnTo>
                        <a:cubicBezTo>
                          <a:pt x="171545" y="148780"/>
                          <a:pt x="101251" y="46577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F5F5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" name="任意多边形: 形状 27">
                    <a:extLst>
                      <a:ext uri="{FF2B5EF4-FFF2-40B4-BE49-F238E27FC236}">
                        <a16:creationId xmlns:a16="http://schemas.microsoft.com/office/drawing/2014/main" id="{0B416A5D-51B8-3A00-E4EC-072D48ECE375}"/>
                      </a:ext>
                    </a:extLst>
                  </p:cNvPr>
                  <p:cNvSpPr/>
                  <p:nvPr/>
                </p:nvSpPr>
                <p:spPr>
                  <a:xfrm>
                    <a:off x="3183951" y="2252996"/>
                    <a:ext cx="72363" cy="97708"/>
                  </a:xfrm>
                  <a:custGeom>
                    <a:avLst/>
                    <a:gdLst>
                      <a:gd name="connsiteX0" fmla="*/ 1304 w 72363"/>
                      <a:gd name="connsiteY0" fmla="*/ 38718 h 97708"/>
                      <a:gd name="connsiteX1" fmla="*/ 3494 w 72363"/>
                      <a:gd name="connsiteY1" fmla="*/ 47576 h 97708"/>
                      <a:gd name="connsiteX2" fmla="*/ 4637 w 72363"/>
                      <a:gd name="connsiteY2" fmla="*/ 57482 h 97708"/>
                      <a:gd name="connsiteX3" fmla="*/ 12257 w 72363"/>
                      <a:gd name="connsiteY3" fmla="*/ 81676 h 97708"/>
                      <a:gd name="connsiteX4" fmla="*/ 48929 w 72363"/>
                      <a:gd name="connsiteY4" fmla="*/ 96630 h 97708"/>
                      <a:gd name="connsiteX5" fmla="*/ 71598 w 72363"/>
                      <a:gd name="connsiteY5" fmla="*/ 56720 h 97708"/>
                      <a:gd name="connsiteX6" fmla="*/ 57406 w 72363"/>
                      <a:gd name="connsiteY6" fmla="*/ 15191 h 97708"/>
                      <a:gd name="connsiteX7" fmla="*/ 22735 w 72363"/>
                      <a:gd name="connsiteY7" fmla="*/ 1094 h 97708"/>
                      <a:gd name="connsiteX8" fmla="*/ 1304 w 72363"/>
                      <a:gd name="connsiteY8" fmla="*/ 38718 h 97708"/>
                      <a:gd name="connsiteX9" fmla="*/ 1304 w 72363"/>
                      <a:gd name="connsiteY9" fmla="*/ 38718 h 977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72363" h="97708">
                        <a:moveTo>
                          <a:pt x="1304" y="38718"/>
                        </a:moveTo>
                        <a:cubicBezTo>
                          <a:pt x="2256" y="41671"/>
                          <a:pt x="2923" y="44528"/>
                          <a:pt x="3494" y="47576"/>
                        </a:cubicBezTo>
                        <a:cubicBezTo>
                          <a:pt x="1399" y="35480"/>
                          <a:pt x="5209" y="60530"/>
                          <a:pt x="4637" y="57482"/>
                        </a:cubicBezTo>
                        <a:cubicBezTo>
                          <a:pt x="6352" y="66055"/>
                          <a:pt x="8352" y="73675"/>
                          <a:pt x="12257" y="81676"/>
                        </a:cubicBezTo>
                        <a:cubicBezTo>
                          <a:pt x="18448" y="94630"/>
                          <a:pt x="35784" y="100250"/>
                          <a:pt x="48929" y="96630"/>
                        </a:cubicBezTo>
                        <a:cubicBezTo>
                          <a:pt x="66836" y="91677"/>
                          <a:pt x="75027" y="74056"/>
                          <a:pt x="71598" y="56720"/>
                        </a:cubicBezTo>
                        <a:cubicBezTo>
                          <a:pt x="68836" y="42433"/>
                          <a:pt x="64930" y="27764"/>
                          <a:pt x="57406" y="15191"/>
                        </a:cubicBezTo>
                        <a:cubicBezTo>
                          <a:pt x="50357" y="3380"/>
                          <a:pt x="36165" y="-2621"/>
                          <a:pt x="22735" y="1094"/>
                        </a:cubicBezTo>
                        <a:cubicBezTo>
                          <a:pt x="7304" y="5190"/>
                          <a:pt x="-3935" y="22811"/>
                          <a:pt x="1304" y="38718"/>
                        </a:cubicBezTo>
                        <a:lnTo>
                          <a:pt x="1304" y="38718"/>
                        </a:lnTo>
                        <a:close/>
                      </a:path>
                    </a:pathLst>
                  </a:custGeom>
                  <a:solidFill>
                    <a:srgbClr val="F5F5F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3" name="任意多边形: 形状 12">
                  <a:extLst>
                    <a:ext uri="{FF2B5EF4-FFF2-40B4-BE49-F238E27FC236}">
                      <a16:creationId xmlns:a16="http://schemas.microsoft.com/office/drawing/2014/main" id="{32B1D631-4FC6-8EBF-5067-0B9938C55F8E}"/>
                    </a:ext>
                  </a:extLst>
                </p:cNvPr>
                <p:cNvSpPr/>
                <p:nvPr/>
              </p:nvSpPr>
              <p:spPr>
                <a:xfrm>
                  <a:off x="2560891" y="2266187"/>
                  <a:ext cx="825436" cy="1021842"/>
                </a:xfrm>
                <a:custGeom>
                  <a:avLst/>
                  <a:gdLst>
                    <a:gd name="connsiteX0" fmla="*/ 468821 w 825436"/>
                    <a:gd name="connsiteY0" fmla="*/ 966502 h 1021842"/>
                    <a:gd name="connsiteX1" fmla="*/ 29623 w 825436"/>
                    <a:gd name="connsiteY1" fmla="*/ 201454 h 1021842"/>
                    <a:gd name="connsiteX2" fmla="*/ 45149 w 825436"/>
                    <a:gd name="connsiteY2" fmla="*/ 0 h 1021842"/>
                    <a:gd name="connsiteX3" fmla="*/ 0 w 825436"/>
                    <a:gd name="connsiteY3" fmla="*/ 156591 h 1021842"/>
                    <a:gd name="connsiteX4" fmla="*/ 0 w 825436"/>
                    <a:gd name="connsiteY4" fmla="*/ 727329 h 1021842"/>
                    <a:gd name="connsiteX5" fmla="*/ 294513 w 825436"/>
                    <a:gd name="connsiteY5" fmla="*/ 1021842 h 1021842"/>
                    <a:gd name="connsiteX6" fmla="*/ 530924 w 825436"/>
                    <a:gd name="connsiteY6" fmla="*/ 1021842 h 1021842"/>
                    <a:gd name="connsiteX7" fmla="*/ 825437 w 825436"/>
                    <a:gd name="connsiteY7" fmla="*/ 727329 h 1021842"/>
                    <a:gd name="connsiteX8" fmla="*/ 825437 w 825436"/>
                    <a:gd name="connsiteY8" fmla="*/ 647605 h 1021842"/>
                    <a:gd name="connsiteX9" fmla="*/ 468821 w 825436"/>
                    <a:gd name="connsiteY9" fmla="*/ 966502 h 10218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25436" h="1021842">
                      <a:moveTo>
                        <a:pt x="468821" y="966502"/>
                      </a:moveTo>
                      <a:cubicBezTo>
                        <a:pt x="226314" y="966502"/>
                        <a:pt x="29623" y="623983"/>
                        <a:pt x="29623" y="201454"/>
                      </a:cubicBezTo>
                      <a:cubicBezTo>
                        <a:pt x="29623" y="131731"/>
                        <a:pt x="35052" y="64199"/>
                        <a:pt x="45149" y="0"/>
                      </a:cubicBezTo>
                      <a:cubicBezTo>
                        <a:pt x="16574" y="45339"/>
                        <a:pt x="0" y="99060"/>
                        <a:pt x="0" y="156591"/>
                      </a:cubicBezTo>
                      <a:lnTo>
                        <a:pt x="0" y="727329"/>
                      </a:lnTo>
                      <a:cubicBezTo>
                        <a:pt x="0" y="890016"/>
                        <a:pt x="131826" y="1021842"/>
                        <a:pt x="294513" y="1021842"/>
                      </a:cubicBezTo>
                      <a:lnTo>
                        <a:pt x="530924" y="1021842"/>
                      </a:lnTo>
                      <a:cubicBezTo>
                        <a:pt x="693611" y="1021842"/>
                        <a:pt x="825437" y="890016"/>
                        <a:pt x="825437" y="727329"/>
                      </a:cubicBezTo>
                      <a:lnTo>
                        <a:pt x="825437" y="647605"/>
                      </a:lnTo>
                      <a:cubicBezTo>
                        <a:pt x="745808" y="840772"/>
                        <a:pt x="615792" y="966502"/>
                        <a:pt x="468821" y="966502"/>
                      </a:cubicBezTo>
                      <a:close/>
                    </a:path>
                  </a:pathLst>
                </a:custGeom>
                <a:solidFill>
                  <a:srgbClr val="E11B1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" name="任意多边形: 形状 13">
                  <a:extLst>
                    <a:ext uri="{FF2B5EF4-FFF2-40B4-BE49-F238E27FC236}">
                      <a16:creationId xmlns:a16="http://schemas.microsoft.com/office/drawing/2014/main" id="{7A4824A5-05E7-189D-E7C7-F4E66566EB3E}"/>
                    </a:ext>
                  </a:extLst>
                </p:cNvPr>
                <p:cNvSpPr/>
                <p:nvPr/>
              </p:nvSpPr>
              <p:spPr>
                <a:xfrm>
                  <a:off x="2978294" y="3331178"/>
                  <a:ext cx="12101" cy="311396"/>
                </a:xfrm>
                <a:custGeom>
                  <a:avLst/>
                  <a:gdLst>
                    <a:gd name="connsiteX0" fmla="*/ 744 w 12101"/>
                    <a:gd name="connsiteY0" fmla="*/ 5144 h 311396"/>
                    <a:gd name="connsiteX1" fmla="*/ 1982 w 12101"/>
                    <a:gd name="connsiteY1" fmla="*/ 307467 h 311396"/>
                    <a:gd name="connsiteX2" fmla="*/ 10078 w 12101"/>
                    <a:gd name="connsiteY2" fmla="*/ 307467 h 311396"/>
                    <a:gd name="connsiteX3" fmla="*/ 11317 w 12101"/>
                    <a:gd name="connsiteY3" fmla="*/ 5144 h 311396"/>
                    <a:gd name="connsiteX4" fmla="*/ 744 w 12101"/>
                    <a:gd name="connsiteY4" fmla="*/ 5144 h 311396"/>
                    <a:gd name="connsiteX5" fmla="*/ 744 w 12101"/>
                    <a:gd name="connsiteY5" fmla="*/ 5144 h 3113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2101" h="311396">
                      <a:moveTo>
                        <a:pt x="744" y="5144"/>
                      </a:moveTo>
                      <a:cubicBezTo>
                        <a:pt x="-399" y="105918"/>
                        <a:pt x="-399" y="206693"/>
                        <a:pt x="1982" y="307467"/>
                      </a:cubicBezTo>
                      <a:cubicBezTo>
                        <a:pt x="2077" y="312706"/>
                        <a:pt x="9983" y="312706"/>
                        <a:pt x="10078" y="307467"/>
                      </a:cubicBezTo>
                      <a:cubicBezTo>
                        <a:pt x="12460" y="206693"/>
                        <a:pt x="12555" y="105918"/>
                        <a:pt x="11317" y="5144"/>
                      </a:cubicBezTo>
                      <a:cubicBezTo>
                        <a:pt x="11412" y="-1715"/>
                        <a:pt x="839" y="-1715"/>
                        <a:pt x="744" y="5144"/>
                      </a:cubicBezTo>
                      <a:lnTo>
                        <a:pt x="744" y="5144"/>
                      </a:lnTo>
                      <a:close/>
                    </a:path>
                  </a:pathLst>
                </a:custGeom>
                <a:solidFill>
                  <a:srgbClr val="F4CF6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" name="任意多边形: 形状 14">
                  <a:extLst>
                    <a:ext uri="{FF2B5EF4-FFF2-40B4-BE49-F238E27FC236}">
                      <a16:creationId xmlns:a16="http://schemas.microsoft.com/office/drawing/2014/main" id="{291D4E17-8650-8F2F-A372-D50F922C3A25}"/>
                    </a:ext>
                  </a:extLst>
                </p:cNvPr>
                <p:cNvSpPr/>
                <p:nvPr/>
              </p:nvSpPr>
              <p:spPr>
                <a:xfrm>
                  <a:off x="2921954" y="3526601"/>
                  <a:ext cx="125789" cy="125776"/>
                </a:xfrm>
                <a:custGeom>
                  <a:avLst/>
                  <a:gdLst>
                    <a:gd name="connsiteX0" fmla="*/ 120807 w 125789"/>
                    <a:gd name="connsiteY0" fmla="*/ 38416 h 125776"/>
                    <a:gd name="connsiteX1" fmla="*/ 87374 w 125789"/>
                    <a:gd name="connsiteY1" fmla="*/ 120807 h 125776"/>
                    <a:gd name="connsiteX2" fmla="*/ 4983 w 125789"/>
                    <a:gd name="connsiteY2" fmla="*/ 87374 h 125776"/>
                    <a:gd name="connsiteX3" fmla="*/ 38415 w 125789"/>
                    <a:gd name="connsiteY3" fmla="*/ 4983 h 125776"/>
                    <a:gd name="connsiteX4" fmla="*/ 120807 w 125789"/>
                    <a:gd name="connsiteY4" fmla="*/ 38416 h 1257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5789" h="125776">
                      <a:moveTo>
                        <a:pt x="120807" y="38416"/>
                      </a:moveTo>
                      <a:cubicBezTo>
                        <a:pt x="134332" y="70420"/>
                        <a:pt x="119378" y="107281"/>
                        <a:pt x="87374" y="120807"/>
                      </a:cubicBezTo>
                      <a:cubicBezTo>
                        <a:pt x="55370" y="134332"/>
                        <a:pt x="18508" y="119283"/>
                        <a:pt x="4983" y="87374"/>
                      </a:cubicBezTo>
                      <a:cubicBezTo>
                        <a:pt x="-8543" y="55370"/>
                        <a:pt x="6412" y="18508"/>
                        <a:pt x="38415" y="4983"/>
                      </a:cubicBezTo>
                      <a:cubicBezTo>
                        <a:pt x="70420" y="-8543"/>
                        <a:pt x="107281" y="6412"/>
                        <a:pt x="120807" y="38416"/>
                      </a:cubicBezTo>
                      <a:close/>
                    </a:path>
                  </a:pathLst>
                </a:custGeom>
                <a:solidFill>
                  <a:srgbClr val="67FF4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" name="任意多边形: 形状 15">
                  <a:extLst>
                    <a:ext uri="{FF2B5EF4-FFF2-40B4-BE49-F238E27FC236}">
                      <a16:creationId xmlns:a16="http://schemas.microsoft.com/office/drawing/2014/main" id="{2E999258-4679-3825-2056-FFCF9A7E13C1}"/>
                    </a:ext>
                  </a:extLst>
                </p:cNvPr>
                <p:cNvSpPr/>
                <p:nvPr/>
              </p:nvSpPr>
              <p:spPr>
                <a:xfrm>
                  <a:off x="2922460" y="3550443"/>
                  <a:ext cx="125188" cy="101852"/>
                </a:xfrm>
                <a:custGeom>
                  <a:avLst/>
                  <a:gdLst>
                    <a:gd name="connsiteX0" fmla="*/ 73819 w 125188"/>
                    <a:gd name="connsiteY0" fmla="*/ 66294 h 101852"/>
                    <a:gd name="connsiteX1" fmla="*/ 0 w 125188"/>
                    <a:gd name="connsiteY1" fmla="*/ 47244 h 101852"/>
                    <a:gd name="connsiteX2" fmla="*/ 4381 w 125188"/>
                    <a:gd name="connsiteY2" fmla="*/ 63437 h 101852"/>
                    <a:gd name="connsiteX3" fmla="*/ 86773 w 125188"/>
                    <a:gd name="connsiteY3" fmla="*/ 96869 h 101852"/>
                    <a:gd name="connsiteX4" fmla="*/ 120205 w 125188"/>
                    <a:gd name="connsiteY4" fmla="*/ 14478 h 101852"/>
                    <a:gd name="connsiteX5" fmla="*/ 111633 w 125188"/>
                    <a:gd name="connsiteY5" fmla="*/ 0 h 101852"/>
                    <a:gd name="connsiteX6" fmla="*/ 73819 w 125188"/>
                    <a:gd name="connsiteY6" fmla="*/ 66294 h 1018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5188" h="101852">
                      <a:moveTo>
                        <a:pt x="73819" y="66294"/>
                      </a:moveTo>
                      <a:cubicBezTo>
                        <a:pt x="47149" y="77534"/>
                        <a:pt x="17145" y="68961"/>
                        <a:pt x="0" y="47244"/>
                      </a:cubicBezTo>
                      <a:cubicBezTo>
                        <a:pt x="762" y="52673"/>
                        <a:pt x="2096" y="58198"/>
                        <a:pt x="4381" y="63437"/>
                      </a:cubicBezTo>
                      <a:cubicBezTo>
                        <a:pt x="17907" y="95440"/>
                        <a:pt x="54769" y="110395"/>
                        <a:pt x="86773" y="96869"/>
                      </a:cubicBezTo>
                      <a:cubicBezTo>
                        <a:pt x="118777" y="83344"/>
                        <a:pt x="133731" y="46482"/>
                        <a:pt x="120205" y="14478"/>
                      </a:cubicBezTo>
                      <a:cubicBezTo>
                        <a:pt x="117920" y="9144"/>
                        <a:pt x="115062" y="4381"/>
                        <a:pt x="111633" y="0"/>
                      </a:cubicBezTo>
                      <a:cubicBezTo>
                        <a:pt x="115253" y="27527"/>
                        <a:pt x="100584" y="55054"/>
                        <a:pt x="73819" y="66294"/>
                      </a:cubicBezTo>
                      <a:close/>
                    </a:path>
                  </a:pathLst>
                </a:custGeom>
                <a:solidFill>
                  <a:srgbClr val="00BF1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" name="任意多边形: 形状 16">
                  <a:extLst>
                    <a:ext uri="{FF2B5EF4-FFF2-40B4-BE49-F238E27FC236}">
                      <a16:creationId xmlns:a16="http://schemas.microsoft.com/office/drawing/2014/main" id="{3C33E870-3836-37BA-3189-B8ED6E56196C}"/>
                    </a:ext>
                  </a:extLst>
                </p:cNvPr>
                <p:cNvSpPr/>
                <p:nvPr/>
              </p:nvSpPr>
              <p:spPr>
                <a:xfrm rot="-8434">
                  <a:off x="2913134" y="3644752"/>
                  <a:ext cx="132778" cy="89154"/>
                </a:xfrm>
                <a:custGeom>
                  <a:avLst/>
                  <a:gdLst>
                    <a:gd name="connsiteX0" fmla="*/ 0 w 132778"/>
                    <a:gd name="connsiteY0" fmla="*/ 0 h 89154"/>
                    <a:gd name="connsiteX1" fmla="*/ 132779 w 132778"/>
                    <a:gd name="connsiteY1" fmla="*/ 0 h 89154"/>
                    <a:gd name="connsiteX2" fmla="*/ 132779 w 132778"/>
                    <a:gd name="connsiteY2" fmla="*/ 89154 h 89154"/>
                    <a:gd name="connsiteX3" fmla="*/ 0 w 132778"/>
                    <a:gd name="connsiteY3" fmla="*/ 89154 h 891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2778" h="89154">
                      <a:moveTo>
                        <a:pt x="0" y="0"/>
                      </a:moveTo>
                      <a:lnTo>
                        <a:pt x="132779" y="0"/>
                      </a:lnTo>
                      <a:lnTo>
                        <a:pt x="132779" y="89154"/>
                      </a:lnTo>
                      <a:lnTo>
                        <a:pt x="0" y="89154"/>
                      </a:lnTo>
                      <a:close/>
                    </a:path>
                  </a:pathLst>
                </a:custGeom>
                <a:solidFill>
                  <a:srgbClr val="F4CF6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8" name="图形 4">
                  <a:extLst>
                    <a:ext uri="{FF2B5EF4-FFF2-40B4-BE49-F238E27FC236}">
                      <a16:creationId xmlns:a16="http://schemas.microsoft.com/office/drawing/2014/main" id="{B1B40613-51CF-9E93-62C1-BE14AFD5D1FF}"/>
                    </a:ext>
                  </a:extLst>
                </p:cNvPr>
                <p:cNvGrpSpPr/>
                <p:nvPr/>
              </p:nvGrpSpPr>
              <p:grpSpPr>
                <a:xfrm>
                  <a:off x="2861024" y="3697009"/>
                  <a:ext cx="284797" cy="874253"/>
                  <a:chOff x="2861024" y="3697009"/>
                  <a:chExt cx="284797" cy="874253"/>
                </a:xfrm>
              </p:grpSpPr>
              <p:sp>
                <p:nvSpPr>
                  <p:cNvPr id="20" name="任意多边形: 形状 19">
                    <a:extLst>
                      <a:ext uri="{FF2B5EF4-FFF2-40B4-BE49-F238E27FC236}">
                        <a16:creationId xmlns:a16="http://schemas.microsoft.com/office/drawing/2014/main" id="{A7B8C507-EF4A-758A-5D4C-4BE2103F9DA6}"/>
                      </a:ext>
                    </a:extLst>
                  </p:cNvPr>
                  <p:cNvSpPr/>
                  <p:nvPr/>
                </p:nvSpPr>
                <p:spPr>
                  <a:xfrm>
                    <a:off x="2861024" y="3733704"/>
                    <a:ext cx="284797" cy="649528"/>
                  </a:xfrm>
                  <a:custGeom>
                    <a:avLst/>
                    <a:gdLst>
                      <a:gd name="connsiteX0" fmla="*/ 52197 w 284797"/>
                      <a:gd name="connsiteY0" fmla="*/ 286 h 649528"/>
                      <a:gd name="connsiteX1" fmla="*/ 0 w 284797"/>
                      <a:gd name="connsiteY1" fmla="*/ 594170 h 649528"/>
                      <a:gd name="connsiteX2" fmla="*/ 284797 w 284797"/>
                      <a:gd name="connsiteY2" fmla="*/ 579501 h 649528"/>
                      <a:gd name="connsiteX3" fmla="*/ 184976 w 284797"/>
                      <a:gd name="connsiteY3" fmla="*/ 0 h 649528"/>
                      <a:gd name="connsiteX4" fmla="*/ 52197 w 284797"/>
                      <a:gd name="connsiteY4" fmla="*/ 286 h 6495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4797" h="649528">
                        <a:moveTo>
                          <a:pt x="52197" y="286"/>
                        </a:moveTo>
                        <a:lnTo>
                          <a:pt x="0" y="594170"/>
                        </a:lnTo>
                        <a:cubicBezTo>
                          <a:pt x="0" y="594170"/>
                          <a:pt x="127921" y="727996"/>
                          <a:pt x="284797" y="579501"/>
                        </a:cubicBezTo>
                        <a:lnTo>
                          <a:pt x="184976" y="0"/>
                        </a:lnTo>
                        <a:lnTo>
                          <a:pt x="52197" y="286"/>
                        </a:lnTo>
                        <a:close/>
                      </a:path>
                    </a:pathLst>
                  </a:custGeom>
                  <a:solidFill>
                    <a:srgbClr val="F9B13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" name="任意多边形: 形状 20">
                    <a:extLst>
                      <a:ext uri="{FF2B5EF4-FFF2-40B4-BE49-F238E27FC236}">
                        <a16:creationId xmlns:a16="http://schemas.microsoft.com/office/drawing/2014/main" id="{759C8D3C-DE36-9E38-1753-BAEE9CCFE8B7}"/>
                      </a:ext>
                    </a:extLst>
                  </p:cNvPr>
                  <p:cNvSpPr/>
                  <p:nvPr/>
                </p:nvSpPr>
                <p:spPr>
                  <a:xfrm>
                    <a:off x="2931677" y="3703439"/>
                    <a:ext cx="34312" cy="863774"/>
                  </a:xfrm>
                  <a:custGeom>
                    <a:avLst/>
                    <a:gdLst>
                      <a:gd name="connsiteX0" fmla="*/ 22977 w 34312"/>
                      <a:gd name="connsiteY0" fmla="*/ 5501 h 863774"/>
                      <a:gd name="connsiteX1" fmla="*/ 9642 w 34312"/>
                      <a:gd name="connsiteY1" fmla="*/ 859703 h 863774"/>
                      <a:gd name="connsiteX2" fmla="*/ 18024 w 34312"/>
                      <a:gd name="connsiteY2" fmla="*/ 859703 h 863774"/>
                      <a:gd name="connsiteX3" fmla="*/ 34312 w 34312"/>
                      <a:gd name="connsiteY3" fmla="*/ 5501 h 863774"/>
                      <a:gd name="connsiteX4" fmla="*/ 22977 w 34312"/>
                      <a:gd name="connsiteY4" fmla="*/ 5501 h 863774"/>
                      <a:gd name="connsiteX5" fmla="*/ 22977 w 34312"/>
                      <a:gd name="connsiteY5" fmla="*/ 5501 h 8637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4312" h="863774">
                        <a:moveTo>
                          <a:pt x="22977" y="5501"/>
                        </a:moveTo>
                        <a:cubicBezTo>
                          <a:pt x="21644" y="289917"/>
                          <a:pt x="-17695" y="575572"/>
                          <a:pt x="9642" y="859703"/>
                        </a:cubicBezTo>
                        <a:cubicBezTo>
                          <a:pt x="10118" y="865037"/>
                          <a:pt x="18310" y="865227"/>
                          <a:pt x="18024" y="859703"/>
                        </a:cubicBezTo>
                        <a:cubicBezTo>
                          <a:pt x="4022" y="574429"/>
                          <a:pt x="33740" y="290584"/>
                          <a:pt x="34312" y="5501"/>
                        </a:cubicBezTo>
                        <a:cubicBezTo>
                          <a:pt x="34407" y="-1834"/>
                          <a:pt x="23072" y="-1834"/>
                          <a:pt x="22977" y="5501"/>
                        </a:cubicBezTo>
                        <a:lnTo>
                          <a:pt x="22977" y="5501"/>
                        </a:lnTo>
                        <a:close/>
                      </a:path>
                    </a:pathLst>
                  </a:custGeom>
                  <a:solidFill>
                    <a:srgbClr val="FF7D2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" name="任意多边形: 形状 21">
                    <a:extLst>
                      <a:ext uri="{FF2B5EF4-FFF2-40B4-BE49-F238E27FC236}">
                        <a16:creationId xmlns:a16="http://schemas.microsoft.com/office/drawing/2014/main" id="{2342BBE0-0ACA-1CFA-C135-EB8B4A53BF70}"/>
                      </a:ext>
                    </a:extLst>
                  </p:cNvPr>
                  <p:cNvSpPr/>
                  <p:nvPr/>
                </p:nvSpPr>
                <p:spPr>
                  <a:xfrm>
                    <a:off x="2985260" y="3697009"/>
                    <a:ext cx="25539" cy="759451"/>
                  </a:xfrm>
                  <a:custGeom>
                    <a:avLst/>
                    <a:gdLst>
                      <a:gd name="connsiteX0" fmla="*/ 65 w 25539"/>
                      <a:gd name="connsiteY0" fmla="*/ 4500 h 759451"/>
                      <a:gd name="connsiteX1" fmla="*/ 15114 w 25539"/>
                      <a:gd name="connsiteY1" fmla="*/ 755166 h 759451"/>
                      <a:gd name="connsiteX2" fmla="*/ 23972 w 25539"/>
                      <a:gd name="connsiteY2" fmla="*/ 755166 h 759451"/>
                      <a:gd name="connsiteX3" fmla="*/ 9494 w 25539"/>
                      <a:gd name="connsiteY3" fmla="*/ 4500 h 759451"/>
                      <a:gd name="connsiteX4" fmla="*/ 65 w 25539"/>
                      <a:gd name="connsiteY4" fmla="*/ 4500 h 759451"/>
                      <a:gd name="connsiteX5" fmla="*/ 65 w 25539"/>
                      <a:gd name="connsiteY5" fmla="*/ 4500 h 7594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5539" h="759451">
                        <a:moveTo>
                          <a:pt x="65" y="4500"/>
                        </a:moveTo>
                        <a:cubicBezTo>
                          <a:pt x="-793" y="254532"/>
                          <a:pt x="7018" y="505325"/>
                          <a:pt x="15114" y="755166"/>
                        </a:cubicBezTo>
                        <a:cubicBezTo>
                          <a:pt x="15304" y="760881"/>
                          <a:pt x="23782" y="760881"/>
                          <a:pt x="23972" y="755166"/>
                        </a:cubicBezTo>
                        <a:cubicBezTo>
                          <a:pt x="31211" y="505135"/>
                          <a:pt x="11113" y="254532"/>
                          <a:pt x="9494" y="4500"/>
                        </a:cubicBezTo>
                        <a:cubicBezTo>
                          <a:pt x="9304" y="-1500"/>
                          <a:pt x="65" y="-1500"/>
                          <a:pt x="65" y="4500"/>
                        </a:cubicBezTo>
                        <a:lnTo>
                          <a:pt x="65" y="4500"/>
                        </a:lnTo>
                        <a:close/>
                      </a:path>
                    </a:pathLst>
                  </a:custGeom>
                  <a:solidFill>
                    <a:srgbClr val="FF7D2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" name="任意多边形: 形状 22">
                    <a:extLst>
                      <a:ext uri="{FF2B5EF4-FFF2-40B4-BE49-F238E27FC236}">
                        <a16:creationId xmlns:a16="http://schemas.microsoft.com/office/drawing/2014/main" id="{D93B9E90-60D3-F30B-5C3B-9A2A3015B3F0}"/>
                      </a:ext>
                    </a:extLst>
                  </p:cNvPr>
                  <p:cNvSpPr/>
                  <p:nvPr/>
                </p:nvSpPr>
                <p:spPr>
                  <a:xfrm>
                    <a:off x="3021970" y="3700724"/>
                    <a:ext cx="90659" cy="870538"/>
                  </a:xfrm>
                  <a:custGeom>
                    <a:avLst/>
                    <a:gdLst>
                      <a:gd name="connsiteX0" fmla="*/ 312 w 90659"/>
                      <a:gd name="connsiteY0" fmla="*/ 4501 h 870538"/>
                      <a:gd name="connsiteX1" fmla="*/ 34031 w 90659"/>
                      <a:gd name="connsiteY1" fmla="*/ 429411 h 870538"/>
                      <a:gd name="connsiteX2" fmla="*/ 81941 w 90659"/>
                      <a:gd name="connsiteY2" fmla="*/ 867275 h 870538"/>
                      <a:gd name="connsiteX3" fmla="*/ 90609 w 90659"/>
                      <a:gd name="connsiteY3" fmla="*/ 864894 h 870538"/>
                      <a:gd name="connsiteX4" fmla="*/ 45461 w 90659"/>
                      <a:gd name="connsiteY4" fmla="*/ 429411 h 870538"/>
                      <a:gd name="connsiteX5" fmla="*/ 9551 w 90659"/>
                      <a:gd name="connsiteY5" fmla="*/ 4501 h 870538"/>
                      <a:gd name="connsiteX6" fmla="*/ 312 w 90659"/>
                      <a:gd name="connsiteY6" fmla="*/ 4501 h 870538"/>
                      <a:gd name="connsiteX7" fmla="*/ 312 w 90659"/>
                      <a:gd name="connsiteY7" fmla="*/ 4501 h 8705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90659" h="870538">
                        <a:moveTo>
                          <a:pt x="312" y="4501"/>
                        </a:moveTo>
                        <a:cubicBezTo>
                          <a:pt x="-3117" y="146804"/>
                          <a:pt x="22601" y="287965"/>
                          <a:pt x="34031" y="429411"/>
                        </a:cubicBezTo>
                        <a:cubicBezTo>
                          <a:pt x="45842" y="575143"/>
                          <a:pt x="51176" y="723924"/>
                          <a:pt x="81941" y="867275"/>
                        </a:cubicBezTo>
                        <a:cubicBezTo>
                          <a:pt x="83180" y="873085"/>
                          <a:pt x="91371" y="870418"/>
                          <a:pt x="90609" y="864894"/>
                        </a:cubicBezTo>
                        <a:cubicBezTo>
                          <a:pt x="70607" y="719923"/>
                          <a:pt x="57176" y="575239"/>
                          <a:pt x="45461" y="429411"/>
                        </a:cubicBezTo>
                        <a:cubicBezTo>
                          <a:pt x="34126" y="287869"/>
                          <a:pt x="7361" y="146804"/>
                          <a:pt x="9551" y="4501"/>
                        </a:cubicBezTo>
                        <a:cubicBezTo>
                          <a:pt x="9647" y="-1500"/>
                          <a:pt x="503" y="-1500"/>
                          <a:pt x="312" y="4501"/>
                        </a:cubicBezTo>
                        <a:lnTo>
                          <a:pt x="312" y="4501"/>
                        </a:lnTo>
                        <a:close/>
                      </a:path>
                    </a:pathLst>
                  </a:custGeom>
                  <a:solidFill>
                    <a:srgbClr val="FF7D2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C194B492-C543-DC3D-9817-D8B8C32FE612}"/>
                    </a:ext>
                  </a:extLst>
                </p:cNvPr>
                <p:cNvSpPr/>
                <p:nvPr/>
              </p:nvSpPr>
              <p:spPr>
                <a:xfrm>
                  <a:off x="2861119" y="3733895"/>
                  <a:ext cx="284797" cy="649242"/>
                </a:xfrm>
                <a:custGeom>
                  <a:avLst/>
                  <a:gdLst>
                    <a:gd name="connsiteX0" fmla="*/ 235648 w 284797"/>
                    <a:gd name="connsiteY0" fmla="*/ 294227 h 649242"/>
                    <a:gd name="connsiteX1" fmla="*/ 142399 w 284797"/>
                    <a:gd name="connsiteY1" fmla="*/ 593979 h 649242"/>
                    <a:gd name="connsiteX2" fmla="*/ 45053 w 284797"/>
                    <a:gd name="connsiteY2" fmla="*/ 173736 h 649242"/>
                    <a:gd name="connsiteX3" fmla="*/ 53816 w 284797"/>
                    <a:gd name="connsiteY3" fmla="*/ 0 h 649242"/>
                    <a:gd name="connsiteX4" fmla="*/ 52197 w 284797"/>
                    <a:gd name="connsiteY4" fmla="*/ 0 h 649242"/>
                    <a:gd name="connsiteX5" fmla="*/ 0 w 284797"/>
                    <a:gd name="connsiteY5" fmla="*/ 593884 h 649242"/>
                    <a:gd name="connsiteX6" fmla="*/ 284797 w 284797"/>
                    <a:gd name="connsiteY6" fmla="*/ 579215 h 649242"/>
                    <a:gd name="connsiteX7" fmla="*/ 235648 w 284797"/>
                    <a:gd name="connsiteY7" fmla="*/ 294227 h 6492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4797" h="649242">
                      <a:moveTo>
                        <a:pt x="235648" y="294227"/>
                      </a:moveTo>
                      <a:cubicBezTo>
                        <a:pt x="223647" y="467582"/>
                        <a:pt x="186404" y="593979"/>
                        <a:pt x="142399" y="593979"/>
                      </a:cubicBezTo>
                      <a:cubicBezTo>
                        <a:pt x="88678" y="593979"/>
                        <a:pt x="45053" y="405860"/>
                        <a:pt x="45053" y="173736"/>
                      </a:cubicBezTo>
                      <a:cubicBezTo>
                        <a:pt x="45053" y="111728"/>
                        <a:pt x="48196" y="52959"/>
                        <a:pt x="53816" y="0"/>
                      </a:cubicBezTo>
                      <a:lnTo>
                        <a:pt x="52197" y="0"/>
                      </a:lnTo>
                      <a:lnTo>
                        <a:pt x="0" y="593884"/>
                      </a:lnTo>
                      <a:cubicBezTo>
                        <a:pt x="0" y="593884"/>
                        <a:pt x="127921" y="727710"/>
                        <a:pt x="284797" y="579215"/>
                      </a:cubicBezTo>
                      <a:lnTo>
                        <a:pt x="235648" y="294227"/>
                      </a:lnTo>
                      <a:close/>
                    </a:path>
                  </a:pathLst>
                </a:custGeom>
                <a:solidFill>
                  <a:srgbClr val="F9B13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70551373-727B-0190-F81F-2190A54BA9E8}"/>
                  </a:ext>
                </a:extLst>
              </p:cNvPr>
              <p:cNvSpPr/>
              <p:nvPr/>
            </p:nvSpPr>
            <p:spPr>
              <a:xfrm>
                <a:off x="2961894" y="1108138"/>
                <a:ext cx="22193" cy="828579"/>
              </a:xfrm>
              <a:custGeom>
                <a:avLst/>
                <a:gdLst>
                  <a:gd name="connsiteX0" fmla="*/ 0 w 22193"/>
                  <a:gd name="connsiteY0" fmla="*/ 0 h 828579"/>
                  <a:gd name="connsiteX1" fmla="*/ 22193 w 22193"/>
                  <a:gd name="connsiteY1" fmla="*/ 0 h 828579"/>
                  <a:gd name="connsiteX2" fmla="*/ 22193 w 22193"/>
                  <a:gd name="connsiteY2" fmla="*/ 828580 h 828579"/>
                  <a:gd name="connsiteX3" fmla="*/ 0 w 22193"/>
                  <a:gd name="connsiteY3" fmla="*/ 828580 h 8285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193" h="828579">
                    <a:moveTo>
                      <a:pt x="0" y="0"/>
                    </a:moveTo>
                    <a:lnTo>
                      <a:pt x="22193" y="0"/>
                    </a:lnTo>
                    <a:lnTo>
                      <a:pt x="22193" y="828580"/>
                    </a:lnTo>
                    <a:lnTo>
                      <a:pt x="0" y="828580"/>
                    </a:lnTo>
                    <a:close/>
                  </a:path>
                </a:pathLst>
              </a:custGeom>
              <a:solidFill>
                <a:srgbClr val="870E1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12" name="图形 706">
            <a:extLst>
              <a:ext uri="{FF2B5EF4-FFF2-40B4-BE49-F238E27FC236}">
                <a16:creationId xmlns:a16="http://schemas.microsoft.com/office/drawing/2014/main" id="{871CB264-C82A-093B-AFB0-F24BF400DF7E}"/>
              </a:ext>
            </a:extLst>
          </p:cNvPr>
          <p:cNvGrpSpPr/>
          <p:nvPr/>
        </p:nvGrpSpPr>
        <p:grpSpPr>
          <a:xfrm>
            <a:off x="6632433" y="1148937"/>
            <a:ext cx="1522840" cy="4076273"/>
            <a:chOff x="1327308" y="865441"/>
            <a:chExt cx="500348" cy="1339310"/>
          </a:xfrm>
        </p:grpSpPr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id="{14103159-2EB8-10E4-3937-EF60A0B4AA2A}"/>
                </a:ext>
              </a:extLst>
            </p:cNvPr>
            <p:cNvSpPr/>
            <p:nvPr/>
          </p:nvSpPr>
          <p:spPr>
            <a:xfrm>
              <a:off x="1329880" y="1299686"/>
              <a:ext cx="495300" cy="142779"/>
            </a:xfrm>
            <a:custGeom>
              <a:avLst/>
              <a:gdLst>
                <a:gd name="connsiteX0" fmla="*/ 381667 w 495300"/>
                <a:gd name="connsiteY0" fmla="*/ 0 h 142779"/>
                <a:gd name="connsiteX1" fmla="*/ 247650 w 495300"/>
                <a:gd name="connsiteY1" fmla="*/ 0 h 142779"/>
                <a:gd name="connsiteX2" fmla="*/ 113633 w 495300"/>
                <a:gd name="connsiteY2" fmla="*/ 0 h 142779"/>
                <a:gd name="connsiteX3" fmla="*/ 0 w 495300"/>
                <a:gd name="connsiteY3" fmla="*/ 71914 h 142779"/>
                <a:gd name="connsiteX4" fmla="*/ 113633 w 495300"/>
                <a:gd name="connsiteY4" fmla="*/ 142780 h 142779"/>
                <a:gd name="connsiteX5" fmla="*/ 247650 w 495300"/>
                <a:gd name="connsiteY5" fmla="*/ 142780 h 142779"/>
                <a:gd name="connsiteX6" fmla="*/ 381667 w 495300"/>
                <a:gd name="connsiteY6" fmla="*/ 142780 h 142779"/>
                <a:gd name="connsiteX7" fmla="*/ 495300 w 495300"/>
                <a:gd name="connsiteY7" fmla="*/ 71914 h 142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95300" h="142779">
                  <a:moveTo>
                    <a:pt x="381667" y="0"/>
                  </a:moveTo>
                  <a:lnTo>
                    <a:pt x="247650" y="0"/>
                  </a:lnTo>
                  <a:lnTo>
                    <a:pt x="113633" y="0"/>
                  </a:lnTo>
                  <a:lnTo>
                    <a:pt x="0" y="71914"/>
                  </a:lnTo>
                  <a:lnTo>
                    <a:pt x="113633" y="142780"/>
                  </a:lnTo>
                  <a:lnTo>
                    <a:pt x="247650" y="142780"/>
                  </a:lnTo>
                  <a:lnTo>
                    <a:pt x="381667" y="142780"/>
                  </a:lnTo>
                  <a:lnTo>
                    <a:pt x="495300" y="71914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C00000"/>
                </a:gs>
                <a:gs pos="0">
                  <a:srgbClr val="FF0000"/>
                </a:gs>
              </a:gsLst>
              <a:path path="shape">
                <a:fillToRect l="50000" t="50000" r="50000" b="50000"/>
              </a:path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id="{E9208463-C7D7-CA00-9F62-398C06740FE5}"/>
                </a:ext>
              </a:extLst>
            </p:cNvPr>
            <p:cNvSpPr/>
            <p:nvPr/>
          </p:nvSpPr>
          <p:spPr>
            <a:xfrm>
              <a:off x="1329880" y="1577054"/>
              <a:ext cx="495300" cy="142779"/>
            </a:xfrm>
            <a:custGeom>
              <a:avLst/>
              <a:gdLst>
                <a:gd name="connsiteX0" fmla="*/ 381667 w 495300"/>
                <a:gd name="connsiteY0" fmla="*/ 0 h 142779"/>
                <a:gd name="connsiteX1" fmla="*/ 247650 w 495300"/>
                <a:gd name="connsiteY1" fmla="*/ 0 h 142779"/>
                <a:gd name="connsiteX2" fmla="*/ 113633 w 495300"/>
                <a:gd name="connsiteY2" fmla="*/ 0 h 142779"/>
                <a:gd name="connsiteX3" fmla="*/ 0 w 495300"/>
                <a:gd name="connsiteY3" fmla="*/ 71914 h 142779"/>
                <a:gd name="connsiteX4" fmla="*/ 113633 w 495300"/>
                <a:gd name="connsiteY4" fmla="*/ 142780 h 142779"/>
                <a:gd name="connsiteX5" fmla="*/ 247650 w 495300"/>
                <a:gd name="connsiteY5" fmla="*/ 142780 h 142779"/>
                <a:gd name="connsiteX6" fmla="*/ 381667 w 495300"/>
                <a:gd name="connsiteY6" fmla="*/ 142780 h 142779"/>
                <a:gd name="connsiteX7" fmla="*/ 495300 w 495300"/>
                <a:gd name="connsiteY7" fmla="*/ 71914 h 142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95300" h="142779">
                  <a:moveTo>
                    <a:pt x="381667" y="0"/>
                  </a:moveTo>
                  <a:lnTo>
                    <a:pt x="247650" y="0"/>
                  </a:lnTo>
                  <a:lnTo>
                    <a:pt x="113633" y="0"/>
                  </a:lnTo>
                  <a:lnTo>
                    <a:pt x="0" y="71914"/>
                  </a:lnTo>
                  <a:lnTo>
                    <a:pt x="113633" y="142780"/>
                  </a:lnTo>
                  <a:lnTo>
                    <a:pt x="247650" y="142780"/>
                  </a:lnTo>
                  <a:lnTo>
                    <a:pt x="381667" y="142780"/>
                  </a:lnTo>
                  <a:lnTo>
                    <a:pt x="495300" y="71914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C00000"/>
                </a:gs>
                <a:gs pos="0">
                  <a:srgbClr val="FF0000"/>
                </a:gs>
              </a:gsLst>
              <a:path path="shape">
                <a:fillToRect l="50000" t="50000" r="50000" b="50000"/>
              </a:path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id="{82ADF80B-739C-8A32-65B1-F0D00F9BA409}"/>
                </a:ext>
              </a:extLst>
            </p:cNvPr>
            <p:cNvSpPr/>
            <p:nvPr/>
          </p:nvSpPr>
          <p:spPr>
            <a:xfrm>
              <a:off x="1329880" y="1299686"/>
              <a:ext cx="331851" cy="557117"/>
            </a:xfrm>
            <a:custGeom>
              <a:avLst/>
              <a:gdLst>
                <a:gd name="connsiteX0" fmla="*/ 175450 w 331851"/>
                <a:gd name="connsiteY0" fmla="*/ 345853 h 557117"/>
                <a:gd name="connsiteX1" fmla="*/ 162401 w 331851"/>
                <a:gd name="connsiteY1" fmla="*/ 172688 h 557117"/>
                <a:gd name="connsiteX2" fmla="*/ 145923 w 331851"/>
                <a:gd name="connsiteY2" fmla="*/ 0 h 557117"/>
                <a:gd name="connsiteX3" fmla="*/ 113633 w 331851"/>
                <a:gd name="connsiteY3" fmla="*/ 0 h 557117"/>
                <a:gd name="connsiteX4" fmla="*/ 0 w 331851"/>
                <a:gd name="connsiteY4" fmla="*/ 71914 h 557117"/>
                <a:gd name="connsiteX5" fmla="*/ 108966 w 331851"/>
                <a:gd name="connsiteY5" fmla="*/ 139922 h 557117"/>
                <a:gd name="connsiteX6" fmla="*/ 0 w 331851"/>
                <a:gd name="connsiteY6" fmla="*/ 208883 h 557117"/>
                <a:gd name="connsiteX7" fmla="*/ 111824 w 331851"/>
                <a:gd name="connsiteY7" fmla="*/ 278606 h 557117"/>
                <a:gd name="connsiteX8" fmla="*/ 0 w 331851"/>
                <a:gd name="connsiteY8" fmla="*/ 349282 h 557117"/>
                <a:gd name="connsiteX9" fmla="*/ 108966 w 331851"/>
                <a:gd name="connsiteY9" fmla="*/ 417290 h 557117"/>
                <a:gd name="connsiteX10" fmla="*/ 0 w 331851"/>
                <a:gd name="connsiteY10" fmla="*/ 486251 h 557117"/>
                <a:gd name="connsiteX11" fmla="*/ 113633 w 331851"/>
                <a:gd name="connsiteY11" fmla="*/ 557117 h 557117"/>
                <a:gd name="connsiteX12" fmla="*/ 331851 w 331851"/>
                <a:gd name="connsiteY12" fmla="*/ 557117 h 557117"/>
                <a:gd name="connsiteX13" fmla="*/ 175450 w 331851"/>
                <a:gd name="connsiteY13" fmla="*/ 345853 h 557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31851" h="557117">
                  <a:moveTo>
                    <a:pt x="175450" y="345853"/>
                  </a:moveTo>
                  <a:cubicBezTo>
                    <a:pt x="160115" y="288131"/>
                    <a:pt x="164783" y="231077"/>
                    <a:pt x="162401" y="172688"/>
                  </a:cubicBezTo>
                  <a:cubicBezTo>
                    <a:pt x="160020" y="114967"/>
                    <a:pt x="151543" y="57531"/>
                    <a:pt x="145923" y="0"/>
                  </a:cubicBezTo>
                  <a:lnTo>
                    <a:pt x="113633" y="0"/>
                  </a:lnTo>
                  <a:lnTo>
                    <a:pt x="0" y="71914"/>
                  </a:lnTo>
                  <a:lnTo>
                    <a:pt x="108966" y="139922"/>
                  </a:lnTo>
                  <a:lnTo>
                    <a:pt x="0" y="208883"/>
                  </a:lnTo>
                  <a:lnTo>
                    <a:pt x="111824" y="278606"/>
                  </a:lnTo>
                  <a:lnTo>
                    <a:pt x="0" y="349282"/>
                  </a:lnTo>
                  <a:lnTo>
                    <a:pt x="108966" y="417290"/>
                  </a:lnTo>
                  <a:lnTo>
                    <a:pt x="0" y="486251"/>
                  </a:lnTo>
                  <a:lnTo>
                    <a:pt x="113633" y="557117"/>
                  </a:lnTo>
                  <a:lnTo>
                    <a:pt x="331851" y="557117"/>
                  </a:lnTo>
                  <a:cubicBezTo>
                    <a:pt x="257842" y="507206"/>
                    <a:pt x="200120" y="438912"/>
                    <a:pt x="175450" y="345853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C00000"/>
                </a:gs>
                <a:gs pos="0">
                  <a:srgbClr val="FF0000"/>
                </a:gs>
              </a:gsLst>
              <a:path path="shape">
                <a:fillToRect l="50000" t="50000" r="50000" b="50000"/>
              </a:path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13" name="图形 706">
              <a:extLst>
                <a:ext uri="{FF2B5EF4-FFF2-40B4-BE49-F238E27FC236}">
                  <a16:creationId xmlns:a16="http://schemas.microsoft.com/office/drawing/2014/main" id="{8E3E8FB2-57B2-F2B1-007A-92D6A92E86F5}"/>
                </a:ext>
              </a:extLst>
            </p:cNvPr>
            <p:cNvGrpSpPr/>
            <p:nvPr/>
          </p:nvGrpSpPr>
          <p:grpSpPr>
            <a:xfrm>
              <a:off x="1536724" y="1995392"/>
              <a:ext cx="46044" cy="209359"/>
              <a:chOff x="1536724" y="1995392"/>
              <a:chExt cx="46044" cy="209359"/>
            </a:xfrm>
          </p:grpSpPr>
          <p:sp>
            <p:nvSpPr>
              <p:cNvPr id="230" name="任意多边形: 形状 229">
                <a:extLst>
                  <a:ext uri="{FF2B5EF4-FFF2-40B4-BE49-F238E27FC236}">
                    <a16:creationId xmlns:a16="http://schemas.microsoft.com/office/drawing/2014/main" id="{77F29008-D058-2247-7A63-B0CA8C6C2EE3}"/>
                  </a:ext>
                </a:extLst>
              </p:cNvPr>
              <p:cNvSpPr/>
              <p:nvPr/>
            </p:nvSpPr>
            <p:spPr>
              <a:xfrm>
                <a:off x="1557432" y="1995392"/>
                <a:ext cx="17240" cy="29146"/>
              </a:xfrm>
              <a:custGeom>
                <a:avLst/>
                <a:gdLst>
                  <a:gd name="connsiteX0" fmla="*/ 17240 w 17240"/>
                  <a:gd name="connsiteY0" fmla="*/ 5334 h 29146"/>
                  <a:gd name="connsiteX1" fmla="*/ 9144 w 17240"/>
                  <a:gd name="connsiteY1" fmla="*/ 0 h 29146"/>
                  <a:gd name="connsiteX2" fmla="*/ 0 w 17240"/>
                  <a:gd name="connsiteY2" fmla="*/ 25622 h 29146"/>
                  <a:gd name="connsiteX3" fmla="*/ 13811 w 17240"/>
                  <a:gd name="connsiteY3" fmla="*/ 29146 h 29146"/>
                  <a:gd name="connsiteX4" fmla="*/ 17240 w 17240"/>
                  <a:gd name="connsiteY4" fmla="*/ 5334 h 291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240" h="29146">
                    <a:moveTo>
                      <a:pt x="17240" y="5334"/>
                    </a:moveTo>
                    <a:lnTo>
                      <a:pt x="9144" y="0"/>
                    </a:lnTo>
                    <a:cubicBezTo>
                      <a:pt x="9144" y="0"/>
                      <a:pt x="5048" y="9715"/>
                      <a:pt x="0" y="25622"/>
                    </a:cubicBezTo>
                    <a:cubicBezTo>
                      <a:pt x="3620" y="26956"/>
                      <a:pt x="8192" y="28194"/>
                      <a:pt x="13811" y="29146"/>
                    </a:cubicBezTo>
                    <a:cubicBezTo>
                      <a:pt x="14478" y="20383"/>
                      <a:pt x="15621" y="12382"/>
                      <a:pt x="17240" y="5334"/>
                    </a:cubicBezTo>
                    <a:close/>
                  </a:path>
                </a:pathLst>
              </a:custGeom>
              <a:solidFill>
                <a:srgbClr val="30101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id="{00C6A9A1-7512-53DC-0FF8-B6EEDB8623AE}"/>
                  </a:ext>
                </a:extLst>
              </p:cNvPr>
              <p:cNvSpPr/>
              <p:nvPr/>
            </p:nvSpPr>
            <p:spPr>
              <a:xfrm>
                <a:off x="1536724" y="2020919"/>
                <a:ext cx="46044" cy="183832"/>
              </a:xfrm>
              <a:custGeom>
                <a:avLst/>
                <a:gdLst>
                  <a:gd name="connsiteX0" fmla="*/ 20613 w 46044"/>
                  <a:gd name="connsiteY0" fmla="*/ 0 h 183832"/>
                  <a:gd name="connsiteX1" fmla="*/ 8993 w 46044"/>
                  <a:gd name="connsiteY1" fmla="*/ 183833 h 183832"/>
                  <a:gd name="connsiteX2" fmla="*/ 21661 w 46044"/>
                  <a:gd name="connsiteY2" fmla="*/ 164878 h 183832"/>
                  <a:gd name="connsiteX3" fmla="*/ 46045 w 46044"/>
                  <a:gd name="connsiteY3" fmla="*/ 183833 h 183832"/>
                  <a:gd name="connsiteX4" fmla="*/ 34424 w 46044"/>
                  <a:gd name="connsiteY4" fmla="*/ 3524 h 183832"/>
                  <a:gd name="connsiteX5" fmla="*/ 20613 w 46044"/>
                  <a:gd name="connsiteY5" fmla="*/ 0 h 183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044" h="183832">
                    <a:moveTo>
                      <a:pt x="20613" y="0"/>
                    </a:moveTo>
                    <a:cubicBezTo>
                      <a:pt x="7850" y="39815"/>
                      <a:pt x="-11581" y="118682"/>
                      <a:pt x="8993" y="183833"/>
                    </a:cubicBezTo>
                    <a:lnTo>
                      <a:pt x="21661" y="164878"/>
                    </a:lnTo>
                    <a:lnTo>
                      <a:pt x="46045" y="183833"/>
                    </a:lnTo>
                    <a:cubicBezTo>
                      <a:pt x="46045" y="183833"/>
                      <a:pt x="28233" y="72676"/>
                      <a:pt x="34424" y="3524"/>
                    </a:cubicBezTo>
                    <a:cubicBezTo>
                      <a:pt x="28805" y="2572"/>
                      <a:pt x="24233" y="1333"/>
                      <a:pt x="20613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000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14" name="图形 706">
              <a:extLst>
                <a:ext uri="{FF2B5EF4-FFF2-40B4-BE49-F238E27FC236}">
                  <a16:creationId xmlns:a16="http://schemas.microsoft.com/office/drawing/2014/main" id="{A6328593-2167-40F8-E97F-8F419F07CB8F}"/>
                </a:ext>
              </a:extLst>
            </p:cNvPr>
            <p:cNvGrpSpPr/>
            <p:nvPr/>
          </p:nvGrpSpPr>
          <p:grpSpPr>
            <a:xfrm>
              <a:off x="1327308" y="1436655"/>
              <a:ext cx="500348" cy="142779"/>
              <a:chOff x="1327308" y="1436655"/>
              <a:chExt cx="500348" cy="142779"/>
            </a:xfrm>
          </p:grpSpPr>
          <p:sp>
            <p:nvSpPr>
              <p:cNvPr id="228" name="任意多边形: 形状 227">
                <a:extLst>
                  <a:ext uri="{FF2B5EF4-FFF2-40B4-BE49-F238E27FC236}">
                    <a16:creationId xmlns:a16="http://schemas.microsoft.com/office/drawing/2014/main" id="{31B9E836-54F0-615D-E5E2-4CE941B70F9E}"/>
                  </a:ext>
                </a:extLst>
              </p:cNvPr>
              <p:cNvSpPr/>
              <p:nvPr/>
            </p:nvSpPr>
            <p:spPr>
              <a:xfrm>
                <a:off x="1329880" y="1436655"/>
                <a:ext cx="495300" cy="142779"/>
              </a:xfrm>
              <a:custGeom>
                <a:avLst/>
                <a:gdLst>
                  <a:gd name="connsiteX0" fmla="*/ 381667 w 495300"/>
                  <a:gd name="connsiteY0" fmla="*/ 0 h 142779"/>
                  <a:gd name="connsiteX1" fmla="*/ 247650 w 495300"/>
                  <a:gd name="connsiteY1" fmla="*/ 0 h 142779"/>
                  <a:gd name="connsiteX2" fmla="*/ 113633 w 495300"/>
                  <a:gd name="connsiteY2" fmla="*/ 0 h 142779"/>
                  <a:gd name="connsiteX3" fmla="*/ 0 w 495300"/>
                  <a:gd name="connsiteY3" fmla="*/ 71818 h 142779"/>
                  <a:gd name="connsiteX4" fmla="*/ 113633 w 495300"/>
                  <a:gd name="connsiteY4" fmla="*/ 142780 h 142779"/>
                  <a:gd name="connsiteX5" fmla="*/ 247650 w 495300"/>
                  <a:gd name="connsiteY5" fmla="*/ 142780 h 142779"/>
                  <a:gd name="connsiteX6" fmla="*/ 381667 w 495300"/>
                  <a:gd name="connsiteY6" fmla="*/ 142780 h 142779"/>
                  <a:gd name="connsiteX7" fmla="*/ 495300 w 495300"/>
                  <a:gd name="connsiteY7" fmla="*/ 71818 h 142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95300" h="142779">
                    <a:moveTo>
                      <a:pt x="381667" y="0"/>
                    </a:moveTo>
                    <a:lnTo>
                      <a:pt x="247650" y="0"/>
                    </a:lnTo>
                    <a:lnTo>
                      <a:pt x="113633" y="0"/>
                    </a:lnTo>
                    <a:lnTo>
                      <a:pt x="0" y="71818"/>
                    </a:lnTo>
                    <a:lnTo>
                      <a:pt x="113633" y="142780"/>
                    </a:lnTo>
                    <a:lnTo>
                      <a:pt x="247650" y="142780"/>
                    </a:lnTo>
                    <a:lnTo>
                      <a:pt x="381667" y="142780"/>
                    </a:lnTo>
                    <a:lnTo>
                      <a:pt x="495300" y="71818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rgbClr val="C00000"/>
                  </a:gs>
                  <a:gs pos="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9" name="任意多边形: 形状 228">
                <a:extLst>
                  <a:ext uri="{FF2B5EF4-FFF2-40B4-BE49-F238E27FC236}">
                    <a16:creationId xmlns:a16="http://schemas.microsoft.com/office/drawing/2014/main" id="{160A0598-033B-6878-E77B-6FD1A5EEA575}"/>
                  </a:ext>
                </a:extLst>
              </p:cNvPr>
              <p:cNvSpPr/>
              <p:nvPr/>
            </p:nvSpPr>
            <p:spPr>
              <a:xfrm>
                <a:off x="1327308" y="1505902"/>
                <a:ext cx="500348" cy="5143"/>
              </a:xfrm>
              <a:custGeom>
                <a:avLst/>
                <a:gdLst>
                  <a:gd name="connsiteX0" fmla="*/ 497776 w 500348"/>
                  <a:gd name="connsiteY0" fmla="*/ 5143 h 5143"/>
                  <a:gd name="connsiteX1" fmla="*/ 2572 w 500348"/>
                  <a:gd name="connsiteY1" fmla="*/ 5143 h 5143"/>
                  <a:gd name="connsiteX2" fmla="*/ 0 w 500348"/>
                  <a:gd name="connsiteY2" fmla="*/ 2572 h 5143"/>
                  <a:gd name="connsiteX3" fmla="*/ 2572 w 500348"/>
                  <a:gd name="connsiteY3" fmla="*/ 0 h 5143"/>
                  <a:gd name="connsiteX4" fmla="*/ 497776 w 500348"/>
                  <a:gd name="connsiteY4" fmla="*/ 0 h 5143"/>
                  <a:gd name="connsiteX5" fmla="*/ 500348 w 500348"/>
                  <a:gd name="connsiteY5" fmla="*/ 2572 h 5143"/>
                  <a:gd name="connsiteX6" fmla="*/ 497776 w 500348"/>
                  <a:gd name="connsiteY6" fmla="*/ 5143 h 5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00348" h="5143">
                    <a:moveTo>
                      <a:pt x="497776" y="5143"/>
                    </a:moveTo>
                    <a:lnTo>
                      <a:pt x="2572" y="5143"/>
                    </a:lnTo>
                    <a:cubicBezTo>
                      <a:pt x="1143" y="5143"/>
                      <a:pt x="0" y="4000"/>
                      <a:pt x="0" y="2572"/>
                    </a:cubicBezTo>
                    <a:cubicBezTo>
                      <a:pt x="0" y="1143"/>
                      <a:pt x="1143" y="0"/>
                      <a:pt x="2572" y="0"/>
                    </a:cubicBezTo>
                    <a:lnTo>
                      <a:pt x="497776" y="0"/>
                    </a:lnTo>
                    <a:cubicBezTo>
                      <a:pt x="499205" y="0"/>
                      <a:pt x="500348" y="1143"/>
                      <a:pt x="500348" y="2572"/>
                    </a:cubicBezTo>
                    <a:cubicBezTo>
                      <a:pt x="500348" y="4000"/>
                      <a:pt x="499205" y="5143"/>
                      <a:pt x="497776" y="5143"/>
                    </a:cubicBezTo>
                    <a:close/>
                  </a:path>
                </a:pathLst>
              </a:custGeom>
              <a:solidFill>
                <a:srgbClr val="30101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id="{08131458-D331-4FA8-244D-6B41AD24392A}"/>
                </a:ext>
              </a:extLst>
            </p:cNvPr>
            <p:cNvSpPr/>
            <p:nvPr/>
          </p:nvSpPr>
          <p:spPr>
            <a:xfrm>
              <a:off x="1443513" y="1230820"/>
              <a:ext cx="268033" cy="68865"/>
            </a:xfrm>
            <a:custGeom>
              <a:avLst/>
              <a:gdLst>
                <a:gd name="connsiteX0" fmla="*/ 268034 w 268033"/>
                <a:gd name="connsiteY0" fmla="*/ 68866 h 68865"/>
                <a:gd name="connsiteX1" fmla="*/ 0 w 268033"/>
                <a:gd name="connsiteY1" fmla="*/ 68866 h 68865"/>
                <a:gd name="connsiteX2" fmla="*/ 22193 w 268033"/>
                <a:gd name="connsiteY2" fmla="*/ 0 h 68865"/>
                <a:gd name="connsiteX3" fmla="*/ 245745 w 268033"/>
                <a:gd name="connsiteY3" fmla="*/ 0 h 68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8033" h="68865">
                  <a:moveTo>
                    <a:pt x="268034" y="68866"/>
                  </a:moveTo>
                  <a:lnTo>
                    <a:pt x="0" y="68866"/>
                  </a:lnTo>
                  <a:lnTo>
                    <a:pt x="22193" y="0"/>
                  </a:lnTo>
                  <a:lnTo>
                    <a:pt x="245745" y="0"/>
                  </a:lnTo>
                  <a:close/>
                </a:path>
              </a:pathLst>
            </a:custGeom>
            <a:gradFill>
              <a:gsLst>
                <a:gs pos="0">
                  <a:srgbClr val="FFC000"/>
                </a:gs>
                <a:gs pos="100000">
                  <a:schemeClr val="accent4">
                    <a:lumMod val="75000"/>
                  </a:schemeClr>
                </a:gs>
              </a:gsLst>
              <a:lin ang="27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:a16="http://schemas.microsoft.com/office/drawing/2014/main" id="{33552131-00FC-C639-0B7A-167A396933B6}"/>
                </a:ext>
              </a:extLst>
            </p:cNvPr>
            <p:cNvSpPr/>
            <p:nvPr/>
          </p:nvSpPr>
          <p:spPr>
            <a:xfrm>
              <a:off x="1327308" y="1369028"/>
              <a:ext cx="500348" cy="5143"/>
            </a:xfrm>
            <a:custGeom>
              <a:avLst/>
              <a:gdLst>
                <a:gd name="connsiteX0" fmla="*/ 497776 w 500348"/>
                <a:gd name="connsiteY0" fmla="*/ 5144 h 5143"/>
                <a:gd name="connsiteX1" fmla="*/ 2572 w 500348"/>
                <a:gd name="connsiteY1" fmla="*/ 5144 h 5143"/>
                <a:gd name="connsiteX2" fmla="*/ 0 w 500348"/>
                <a:gd name="connsiteY2" fmla="*/ 2572 h 5143"/>
                <a:gd name="connsiteX3" fmla="*/ 2572 w 500348"/>
                <a:gd name="connsiteY3" fmla="*/ 0 h 5143"/>
                <a:gd name="connsiteX4" fmla="*/ 497776 w 500348"/>
                <a:gd name="connsiteY4" fmla="*/ 0 h 5143"/>
                <a:gd name="connsiteX5" fmla="*/ 500348 w 500348"/>
                <a:gd name="connsiteY5" fmla="*/ 2572 h 5143"/>
                <a:gd name="connsiteX6" fmla="*/ 497776 w 500348"/>
                <a:gd name="connsiteY6" fmla="*/ 5144 h 5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0348" h="5143">
                  <a:moveTo>
                    <a:pt x="497776" y="5144"/>
                  </a:moveTo>
                  <a:lnTo>
                    <a:pt x="2572" y="5144"/>
                  </a:lnTo>
                  <a:cubicBezTo>
                    <a:pt x="1143" y="5144"/>
                    <a:pt x="0" y="4000"/>
                    <a:pt x="0" y="2572"/>
                  </a:cubicBezTo>
                  <a:cubicBezTo>
                    <a:pt x="0" y="1143"/>
                    <a:pt x="1143" y="0"/>
                    <a:pt x="2572" y="0"/>
                  </a:cubicBezTo>
                  <a:lnTo>
                    <a:pt x="497776" y="0"/>
                  </a:lnTo>
                  <a:cubicBezTo>
                    <a:pt x="499205" y="0"/>
                    <a:pt x="500348" y="1143"/>
                    <a:pt x="500348" y="2572"/>
                  </a:cubicBezTo>
                  <a:cubicBezTo>
                    <a:pt x="500348" y="4000"/>
                    <a:pt x="499205" y="5144"/>
                    <a:pt x="497776" y="5144"/>
                  </a:cubicBezTo>
                  <a:close/>
                </a:path>
              </a:pathLst>
            </a:custGeom>
            <a:solidFill>
              <a:srgbClr val="30101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18" name="图形 706">
              <a:extLst>
                <a:ext uri="{FF2B5EF4-FFF2-40B4-BE49-F238E27FC236}">
                  <a16:creationId xmlns:a16="http://schemas.microsoft.com/office/drawing/2014/main" id="{7AFA8BF9-CC2A-E53E-10A7-445D9D0C5A1A}"/>
                </a:ext>
              </a:extLst>
            </p:cNvPr>
            <p:cNvGrpSpPr/>
            <p:nvPr/>
          </p:nvGrpSpPr>
          <p:grpSpPr>
            <a:xfrm>
              <a:off x="1327308" y="1714023"/>
              <a:ext cx="500348" cy="142779"/>
              <a:chOff x="1327308" y="1714023"/>
              <a:chExt cx="500348" cy="142779"/>
            </a:xfrm>
          </p:grpSpPr>
          <p:sp>
            <p:nvSpPr>
              <p:cNvPr id="226" name="任意多边形: 形状 225">
                <a:extLst>
                  <a:ext uri="{FF2B5EF4-FFF2-40B4-BE49-F238E27FC236}">
                    <a16:creationId xmlns:a16="http://schemas.microsoft.com/office/drawing/2014/main" id="{A4796ECD-0779-F297-19F7-FF3B697E55D7}"/>
                  </a:ext>
                </a:extLst>
              </p:cNvPr>
              <p:cNvSpPr/>
              <p:nvPr/>
            </p:nvSpPr>
            <p:spPr>
              <a:xfrm>
                <a:off x="1329880" y="1714023"/>
                <a:ext cx="495300" cy="142779"/>
              </a:xfrm>
              <a:custGeom>
                <a:avLst/>
                <a:gdLst>
                  <a:gd name="connsiteX0" fmla="*/ 381667 w 495300"/>
                  <a:gd name="connsiteY0" fmla="*/ 0 h 142779"/>
                  <a:gd name="connsiteX1" fmla="*/ 247650 w 495300"/>
                  <a:gd name="connsiteY1" fmla="*/ 0 h 142779"/>
                  <a:gd name="connsiteX2" fmla="*/ 113633 w 495300"/>
                  <a:gd name="connsiteY2" fmla="*/ 0 h 142779"/>
                  <a:gd name="connsiteX3" fmla="*/ 0 w 495300"/>
                  <a:gd name="connsiteY3" fmla="*/ 71819 h 142779"/>
                  <a:gd name="connsiteX4" fmla="*/ 113633 w 495300"/>
                  <a:gd name="connsiteY4" fmla="*/ 142780 h 142779"/>
                  <a:gd name="connsiteX5" fmla="*/ 247650 w 495300"/>
                  <a:gd name="connsiteY5" fmla="*/ 142780 h 142779"/>
                  <a:gd name="connsiteX6" fmla="*/ 381667 w 495300"/>
                  <a:gd name="connsiteY6" fmla="*/ 142780 h 142779"/>
                  <a:gd name="connsiteX7" fmla="*/ 495300 w 495300"/>
                  <a:gd name="connsiteY7" fmla="*/ 71819 h 142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95300" h="142779">
                    <a:moveTo>
                      <a:pt x="381667" y="0"/>
                    </a:moveTo>
                    <a:lnTo>
                      <a:pt x="247650" y="0"/>
                    </a:lnTo>
                    <a:lnTo>
                      <a:pt x="113633" y="0"/>
                    </a:lnTo>
                    <a:lnTo>
                      <a:pt x="0" y="71819"/>
                    </a:lnTo>
                    <a:lnTo>
                      <a:pt x="113633" y="142780"/>
                    </a:lnTo>
                    <a:lnTo>
                      <a:pt x="247650" y="142780"/>
                    </a:lnTo>
                    <a:lnTo>
                      <a:pt x="381667" y="142780"/>
                    </a:lnTo>
                    <a:lnTo>
                      <a:pt x="495300" y="71819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rgbClr val="C00000"/>
                  </a:gs>
                  <a:gs pos="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7" name="任意多边形: 形状 226">
                <a:extLst>
                  <a:ext uri="{FF2B5EF4-FFF2-40B4-BE49-F238E27FC236}">
                    <a16:creationId xmlns:a16="http://schemas.microsoft.com/office/drawing/2014/main" id="{C7498CCF-C29F-23D6-DF5C-B56D5D43D0E7}"/>
                  </a:ext>
                </a:extLst>
              </p:cNvPr>
              <p:cNvSpPr/>
              <p:nvPr/>
            </p:nvSpPr>
            <p:spPr>
              <a:xfrm>
                <a:off x="1327308" y="1783270"/>
                <a:ext cx="500348" cy="5143"/>
              </a:xfrm>
              <a:custGeom>
                <a:avLst/>
                <a:gdLst>
                  <a:gd name="connsiteX0" fmla="*/ 497776 w 500348"/>
                  <a:gd name="connsiteY0" fmla="*/ 5143 h 5143"/>
                  <a:gd name="connsiteX1" fmla="*/ 2572 w 500348"/>
                  <a:gd name="connsiteY1" fmla="*/ 5143 h 5143"/>
                  <a:gd name="connsiteX2" fmla="*/ 0 w 500348"/>
                  <a:gd name="connsiteY2" fmla="*/ 2572 h 5143"/>
                  <a:gd name="connsiteX3" fmla="*/ 2572 w 500348"/>
                  <a:gd name="connsiteY3" fmla="*/ 0 h 5143"/>
                  <a:gd name="connsiteX4" fmla="*/ 497776 w 500348"/>
                  <a:gd name="connsiteY4" fmla="*/ 0 h 5143"/>
                  <a:gd name="connsiteX5" fmla="*/ 500348 w 500348"/>
                  <a:gd name="connsiteY5" fmla="*/ 2572 h 5143"/>
                  <a:gd name="connsiteX6" fmla="*/ 497776 w 500348"/>
                  <a:gd name="connsiteY6" fmla="*/ 5143 h 5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00348" h="5143">
                    <a:moveTo>
                      <a:pt x="497776" y="5143"/>
                    </a:moveTo>
                    <a:lnTo>
                      <a:pt x="2572" y="5143"/>
                    </a:lnTo>
                    <a:cubicBezTo>
                      <a:pt x="1143" y="5143"/>
                      <a:pt x="0" y="4000"/>
                      <a:pt x="0" y="2572"/>
                    </a:cubicBezTo>
                    <a:cubicBezTo>
                      <a:pt x="0" y="1143"/>
                      <a:pt x="1143" y="0"/>
                      <a:pt x="2572" y="0"/>
                    </a:cubicBezTo>
                    <a:lnTo>
                      <a:pt x="497776" y="0"/>
                    </a:lnTo>
                    <a:cubicBezTo>
                      <a:pt x="499205" y="0"/>
                      <a:pt x="500348" y="1143"/>
                      <a:pt x="500348" y="2572"/>
                    </a:cubicBezTo>
                    <a:cubicBezTo>
                      <a:pt x="500348" y="4000"/>
                      <a:pt x="499205" y="5143"/>
                      <a:pt x="497776" y="5143"/>
                    </a:cubicBezTo>
                    <a:close/>
                  </a:path>
                </a:pathLst>
              </a:custGeom>
              <a:solidFill>
                <a:srgbClr val="30101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id="{A472AD6D-7B19-97C8-9C7F-FD0B05BFD777}"/>
                </a:ext>
              </a:extLst>
            </p:cNvPr>
            <p:cNvSpPr/>
            <p:nvPr/>
          </p:nvSpPr>
          <p:spPr>
            <a:xfrm>
              <a:off x="1327308" y="1646396"/>
              <a:ext cx="500348" cy="5143"/>
            </a:xfrm>
            <a:custGeom>
              <a:avLst/>
              <a:gdLst>
                <a:gd name="connsiteX0" fmla="*/ 497776 w 500348"/>
                <a:gd name="connsiteY0" fmla="*/ 5143 h 5143"/>
                <a:gd name="connsiteX1" fmla="*/ 2572 w 500348"/>
                <a:gd name="connsiteY1" fmla="*/ 5143 h 5143"/>
                <a:gd name="connsiteX2" fmla="*/ 0 w 500348"/>
                <a:gd name="connsiteY2" fmla="*/ 2572 h 5143"/>
                <a:gd name="connsiteX3" fmla="*/ 2572 w 500348"/>
                <a:gd name="connsiteY3" fmla="*/ 0 h 5143"/>
                <a:gd name="connsiteX4" fmla="*/ 497776 w 500348"/>
                <a:gd name="connsiteY4" fmla="*/ 0 h 5143"/>
                <a:gd name="connsiteX5" fmla="*/ 500348 w 500348"/>
                <a:gd name="connsiteY5" fmla="*/ 2572 h 5143"/>
                <a:gd name="connsiteX6" fmla="*/ 497776 w 500348"/>
                <a:gd name="connsiteY6" fmla="*/ 5143 h 5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0348" h="5143">
                  <a:moveTo>
                    <a:pt x="497776" y="5143"/>
                  </a:moveTo>
                  <a:lnTo>
                    <a:pt x="2572" y="5143"/>
                  </a:lnTo>
                  <a:cubicBezTo>
                    <a:pt x="1143" y="5143"/>
                    <a:pt x="0" y="4000"/>
                    <a:pt x="0" y="2572"/>
                  </a:cubicBezTo>
                  <a:cubicBezTo>
                    <a:pt x="0" y="1143"/>
                    <a:pt x="1143" y="0"/>
                    <a:pt x="2572" y="0"/>
                  </a:cubicBezTo>
                  <a:lnTo>
                    <a:pt x="497776" y="0"/>
                  </a:lnTo>
                  <a:cubicBezTo>
                    <a:pt x="499205" y="0"/>
                    <a:pt x="500348" y="1143"/>
                    <a:pt x="500348" y="2572"/>
                  </a:cubicBezTo>
                  <a:cubicBezTo>
                    <a:pt x="500348" y="4000"/>
                    <a:pt x="499205" y="5143"/>
                    <a:pt x="497776" y="5143"/>
                  </a:cubicBezTo>
                  <a:close/>
                </a:path>
              </a:pathLst>
            </a:custGeom>
            <a:solidFill>
              <a:srgbClr val="30101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id="{5B17EA0B-282E-F2BE-FB91-9170A1481E61}"/>
                </a:ext>
              </a:extLst>
            </p:cNvPr>
            <p:cNvSpPr/>
            <p:nvPr/>
          </p:nvSpPr>
          <p:spPr>
            <a:xfrm>
              <a:off x="1443513" y="1856803"/>
              <a:ext cx="267080" cy="17811"/>
            </a:xfrm>
            <a:custGeom>
              <a:avLst/>
              <a:gdLst>
                <a:gd name="connsiteX0" fmla="*/ 267081 w 267080"/>
                <a:gd name="connsiteY0" fmla="*/ 0 h 17811"/>
                <a:gd name="connsiteX1" fmla="*/ 0 w 267080"/>
                <a:gd name="connsiteY1" fmla="*/ 0 h 17811"/>
                <a:gd name="connsiteX2" fmla="*/ 5429 w 267080"/>
                <a:gd name="connsiteY2" fmla="*/ 17812 h 17811"/>
                <a:gd name="connsiteX3" fmla="*/ 261652 w 267080"/>
                <a:gd name="connsiteY3" fmla="*/ 17812 h 17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7080" h="17811">
                  <a:moveTo>
                    <a:pt x="267081" y="0"/>
                  </a:moveTo>
                  <a:lnTo>
                    <a:pt x="0" y="0"/>
                  </a:lnTo>
                  <a:lnTo>
                    <a:pt x="5429" y="17812"/>
                  </a:lnTo>
                  <a:lnTo>
                    <a:pt x="261652" y="17812"/>
                  </a:lnTo>
                  <a:close/>
                </a:path>
              </a:pathLst>
            </a:custGeom>
            <a:solidFill>
              <a:srgbClr val="30101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id="{297E026F-D1F3-9920-5A16-44854BC23C4F}"/>
                </a:ext>
              </a:extLst>
            </p:cNvPr>
            <p:cNvSpPr/>
            <p:nvPr/>
          </p:nvSpPr>
          <p:spPr>
            <a:xfrm>
              <a:off x="1448942" y="1874615"/>
              <a:ext cx="256222" cy="55340"/>
            </a:xfrm>
            <a:custGeom>
              <a:avLst/>
              <a:gdLst>
                <a:gd name="connsiteX0" fmla="*/ 0 w 256222"/>
                <a:gd name="connsiteY0" fmla="*/ 0 h 55340"/>
                <a:gd name="connsiteX1" fmla="*/ 16764 w 256222"/>
                <a:gd name="connsiteY1" fmla="*/ 55340 h 55340"/>
                <a:gd name="connsiteX2" fmla="*/ 239363 w 256222"/>
                <a:gd name="connsiteY2" fmla="*/ 55340 h 55340"/>
                <a:gd name="connsiteX3" fmla="*/ 256223 w 256222"/>
                <a:gd name="connsiteY3" fmla="*/ 0 h 55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6222" h="55340">
                  <a:moveTo>
                    <a:pt x="0" y="0"/>
                  </a:moveTo>
                  <a:lnTo>
                    <a:pt x="16764" y="55340"/>
                  </a:lnTo>
                  <a:lnTo>
                    <a:pt x="239363" y="55340"/>
                  </a:lnTo>
                  <a:lnTo>
                    <a:pt x="256223" y="0"/>
                  </a:lnTo>
                  <a:close/>
                </a:path>
              </a:pathLst>
            </a:custGeom>
            <a:gradFill>
              <a:gsLst>
                <a:gs pos="0">
                  <a:srgbClr val="FFC000"/>
                </a:gs>
                <a:gs pos="100000">
                  <a:schemeClr val="accent4">
                    <a:lumMod val="75000"/>
                  </a:schemeClr>
                </a:gs>
              </a:gsLst>
              <a:lin ang="27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id="{9933EB71-EA65-B962-E925-170A2ED272F1}"/>
                </a:ext>
              </a:extLst>
            </p:cNvPr>
            <p:cNvSpPr/>
            <p:nvPr/>
          </p:nvSpPr>
          <p:spPr>
            <a:xfrm>
              <a:off x="1539049" y="1941671"/>
              <a:ext cx="71246" cy="71246"/>
            </a:xfrm>
            <a:custGeom>
              <a:avLst/>
              <a:gdLst>
                <a:gd name="connsiteX0" fmla="*/ 71247 w 71246"/>
                <a:gd name="connsiteY0" fmla="*/ 35623 h 71246"/>
                <a:gd name="connsiteX1" fmla="*/ 35624 w 71246"/>
                <a:gd name="connsiteY1" fmla="*/ 71247 h 71246"/>
                <a:gd name="connsiteX2" fmla="*/ 0 w 71246"/>
                <a:gd name="connsiteY2" fmla="*/ 35623 h 71246"/>
                <a:gd name="connsiteX3" fmla="*/ 35624 w 71246"/>
                <a:gd name="connsiteY3" fmla="*/ 0 h 71246"/>
                <a:gd name="connsiteX4" fmla="*/ 71247 w 71246"/>
                <a:gd name="connsiteY4" fmla="*/ 35623 h 71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246" h="71246">
                  <a:moveTo>
                    <a:pt x="71247" y="35623"/>
                  </a:moveTo>
                  <a:cubicBezTo>
                    <a:pt x="71247" y="55340"/>
                    <a:pt x="55245" y="71247"/>
                    <a:pt x="35624" y="71247"/>
                  </a:cubicBezTo>
                  <a:cubicBezTo>
                    <a:pt x="15907" y="71247"/>
                    <a:pt x="0" y="55245"/>
                    <a:pt x="0" y="35623"/>
                  </a:cubicBezTo>
                  <a:cubicBezTo>
                    <a:pt x="0" y="15907"/>
                    <a:pt x="16002" y="0"/>
                    <a:pt x="35624" y="0"/>
                  </a:cubicBezTo>
                  <a:cubicBezTo>
                    <a:pt x="55340" y="0"/>
                    <a:pt x="71247" y="16002"/>
                    <a:pt x="71247" y="35623"/>
                  </a:cubicBezTo>
                  <a:close/>
                </a:path>
              </a:pathLst>
            </a:custGeom>
            <a:gradFill>
              <a:gsLst>
                <a:gs pos="0">
                  <a:srgbClr val="FFC000"/>
                </a:gs>
                <a:gs pos="100000">
                  <a:schemeClr val="accent4">
                    <a:lumMod val="75000"/>
                  </a:schemeClr>
                </a:gs>
              </a:gsLst>
              <a:lin ang="27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id="{149E14FF-3BD7-2BDE-388C-99D8FF31B6BA}"/>
                </a:ext>
              </a:extLst>
            </p:cNvPr>
            <p:cNvSpPr/>
            <p:nvPr/>
          </p:nvSpPr>
          <p:spPr>
            <a:xfrm>
              <a:off x="1574482" y="865441"/>
              <a:ext cx="5143" cy="367855"/>
            </a:xfrm>
            <a:custGeom>
              <a:avLst/>
              <a:gdLst>
                <a:gd name="connsiteX0" fmla="*/ 2572 w 5143"/>
                <a:gd name="connsiteY0" fmla="*/ 367855 h 367855"/>
                <a:gd name="connsiteX1" fmla="*/ 0 w 5143"/>
                <a:gd name="connsiteY1" fmla="*/ 365284 h 367855"/>
                <a:gd name="connsiteX2" fmla="*/ 0 w 5143"/>
                <a:gd name="connsiteY2" fmla="*/ 2572 h 367855"/>
                <a:gd name="connsiteX3" fmla="*/ 2572 w 5143"/>
                <a:gd name="connsiteY3" fmla="*/ 0 h 367855"/>
                <a:gd name="connsiteX4" fmla="*/ 5143 w 5143"/>
                <a:gd name="connsiteY4" fmla="*/ 2572 h 367855"/>
                <a:gd name="connsiteX5" fmla="*/ 5143 w 5143"/>
                <a:gd name="connsiteY5" fmla="*/ 365379 h 367855"/>
                <a:gd name="connsiteX6" fmla="*/ 2572 w 5143"/>
                <a:gd name="connsiteY6" fmla="*/ 367855 h 367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43" h="367855">
                  <a:moveTo>
                    <a:pt x="2572" y="367855"/>
                  </a:moveTo>
                  <a:cubicBezTo>
                    <a:pt x="1143" y="367855"/>
                    <a:pt x="0" y="366713"/>
                    <a:pt x="0" y="365284"/>
                  </a:cubicBezTo>
                  <a:lnTo>
                    <a:pt x="0" y="2572"/>
                  </a:lnTo>
                  <a:cubicBezTo>
                    <a:pt x="0" y="1143"/>
                    <a:pt x="1143" y="0"/>
                    <a:pt x="2572" y="0"/>
                  </a:cubicBezTo>
                  <a:cubicBezTo>
                    <a:pt x="4000" y="0"/>
                    <a:pt x="5143" y="1143"/>
                    <a:pt x="5143" y="2572"/>
                  </a:cubicBezTo>
                  <a:lnTo>
                    <a:pt x="5143" y="365379"/>
                  </a:lnTo>
                  <a:cubicBezTo>
                    <a:pt x="5143" y="366713"/>
                    <a:pt x="4000" y="367855"/>
                    <a:pt x="2572" y="367855"/>
                  </a:cubicBezTo>
                  <a:close/>
                </a:path>
              </a:pathLst>
            </a:custGeom>
            <a:solidFill>
              <a:srgbClr val="30101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32" name="图形 2">
            <a:extLst>
              <a:ext uri="{FF2B5EF4-FFF2-40B4-BE49-F238E27FC236}">
                <a16:creationId xmlns:a16="http://schemas.microsoft.com/office/drawing/2014/main" id="{AA96525A-DFC3-210B-8E9D-7C69B7A5E904}"/>
              </a:ext>
            </a:extLst>
          </p:cNvPr>
          <p:cNvGrpSpPr/>
          <p:nvPr/>
        </p:nvGrpSpPr>
        <p:grpSpPr>
          <a:xfrm>
            <a:off x="1687699" y="1656334"/>
            <a:ext cx="1554895" cy="3686805"/>
            <a:chOff x="2801111" y="0"/>
            <a:chExt cx="686085" cy="1626773"/>
          </a:xfrm>
        </p:grpSpPr>
        <p:grpSp>
          <p:nvGrpSpPr>
            <p:cNvPr id="233" name="图形 2">
              <a:extLst>
                <a:ext uri="{FF2B5EF4-FFF2-40B4-BE49-F238E27FC236}">
                  <a16:creationId xmlns:a16="http://schemas.microsoft.com/office/drawing/2014/main" id="{2A5F9726-4163-91DC-0AE5-A87291B94630}"/>
                </a:ext>
              </a:extLst>
            </p:cNvPr>
            <p:cNvGrpSpPr/>
            <p:nvPr/>
          </p:nvGrpSpPr>
          <p:grpSpPr>
            <a:xfrm>
              <a:off x="2801111" y="0"/>
              <a:ext cx="686085" cy="1626773"/>
              <a:chOff x="2801111" y="0"/>
              <a:chExt cx="686085" cy="1626773"/>
            </a:xfrm>
          </p:grpSpPr>
          <p:sp>
            <p:nvSpPr>
              <p:cNvPr id="251" name="任意多边形: 形状 250">
                <a:extLst>
                  <a:ext uri="{FF2B5EF4-FFF2-40B4-BE49-F238E27FC236}">
                    <a16:creationId xmlns:a16="http://schemas.microsoft.com/office/drawing/2014/main" id="{8A9EB47F-4DF8-80CB-E9F9-02B58449BF35}"/>
                  </a:ext>
                </a:extLst>
              </p:cNvPr>
              <p:cNvSpPr/>
              <p:nvPr/>
            </p:nvSpPr>
            <p:spPr>
              <a:xfrm>
                <a:off x="3138392" y="636936"/>
                <a:ext cx="14287" cy="148685"/>
              </a:xfrm>
              <a:custGeom>
                <a:avLst/>
                <a:gdLst>
                  <a:gd name="connsiteX0" fmla="*/ 0 w 14287"/>
                  <a:gd name="connsiteY0" fmla="*/ 7144 h 148685"/>
                  <a:gd name="connsiteX1" fmla="*/ 7144 w 14287"/>
                  <a:gd name="connsiteY1" fmla="*/ 0 h 148685"/>
                  <a:gd name="connsiteX2" fmla="*/ 14288 w 14287"/>
                  <a:gd name="connsiteY2" fmla="*/ 7144 h 148685"/>
                  <a:gd name="connsiteX3" fmla="*/ 14288 w 14287"/>
                  <a:gd name="connsiteY3" fmla="*/ 141542 h 148685"/>
                  <a:gd name="connsiteX4" fmla="*/ 7144 w 14287"/>
                  <a:gd name="connsiteY4" fmla="*/ 148685 h 148685"/>
                  <a:gd name="connsiteX5" fmla="*/ 0 w 14287"/>
                  <a:gd name="connsiteY5" fmla="*/ 141542 h 148685"/>
                  <a:gd name="connsiteX6" fmla="*/ 0 w 14287"/>
                  <a:gd name="connsiteY6" fmla="*/ 7144 h 148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287" h="148685">
                    <a:moveTo>
                      <a:pt x="0" y="7144"/>
                    </a:moveTo>
                    <a:cubicBezTo>
                      <a:pt x="0" y="3238"/>
                      <a:pt x="3143" y="0"/>
                      <a:pt x="7144" y="0"/>
                    </a:cubicBezTo>
                    <a:cubicBezTo>
                      <a:pt x="11049" y="0"/>
                      <a:pt x="14288" y="3238"/>
                      <a:pt x="14288" y="7144"/>
                    </a:cubicBezTo>
                    <a:lnTo>
                      <a:pt x="14288" y="141542"/>
                    </a:lnTo>
                    <a:cubicBezTo>
                      <a:pt x="14288" y="145447"/>
                      <a:pt x="11049" y="148685"/>
                      <a:pt x="7144" y="148685"/>
                    </a:cubicBezTo>
                    <a:cubicBezTo>
                      <a:pt x="3238" y="148685"/>
                      <a:pt x="0" y="145447"/>
                      <a:pt x="0" y="141542"/>
                    </a:cubicBezTo>
                    <a:lnTo>
                      <a:pt x="0" y="7144"/>
                    </a:lnTo>
                    <a:close/>
                  </a:path>
                </a:pathLst>
              </a:custGeom>
              <a:solidFill>
                <a:srgbClr val="D7931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52" name="图形 2">
                <a:extLst>
                  <a:ext uri="{FF2B5EF4-FFF2-40B4-BE49-F238E27FC236}">
                    <a16:creationId xmlns:a16="http://schemas.microsoft.com/office/drawing/2014/main" id="{A3C9D9A3-7846-BE47-F1C5-52ADFD606362}"/>
                  </a:ext>
                </a:extLst>
              </p:cNvPr>
              <p:cNvGrpSpPr/>
              <p:nvPr/>
            </p:nvGrpSpPr>
            <p:grpSpPr>
              <a:xfrm>
                <a:off x="2897293" y="1353502"/>
                <a:ext cx="358226" cy="273270"/>
                <a:chOff x="2897293" y="1353502"/>
                <a:chExt cx="358226" cy="273270"/>
              </a:xfrm>
              <a:solidFill>
                <a:srgbClr val="D79318"/>
              </a:solidFill>
            </p:grpSpPr>
            <p:sp>
              <p:nvSpPr>
                <p:cNvPr id="268" name="任意多边形: 形状 267">
                  <a:extLst>
                    <a:ext uri="{FF2B5EF4-FFF2-40B4-BE49-F238E27FC236}">
                      <a16:creationId xmlns:a16="http://schemas.microsoft.com/office/drawing/2014/main" id="{884FD8A7-5658-9478-A2EB-062ECCE6C201}"/>
                    </a:ext>
                  </a:extLst>
                </p:cNvPr>
                <p:cNvSpPr/>
                <p:nvPr/>
              </p:nvSpPr>
              <p:spPr>
                <a:xfrm>
                  <a:off x="2902570" y="1359895"/>
                  <a:ext cx="153038" cy="242097"/>
                </a:xfrm>
                <a:custGeom>
                  <a:avLst/>
                  <a:gdLst>
                    <a:gd name="connsiteX0" fmla="*/ 147715 w 153038"/>
                    <a:gd name="connsiteY0" fmla="*/ 2085 h 242097"/>
                    <a:gd name="connsiteX1" fmla="*/ 150954 w 153038"/>
                    <a:gd name="connsiteY1" fmla="*/ 84 h 242097"/>
                    <a:gd name="connsiteX2" fmla="*/ 152954 w 153038"/>
                    <a:gd name="connsiteY2" fmla="*/ 3323 h 242097"/>
                    <a:gd name="connsiteX3" fmla="*/ 151240 w 153038"/>
                    <a:gd name="connsiteY3" fmla="*/ 10657 h 242097"/>
                    <a:gd name="connsiteX4" fmla="*/ 4078 w 153038"/>
                    <a:gd name="connsiteY4" fmla="*/ 241734 h 242097"/>
                    <a:gd name="connsiteX5" fmla="*/ 364 w 153038"/>
                    <a:gd name="connsiteY5" fmla="*/ 240686 h 242097"/>
                    <a:gd name="connsiteX6" fmla="*/ 1411 w 153038"/>
                    <a:gd name="connsiteY6" fmla="*/ 236971 h 242097"/>
                    <a:gd name="connsiteX7" fmla="*/ 145906 w 153038"/>
                    <a:gd name="connsiteY7" fmla="*/ 9419 h 242097"/>
                    <a:gd name="connsiteX8" fmla="*/ 147715 w 153038"/>
                    <a:gd name="connsiteY8" fmla="*/ 2085 h 2420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53038" h="242097">
                      <a:moveTo>
                        <a:pt x="147715" y="2085"/>
                      </a:moveTo>
                      <a:cubicBezTo>
                        <a:pt x="148096" y="656"/>
                        <a:pt x="149525" y="-297"/>
                        <a:pt x="150954" y="84"/>
                      </a:cubicBezTo>
                      <a:cubicBezTo>
                        <a:pt x="152383" y="465"/>
                        <a:pt x="153335" y="1894"/>
                        <a:pt x="152954" y="3323"/>
                      </a:cubicBezTo>
                      <a:lnTo>
                        <a:pt x="151240" y="10657"/>
                      </a:lnTo>
                      <a:cubicBezTo>
                        <a:pt x="137238" y="72189"/>
                        <a:pt x="112568" y="180202"/>
                        <a:pt x="4078" y="241734"/>
                      </a:cubicBezTo>
                      <a:cubicBezTo>
                        <a:pt x="2745" y="242496"/>
                        <a:pt x="1126" y="242019"/>
                        <a:pt x="364" y="240686"/>
                      </a:cubicBezTo>
                      <a:cubicBezTo>
                        <a:pt x="-398" y="239352"/>
                        <a:pt x="78" y="237733"/>
                        <a:pt x="1411" y="236971"/>
                      </a:cubicBezTo>
                      <a:cubicBezTo>
                        <a:pt x="107806" y="176583"/>
                        <a:pt x="132095" y="70093"/>
                        <a:pt x="145906" y="9419"/>
                      </a:cubicBezTo>
                      <a:lnTo>
                        <a:pt x="147715" y="2085"/>
                      </a:lnTo>
                      <a:close/>
                    </a:path>
                  </a:pathLst>
                </a:custGeom>
                <a:solidFill>
                  <a:srgbClr val="D793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9" name="任意多边形: 形状 268">
                  <a:extLst>
                    <a:ext uri="{FF2B5EF4-FFF2-40B4-BE49-F238E27FC236}">
                      <a16:creationId xmlns:a16="http://schemas.microsoft.com/office/drawing/2014/main" id="{87218B93-5FCB-903D-59A0-D233C16B470F}"/>
                    </a:ext>
                  </a:extLst>
                </p:cNvPr>
                <p:cNvSpPr/>
                <p:nvPr/>
              </p:nvSpPr>
              <p:spPr>
                <a:xfrm>
                  <a:off x="3002726" y="1444913"/>
                  <a:ext cx="36634" cy="36634"/>
                </a:xfrm>
                <a:custGeom>
                  <a:avLst/>
                  <a:gdLst>
                    <a:gd name="connsiteX0" fmla="*/ 17365 w 36634"/>
                    <a:gd name="connsiteY0" fmla="*/ 29 h 36634"/>
                    <a:gd name="connsiteX1" fmla="*/ 36605 w 36634"/>
                    <a:gd name="connsiteY1" fmla="*/ 17365 h 36634"/>
                    <a:gd name="connsiteX2" fmla="*/ 19270 w 36634"/>
                    <a:gd name="connsiteY2" fmla="*/ 36605 h 36634"/>
                    <a:gd name="connsiteX3" fmla="*/ 29 w 36634"/>
                    <a:gd name="connsiteY3" fmla="*/ 19270 h 36634"/>
                    <a:gd name="connsiteX4" fmla="*/ 17365 w 36634"/>
                    <a:gd name="connsiteY4" fmla="*/ 29 h 366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634" h="36634">
                      <a:moveTo>
                        <a:pt x="17365" y="29"/>
                      </a:moveTo>
                      <a:cubicBezTo>
                        <a:pt x="27462" y="-542"/>
                        <a:pt x="36034" y="7269"/>
                        <a:pt x="36605" y="17365"/>
                      </a:cubicBezTo>
                      <a:cubicBezTo>
                        <a:pt x="37177" y="27462"/>
                        <a:pt x="29366" y="36034"/>
                        <a:pt x="19270" y="36605"/>
                      </a:cubicBezTo>
                      <a:cubicBezTo>
                        <a:pt x="9173" y="37177"/>
                        <a:pt x="601" y="29366"/>
                        <a:pt x="29" y="19270"/>
                      </a:cubicBezTo>
                      <a:cubicBezTo>
                        <a:pt x="-542" y="9174"/>
                        <a:pt x="7269" y="601"/>
                        <a:pt x="17365" y="29"/>
                      </a:cubicBezTo>
                      <a:close/>
                    </a:path>
                  </a:pathLst>
                </a:custGeom>
                <a:solidFill>
                  <a:srgbClr val="D793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0" name="任意多边形: 形状 269">
                  <a:extLst>
                    <a:ext uri="{FF2B5EF4-FFF2-40B4-BE49-F238E27FC236}">
                      <a16:creationId xmlns:a16="http://schemas.microsoft.com/office/drawing/2014/main" id="{7B9484EF-B810-9E7D-1D38-2F5908E312E7}"/>
                    </a:ext>
                  </a:extLst>
                </p:cNvPr>
                <p:cNvSpPr/>
                <p:nvPr/>
              </p:nvSpPr>
              <p:spPr>
                <a:xfrm>
                  <a:off x="2956253" y="1519970"/>
                  <a:ext cx="36626" cy="36634"/>
                </a:xfrm>
                <a:custGeom>
                  <a:avLst/>
                  <a:gdLst>
                    <a:gd name="connsiteX0" fmla="*/ 17356 w 36626"/>
                    <a:gd name="connsiteY0" fmla="*/ 29 h 36634"/>
                    <a:gd name="connsiteX1" fmla="*/ 36597 w 36626"/>
                    <a:gd name="connsiteY1" fmla="*/ 17365 h 36634"/>
                    <a:gd name="connsiteX2" fmla="*/ 19262 w 36626"/>
                    <a:gd name="connsiteY2" fmla="*/ 36605 h 36634"/>
                    <a:gd name="connsiteX3" fmla="*/ 21 w 36626"/>
                    <a:gd name="connsiteY3" fmla="*/ 19270 h 36634"/>
                    <a:gd name="connsiteX4" fmla="*/ 17356 w 36626"/>
                    <a:gd name="connsiteY4" fmla="*/ 29 h 366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626" h="36634">
                      <a:moveTo>
                        <a:pt x="17356" y="29"/>
                      </a:moveTo>
                      <a:cubicBezTo>
                        <a:pt x="27453" y="-542"/>
                        <a:pt x="36025" y="7268"/>
                        <a:pt x="36597" y="17365"/>
                      </a:cubicBezTo>
                      <a:cubicBezTo>
                        <a:pt x="37168" y="27462"/>
                        <a:pt x="29358" y="36034"/>
                        <a:pt x="19262" y="36605"/>
                      </a:cubicBezTo>
                      <a:cubicBezTo>
                        <a:pt x="9165" y="37177"/>
                        <a:pt x="592" y="29366"/>
                        <a:pt x="21" y="19270"/>
                      </a:cubicBezTo>
                      <a:cubicBezTo>
                        <a:pt x="-455" y="9173"/>
                        <a:pt x="7260" y="601"/>
                        <a:pt x="17356" y="29"/>
                      </a:cubicBezTo>
                      <a:close/>
                    </a:path>
                  </a:pathLst>
                </a:custGeom>
                <a:solidFill>
                  <a:srgbClr val="D793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1" name="任意多边形: 形状 270">
                  <a:extLst>
                    <a:ext uri="{FF2B5EF4-FFF2-40B4-BE49-F238E27FC236}">
                      <a16:creationId xmlns:a16="http://schemas.microsoft.com/office/drawing/2014/main" id="{14104B3E-4486-1857-04C6-E43988345E8B}"/>
                    </a:ext>
                  </a:extLst>
                </p:cNvPr>
                <p:cNvSpPr/>
                <p:nvPr/>
              </p:nvSpPr>
              <p:spPr>
                <a:xfrm>
                  <a:off x="2897293" y="1574738"/>
                  <a:ext cx="36617" cy="36634"/>
                </a:xfrm>
                <a:custGeom>
                  <a:avLst/>
                  <a:gdLst>
                    <a:gd name="connsiteX0" fmla="*/ 17356 w 36617"/>
                    <a:gd name="connsiteY0" fmla="*/ 29 h 36634"/>
                    <a:gd name="connsiteX1" fmla="*/ 36597 w 36617"/>
                    <a:gd name="connsiteY1" fmla="*/ 17365 h 36634"/>
                    <a:gd name="connsiteX2" fmla="*/ 19262 w 36617"/>
                    <a:gd name="connsiteY2" fmla="*/ 36605 h 36634"/>
                    <a:gd name="connsiteX3" fmla="*/ 21 w 36617"/>
                    <a:gd name="connsiteY3" fmla="*/ 19270 h 36634"/>
                    <a:gd name="connsiteX4" fmla="*/ 17356 w 36617"/>
                    <a:gd name="connsiteY4" fmla="*/ 29 h 366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617" h="36634">
                      <a:moveTo>
                        <a:pt x="17356" y="29"/>
                      </a:moveTo>
                      <a:cubicBezTo>
                        <a:pt x="27453" y="-542"/>
                        <a:pt x="36025" y="7268"/>
                        <a:pt x="36597" y="17365"/>
                      </a:cubicBezTo>
                      <a:cubicBezTo>
                        <a:pt x="37073" y="27462"/>
                        <a:pt x="29358" y="36034"/>
                        <a:pt x="19262" y="36605"/>
                      </a:cubicBezTo>
                      <a:cubicBezTo>
                        <a:pt x="9165" y="37177"/>
                        <a:pt x="592" y="29366"/>
                        <a:pt x="21" y="19270"/>
                      </a:cubicBezTo>
                      <a:cubicBezTo>
                        <a:pt x="-455" y="9173"/>
                        <a:pt x="7260" y="506"/>
                        <a:pt x="17356" y="29"/>
                      </a:cubicBezTo>
                      <a:close/>
                    </a:path>
                  </a:pathLst>
                </a:custGeom>
                <a:solidFill>
                  <a:srgbClr val="D793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2" name="任意多边形: 形状 271">
                  <a:extLst>
                    <a:ext uri="{FF2B5EF4-FFF2-40B4-BE49-F238E27FC236}">
                      <a16:creationId xmlns:a16="http://schemas.microsoft.com/office/drawing/2014/main" id="{834693A3-9488-2F9E-AFC9-6D12DEE252C3}"/>
                    </a:ext>
                  </a:extLst>
                </p:cNvPr>
                <p:cNvSpPr/>
                <p:nvPr/>
              </p:nvSpPr>
              <p:spPr>
                <a:xfrm>
                  <a:off x="3001535" y="1353502"/>
                  <a:ext cx="102376" cy="265730"/>
                </a:xfrm>
                <a:custGeom>
                  <a:avLst/>
                  <a:gdLst>
                    <a:gd name="connsiteX0" fmla="*/ 97042 w 102376"/>
                    <a:gd name="connsiteY0" fmla="*/ 2667 h 265730"/>
                    <a:gd name="connsiteX1" fmla="*/ 99709 w 102376"/>
                    <a:gd name="connsiteY1" fmla="*/ 0 h 265730"/>
                    <a:gd name="connsiteX2" fmla="*/ 102376 w 102376"/>
                    <a:gd name="connsiteY2" fmla="*/ 2667 h 265730"/>
                    <a:gd name="connsiteX3" fmla="*/ 4459 w 102376"/>
                    <a:gd name="connsiteY3" fmla="*/ 265081 h 265730"/>
                    <a:gd name="connsiteX4" fmla="*/ 649 w 102376"/>
                    <a:gd name="connsiteY4" fmla="*/ 264795 h 265730"/>
                    <a:gd name="connsiteX5" fmla="*/ 935 w 102376"/>
                    <a:gd name="connsiteY5" fmla="*/ 260985 h 265730"/>
                    <a:gd name="connsiteX6" fmla="*/ 97042 w 102376"/>
                    <a:gd name="connsiteY6" fmla="*/ 2667 h 2657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2376" h="265730">
                      <a:moveTo>
                        <a:pt x="97042" y="2667"/>
                      </a:moveTo>
                      <a:cubicBezTo>
                        <a:pt x="97042" y="1143"/>
                        <a:pt x="98281" y="0"/>
                        <a:pt x="99709" y="0"/>
                      </a:cubicBezTo>
                      <a:cubicBezTo>
                        <a:pt x="101233" y="0"/>
                        <a:pt x="102376" y="1238"/>
                        <a:pt x="102376" y="2667"/>
                      </a:cubicBezTo>
                      <a:cubicBezTo>
                        <a:pt x="102376" y="3143"/>
                        <a:pt x="102472" y="179927"/>
                        <a:pt x="4459" y="265081"/>
                      </a:cubicBezTo>
                      <a:cubicBezTo>
                        <a:pt x="3316" y="266033"/>
                        <a:pt x="1602" y="265938"/>
                        <a:pt x="649" y="264795"/>
                      </a:cubicBezTo>
                      <a:cubicBezTo>
                        <a:pt x="-303" y="263652"/>
                        <a:pt x="-208" y="261938"/>
                        <a:pt x="935" y="260985"/>
                      </a:cubicBezTo>
                      <a:cubicBezTo>
                        <a:pt x="97233" y="177451"/>
                        <a:pt x="97042" y="3143"/>
                        <a:pt x="97042" y="2667"/>
                      </a:cubicBezTo>
                      <a:close/>
                    </a:path>
                  </a:pathLst>
                </a:custGeom>
                <a:solidFill>
                  <a:srgbClr val="D793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3" name="任意多边形: 形状 272">
                  <a:extLst>
                    <a:ext uri="{FF2B5EF4-FFF2-40B4-BE49-F238E27FC236}">
                      <a16:creationId xmlns:a16="http://schemas.microsoft.com/office/drawing/2014/main" id="{0C46FD1D-B1B7-A8C6-8DD1-42FA8778FA75}"/>
                    </a:ext>
                  </a:extLst>
                </p:cNvPr>
                <p:cNvSpPr/>
                <p:nvPr/>
              </p:nvSpPr>
              <p:spPr>
                <a:xfrm>
                  <a:off x="3072390" y="1442086"/>
                  <a:ext cx="36567" cy="36573"/>
                </a:xfrm>
                <a:custGeom>
                  <a:avLst/>
                  <a:gdLst>
                    <a:gd name="connsiteX0" fmla="*/ 13709 w 36567"/>
                    <a:gd name="connsiteY0" fmla="*/ 570 h 36573"/>
                    <a:gd name="connsiteX1" fmla="*/ 35998 w 36567"/>
                    <a:gd name="connsiteY1" fmla="*/ 13715 h 36573"/>
                    <a:gd name="connsiteX2" fmla="*/ 22853 w 36567"/>
                    <a:gd name="connsiteY2" fmla="*/ 36003 h 36573"/>
                    <a:gd name="connsiteX3" fmla="*/ 565 w 36567"/>
                    <a:gd name="connsiteY3" fmla="*/ 22859 h 36573"/>
                    <a:gd name="connsiteX4" fmla="*/ 13709 w 36567"/>
                    <a:gd name="connsiteY4" fmla="*/ 570 h 365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567" h="36573">
                      <a:moveTo>
                        <a:pt x="13709" y="570"/>
                      </a:moveTo>
                      <a:cubicBezTo>
                        <a:pt x="23520" y="-1906"/>
                        <a:pt x="33426" y="3904"/>
                        <a:pt x="35998" y="13715"/>
                      </a:cubicBezTo>
                      <a:cubicBezTo>
                        <a:pt x="38474" y="23525"/>
                        <a:pt x="32664" y="33432"/>
                        <a:pt x="22853" y="36003"/>
                      </a:cubicBezTo>
                      <a:cubicBezTo>
                        <a:pt x="13042" y="38480"/>
                        <a:pt x="3136" y="32670"/>
                        <a:pt x="565" y="22859"/>
                      </a:cubicBezTo>
                      <a:cubicBezTo>
                        <a:pt x="-1912" y="13048"/>
                        <a:pt x="3994" y="3142"/>
                        <a:pt x="13709" y="570"/>
                      </a:cubicBezTo>
                      <a:close/>
                    </a:path>
                  </a:pathLst>
                </a:custGeom>
                <a:solidFill>
                  <a:srgbClr val="D793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4" name="任意多边形: 形状 273">
                  <a:extLst>
                    <a:ext uri="{FF2B5EF4-FFF2-40B4-BE49-F238E27FC236}">
                      <a16:creationId xmlns:a16="http://schemas.microsoft.com/office/drawing/2014/main" id="{FA3611D6-5936-85C3-AE93-298C6F6B73A2}"/>
                    </a:ext>
                  </a:extLst>
                </p:cNvPr>
                <p:cNvSpPr/>
                <p:nvPr/>
              </p:nvSpPr>
              <p:spPr>
                <a:xfrm>
                  <a:off x="3041714" y="1524858"/>
                  <a:ext cx="36573" cy="36573"/>
                </a:xfrm>
                <a:custGeom>
                  <a:avLst/>
                  <a:gdLst>
                    <a:gd name="connsiteX0" fmla="*/ 13715 w 36573"/>
                    <a:gd name="connsiteY0" fmla="*/ 570 h 36573"/>
                    <a:gd name="connsiteX1" fmla="*/ 36003 w 36573"/>
                    <a:gd name="connsiteY1" fmla="*/ 13715 h 36573"/>
                    <a:gd name="connsiteX2" fmla="*/ 22859 w 36573"/>
                    <a:gd name="connsiteY2" fmla="*/ 36003 h 36573"/>
                    <a:gd name="connsiteX3" fmla="*/ 570 w 36573"/>
                    <a:gd name="connsiteY3" fmla="*/ 22859 h 36573"/>
                    <a:gd name="connsiteX4" fmla="*/ 13715 w 36573"/>
                    <a:gd name="connsiteY4" fmla="*/ 570 h 365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573" h="36573">
                      <a:moveTo>
                        <a:pt x="13715" y="570"/>
                      </a:moveTo>
                      <a:cubicBezTo>
                        <a:pt x="23525" y="-1906"/>
                        <a:pt x="33432" y="3904"/>
                        <a:pt x="36003" y="13715"/>
                      </a:cubicBezTo>
                      <a:cubicBezTo>
                        <a:pt x="38480" y="23526"/>
                        <a:pt x="32669" y="33432"/>
                        <a:pt x="22859" y="36003"/>
                      </a:cubicBezTo>
                      <a:cubicBezTo>
                        <a:pt x="13048" y="38480"/>
                        <a:pt x="3142" y="32670"/>
                        <a:pt x="570" y="22859"/>
                      </a:cubicBezTo>
                      <a:cubicBezTo>
                        <a:pt x="-1906" y="13048"/>
                        <a:pt x="3904" y="3142"/>
                        <a:pt x="13715" y="570"/>
                      </a:cubicBezTo>
                      <a:close/>
                    </a:path>
                  </a:pathLst>
                </a:custGeom>
                <a:solidFill>
                  <a:srgbClr val="D793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5" name="任意多边形: 形状 274">
                  <a:extLst>
                    <a:ext uri="{FF2B5EF4-FFF2-40B4-BE49-F238E27FC236}">
                      <a16:creationId xmlns:a16="http://schemas.microsoft.com/office/drawing/2014/main" id="{F7D81B7E-C00D-AD81-4BB4-489E56741DA7}"/>
                    </a:ext>
                  </a:extLst>
                </p:cNvPr>
                <p:cNvSpPr/>
                <p:nvPr/>
              </p:nvSpPr>
              <p:spPr>
                <a:xfrm>
                  <a:off x="2994762" y="1590205"/>
                  <a:ext cx="36567" cy="36567"/>
                </a:xfrm>
                <a:custGeom>
                  <a:avLst/>
                  <a:gdLst>
                    <a:gd name="connsiteX0" fmla="*/ 13709 w 36567"/>
                    <a:gd name="connsiteY0" fmla="*/ 564 h 36567"/>
                    <a:gd name="connsiteX1" fmla="*/ 35998 w 36567"/>
                    <a:gd name="connsiteY1" fmla="*/ 13709 h 36567"/>
                    <a:gd name="connsiteX2" fmla="*/ 22853 w 36567"/>
                    <a:gd name="connsiteY2" fmla="*/ 35997 h 36567"/>
                    <a:gd name="connsiteX3" fmla="*/ 565 w 36567"/>
                    <a:gd name="connsiteY3" fmla="*/ 22853 h 36567"/>
                    <a:gd name="connsiteX4" fmla="*/ 13709 w 36567"/>
                    <a:gd name="connsiteY4" fmla="*/ 564 h 365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567" h="36567">
                      <a:moveTo>
                        <a:pt x="13709" y="564"/>
                      </a:moveTo>
                      <a:cubicBezTo>
                        <a:pt x="23520" y="-1912"/>
                        <a:pt x="33426" y="3993"/>
                        <a:pt x="35998" y="13709"/>
                      </a:cubicBezTo>
                      <a:cubicBezTo>
                        <a:pt x="38474" y="23520"/>
                        <a:pt x="32664" y="33426"/>
                        <a:pt x="22853" y="35997"/>
                      </a:cubicBezTo>
                      <a:cubicBezTo>
                        <a:pt x="13042" y="38474"/>
                        <a:pt x="3136" y="32664"/>
                        <a:pt x="565" y="22853"/>
                      </a:cubicBezTo>
                      <a:cubicBezTo>
                        <a:pt x="-1912" y="13042"/>
                        <a:pt x="3993" y="3041"/>
                        <a:pt x="13709" y="564"/>
                      </a:cubicBezTo>
                      <a:close/>
                    </a:path>
                  </a:pathLst>
                </a:custGeom>
                <a:solidFill>
                  <a:srgbClr val="D793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6" name="任意多边形: 形状 275">
                  <a:extLst>
                    <a:ext uri="{FF2B5EF4-FFF2-40B4-BE49-F238E27FC236}">
                      <a16:creationId xmlns:a16="http://schemas.microsoft.com/office/drawing/2014/main" id="{854F0200-FF33-D7C5-1F16-3F43F9F1180F}"/>
                    </a:ext>
                  </a:extLst>
                </p:cNvPr>
                <p:cNvSpPr/>
                <p:nvPr/>
              </p:nvSpPr>
              <p:spPr>
                <a:xfrm>
                  <a:off x="3083694" y="1363307"/>
                  <a:ext cx="86084" cy="255394"/>
                </a:xfrm>
                <a:custGeom>
                  <a:avLst/>
                  <a:gdLst>
                    <a:gd name="connsiteX0" fmla="*/ 80320 w 86084"/>
                    <a:gd name="connsiteY0" fmla="*/ 2863 h 255394"/>
                    <a:gd name="connsiteX1" fmla="*/ 82796 w 86084"/>
                    <a:gd name="connsiteY1" fmla="*/ 6 h 255394"/>
                    <a:gd name="connsiteX2" fmla="*/ 85653 w 86084"/>
                    <a:gd name="connsiteY2" fmla="*/ 2577 h 255394"/>
                    <a:gd name="connsiteX3" fmla="*/ 4596 w 86084"/>
                    <a:gd name="connsiteY3" fmla="*/ 254609 h 255394"/>
                    <a:gd name="connsiteX4" fmla="*/ 786 w 86084"/>
                    <a:gd name="connsiteY4" fmla="*/ 254609 h 255394"/>
                    <a:gd name="connsiteX5" fmla="*/ 786 w 86084"/>
                    <a:gd name="connsiteY5" fmla="*/ 250799 h 255394"/>
                    <a:gd name="connsiteX6" fmla="*/ 80320 w 86084"/>
                    <a:gd name="connsiteY6" fmla="*/ 2863 h 2553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6084" h="255394">
                      <a:moveTo>
                        <a:pt x="80320" y="2863"/>
                      </a:moveTo>
                      <a:cubicBezTo>
                        <a:pt x="80224" y="1339"/>
                        <a:pt x="81367" y="101"/>
                        <a:pt x="82796" y="6"/>
                      </a:cubicBezTo>
                      <a:cubicBezTo>
                        <a:pt x="84320" y="-90"/>
                        <a:pt x="85558" y="1053"/>
                        <a:pt x="85653" y="2577"/>
                      </a:cubicBezTo>
                      <a:cubicBezTo>
                        <a:pt x="85653" y="3053"/>
                        <a:pt x="96893" y="163169"/>
                        <a:pt x="4596" y="254609"/>
                      </a:cubicBezTo>
                      <a:cubicBezTo>
                        <a:pt x="3548" y="255657"/>
                        <a:pt x="1834" y="255657"/>
                        <a:pt x="786" y="254609"/>
                      </a:cubicBezTo>
                      <a:cubicBezTo>
                        <a:pt x="-262" y="253561"/>
                        <a:pt x="-262" y="251847"/>
                        <a:pt x="786" y="250799"/>
                      </a:cubicBezTo>
                      <a:cubicBezTo>
                        <a:pt x="91369" y="161073"/>
                        <a:pt x="80320" y="3339"/>
                        <a:pt x="80320" y="2863"/>
                      </a:cubicBezTo>
                      <a:close/>
                    </a:path>
                  </a:pathLst>
                </a:custGeom>
                <a:solidFill>
                  <a:srgbClr val="D793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7" name="任意多边形: 形状 276">
                  <a:extLst>
                    <a:ext uri="{FF2B5EF4-FFF2-40B4-BE49-F238E27FC236}">
                      <a16:creationId xmlns:a16="http://schemas.microsoft.com/office/drawing/2014/main" id="{6029A712-5DAE-8365-EDDB-8D2D404BBE60}"/>
                    </a:ext>
                  </a:extLst>
                </p:cNvPr>
                <p:cNvSpPr/>
                <p:nvPr/>
              </p:nvSpPr>
              <p:spPr>
                <a:xfrm>
                  <a:off x="3144088" y="1436218"/>
                  <a:ext cx="36554" cy="36497"/>
                </a:xfrm>
                <a:custGeom>
                  <a:avLst/>
                  <a:gdLst>
                    <a:gd name="connsiteX0" fmla="*/ 12592 w 36554"/>
                    <a:gd name="connsiteY0" fmla="*/ 913 h 36497"/>
                    <a:gd name="connsiteX1" fmla="*/ 35642 w 36554"/>
                    <a:gd name="connsiteY1" fmla="*/ 12534 h 36497"/>
                    <a:gd name="connsiteX2" fmla="*/ 23927 w 36554"/>
                    <a:gd name="connsiteY2" fmla="*/ 35584 h 36497"/>
                    <a:gd name="connsiteX3" fmla="*/ 876 w 36554"/>
                    <a:gd name="connsiteY3" fmla="*/ 23964 h 36497"/>
                    <a:gd name="connsiteX4" fmla="*/ 12592 w 36554"/>
                    <a:gd name="connsiteY4" fmla="*/ 913 h 364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554" h="36497">
                      <a:moveTo>
                        <a:pt x="12592" y="913"/>
                      </a:moveTo>
                      <a:cubicBezTo>
                        <a:pt x="22212" y="-2230"/>
                        <a:pt x="32499" y="3009"/>
                        <a:pt x="35642" y="12534"/>
                      </a:cubicBezTo>
                      <a:cubicBezTo>
                        <a:pt x="38786" y="22154"/>
                        <a:pt x="33547" y="32441"/>
                        <a:pt x="23927" y="35584"/>
                      </a:cubicBezTo>
                      <a:cubicBezTo>
                        <a:pt x="14306" y="38727"/>
                        <a:pt x="4020" y="33489"/>
                        <a:pt x="876" y="23964"/>
                      </a:cubicBezTo>
                      <a:cubicBezTo>
                        <a:pt x="-2172" y="14343"/>
                        <a:pt x="2972" y="4056"/>
                        <a:pt x="12592" y="913"/>
                      </a:cubicBezTo>
                      <a:close/>
                    </a:path>
                  </a:pathLst>
                </a:custGeom>
                <a:solidFill>
                  <a:srgbClr val="D793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8" name="任意多边形: 形状 277">
                  <a:extLst>
                    <a:ext uri="{FF2B5EF4-FFF2-40B4-BE49-F238E27FC236}">
                      <a16:creationId xmlns:a16="http://schemas.microsoft.com/office/drawing/2014/main" id="{FA262116-313C-637B-F0E8-50111EB19D0C}"/>
                    </a:ext>
                  </a:extLst>
                </p:cNvPr>
                <p:cNvSpPr/>
                <p:nvPr/>
              </p:nvSpPr>
              <p:spPr>
                <a:xfrm>
                  <a:off x="3118855" y="1520800"/>
                  <a:ext cx="36546" cy="36497"/>
                </a:xfrm>
                <a:custGeom>
                  <a:avLst/>
                  <a:gdLst>
                    <a:gd name="connsiteX0" fmla="*/ 12583 w 36546"/>
                    <a:gd name="connsiteY0" fmla="*/ 913 h 36497"/>
                    <a:gd name="connsiteX1" fmla="*/ 35634 w 36546"/>
                    <a:gd name="connsiteY1" fmla="*/ 12534 h 36497"/>
                    <a:gd name="connsiteX2" fmla="*/ 23918 w 36546"/>
                    <a:gd name="connsiteY2" fmla="*/ 35584 h 36497"/>
                    <a:gd name="connsiteX3" fmla="*/ 868 w 36546"/>
                    <a:gd name="connsiteY3" fmla="*/ 23964 h 36497"/>
                    <a:gd name="connsiteX4" fmla="*/ 12583 w 36546"/>
                    <a:gd name="connsiteY4" fmla="*/ 913 h 364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546" h="36497">
                      <a:moveTo>
                        <a:pt x="12583" y="913"/>
                      </a:moveTo>
                      <a:cubicBezTo>
                        <a:pt x="22203" y="-2230"/>
                        <a:pt x="32491" y="3009"/>
                        <a:pt x="35634" y="12534"/>
                      </a:cubicBezTo>
                      <a:cubicBezTo>
                        <a:pt x="38777" y="22154"/>
                        <a:pt x="33538" y="32441"/>
                        <a:pt x="23918" y="35584"/>
                      </a:cubicBezTo>
                      <a:cubicBezTo>
                        <a:pt x="14298" y="38727"/>
                        <a:pt x="4011" y="33489"/>
                        <a:pt x="868" y="23964"/>
                      </a:cubicBezTo>
                      <a:cubicBezTo>
                        <a:pt x="-2181" y="14343"/>
                        <a:pt x="3058" y="4056"/>
                        <a:pt x="12583" y="913"/>
                      </a:cubicBezTo>
                      <a:close/>
                    </a:path>
                  </a:pathLst>
                </a:custGeom>
                <a:solidFill>
                  <a:srgbClr val="D793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9" name="任意多边形: 形状 278">
                  <a:extLst>
                    <a:ext uri="{FF2B5EF4-FFF2-40B4-BE49-F238E27FC236}">
                      <a16:creationId xmlns:a16="http://schemas.microsoft.com/office/drawing/2014/main" id="{C222A51B-74A5-FA8C-8CD2-E75D1F8FDDFD}"/>
                    </a:ext>
                  </a:extLst>
                </p:cNvPr>
                <p:cNvSpPr/>
                <p:nvPr/>
              </p:nvSpPr>
              <p:spPr>
                <a:xfrm>
                  <a:off x="3076328" y="1588999"/>
                  <a:ext cx="36497" cy="36497"/>
                </a:xfrm>
                <a:custGeom>
                  <a:avLst/>
                  <a:gdLst>
                    <a:gd name="connsiteX0" fmla="*/ 12534 w 36497"/>
                    <a:gd name="connsiteY0" fmla="*/ 913 h 36497"/>
                    <a:gd name="connsiteX1" fmla="*/ 35584 w 36497"/>
                    <a:gd name="connsiteY1" fmla="*/ 12534 h 36497"/>
                    <a:gd name="connsiteX2" fmla="*/ 23963 w 36497"/>
                    <a:gd name="connsiteY2" fmla="*/ 35584 h 36497"/>
                    <a:gd name="connsiteX3" fmla="*/ 913 w 36497"/>
                    <a:gd name="connsiteY3" fmla="*/ 23964 h 36497"/>
                    <a:gd name="connsiteX4" fmla="*/ 12534 w 36497"/>
                    <a:gd name="connsiteY4" fmla="*/ 913 h 364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497" h="36497">
                      <a:moveTo>
                        <a:pt x="12534" y="913"/>
                      </a:moveTo>
                      <a:cubicBezTo>
                        <a:pt x="22154" y="-2230"/>
                        <a:pt x="32441" y="3009"/>
                        <a:pt x="35584" y="12534"/>
                      </a:cubicBezTo>
                      <a:cubicBezTo>
                        <a:pt x="38727" y="22154"/>
                        <a:pt x="33488" y="32441"/>
                        <a:pt x="23963" y="35584"/>
                      </a:cubicBezTo>
                      <a:cubicBezTo>
                        <a:pt x="14343" y="38727"/>
                        <a:pt x="4056" y="33489"/>
                        <a:pt x="913" y="23964"/>
                      </a:cubicBezTo>
                      <a:cubicBezTo>
                        <a:pt x="-2230" y="14439"/>
                        <a:pt x="3009" y="4056"/>
                        <a:pt x="12534" y="913"/>
                      </a:cubicBezTo>
                      <a:close/>
                    </a:path>
                  </a:pathLst>
                </a:custGeom>
                <a:solidFill>
                  <a:srgbClr val="D793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0" name="任意多边形: 形状 279">
                  <a:extLst>
                    <a:ext uri="{FF2B5EF4-FFF2-40B4-BE49-F238E27FC236}">
                      <a16:creationId xmlns:a16="http://schemas.microsoft.com/office/drawing/2014/main" id="{56BF6E1E-6EF8-113C-D47E-97B3F1F58D85}"/>
                    </a:ext>
                  </a:extLst>
                </p:cNvPr>
                <p:cNvSpPr/>
                <p:nvPr/>
              </p:nvSpPr>
              <p:spPr>
                <a:xfrm>
                  <a:off x="3169094" y="1383482"/>
                  <a:ext cx="71414" cy="233640"/>
                </a:xfrm>
                <a:custGeom>
                  <a:avLst/>
                  <a:gdLst>
                    <a:gd name="connsiteX0" fmla="*/ 63500 w 71414"/>
                    <a:gd name="connsiteY0" fmla="*/ 3072 h 233640"/>
                    <a:gd name="connsiteX1" fmla="*/ 65785 w 71414"/>
                    <a:gd name="connsiteY1" fmla="*/ 24 h 233640"/>
                    <a:gd name="connsiteX2" fmla="*/ 68834 w 71414"/>
                    <a:gd name="connsiteY2" fmla="*/ 2310 h 233640"/>
                    <a:gd name="connsiteX3" fmla="*/ 4730 w 71414"/>
                    <a:gd name="connsiteY3" fmla="*/ 232720 h 233640"/>
                    <a:gd name="connsiteX4" fmla="*/ 920 w 71414"/>
                    <a:gd name="connsiteY4" fmla="*/ 232910 h 233640"/>
                    <a:gd name="connsiteX5" fmla="*/ 730 w 71414"/>
                    <a:gd name="connsiteY5" fmla="*/ 229100 h 233640"/>
                    <a:gd name="connsiteX6" fmla="*/ 63500 w 71414"/>
                    <a:gd name="connsiteY6" fmla="*/ 3072 h 2336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1414" h="233640">
                      <a:moveTo>
                        <a:pt x="63500" y="3072"/>
                      </a:moveTo>
                      <a:cubicBezTo>
                        <a:pt x="63309" y="1643"/>
                        <a:pt x="64261" y="215"/>
                        <a:pt x="65785" y="24"/>
                      </a:cubicBezTo>
                      <a:cubicBezTo>
                        <a:pt x="67214" y="-166"/>
                        <a:pt x="68643" y="786"/>
                        <a:pt x="68834" y="2310"/>
                      </a:cubicBezTo>
                      <a:cubicBezTo>
                        <a:pt x="68929" y="2691"/>
                        <a:pt x="90932" y="135565"/>
                        <a:pt x="4730" y="232720"/>
                      </a:cubicBezTo>
                      <a:cubicBezTo>
                        <a:pt x="3778" y="233863"/>
                        <a:pt x="2063" y="233958"/>
                        <a:pt x="920" y="232910"/>
                      </a:cubicBezTo>
                      <a:cubicBezTo>
                        <a:pt x="-223" y="231958"/>
                        <a:pt x="-318" y="230243"/>
                        <a:pt x="730" y="229100"/>
                      </a:cubicBezTo>
                      <a:cubicBezTo>
                        <a:pt x="85217" y="133850"/>
                        <a:pt x="63500" y="3453"/>
                        <a:pt x="63500" y="3072"/>
                      </a:cubicBezTo>
                      <a:close/>
                    </a:path>
                  </a:pathLst>
                </a:custGeom>
                <a:solidFill>
                  <a:srgbClr val="D793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1" name="任意多边形: 形状 280">
                  <a:extLst>
                    <a:ext uri="{FF2B5EF4-FFF2-40B4-BE49-F238E27FC236}">
                      <a16:creationId xmlns:a16="http://schemas.microsoft.com/office/drawing/2014/main" id="{EA0E3E9B-07FC-A89D-0A3F-5FBF581FAE6B}"/>
                    </a:ext>
                  </a:extLst>
                </p:cNvPr>
                <p:cNvSpPr/>
                <p:nvPr/>
              </p:nvSpPr>
              <p:spPr>
                <a:xfrm>
                  <a:off x="3218920" y="1430017"/>
                  <a:ext cx="36600" cy="36651"/>
                </a:xfrm>
                <a:custGeom>
                  <a:avLst/>
                  <a:gdLst>
                    <a:gd name="connsiteX0" fmla="*/ 11483 w 36600"/>
                    <a:gd name="connsiteY0" fmla="*/ 1304 h 36651"/>
                    <a:gd name="connsiteX1" fmla="*/ 35296 w 36600"/>
                    <a:gd name="connsiteY1" fmla="*/ 11496 h 36651"/>
                    <a:gd name="connsiteX2" fmla="*/ 25104 w 36600"/>
                    <a:gd name="connsiteY2" fmla="*/ 35308 h 36651"/>
                    <a:gd name="connsiteX3" fmla="*/ 1292 w 36600"/>
                    <a:gd name="connsiteY3" fmla="*/ 25116 h 36651"/>
                    <a:gd name="connsiteX4" fmla="*/ 11483 w 36600"/>
                    <a:gd name="connsiteY4" fmla="*/ 1304 h 366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600" h="36651">
                      <a:moveTo>
                        <a:pt x="11483" y="1304"/>
                      </a:moveTo>
                      <a:cubicBezTo>
                        <a:pt x="20818" y="-2411"/>
                        <a:pt x="31486" y="2066"/>
                        <a:pt x="35296" y="11496"/>
                      </a:cubicBezTo>
                      <a:cubicBezTo>
                        <a:pt x="39011" y="20830"/>
                        <a:pt x="34534" y="31498"/>
                        <a:pt x="25104" y="35308"/>
                      </a:cubicBezTo>
                      <a:cubicBezTo>
                        <a:pt x="15770" y="39118"/>
                        <a:pt x="5102" y="34546"/>
                        <a:pt x="1292" y="25116"/>
                      </a:cubicBezTo>
                      <a:cubicBezTo>
                        <a:pt x="-2423" y="15687"/>
                        <a:pt x="2149" y="5114"/>
                        <a:pt x="11483" y="1304"/>
                      </a:cubicBezTo>
                      <a:close/>
                    </a:path>
                  </a:pathLst>
                </a:custGeom>
                <a:solidFill>
                  <a:srgbClr val="D793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2" name="任意多边形: 形状 281">
                  <a:extLst>
                    <a:ext uri="{FF2B5EF4-FFF2-40B4-BE49-F238E27FC236}">
                      <a16:creationId xmlns:a16="http://schemas.microsoft.com/office/drawing/2014/main" id="{B7819CEB-7CAC-37F1-87E1-FA03A298248A}"/>
                    </a:ext>
                  </a:extLst>
                </p:cNvPr>
                <p:cNvSpPr/>
                <p:nvPr/>
              </p:nvSpPr>
              <p:spPr>
                <a:xfrm>
                  <a:off x="3199203" y="1516123"/>
                  <a:ext cx="36599" cy="36612"/>
                </a:xfrm>
                <a:custGeom>
                  <a:avLst/>
                  <a:gdLst>
                    <a:gd name="connsiteX0" fmla="*/ 11483 w 36599"/>
                    <a:gd name="connsiteY0" fmla="*/ 1304 h 36612"/>
                    <a:gd name="connsiteX1" fmla="*/ 35296 w 36599"/>
                    <a:gd name="connsiteY1" fmla="*/ 11496 h 36612"/>
                    <a:gd name="connsiteX2" fmla="*/ 25104 w 36599"/>
                    <a:gd name="connsiteY2" fmla="*/ 35308 h 36612"/>
                    <a:gd name="connsiteX3" fmla="*/ 1292 w 36599"/>
                    <a:gd name="connsiteY3" fmla="*/ 25116 h 36612"/>
                    <a:gd name="connsiteX4" fmla="*/ 11483 w 36599"/>
                    <a:gd name="connsiteY4" fmla="*/ 1304 h 366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599" h="36612">
                      <a:moveTo>
                        <a:pt x="11483" y="1304"/>
                      </a:moveTo>
                      <a:cubicBezTo>
                        <a:pt x="20818" y="-2411"/>
                        <a:pt x="31486" y="2066"/>
                        <a:pt x="35296" y="11496"/>
                      </a:cubicBezTo>
                      <a:cubicBezTo>
                        <a:pt x="39011" y="20830"/>
                        <a:pt x="34534" y="31498"/>
                        <a:pt x="25104" y="35308"/>
                      </a:cubicBezTo>
                      <a:cubicBezTo>
                        <a:pt x="15770" y="39023"/>
                        <a:pt x="5102" y="34546"/>
                        <a:pt x="1292" y="25116"/>
                      </a:cubicBezTo>
                      <a:cubicBezTo>
                        <a:pt x="-2423" y="15687"/>
                        <a:pt x="2149" y="5019"/>
                        <a:pt x="11483" y="1304"/>
                      </a:cubicBezTo>
                      <a:close/>
                    </a:path>
                  </a:pathLst>
                </a:custGeom>
                <a:solidFill>
                  <a:srgbClr val="D793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3" name="任意多边形: 形状 282">
                  <a:extLst>
                    <a:ext uri="{FF2B5EF4-FFF2-40B4-BE49-F238E27FC236}">
                      <a16:creationId xmlns:a16="http://schemas.microsoft.com/office/drawing/2014/main" id="{23161F6F-91F7-0F39-E889-23B0342AA380}"/>
                    </a:ext>
                  </a:extLst>
                </p:cNvPr>
                <p:cNvSpPr/>
                <p:nvPr/>
              </p:nvSpPr>
              <p:spPr>
                <a:xfrm>
                  <a:off x="3161103" y="1586894"/>
                  <a:ext cx="36599" cy="36612"/>
                </a:xfrm>
                <a:custGeom>
                  <a:avLst/>
                  <a:gdLst>
                    <a:gd name="connsiteX0" fmla="*/ 11483 w 36599"/>
                    <a:gd name="connsiteY0" fmla="*/ 1304 h 36612"/>
                    <a:gd name="connsiteX1" fmla="*/ 35296 w 36599"/>
                    <a:gd name="connsiteY1" fmla="*/ 11496 h 36612"/>
                    <a:gd name="connsiteX2" fmla="*/ 25104 w 36599"/>
                    <a:gd name="connsiteY2" fmla="*/ 35308 h 36612"/>
                    <a:gd name="connsiteX3" fmla="*/ 1292 w 36599"/>
                    <a:gd name="connsiteY3" fmla="*/ 25116 h 36612"/>
                    <a:gd name="connsiteX4" fmla="*/ 11483 w 36599"/>
                    <a:gd name="connsiteY4" fmla="*/ 1304 h 366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599" h="36612">
                      <a:moveTo>
                        <a:pt x="11483" y="1304"/>
                      </a:moveTo>
                      <a:cubicBezTo>
                        <a:pt x="20818" y="-2411"/>
                        <a:pt x="31486" y="2066"/>
                        <a:pt x="35296" y="11496"/>
                      </a:cubicBezTo>
                      <a:cubicBezTo>
                        <a:pt x="39011" y="20830"/>
                        <a:pt x="34534" y="31498"/>
                        <a:pt x="25104" y="35308"/>
                      </a:cubicBezTo>
                      <a:cubicBezTo>
                        <a:pt x="15770" y="39023"/>
                        <a:pt x="5102" y="34546"/>
                        <a:pt x="1292" y="25116"/>
                      </a:cubicBezTo>
                      <a:cubicBezTo>
                        <a:pt x="-2423" y="15687"/>
                        <a:pt x="2149" y="5019"/>
                        <a:pt x="11483" y="1304"/>
                      </a:cubicBezTo>
                      <a:close/>
                    </a:path>
                  </a:pathLst>
                </a:custGeom>
                <a:solidFill>
                  <a:srgbClr val="D793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53" name="图形 2">
                <a:extLst>
                  <a:ext uri="{FF2B5EF4-FFF2-40B4-BE49-F238E27FC236}">
                    <a16:creationId xmlns:a16="http://schemas.microsoft.com/office/drawing/2014/main" id="{5DCB789E-E209-997D-C47B-9D5B874F8025}"/>
                  </a:ext>
                </a:extLst>
              </p:cNvPr>
              <p:cNvGrpSpPr/>
              <p:nvPr/>
            </p:nvGrpSpPr>
            <p:grpSpPr>
              <a:xfrm>
                <a:off x="3005518" y="0"/>
                <a:ext cx="280130" cy="673989"/>
                <a:chOff x="3005518" y="0"/>
                <a:chExt cx="280130" cy="673989"/>
              </a:xfrm>
              <a:solidFill>
                <a:srgbClr val="E6AF33"/>
              </a:solidFill>
            </p:grpSpPr>
            <p:sp>
              <p:nvSpPr>
                <p:cNvPr id="266" name="任意多边形: 形状 265">
                  <a:extLst>
                    <a:ext uri="{FF2B5EF4-FFF2-40B4-BE49-F238E27FC236}">
                      <a16:creationId xmlns:a16="http://schemas.microsoft.com/office/drawing/2014/main" id="{EBE3035C-97B7-E713-0F88-5ECB2070D337}"/>
                    </a:ext>
                  </a:extLst>
                </p:cNvPr>
                <p:cNvSpPr/>
                <p:nvPr/>
              </p:nvSpPr>
              <p:spPr>
                <a:xfrm>
                  <a:off x="3005518" y="0"/>
                  <a:ext cx="280130" cy="82200"/>
                </a:xfrm>
                <a:custGeom>
                  <a:avLst/>
                  <a:gdLst>
                    <a:gd name="connsiteX0" fmla="*/ 40100 w 280130"/>
                    <a:gd name="connsiteY0" fmla="*/ 0 h 82200"/>
                    <a:gd name="connsiteX1" fmla="*/ 240030 w 280130"/>
                    <a:gd name="connsiteY1" fmla="*/ 0 h 82200"/>
                    <a:gd name="connsiteX2" fmla="*/ 280130 w 280130"/>
                    <a:gd name="connsiteY2" fmla="*/ 40100 h 82200"/>
                    <a:gd name="connsiteX3" fmla="*/ 280130 w 280130"/>
                    <a:gd name="connsiteY3" fmla="*/ 82201 h 82200"/>
                    <a:gd name="connsiteX4" fmla="*/ 0 w 280130"/>
                    <a:gd name="connsiteY4" fmla="*/ 82201 h 82200"/>
                    <a:gd name="connsiteX5" fmla="*/ 0 w 280130"/>
                    <a:gd name="connsiteY5" fmla="*/ 40100 h 82200"/>
                    <a:gd name="connsiteX6" fmla="*/ 40100 w 280130"/>
                    <a:gd name="connsiteY6" fmla="*/ 0 h 82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80130" h="82200">
                      <a:moveTo>
                        <a:pt x="40100" y="0"/>
                      </a:moveTo>
                      <a:lnTo>
                        <a:pt x="240030" y="0"/>
                      </a:lnTo>
                      <a:cubicBezTo>
                        <a:pt x="262128" y="0"/>
                        <a:pt x="280130" y="18098"/>
                        <a:pt x="280130" y="40100"/>
                      </a:cubicBezTo>
                      <a:lnTo>
                        <a:pt x="280130" y="82201"/>
                      </a:lnTo>
                      <a:lnTo>
                        <a:pt x="0" y="82201"/>
                      </a:lnTo>
                      <a:lnTo>
                        <a:pt x="0" y="40100"/>
                      </a:lnTo>
                      <a:cubicBezTo>
                        <a:pt x="0" y="18098"/>
                        <a:pt x="18002" y="0"/>
                        <a:pt x="40100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C000"/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27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7" name="任意多边形: 形状 266">
                  <a:extLst>
                    <a:ext uri="{FF2B5EF4-FFF2-40B4-BE49-F238E27FC236}">
                      <a16:creationId xmlns:a16="http://schemas.microsoft.com/office/drawing/2014/main" id="{3EF8A867-0923-078A-C051-06E2928247BB}"/>
                    </a:ext>
                  </a:extLst>
                </p:cNvPr>
                <p:cNvSpPr/>
                <p:nvPr/>
              </p:nvSpPr>
              <p:spPr>
                <a:xfrm>
                  <a:off x="3005518" y="591788"/>
                  <a:ext cx="280130" cy="82200"/>
                </a:xfrm>
                <a:custGeom>
                  <a:avLst/>
                  <a:gdLst>
                    <a:gd name="connsiteX0" fmla="*/ 40100 w 280130"/>
                    <a:gd name="connsiteY0" fmla="*/ 82201 h 82200"/>
                    <a:gd name="connsiteX1" fmla="*/ 240030 w 280130"/>
                    <a:gd name="connsiteY1" fmla="*/ 82201 h 82200"/>
                    <a:gd name="connsiteX2" fmla="*/ 280130 w 280130"/>
                    <a:gd name="connsiteY2" fmla="*/ 42101 h 82200"/>
                    <a:gd name="connsiteX3" fmla="*/ 280130 w 280130"/>
                    <a:gd name="connsiteY3" fmla="*/ 0 h 82200"/>
                    <a:gd name="connsiteX4" fmla="*/ 0 w 280130"/>
                    <a:gd name="connsiteY4" fmla="*/ 0 h 82200"/>
                    <a:gd name="connsiteX5" fmla="*/ 0 w 280130"/>
                    <a:gd name="connsiteY5" fmla="*/ 42101 h 82200"/>
                    <a:gd name="connsiteX6" fmla="*/ 40100 w 280130"/>
                    <a:gd name="connsiteY6" fmla="*/ 82201 h 82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80130" h="82200">
                      <a:moveTo>
                        <a:pt x="40100" y="82201"/>
                      </a:moveTo>
                      <a:lnTo>
                        <a:pt x="240030" y="82201"/>
                      </a:lnTo>
                      <a:cubicBezTo>
                        <a:pt x="262128" y="82201"/>
                        <a:pt x="280130" y="64199"/>
                        <a:pt x="280130" y="42101"/>
                      </a:cubicBezTo>
                      <a:lnTo>
                        <a:pt x="280130" y="0"/>
                      </a:lnTo>
                      <a:lnTo>
                        <a:pt x="0" y="0"/>
                      </a:lnTo>
                      <a:lnTo>
                        <a:pt x="0" y="42101"/>
                      </a:lnTo>
                      <a:cubicBezTo>
                        <a:pt x="0" y="64199"/>
                        <a:pt x="18002" y="82201"/>
                        <a:pt x="40100" y="8220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C000"/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27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54" name="图形 2">
                <a:extLst>
                  <a:ext uri="{FF2B5EF4-FFF2-40B4-BE49-F238E27FC236}">
                    <a16:creationId xmlns:a16="http://schemas.microsoft.com/office/drawing/2014/main" id="{6BB7429F-6FC1-2EF2-123C-C9C7827039FA}"/>
                  </a:ext>
                </a:extLst>
              </p:cNvPr>
              <p:cNvGrpSpPr/>
              <p:nvPr/>
            </p:nvGrpSpPr>
            <p:grpSpPr>
              <a:xfrm>
                <a:off x="2801111" y="54482"/>
                <a:ext cx="686085" cy="565213"/>
                <a:chOff x="2801111" y="54482"/>
                <a:chExt cx="686085" cy="565213"/>
              </a:xfrm>
            </p:grpSpPr>
            <p:sp>
              <p:nvSpPr>
                <p:cNvPr id="262" name="任意多边形: 形状 261">
                  <a:extLst>
                    <a:ext uri="{FF2B5EF4-FFF2-40B4-BE49-F238E27FC236}">
                      <a16:creationId xmlns:a16="http://schemas.microsoft.com/office/drawing/2014/main" id="{8FCBE81B-CC2B-58FC-5B3F-384DB57BEDA5}"/>
                    </a:ext>
                  </a:extLst>
                </p:cNvPr>
                <p:cNvSpPr/>
                <p:nvPr/>
              </p:nvSpPr>
              <p:spPr>
                <a:xfrm>
                  <a:off x="2801111" y="62579"/>
                  <a:ext cx="686085" cy="548830"/>
                </a:xfrm>
                <a:custGeom>
                  <a:avLst/>
                  <a:gdLst>
                    <a:gd name="connsiteX0" fmla="*/ 274416 w 686085"/>
                    <a:gd name="connsiteY0" fmla="*/ 0 h 548830"/>
                    <a:gd name="connsiteX1" fmla="*/ 411671 w 686085"/>
                    <a:gd name="connsiteY1" fmla="*/ 0 h 548830"/>
                    <a:gd name="connsiteX2" fmla="*/ 686086 w 686085"/>
                    <a:gd name="connsiteY2" fmla="*/ 274415 h 548830"/>
                    <a:gd name="connsiteX3" fmla="*/ 686086 w 686085"/>
                    <a:gd name="connsiteY3" fmla="*/ 274415 h 548830"/>
                    <a:gd name="connsiteX4" fmla="*/ 411671 w 686085"/>
                    <a:gd name="connsiteY4" fmla="*/ 548831 h 548830"/>
                    <a:gd name="connsiteX5" fmla="*/ 274416 w 686085"/>
                    <a:gd name="connsiteY5" fmla="*/ 548831 h 548830"/>
                    <a:gd name="connsiteX6" fmla="*/ 0 w 686085"/>
                    <a:gd name="connsiteY6" fmla="*/ 274415 h 548830"/>
                    <a:gd name="connsiteX7" fmla="*/ 0 w 686085"/>
                    <a:gd name="connsiteY7" fmla="*/ 274415 h 548830"/>
                    <a:gd name="connsiteX8" fmla="*/ 274416 w 686085"/>
                    <a:gd name="connsiteY8" fmla="*/ 0 h 5488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86085" h="548830">
                      <a:moveTo>
                        <a:pt x="274416" y="0"/>
                      </a:moveTo>
                      <a:lnTo>
                        <a:pt x="411671" y="0"/>
                      </a:lnTo>
                      <a:cubicBezTo>
                        <a:pt x="562642" y="0"/>
                        <a:pt x="686086" y="123444"/>
                        <a:pt x="686086" y="274415"/>
                      </a:cubicBezTo>
                      <a:lnTo>
                        <a:pt x="686086" y="274415"/>
                      </a:lnTo>
                      <a:cubicBezTo>
                        <a:pt x="686086" y="425387"/>
                        <a:pt x="562547" y="548831"/>
                        <a:pt x="411671" y="548831"/>
                      </a:cubicBezTo>
                      <a:lnTo>
                        <a:pt x="274416" y="548831"/>
                      </a:lnTo>
                      <a:cubicBezTo>
                        <a:pt x="123444" y="548831"/>
                        <a:pt x="0" y="425291"/>
                        <a:pt x="0" y="274415"/>
                      </a:cubicBezTo>
                      <a:lnTo>
                        <a:pt x="0" y="274415"/>
                      </a:lnTo>
                      <a:cubicBezTo>
                        <a:pt x="0" y="123539"/>
                        <a:pt x="123444" y="0"/>
                        <a:pt x="274416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C00000"/>
                    </a:gs>
                    <a:gs pos="0">
                      <a:srgbClr val="FF00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3" name="任意多边形: 形状 262">
                  <a:extLst>
                    <a:ext uri="{FF2B5EF4-FFF2-40B4-BE49-F238E27FC236}">
                      <a16:creationId xmlns:a16="http://schemas.microsoft.com/office/drawing/2014/main" id="{7C361C92-D98E-E4C6-0FB4-9D1D9D10E3FD}"/>
                    </a:ext>
                  </a:extLst>
                </p:cNvPr>
                <p:cNvSpPr/>
                <p:nvPr/>
              </p:nvSpPr>
              <p:spPr>
                <a:xfrm>
                  <a:off x="2801111" y="62579"/>
                  <a:ext cx="610838" cy="471487"/>
                </a:xfrm>
                <a:custGeom>
                  <a:avLst/>
                  <a:gdLst>
                    <a:gd name="connsiteX0" fmla="*/ 274416 w 610838"/>
                    <a:gd name="connsiteY0" fmla="*/ 0 h 471487"/>
                    <a:gd name="connsiteX1" fmla="*/ 411671 w 610838"/>
                    <a:gd name="connsiteY1" fmla="*/ 0 h 471487"/>
                    <a:gd name="connsiteX2" fmla="*/ 566738 w 610838"/>
                    <a:gd name="connsiteY2" fmla="*/ 48387 h 471487"/>
                    <a:gd name="connsiteX3" fmla="*/ 610838 w 610838"/>
                    <a:gd name="connsiteY3" fmla="*/ 197072 h 471487"/>
                    <a:gd name="connsiteX4" fmla="*/ 610838 w 610838"/>
                    <a:gd name="connsiteY4" fmla="*/ 197072 h 471487"/>
                    <a:gd name="connsiteX5" fmla="*/ 336423 w 610838"/>
                    <a:gd name="connsiteY5" fmla="*/ 471488 h 471487"/>
                    <a:gd name="connsiteX6" fmla="*/ 199168 w 610838"/>
                    <a:gd name="connsiteY6" fmla="*/ 471488 h 471487"/>
                    <a:gd name="connsiteX7" fmla="*/ 44101 w 610838"/>
                    <a:gd name="connsiteY7" fmla="*/ 423101 h 471487"/>
                    <a:gd name="connsiteX8" fmla="*/ 0 w 610838"/>
                    <a:gd name="connsiteY8" fmla="*/ 274415 h 471487"/>
                    <a:gd name="connsiteX9" fmla="*/ 0 w 610838"/>
                    <a:gd name="connsiteY9" fmla="*/ 274415 h 471487"/>
                    <a:gd name="connsiteX10" fmla="*/ 274416 w 610838"/>
                    <a:gd name="connsiteY10" fmla="*/ 0 h 4714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10838" h="471487">
                      <a:moveTo>
                        <a:pt x="274416" y="0"/>
                      </a:moveTo>
                      <a:lnTo>
                        <a:pt x="411671" y="0"/>
                      </a:lnTo>
                      <a:cubicBezTo>
                        <a:pt x="469106" y="0"/>
                        <a:pt x="522542" y="17907"/>
                        <a:pt x="566738" y="48387"/>
                      </a:cubicBezTo>
                      <a:cubicBezTo>
                        <a:pt x="594646" y="91345"/>
                        <a:pt x="610838" y="142399"/>
                        <a:pt x="610838" y="197072"/>
                      </a:cubicBezTo>
                      <a:lnTo>
                        <a:pt x="610838" y="197072"/>
                      </a:lnTo>
                      <a:cubicBezTo>
                        <a:pt x="610838" y="348044"/>
                        <a:pt x="487299" y="471488"/>
                        <a:pt x="336423" y="471488"/>
                      </a:cubicBezTo>
                      <a:lnTo>
                        <a:pt x="199168" y="471488"/>
                      </a:lnTo>
                      <a:cubicBezTo>
                        <a:pt x="141732" y="471488"/>
                        <a:pt x="88297" y="453581"/>
                        <a:pt x="44101" y="423101"/>
                      </a:cubicBezTo>
                      <a:cubicBezTo>
                        <a:pt x="16193" y="380143"/>
                        <a:pt x="0" y="329089"/>
                        <a:pt x="0" y="274415"/>
                      </a:cubicBezTo>
                      <a:lnTo>
                        <a:pt x="0" y="274415"/>
                      </a:lnTo>
                      <a:cubicBezTo>
                        <a:pt x="0" y="123539"/>
                        <a:pt x="123444" y="0"/>
                        <a:pt x="274416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C00000"/>
                    </a:gs>
                    <a:gs pos="0">
                      <a:srgbClr val="FF00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4" name="任意多边形: 形状 263">
                  <a:extLst>
                    <a:ext uri="{FF2B5EF4-FFF2-40B4-BE49-F238E27FC236}">
                      <a16:creationId xmlns:a16="http://schemas.microsoft.com/office/drawing/2014/main" id="{41661D6A-6BBB-FF8A-BE33-7FEC5EAD825A}"/>
                    </a:ext>
                  </a:extLst>
                </p:cNvPr>
                <p:cNvSpPr/>
                <p:nvPr/>
              </p:nvSpPr>
              <p:spPr>
                <a:xfrm>
                  <a:off x="2894838" y="54482"/>
                  <a:ext cx="498443" cy="565213"/>
                </a:xfrm>
                <a:custGeom>
                  <a:avLst/>
                  <a:gdLst>
                    <a:gd name="connsiteX0" fmla="*/ 249269 w 498443"/>
                    <a:gd name="connsiteY0" fmla="*/ 0 h 565213"/>
                    <a:gd name="connsiteX1" fmla="*/ 424815 w 498443"/>
                    <a:gd name="connsiteY1" fmla="*/ 73152 h 565213"/>
                    <a:gd name="connsiteX2" fmla="*/ 498443 w 498443"/>
                    <a:gd name="connsiteY2" fmla="*/ 250603 h 565213"/>
                    <a:gd name="connsiteX3" fmla="*/ 498443 w 498443"/>
                    <a:gd name="connsiteY3" fmla="*/ 314611 h 565213"/>
                    <a:gd name="connsiteX4" fmla="*/ 424815 w 498443"/>
                    <a:gd name="connsiteY4" fmla="*/ 492062 h 565213"/>
                    <a:gd name="connsiteX5" fmla="*/ 249269 w 498443"/>
                    <a:gd name="connsiteY5" fmla="*/ 565214 h 565213"/>
                    <a:gd name="connsiteX6" fmla="*/ 73628 w 498443"/>
                    <a:gd name="connsiteY6" fmla="*/ 492062 h 565213"/>
                    <a:gd name="connsiteX7" fmla="*/ 0 w 498443"/>
                    <a:gd name="connsiteY7" fmla="*/ 314611 h 565213"/>
                    <a:gd name="connsiteX8" fmla="*/ 0 w 498443"/>
                    <a:gd name="connsiteY8" fmla="*/ 250603 h 565213"/>
                    <a:gd name="connsiteX9" fmla="*/ 73628 w 498443"/>
                    <a:gd name="connsiteY9" fmla="*/ 73152 h 565213"/>
                    <a:gd name="connsiteX10" fmla="*/ 249269 w 498443"/>
                    <a:gd name="connsiteY10" fmla="*/ 0 h 565213"/>
                    <a:gd name="connsiteX11" fmla="*/ 249269 w 498443"/>
                    <a:gd name="connsiteY11" fmla="*/ 0 h 565213"/>
                    <a:gd name="connsiteX12" fmla="*/ 416147 w 498443"/>
                    <a:gd name="connsiteY12" fmla="*/ 85535 h 565213"/>
                    <a:gd name="connsiteX13" fmla="*/ 249269 w 498443"/>
                    <a:gd name="connsiteY13" fmla="*/ 16193 h 565213"/>
                    <a:gd name="connsiteX14" fmla="*/ 82391 w 498443"/>
                    <a:gd name="connsiteY14" fmla="*/ 85535 h 565213"/>
                    <a:gd name="connsiteX15" fmla="*/ 13621 w 498443"/>
                    <a:gd name="connsiteY15" fmla="*/ 250508 h 565213"/>
                    <a:gd name="connsiteX16" fmla="*/ 13621 w 498443"/>
                    <a:gd name="connsiteY16" fmla="*/ 314516 h 565213"/>
                    <a:gd name="connsiteX17" fmla="*/ 82391 w 498443"/>
                    <a:gd name="connsiteY17" fmla="*/ 479489 h 565213"/>
                    <a:gd name="connsiteX18" fmla="*/ 249269 w 498443"/>
                    <a:gd name="connsiteY18" fmla="*/ 548831 h 565213"/>
                    <a:gd name="connsiteX19" fmla="*/ 416147 w 498443"/>
                    <a:gd name="connsiteY19" fmla="*/ 479489 h 565213"/>
                    <a:gd name="connsiteX20" fmla="*/ 484918 w 498443"/>
                    <a:gd name="connsiteY20" fmla="*/ 314516 h 565213"/>
                    <a:gd name="connsiteX21" fmla="*/ 484918 w 498443"/>
                    <a:gd name="connsiteY21" fmla="*/ 250508 h 565213"/>
                    <a:gd name="connsiteX22" fmla="*/ 416147 w 498443"/>
                    <a:gd name="connsiteY22" fmla="*/ 85535 h 5652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98443" h="565213">
                      <a:moveTo>
                        <a:pt x="249269" y="0"/>
                      </a:moveTo>
                      <a:cubicBezTo>
                        <a:pt x="317563" y="0"/>
                        <a:pt x="379762" y="28004"/>
                        <a:pt x="424815" y="73152"/>
                      </a:cubicBezTo>
                      <a:cubicBezTo>
                        <a:pt x="470249" y="118586"/>
                        <a:pt x="498443" y="181451"/>
                        <a:pt x="498443" y="250603"/>
                      </a:cubicBezTo>
                      <a:lnTo>
                        <a:pt x="498443" y="314611"/>
                      </a:lnTo>
                      <a:cubicBezTo>
                        <a:pt x="498443" y="383762"/>
                        <a:pt x="470249" y="446627"/>
                        <a:pt x="424815" y="492062"/>
                      </a:cubicBezTo>
                      <a:cubicBezTo>
                        <a:pt x="379666" y="537210"/>
                        <a:pt x="317563" y="565214"/>
                        <a:pt x="249269" y="565214"/>
                      </a:cubicBezTo>
                      <a:cubicBezTo>
                        <a:pt x="180975" y="565214"/>
                        <a:pt x="118777" y="537210"/>
                        <a:pt x="73628" y="492062"/>
                      </a:cubicBezTo>
                      <a:cubicBezTo>
                        <a:pt x="28194" y="446627"/>
                        <a:pt x="0" y="383762"/>
                        <a:pt x="0" y="314611"/>
                      </a:cubicBezTo>
                      <a:lnTo>
                        <a:pt x="0" y="250603"/>
                      </a:lnTo>
                      <a:cubicBezTo>
                        <a:pt x="0" y="181451"/>
                        <a:pt x="28194" y="118586"/>
                        <a:pt x="73628" y="73152"/>
                      </a:cubicBezTo>
                      <a:cubicBezTo>
                        <a:pt x="118777" y="28004"/>
                        <a:pt x="180975" y="0"/>
                        <a:pt x="249269" y="0"/>
                      </a:cubicBezTo>
                      <a:lnTo>
                        <a:pt x="249269" y="0"/>
                      </a:lnTo>
                      <a:close/>
                      <a:moveTo>
                        <a:pt x="416147" y="85535"/>
                      </a:moveTo>
                      <a:cubicBezTo>
                        <a:pt x="373380" y="42767"/>
                        <a:pt x="314325" y="16193"/>
                        <a:pt x="249269" y="16193"/>
                      </a:cubicBezTo>
                      <a:cubicBezTo>
                        <a:pt x="184213" y="16193"/>
                        <a:pt x="125158" y="42767"/>
                        <a:pt x="82391" y="85535"/>
                      </a:cubicBezTo>
                      <a:cubicBezTo>
                        <a:pt x="40005" y="128016"/>
                        <a:pt x="13621" y="186404"/>
                        <a:pt x="13621" y="250508"/>
                      </a:cubicBezTo>
                      <a:lnTo>
                        <a:pt x="13621" y="314516"/>
                      </a:lnTo>
                      <a:cubicBezTo>
                        <a:pt x="13621" y="378714"/>
                        <a:pt x="39909" y="437102"/>
                        <a:pt x="82391" y="479489"/>
                      </a:cubicBezTo>
                      <a:cubicBezTo>
                        <a:pt x="125158" y="522256"/>
                        <a:pt x="184213" y="548831"/>
                        <a:pt x="249269" y="548831"/>
                      </a:cubicBezTo>
                      <a:cubicBezTo>
                        <a:pt x="314325" y="548831"/>
                        <a:pt x="373380" y="522256"/>
                        <a:pt x="416147" y="479489"/>
                      </a:cubicBezTo>
                      <a:cubicBezTo>
                        <a:pt x="458533" y="437007"/>
                        <a:pt x="484918" y="378619"/>
                        <a:pt x="484918" y="314516"/>
                      </a:cubicBezTo>
                      <a:lnTo>
                        <a:pt x="484918" y="250508"/>
                      </a:lnTo>
                      <a:cubicBezTo>
                        <a:pt x="484918" y="186404"/>
                        <a:pt x="458533" y="127921"/>
                        <a:pt x="416147" y="8553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FFC000"/>
                    </a:gs>
                    <a:gs pos="0">
                      <a:srgbClr val="FF0000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5" name="任意多边形: 形状 264">
                  <a:extLst>
                    <a:ext uri="{FF2B5EF4-FFF2-40B4-BE49-F238E27FC236}">
                      <a16:creationId xmlns:a16="http://schemas.microsoft.com/office/drawing/2014/main" id="{8D29DD58-395F-5E49-DD6A-DFB73C93A3A6}"/>
                    </a:ext>
                  </a:extLst>
                </p:cNvPr>
                <p:cNvSpPr/>
                <p:nvPr/>
              </p:nvSpPr>
              <p:spPr>
                <a:xfrm>
                  <a:off x="3042284" y="57721"/>
                  <a:ext cx="203644" cy="558736"/>
                </a:xfrm>
                <a:custGeom>
                  <a:avLst/>
                  <a:gdLst>
                    <a:gd name="connsiteX0" fmla="*/ 101822 w 203644"/>
                    <a:gd name="connsiteY0" fmla="*/ 0 h 558736"/>
                    <a:gd name="connsiteX1" fmla="*/ 175260 w 203644"/>
                    <a:gd name="connsiteY1" fmla="*/ 84487 h 558736"/>
                    <a:gd name="connsiteX2" fmla="*/ 203645 w 203644"/>
                    <a:gd name="connsiteY2" fmla="*/ 279368 h 558736"/>
                    <a:gd name="connsiteX3" fmla="*/ 175260 w 203644"/>
                    <a:gd name="connsiteY3" fmla="*/ 474250 h 558736"/>
                    <a:gd name="connsiteX4" fmla="*/ 101822 w 203644"/>
                    <a:gd name="connsiteY4" fmla="*/ 558737 h 558736"/>
                    <a:gd name="connsiteX5" fmla="*/ 28385 w 203644"/>
                    <a:gd name="connsiteY5" fmla="*/ 474250 h 558736"/>
                    <a:gd name="connsiteX6" fmla="*/ 0 w 203644"/>
                    <a:gd name="connsiteY6" fmla="*/ 279368 h 558736"/>
                    <a:gd name="connsiteX7" fmla="*/ 28385 w 203644"/>
                    <a:gd name="connsiteY7" fmla="*/ 84487 h 558736"/>
                    <a:gd name="connsiteX8" fmla="*/ 101822 w 203644"/>
                    <a:gd name="connsiteY8" fmla="*/ 0 h 558736"/>
                    <a:gd name="connsiteX9" fmla="*/ 101822 w 203644"/>
                    <a:gd name="connsiteY9" fmla="*/ 0 h 558736"/>
                    <a:gd name="connsiteX10" fmla="*/ 162782 w 203644"/>
                    <a:gd name="connsiteY10" fmla="*/ 90583 h 558736"/>
                    <a:gd name="connsiteX11" fmla="*/ 101822 w 203644"/>
                    <a:gd name="connsiteY11" fmla="*/ 16097 h 558736"/>
                    <a:gd name="connsiteX12" fmla="*/ 40862 w 203644"/>
                    <a:gd name="connsiteY12" fmla="*/ 90583 h 558736"/>
                    <a:gd name="connsiteX13" fmla="*/ 13526 w 203644"/>
                    <a:gd name="connsiteY13" fmla="*/ 279273 h 558736"/>
                    <a:gd name="connsiteX14" fmla="*/ 40862 w 203644"/>
                    <a:gd name="connsiteY14" fmla="*/ 467963 h 558736"/>
                    <a:gd name="connsiteX15" fmla="*/ 101822 w 203644"/>
                    <a:gd name="connsiteY15" fmla="*/ 542449 h 558736"/>
                    <a:gd name="connsiteX16" fmla="*/ 162782 w 203644"/>
                    <a:gd name="connsiteY16" fmla="*/ 467963 h 558736"/>
                    <a:gd name="connsiteX17" fmla="*/ 190119 w 203644"/>
                    <a:gd name="connsiteY17" fmla="*/ 279273 h 558736"/>
                    <a:gd name="connsiteX18" fmla="*/ 162782 w 203644"/>
                    <a:gd name="connsiteY18" fmla="*/ 90583 h 558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03644" h="558736">
                      <a:moveTo>
                        <a:pt x="101822" y="0"/>
                      </a:moveTo>
                      <a:cubicBezTo>
                        <a:pt x="131064" y="0"/>
                        <a:pt x="157067" y="32290"/>
                        <a:pt x="175260" y="84487"/>
                      </a:cubicBezTo>
                      <a:cubicBezTo>
                        <a:pt x="192786" y="134493"/>
                        <a:pt x="203645" y="203454"/>
                        <a:pt x="203645" y="279368"/>
                      </a:cubicBezTo>
                      <a:cubicBezTo>
                        <a:pt x="203645" y="355283"/>
                        <a:pt x="192786" y="424244"/>
                        <a:pt x="175260" y="474250"/>
                      </a:cubicBezTo>
                      <a:cubicBezTo>
                        <a:pt x="156972" y="526447"/>
                        <a:pt x="131064" y="558737"/>
                        <a:pt x="101822" y="558737"/>
                      </a:cubicBezTo>
                      <a:cubicBezTo>
                        <a:pt x="72580" y="558737"/>
                        <a:pt x="46672" y="526447"/>
                        <a:pt x="28385" y="474250"/>
                      </a:cubicBezTo>
                      <a:cubicBezTo>
                        <a:pt x="10859" y="424244"/>
                        <a:pt x="0" y="355283"/>
                        <a:pt x="0" y="279368"/>
                      </a:cubicBezTo>
                      <a:cubicBezTo>
                        <a:pt x="0" y="203454"/>
                        <a:pt x="10859" y="134493"/>
                        <a:pt x="28385" y="84487"/>
                      </a:cubicBezTo>
                      <a:cubicBezTo>
                        <a:pt x="46672" y="32290"/>
                        <a:pt x="72580" y="0"/>
                        <a:pt x="101822" y="0"/>
                      </a:cubicBezTo>
                      <a:lnTo>
                        <a:pt x="101822" y="0"/>
                      </a:lnTo>
                      <a:close/>
                      <a:moveTo>
                        <a:pt x="162782" y="90583"/>
                      </a:moveTo>
                      <a:cubicBezTo>
                        <a:pt x="146685" y="44577"/>
                        <a:pt x="125063" y="16097"/>
                        <a:pt x="101822" y="16097"/>
                      </a:cubicBezTo>
                      <a:cubicBezTo>
                        <a:pt x="78581" y="16097"/>
                        <a:pt x="56960" y="44577"/>
                        <a:pt x="40862" y="90583"/>
                      </a:cubicBezTo>
                      <a:cubicBezTo>
                        <a:pt x="24003" y="138684"/>
                        <a:pt x="13526" y="205454"/>
                        <a:pt x="13526" y="279273"/>
                      </a:cubicBezTo>
                      <a:cubicBezTo>
                        <a:pt x="13526" y="353092"/>
                        <a:pt x="24003" y="419767"/>
                        <a:pt x="40862" y="467963"/>
                      </a:cubicBezTo>
                      <a:cubicBezTo>
                        <a:pt x="56960" y="513969"/>
                        <a:pt x="78581" y="542449"/>
                        <a:pt x="101822" y="542449"/>
                      </a:cubicBezTo>
                      <a:cubicBezTo>
                        <a:pt x="125063" y="542449"/>
                        <a:pt x="146685" y="513969"/>
                        <a:pt x="162782" y="467963"/>
                      </a:cubicBezTo>
                      <a:cubicBezTo>
                        <a:pt x="179642" y="419862"/>
                        <a:pt x="190119" y="353092"/>
                        <a:pt x="190119" y="279273"/>
                      </a:cubicBezTo>
                      <a:cubicBezTo>
                        <a:pt x="190119" y="205454"/>
                        <a:pt x="179642" y="138779"/>
                        <a:pt x="162782" y="9058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FFC000"/>
                    </a:gs>
                    <a:gs pos="0">
                      <a:srgbClr val="FF0000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55" name="任意多边形: 形状 254">
                <a:extLst>
                  <a:ext uri="{FF2B5EF4-FFF2-40B4-BE49-F238E27FC236}">
                    <a16:creationId xmlns:a16="http://schemas.microsoft.com/office/drawing/2014/main" id="{6C68F172-8668-6702-857C-B5C45EB64D7C}"/>
                  </a:ext>
                </a:extLst>
              </p:cNvPr>
              <p:cNvSpPr/>
              <p:nvPr/>
            </p:nvSpPr>
            <p:spPr>
              <a:xfrm>
                <a:off x="3005518" y="714756"/>
                <a:ext cx="280130" cy="82200"/>
              </a:xfrm>
              <a:custGeom>
                <a:avLst/>
                <a:gdLst>
                  <a:gd name="connsiteX0" fmla="*/ 40100 w 280130"/>
                  <a:gd name="connsiteY0" fmla="*/ 0 h 82200"/>
                  <a:gd name="connsiteX1" fmla="*/ 240030 w 280130"/>
                  <a:gd name="connsiteY1" fmla="*/ 0 h 82200"/>
                  <a:gd name="connsiteX2" fmla="*/ 280130 w 280130"/>
                  <a:gd name="connsiteY2" fmla="*/ 40100 h 82200"/>
                  <a:gd name="connsiteX3" fmla="*/ 280130 w 280130"/>
                  <a:gd name="connsiteY3" fmla="*/ 82201 h 82200"/>
                  <a:gd name="connsiteX4" fmla="*/ 0 w 280130"/>
                  <a:gd name="connsiteY4" fmla="*/ 82201 h 82200"/>
                  <a:gd name="connsiteX5" fmla="*/ 0 w 280130"/>
                  <a:gd name="connsiteY5" fmla="*/ 40100 h 82200"/>
                  <a:gd name="connsiteX6" fmla="*/ 40100 w 280130"/>
                  <a:gd name="connsiteY6" fmla="*/ 0 h 82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0130" h="82200">
                    <a:moveTo>
                      <a:pt x="40100" y="0"/>
                    </a:moveTo>
                    <a:lnTo>
                      <a:pt x="240030" y="0"/>
                    </a:lnTo>
                    <a:cubicBezTo>
                      <a:pt x="262128" y="0"/>
                      <a:pt x="280130" y="18002"/>
                      <a:pt x="280130" y="40100"/>
                    </a:cubicBezTo>
                    <a:lnTo>
                      <a:pt x="280130" y="82201"/>
                    </a:lnTo>
                    <a:lnTo>
                      <a:pt x="0" y="82201"/>
                    </a:lnTo>
                    <a:lnTo>
                      <a:pt x="0" y="40100"/>
                    </a:lnTo>
                    <a:cubicBezTo>
                      <a:pt x="0" y="18002"/>
                      <a:pt x="18002" y="0"/>
                      <a:pt x="4010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000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6" name="任意多边形: 形状 255">
                <a:extLst>
                  <a:ext uri="{FF2B5EF4-FFF2-40B4-BE49-F238E27FC236}">
                    <a16:creationId xmlns:a16="http://schemas.microsoft.com/office/drawing/2014/main" id="{DCBF0F0E-A37F-A364-E738-4E1856785145}"/>
                  </a:ext>
                </a:extLst>
              </p:cNvPr>
              <p:cNvSpPr/>
              <p:nvPr/>
            </p:nvSpPr>
            <p:spPr>
              <a:xfrm>
                <a:off x="3005518" y="1302353"/>
                <a:ext cx="280130" cy="82200"/>
              </a:xfrm>
              <a:custGeom>
                <a:avLst/>
                <a:gdLst>
                  <a:gd name="connsiteX0" fmla="*/ 40100 w 280130"/>
                  <a:gd name="connsiteY0" fmla="*/ 82201 h 82200"/>
                  <a:gd name="connsiteX1" fmla="*/ 240030 w 280130"/>
                  <a:gd name="connsiteY1" fmla="*/ 82201 h 82200"/>
                  <a:gd name="connsiteX2" fmla="*/ 280130 w 280130"/>
                  <a:gd name="connsiteY2" fmla="*/ 42100 h 82200"/>
                  <a:gd name="connsiteX3" fmla="*/ 280130 w 280130"/>
                  <a:gd name="connsiteY3" fmla="*/ 0 h 82200"/>
                  <a:gd name="connsiteX4" fmla="*/ 0 w 280130"/>
                  <a:gd name="connsiteY4" fmla="*/ 0 h 82200"/>
                  <a:gd name="connsiteX5" fmla="*/ 0 w 280130"/>
                  <a:gd name="connsiteY5" fmla="*/ 42100 h 82200"/>
                  <a:gd name="connsiteX6" fmla="*/ 40100 w 280130"/>
                  <a:gd name="connsiteY6" fmla="*/ 82201 h 82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0130" h="82200">
                    <a:moveTo>
                      <a:pt x="40100" y="82201"/>
                    </a:moveTo>
                    <a:lnTo>
                      <a:pt x="240030" y="82201"/>
                    </a:lnTo>
                    <a:cubicBezTo>
                      <a:pt x="262128" y="82201"/>
                      <a:pt x="280130" y="64103"/>
                      <a:pt x="280130" y="42100"/>
                    </a:cubicBezTo>
                    <a:lnTo>
                      <a:pt x="280130" y="0"/>
                    </a:lnTo>
                    <a:lnTo>
                      <a:pt x="0" y="0"/>
                    </a:lnTo>
                    <a:lnTo>
                      <a:pt x="0" y="42100"/>
                    </a:lnTo>
                    <a:cubicBezTo>
                      <a:pt x="0" y="64103"/>
                      <a:pt x="18002" y="82201"/>
                      <a:pt x="40100" y="8220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000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57" name="图形 2">
                <a:extLst>
                  <a:ext uri="{FF2B5EF4-FFF2-40B4-BE49-F238E27FC236}">
                    <a16:creationId xmlns:a16="http://schemas.microsoft.com/office/drawing/2014/main" id="{234F4289-3431-8B2D-44AE-1DE93C045DA3}"/>
                  </a:ext>
                </a:extLst>
              </p:cNvPr>
              <p:cNvGrpSpPr/>
              <p:nvPr/>
            </p:nvGrpSpPr>
            <p:grpSpPr>
              <a:xfrm>
                <a:off x="2801111" y="773715"/>
                <a:ext cx="686085" cy="565213"/>
                <a:chOff x="2801111" y="773715"/>
                <a:chExt cx="686085" cy="565213"/>
              </a:xfrm>
            </p:grpSpPr>
            <p:sp>
              <p:nvSpPr>
                <p:cNvPr id="258" name="任意多边形: 形状 257">
                  <a:extLst>
                    <a:ext uri="{FF2B5EF4-FFF2-40B4-BE49-F238E27FC236}">
                      <a16:creationId xmlns:a16="http://schemas.microsoft.com/office/drawing/2014/main" id="{EA539A0D-428B-F63E-2AA4-F3C4B06E68BA}"/>
                    </a:ext>
                  </a:extLst>
                </p:cNvPr>
                <p:cNvSpPr/>
                <p:nvPr/>
              </p:nvSpPr>
              <p:spPr>
                <a:xfrm>
                  <a:off x="2801111" y="781812"/>
                  <a:ext cx="686085" cy="548830"/>
                </a:xfrm>
                <a:custGeom>
                  <a:avLst/>
                  <a:gdLst>
                    <a:gd name="connsiteX0" fmla="*/ 274416 w 686085"/>
                    <a:gd name="connsiteY0" fmla="*/ 0 h 548830"/>
                    <a:gd name="connsiteX1" fmla="*/ 411671 w 686085"/>
                    <a:gd name="connsiteY1" fmla="*/ 0 h 548830"/>
                    <a:gd name="connsiteX2" fmla="*/ 686086 w 686085"/>
                    <a:gd name="connsiteY2" fmla="*/ 274415 h 548830"/>
                    <a:gd name="connsiteX3" fmla="*/ 686086 w 686085"/>
                    <a:gd name="connsiteY3" fmla="*/ 274415 h 548830"/>
                    <a:gd name="connsiteX4" fmla="*/ 411671 w 686085"/>
                    <a:gd name="connsiteY4" fmla="*/ 548830 h 548830"/>
                    <a:gd name="connsiteX5" fmla="*/ 274416 w 686085"/>
                    <a:gd name="connsiteY5" fmla="*/ 548830 h 548830"/>
                    <a:gd name="connsiteX6" fmla="*/ 0 w 686085"/>
                    <a:gd name="connsiteY6" fmla="*/ 274415 h 548830"/>
                    <a:gd name="connsiteX7" fmla="*/ 0 w 686085"/>
                    <a:gd name="connsiteY7" fmla="*/ 274415 h 548830"/>
                    <a:gd name="connsiteX8" fmla="*/ 274416 w 686085"/>
                    <a:gd name="connsiteY8" fmla="*/ 0 h 5488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86085" h="548830">
                      <a:moveTo>
                        <a:pt x="274416" y="0"/>
                      </a:moveTo>
                      <a:lnTo>
                        <a:pt x="411671" y="0"/>
                      </a:lnTo>
                      <a:cubicBezTo>
                        <a:pt x="562642" y="0"/>
                        <a:pt x="686086" y="123539"/>
                        <a:pt x="686086" y="274415"/>
                      </a:cubicBezTo>
                      <a:lnTo>
                        <a:pt x="686086" y="274415"/>
                      </a:lnTo>
                      <a:cubicBezTo>
                        <a:pt x="686086" y="425386"/>
                        <a:pt x="562547" y="548830"/>
                        <a:pt x="411671" y="548830"/>
                      </a:cubicBezTo>
                      <a:lnTo>
                        <a:pt x="274416" y="548830"/>
                      </a:lnTo>
                      <a:cubicBezTo>
                        <a:pt x="123444" y="548830"/>
                        <a:pt x="0" y="425291"/>
                        <a:pt x="0" y="274415"/>
                      </a:cubicBezTo>
                      <a:lnTo>
                        <a:pt x="0" y="274415"/>
                      </a:lnTo>
                      <a:cubicBezTo>
                        <a:pt x="0" y="123539"/>
                        <a:pt x="123444" y="0"/>
                        <a:pt x="274416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C00000"/>
                    </a:gs>
                    <a:gs pos="0">
                      <a:srgbClr val="FF00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9" name="任意多边形: 形状 258">
                  <a:extLst>
                    <a:ext uri="{FF2B5EF4-FFF2-40B4-BE49-F238E27FC236}">
                      <a16:creationId xmlns:a16="http://schemas.microsoft.com/office/drawing/2014/main" id="{37F9A1AE-A58E-B03C-57FE-0DB2F178EADD}"/>
                    </a:ext>
                  </a:extLst>
                </p:cNvPr>
                <p:cNvSpPr/>
                <p:nvPr/>
              </p:nvSpPr>
              <p:spPr>
                <a:xfrm>
                  <a:off x="2801111" y="781812"/>
                  <a:ext cx="610838" cy="471487"/>
                </a:xfrm>
                <a:custGeom>
                  <a:avLst/>
                  <a:gdLst>
                    <a:gd name="connsiteX0" fmla="*/ 274416 w 610838"/>
                    <a:gd name="connsiteY0" fmla="*/ 0 h 471487"/>
                    <a:gd name="connsiteX1" fmla="*/ 411671 w 610838"/>
                    <a:gd name="connsiteY1" fmla="*/ 0 h 471487"/>
                    <a:gd name="connsiteX2" fmla="*/ 566738 w 610838"/>
                    <a:gd name="connsiteY2" fmla="*/ 48387 h 471487"/>
                    <a:gd name="connsiteX3" fmla="*/ 610838 w 610838"/>
                    <a:gd name="connsiteY3" fmla="*/ 197072 h 471487"/>
                    <a:gd name="connsiteX4" fmla="*/ 610838 w 610838"/>
                    <a:gd name="connsiteY4" fmla="*/ 197072 h 471487"/>
                    <a:gd name="connsiteX5" fmla="*/ 336423 w 610838"/>
                    <a:gd name="connsiteY5" fmla="*/ 471488 h 471487"/>
                    <a:gd name="connsiteX6" fmla="*/ 199168 w 610838"/>
                    <a:gd name="connsiteY6" fmla="*/ 471488 h 471487"/>
                    <a:gd name="connsiteX7" fmla="*/ 44101 w 610838"/>
                    <a:gd name="connsiteY7" fmla="*/ 423100 h 471487"/>
                    <a:gd name="connsiteX8" fmla="*/ 0 w 610838"/>
                    <a:gd name="connsiteY8" fmla="*/ 274320 h 471487"/>
                    <a:gd name="connsiteX9" fmla="*/ 0 w 610838"/>
                    <a:gd name="connsiteY9" fmla="*/ 274320 h 471487"/>
                    <a:gd name="connsiteX10" fmla="*/ 274416 w 610838"/>
                    <a:gd name="connsiteY10" fmla="*/ 0 h 4714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10838" h="471487">
                      <a:moveTo>
                        <a:pt x="274416" y="0"/>
                      </a:moveTo>
                      <a:lnTo>
                        <a:pt x="411671" y="0"/>
                      </a:lnTo>
                      <a:cubicBezTo>
                        <a:pt x="469106" y="0"/>
                        <a:pt x="522542" y="17907"/>
                        <a:pt x="566738" y="48387"/>
                      </a:cubicBezTo>
                      <a:cubicBezTo>
                        <a:pt x="594646" y="91345"/>
                        <a:pt x="610838" y="142399"/>
                        <a:pt x="610838" y="197072"/>
                      </a:cubicBezTo>
                      <a:lnTo>
                        <a:pt x="610838" y="197072"/>
                      </a:lnTo>
                      <a:cubicBezTo>
                        <a:pt x="610838" y="348044"/>
                        <a:pt x="487299" y="471488"/>
                        <a:pt x="336423" y="471488"/>
                      </a:cubicBezTo>
                      <a:lnTo>
                        <a:pt x="199168" y="471488"/>
                      </a:lnTo>
                      <a:cubicBezTo>
                        <a:pt x="141732" y="471488"/>
                        <a:pt x="88297" y="453580"/>
                        <a:pt x="44101" y="423100"/>
                      </a:cubicBezTo>
                      <a:cubicBezTo>
                        <a:pt x="16193" y="380143"/>
                        <a:pt x="0" y="329089"/>
                        <a:pt x="0" y="274320"/>
                      </a:cubicBezTo>
                      <a:lnTo>
                        <a:pt x="0" y="274320"/>
                      </a:lnTo>
                      <a:cubicBezTo>
                        <a:pt x="0" y="123539"/>
                        <a:pt x="123444" y="0"/>
                        <a:pt x="274416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C00000"/>
                    </a:gs>
                    <a:gs pos="0">
                      <a:srgbClr val="FF00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0" name="任意多边形: 形状 259">
                  <a:extLst>
                    <a:ext uri="{FF2B5EF4-FFF2-40B4-BE49-F238E27FC236}">
                      <a16:creationId xmlns:a16="http://schemas.microsoft.com/office/drawing/2014/main" id="{663AA025-EF32-4733-13B0-721EBD496FC5}"/>
                    </a:ext>
                  </a:extLst>
                </p:cNvPr>
                <p:cNvSpPr/>
                <p:nvPr/>
              </p:nvSpPr>
              <p:spPr>
                <a:xfrm>
                  <a:off x="2894838" y="773715"/>
                  <a:ext cx="498443" cy="565213"/>
                </a:xfrm>
                <a:custGeom>
                  <a:avLst/>
                  <a:gdLst>
                    <a:gd name="connsiteX0" fmla="*/ 249269 w 498443"/>
                    <a:gd name="connsiteY0" fmla="*/ 0 h 565213"/>
                    <a:gd name="connsiteX1" fmla="*/ 424815 w 498443"/>
                    <a:gd name="connsiteY1" fmla="*/ 73152 h 565213"/>
                    <a:gd name="connsiteX2" fmla="*/ 498443 w 498443"/>
                    <a:gd name="connsiteY2" fmla="*/ 250603 h 565213"/>
                    <a:gd name="connsiteX3" fmla="*/ 498443 w 498443"/>
                    <a:gd name="connsiteY3" fmla="*/ 314611 h 565213"/>
                    <a:gd name="connsiteX4" fmla="*/ 424815 w 498443"/>
                    <a:gd name="connsiteY4" fmla="*/ 492061 h 565213"/>
                    <a:gd name="connsiteX5" fmla="*/ 249269 w 498443"/>
                    <a:gd name="connsiteY5" fmla="*/ 565214 h 565213"/>
                    <a:gd name="connsiteX6" fmla="*/ 73628 w 498443"/>
                    <a:gd name="connsiteY6" fmla="*/ 492061 h 565213"/>
                    <a:gd name="connsiteX7" fmla="*/ 0 w 498443"/>
                    <a:gd name="connsiteY7" fmla="*/ 314611 h 565213"/>
                    <a:gd name="connsiteX8" fmla="*/ 0 w 498443"/>
                    <a:gd name="connsiteY8" fmla="*/ 250603 h 565213"/>
                    <a:gd name="connsiteX9" fmla="*/ 73628 w 498443"/>
                    <a:gd name="connsiteY9" fmla="*/ 73152 h 565213"/>
                    <a:gd name="connsiteX10" fmla="*/ 249269 w 498443"/>
                    <a:gd name="connsiteY10" fmla="*/ 0 h 565213"/>
                    <a:gd name="connsiteX11" fmla="*/ 249269 w 498443"/>
                    <a:gd name="connsiteY11" fmla="*/ 0 h 565213"/>
                    <a:gd name="connsiteX12" fmla="*/ 416147 w 498443"/>
                    <a:gd name="connsiteY12" fmla="*/ 85534 h 565213"/>
                    <a:gd name="connsiteX13" fmla="*/ 249269 w 498443"/>
                    <a:gd name="connsiteY13" fmla="*/ 16192 h 565213"/>
                    <a:gd name="connsiteX14" fmla="*/ 82391 w 498443"/>
                    <a:gd name="connsiteY14" fmla="*/ 85534 h 565213"/>
                    <a:gd name="connsiteX15" fmla="*/ 13621 w 498443"/>
                    <a:gd name="connsiteY15" fmla="*/ 250507 h 565213"/>
                    <a:gd name="connsiteX16" fmla="*/ 13621 w 498443"/>
                    <a:gd name="connsiteY16" fmla="*/ 314515 h 565213"/>
                    <a:gd name="connsiteX17" fmla="*/ 82391 w 498443"/>
                    <a:gd name="connsiteY17" fmla="*/ 479489 h 565213"/>
                    <a:gd name="connsiteX18" fmla="*/ 249269 w 498443"/>
                    <a:gd name="connsiteY18" fmla="*/ 548831 h 565213"/>
                    <a:gd name="connsiteX19" fmla="*/ 416147 w 498443"/>
                    <a:gd name="connsiteY19" fmla="*/ 479489 h 565213"/>
                    <a:gd name="connsiteX20" fmla="*/ 484918 w 498443"/>
                    <a:gd name="connsiteY20" fmla="*/ 314515 h 565213"/>
                    <a:gd name="connsiteX21" fmla="*/ 484918 w 498443"/>
                    <a:gd name="connsiteY21" fmla="*/ 250507 h 565213"/>
                    <a:gd name="connsiteX22" fmla="*/ 416147 w 498443"/>
                    <a:gd name="connsiteY22" fmla="*/ 85534 h 5652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98443" h="565213">
                      <a:moveTo>
                        <a:pt x="249269" y="0"/>
                      </a:moveTo>
                      <a:cubicBezTo>
                        <a:pt x="317563" y="0"/>
                        <a:pt x="379762" y="28003"/>
                        <a:pt x="424815" y="73152"/>
                      </a:cubicBezTo>
                      <a:cubicBezTo>
                        <a:pt x="470249" y="118586"/>
                        <a:pt x="498443" y="181451"/>
                        <a:pt x="498443" y="250603"/>
                      </a:cubicBezTo>
                      <a:lnTo>
                        <a:pt x="498443" y="314611"/>
                      </a:lnTo>
                      <a:cubicBezTo>
                        <a:pt x="498443" y="383762"/>
                        <a:pt x="470249" y="446627"/>
                        <a:pt x="424815" y="492061"/>
                      </a:cubicBezTo>
                      <a:cubicBezTo>
                        <a:pt x="379666" y="537210"/>
                        <a:pt x="317563" y="565214"/>
                        <a:pt x="249269" y="565214"/>
                      </a:cubicBezTo>
                      <a:cubicBezTo>
                        <a:pt x="180975" y="565214"/>
                        <a:pt x="118777" y="537210"/>
                        <a:pt x="73628" y="492061"/>
                      </a:cubicBezTo>
                      <a:cubicBezTo>
                        <a:pt x="28194" y="446627"/>
                        <a:pt x="0" y="383762"/>
                        <a:pt x="0" y="314611"/>
                      </a:cubicBezTo>
                      <a:lnTo>
                        <a:pt x="0" y="250603"/>
                      </a:lnTo>
                      <a:cubicBezTo>
                        <a:pt x="0" y="181451"/>
                        <a:pt x="28194" y="118586"/>
                        <a:pt x="73628" y="73152"/>
                      </a:cubicBezTo>
                      <a:cubicBezTo>
                        <a:pt x="118777" y="28003"/>
                        <a:pt x="180975" y="0"/>
                        <a:pt x="249269" y="0"/>
                      </a:cubicBezTo>
                      <a:lnTo>
                        <a:pt x="249269" y="0"/>
                      </a:lnTo>
                      <a:close/>
                      <a:moveTo>
                        <a:pt x="416147" y="85534"/>
                      </a:moveTo>
                      <a:cubicBezTo>
                        <a:pt x="373380" y="42767"/>
                        <a:pt x="314325" y="16192"/>
                        <a:pt x="249269" y="16192"/>
                      </a:cubicBezTo>
                      <a:cubicBezTo>
                        <a:pt x="184213" y="16192"/>
                        <a:pt x="125158" y="42767"/>
                        <a:pt x="82391" y="85534"/>
                      </a:cubicBezTo>
                      <a:cubicBezTo>
                        <a:pt x="40005" y="127921"/>
                        <a:pt x="13621" y="186404"/>
                        <a:pt x="13621" y="250507"/>
                      </a:cubicBezTo>
                      <a:lnTo>
                        <a:pt x="13621" y="314515"/>
                      </a:lnTo>
                      <a:cubicBezTo>
                        <a:pt x="13621" y="378714"/>
                        <a:pt x="39909" y="437102"/>
                        <a:pt x="82391" y="479489"/>
                      </a:cubicBezTo>
                      <a:cubicBezTo>
                        <a:pt x="125158" y="522256"/>
                        <a:pt x="184213" y="548831"/>
                        <a:pt x="249269" y="548831"/>
                      </a:cubicBezTo>
                      <a:cubicBezTo>
                        <a:pt x="314325" y="548831"/>
                        <a:pt x="373380" y="522256"/>
                        <a:pt x="416147" y="479489"/>
                      </a:cubicBezTo>
                      <a:cubicBezTo>
                        <a:pt x="458533" y="437102"/>
                        <a:pt x="484918" y="378619"/>
                        <a:pt x="484918" y="314515"/>
                      </a:cubicBezTo>
                      <a:lnTo>
                        <a:pt x="484918" y="250507"/>
                      </a:lnTo>
                      <a:cubicBezTo>
                        <a:pt x="484918" y="186404"/>
                        <a:pt x="458533" y="128016"/>
                        <a:pt x="416147" y="85534"/>
                      </a:cubicBezTo>
                      <a:close/>
                    </a:path>
                  </a:pathLst>
                </a:custGeom>
                <a:gradFill>
                  <a:gsLst>
                    <a:gs pos="100000">
                      <a:srgbClr val="FFC000"/>
                    </a:gs>
                    <a:gs pos="0">
                      <a:srgbClr val="FF0000"/>
                    </a:gs>
                  </a:gsLst>
                  <a:lin ang="27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1" name="任意多边形: 形状 260">
                  <a:extLst>
                    <a:ext uri="{FF2B5EF4-FFF2-40B4-BE49-F238E27FC236}">
                      <a16:creationId xmlns:a16="http://schemas.microsoft.com/office/drawing/2014/main" id="{4BADC562-2026-0D4D-815E-298816FEE35C}"/>
                    </a:ext>
                  </a:extLst>
                </p:cNvPr>
                <p:cNvSpPr/>
                <p:nvPr/>
              </p:nvSpPr>
              <p:spPr>
                <a:xfrm>
                  <a:off x="3042284" y="776954"/>
                  <a:ext cx="203644" cy="558736"/>
                </a:xfrm>
                <a:custGeom>
                  <a:avLst/>
                  <a:gdLst>
                    <a:gd name="connsiteX0" fmla="*/ 101822 w 203644"/>
                    <a:gd name="connsiteY0" fmla="*/ 0 h 558736"/>
                    <a:gd name="connsiteX1" fmla="*/ 175260 w 203644"/>
                    <a:gd name="connsiteY1" fmla="*/ 84487 h 558736"/>
                    <a:gd name="connsiteX2" fmla="*/ 203645 w 203644"/>
                    <a:gd name="connsiteY2" fmla="*/ 279368 h 558736"/>
                    <a:gd name="connsiteX3" fmla="*/ 175260 w 203644"/>
                    <a:gd name="connsiteY3" fmla="*/ 474250 h 558736"/>
                    <a:gd name="connsiteX4" fmla="*/ 101822 w 203644"/>
                    <a:gd name="connsiteY4" fmla="*/ 558736 h 558736"/>
                    <a:gd name="connsiteX5" fmla="*/ 28385 w 203644"/>
                    <a:gd name="connsiteY5" fmla="*/ 474250 h 558736"/>
                    <a:gd name="connsiteX6" fmla="*/ 0 w 203644"/>
                    <a:gd name="connsiteY6" fmla="*/ 279368 h 558736"/>
                    <a:gd name="connsiteX7" fmla="*/ 28385 w 203644"/>
                    <a:gd name="connsiteY7" fmla="*/ 84487 h 558736"/>
                    <a:gd name="connsiteX8" fmla="*/ 101822 w 203644"/>
                    <a:gd name="connsiteY8" fmla="*/ 0 h 558736"/>
                    <a:gd name="connsiteX9" fmla="*/ 101822 w 203644"/>
                    <a:gd name="connsiteY9" fmla="*/ 0 h 558736"/>
                    <a:gd name="connsiteX10" fmla="*/ 162782 w 203644"/>
                    <a:gd name="connsiteY10" fmla="*/ 90678 h 558736"/>
                    <a:gd name="connsiteX11" fmla="*/ 101822 w 203644"/>
                    <a:gd name="connsiteY11" fmla="*/ 16288 h 558736"/>
                    <a:gd name="connsiteX12" fmla="*/ 40862 w 203644"/>
                    <a:gd name="connsiteY12" fmla="*/ 90773 h 558736"/>
                    <a:gd name="connsiteX13" fmla="*/ 13526 w 203644"/>
                    <a:gd name="connsiteY13" fmla="*/ 279464 h 558736"/>
                    <a:gd name="connsiteX14" fmla="*/ 40862 w 203644"/>
                    <a:gd name="connsiteY14" fmla="*/ 468154 h 558736"/>
                    <a:gd name="connsiteX15" fmla="*/ 101822 w 203644"/>
                    <a:gd name="connsiteY15" fmla="*/ 542639 h 558736"/>
                    <a:gd name="connsiteX16" fmla="*/ 162782 w 203644"/>
                    <a:gd name="connsiteY16" fmla="*/ 468154 h 558736"/>
                    <a:gd name="connsiteX17" fmla="*/ 190119 w 203644"/>
                    <a:gd name="connsiteY17" fmla="*/ 279464 h 558736"/>
                    <a:gd name="connsiteX18" fmla="*/ 162782 w 203644"/>
                    <a:gd name="connsiteY18" fmla="*/ 90678 h 558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03644" h="558736">
                      <a:moveTo>
                        <a:pt x="101822" y="0"/>
                      </a:moveTo>
                      <a:cubicBezTo>
                        <a:pt x="131064" y="0"/>
                        <a:pt x="157067" y="32290"/>
                        <a:pt x="175260" y="84487"/>
                      </a:cubicBezTo>
                      <a:cubicBezTo>
                        <a:pt x="192786" y="134493"/>
                        <a:pt x="203645" y="203454"/>
                        <a:pt x="203645" y="279368"/>
                      </a:cubicBezTo>
                      <a:cubicBezTo>
                        <a:pt x="203645" y="355283"/>
                        <a:pt x="192786" y="424244"/>
                        <a:pt x="175260" y="474250"/>
                      </a:cubicBezTo>
                      <a:cubicBezTo>
                        <a:pt x="156972" y="526447"/>
                        <a:pt x="131064" y="558736"/>
                        <a:pt x="101822" y="558736"/>
                      </a:cubicBezTo>
                      <a:cubicBezTo>
                        <a:pt x="72580" y="558736"/>
                        <a:pt x="46672" y="526447"/>
                        <a:pt x="28385" y="474250"/>
                      </a:cubicBezTo>
                      <a:cubicBezTo>
                        <a:pt x="10859" y="424244"/>
                        <a:pt x="0" y="355283"/>
                        <a:pt x="0" y="279368"/>
                      </a:cubicBezTo>
                      <a:cubicBezTo>
                        <a:pt x="0" y="203454"/>
                        <a:pt x="10859" y="134493"/>
                        <a:pt x="28385" y="84487"/>
                      </a:cubicBezTo>
                      <a:cubicBezTo>
                        <a:pt x="46672" y="32290"/>
                        <a:pt x="72580" y="0"/>
                        <a:pt x="101822" y="0"/>
                      </a:cubicBezTo>
                      <a:lnTo>
                        <a:pt x="101822" y="0"/>
                      </a:lnTo>
                      <a:close/>
                      <a:moveTo>
                        <a:pt x="162782" y="90678"/>
                      </a:moveTo>
                      <a:cubicBezTo>
                        <a:pt x="146685" y="44672"/>
                        <a:pt x="125063" y="16288"/>
                        <a:pt x="101822" y="16288"/>
                      </a:cubicBezTo>
                      <a:cubicBezTo>
                        <a:pt x="78581" y="16288"/>
                        <a:pt x="56960" y="44767"/>
                        <a:pt x="40862" y="90773"/>
                      </a:cubicBezTo>
                      <a:cubicBezTo>
                        <a:pt x="24003" y="138875"/>
                        <a:pt x="13526" y="205645"/>
                        <a:pt x="13526" y="279464"/>
                      </a:cubicBezTo>
                      <a:cubicBezTo>
                        <a:pt x="13526" y="353282"/>
                        <a:pt x="24003" y="420053"/>
                        <a:pt x="40862" y="468154"/>
                      </a:cubicBezTo>
                      <a:cubicBezTo>
                        <a:pt x="56960" y="514160"/>
                        <a:pt x="78581" y="542639"/>
                        <a:pt x="101822" y="542639"/>
                      </a:cubicBezTo>
                      <a:cubicBezTo>
                        <a:pt x="125063" y="542639"/>
                        <a:pt x="146685" y="514160"/>
                        <a:pt x="162782" y="468154"/>
                      </a:cubicBezTo>
                      <a:cubicBezTo>
                        <a:pt x="179642" y="420053"/>
                        <a:pt x="190119" y="353282"/>
                        <a:pt x="190119" y="279464"/>
                      </a:cubicBezTo>
                      <a:cubicBezTo>
                        <a:pt x="190119" y="205454"/>
                        <a:pt x="179642" y="138779"/>
                        <a:pt x="162782" y="90678"/>
                      </a:cubicBezTo>
                      <a:close/>
                    </a:path>
                  </a:pathLst>
                </a:custGeom>
                <a:gradFill>
                  <a:gsLst>
                    <a:gs pos="100000">
                      <a:srgbClr val="FFC000"/>
                    </a:gs>
                    <a:gs pos="0">
                      <a:srgbClr val="FF0000"/>
                    </a:gs>
                  </a:gsLst>
                  <a:lin ang="27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id="{4DCC73E3-72D6-AF05-F6BD-4736E02B573B}"/>
                </a:ext>
              </a:extLst>
            </p:cNvPr>
            <p:cNvSpPr/>
            <p:nvPr/>
          </p:nvSpPr>
          <p:spPr>
            <a:xfrm>
              <a:off x="2962690" y="200378"/>
              <a:ext cx="347763" cy="272297"/>
            </a:xfrm>
            <a:custGeom>
              <a:avLst/>
              <a:gdLst>
                <a:gd name="connsiteX0" fmla="*/ 442 w 347763"/>
                <a:gd name="connsiteY0" fmla="*/ 134996 h 272297"/>
                <a:gd name="connsiteX1" fmla="*/ 347057 w 347763"/>
                <a:gd name="connsiteY1" fmla="*/ 137473 h 272297"/>
                <a:gd name="connsiteX2" fmla="*/ 442 w 347763"/>
                <a:gd name="connsiteY2" fmla="*/ 134996 h 27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7763" h="272297">
                  <a:moveTo>
                    <a:pt x="442" y="134996"/>
                  </a:moveTo>
                  <a:cubicBezTo>
                    <a:pt x="-13845" y="292826"/>
                    <a:pt x="322768" y="340737"/>
                    <a:pt x="347057" y="137473"/>
                  </a:cubicBezTo>
                  <a:cubicBezTo>
                    <a:pt x="365440" y="-16546"/>
                    <a:pt x="19206" y="-71982"/>
                    <a:pt x="442" y="134996"/>
                  </a:cubicBezTo>
                  <a:close/>
                </a:path>
              </a:pathLst>
            </a:custGeom>
            <a:gradFill>
              <a:gsLst>
                <a:gs pos="0">
                  <a:srgbClr val="FFC000"/>
                </a:gs>
                <a:gs pos="100000">
                  <a:schemeClr val="accent4">
                    <a:lumMod val="75000"/>
                  </a:schemeClr>
                </a:gs>
              </a:gsLst>
              <a:lin ang="27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35" name="图形 2">
              <a:extLst>
                <a:ext uri="{FF2B5EF4-FFF2-40B4-BE49-F238E27FC236}">
                  <a16:creationId xmlns:a16="http://schemas.microsoft.com/office/drawing/2014/main" id="{BC3BA749-D84C-5BC5-49A3-BF3F8777D33C}"/>
                </a:ext>
              </a:extLst>
            </p:cNvPr>
            <p:cNvGrpSpPr/>
            <p:nvPr/>
          </p:nvGrpSpPr>
          <p:grpSpPr>
            <a:xfrm>
              <a:off x="2962690" y="249364"/>
              <a:ext cx="347763" cy="927933"/>
              <a:chOff x="2962690" y="249364"/>
              <a:chExt cx="347763" cy="927933"/>
            </a:xfrm>
          </p:grpSpPr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37CEA8C3-89A5-5469-A599-9EFA6271C017}"/>
                  </a:ext>
                </a:extLst>
              </p:cNvPr>
              <p:cNvSpPr/>
              <p:nvPr/>
            </p:nvSpPr>
            <p:spPr>
              <a:xfrm>
                <a:off x="2962690" y="905038"/>
                <a:ext cx="347763" cy="272259"/>
              </a:xfrm>
              <a:custGeom>
                <a:avLst/>
                <a:gdLst>
                  <a:gd name="connsiteX0" fmla="*/ 442 w 347763"/>
                  <a:gd name="connsiteY0" fmla="*/ 134997 h 272259"/>
                  <a:gd name="connsiteX1" fmla="*/ 347057 w 347763"/>
                  <a:gd name="connsiteY1" fmla="*/ 137473 h 272259"/>
                  <a:gd name="connsiteX2" fmla="*/ 442 w 347763"/>
                  <a:gd name="connsiteY2" fmla="*/ 134997 h 272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47763" h="272259">
                    <a:moveTo>
                      <a:pt x="442" y="134997"/>
                    </a:moveTo>
                    <a:cubicBezTo>
                      <a:pt x="-13845" y="292826"/>
                      <a:pt x="322768" y="340641"/>
                      <a:pt x="347057" y="137473"/>
                    </a:cubicBezTo>
                    <a:cubicBezTo>
                      <a:pt x="365440" y="-16546"/>
                      <a:pt x="19206" y="-71982"/>
                      <a:pt x="442" y="134997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000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37" name="图形 2">
                <a:extLst>
                  <a:ext uri="{FF2B5EF4-FFF2-40B4-BE49-F238E27FC236}">
                    <a16:creationId xmlns:a16="http://schemas.microsoft.com/office/drawing/2014/main" id="{56300454-3B41-B618-BB4C-D73C7D8F7004}"/>
                  </a:ext>
                </a:extLst>
              </p:cNvPr>
              <p:cNvGrpSpPr/>
              <p:nvPr/>
            </p:nvGrpSpPr>
            <p:grpSpPr>
              <a:xfrm>
                <a:off x="3019044" y="249364"/>
                <a:ext cx="228981" cy="869918"/>
                <a:chOff x="3019044" y="249364"/>
                <a:chExt cx="228981" cy="869918"/>
              </a:xfrm>
              <a:solidFill>
                <a:srgbClr val="731602"/>
              </a:solidFill>
            </p:grpSpPr>
            <p:sp>
              <p:nvSpPr>
                <p:cNvPr id="238" name="任意多边形: 形状 237">
                  <a:extLst>
                    <a:ext uri="{FF2B5EF4-FFF2-40B4-BE49-F238E27FC236}">
                      <a16:creationId xmlns:a16="http://schemas.microsoft.com/office/drawing/2014/main" id="{6C97FDE7-A8A2-9286-D128-D26A7243FF9E}"/>
                    </a:ext>
                  </a:extLst>
                </p:cNvPr>
                <p:cNvSpPr/>
                <p:nvPr/>
              </p:nvSpPr>
              <p:spPr>
                <a:xfrm>
                  <a:off x="3064287" y="249364"/>
                  <a:ext cx="138588" cy="14573"/>
                </a:xfrm>
                <a:custGeom>
                  <a:avLst/>
                  <a:gdLst>
                    <a:gd name="connsiteX0" fmla="*/ 0 w 138588"/>
                    <a:gd name="connsiteY0" fmla="*/ 0 h 14573"/>
                    <a:gd name="connsiteX1" fmla="*/ 138589 w 138588"/>
                    <a:gd name="connsiteY1" fmla="*/ 0 h 14573"/>
                    <a:gd name="connsiteX2" fmla="*/ 138589 w 138588"/>
                    <a:gd name="connsiteY2" fmla="*/ 14573 h 14573"/>
                    <a:gd name="connsiteX3" fmla="*/ 0 w 138588"/>
                    <a:gd name="connsiteY3" fmla="*/ 14573 h 145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8588" h="14573">
                      <a:moveTo>
                        <a:pt x="0" y="0"/>
                      </a:moveTo>
                      <a:lnTo>
                        <a:pt x="138589" y="0"/>
                      </a:lnTo>
                      <a:lnTo>
                        <a:pt x="138589" y="14573"/>
                      </a:lnTo>
                      <a:lnTo>
                        <a:pt x="0" y="14573"/>
                      </a:lnTo>
                      <a:close/>
                    </a:path>
                  </a:pathLst>
                </a:custGeom>
                <a:solidFill>
                  <a:srgbClr val="73160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9" name="任意多边形: 形状 238">
                  <a:extLst>
                    <a:ext uri="{FF2B5EF4-FFF2-40B4-BE49-F238E27FC236}">
                      <a16:creationId xmlns:a16="http://schemas.microsoft.com/office/drawing/2014/main" id="{5F61A596-ACDB-D7BD-7C6E-49427AF9AB38}"/>
                    </a:ext>
                  </a:extLst>
                </p:cNvPr>
                <p:cNvSpPr/>
                <p:nvPr/>
              </p:nvSpPr>
              <p:spPr>
                <a:xfrm>
                  <a:off x="3031807" y="278606"/>
                  <a:ext cx="203358" cy="14573"/>
                </a:xfrm>
                <a:custGeom>
                  <a:avLst/>
                  <a:gdLst>
                    <a:gd name="connsiteX0" fmla="*/ 0 w 203358"/>
                    <a:gd name="connsiteY0" fmla="*/ 0 h 14573"/>
                    <a:gd name="connsiteX1" fmla="*/ 203359 w 203358"/>
                    <a:gd name="connsiteY1" fmla="*/ 0 h 14573"/>
                    <a:gd name="connsiteX2" fmla="*/ 203359 w 203358"/>
                    <a:gd name="connsiteY2" fmla="*/ 14573 h 14573"/>
                    <a:gd name="connsiteX3" fmla="*/ 0 w 203358"/>
                    <a:gd name="connsiteY3" fmla="*/ 14573 h 145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3358" h="14573">
                      <a:moveTo>
                        <a:pt x="0" y="0"/>
                      </a:moveTo>
                      <a:lnTo>
                        <a:pt x="203359" y="0"/>
                      </a:lnTo>
                      <a:lnTo>
                        <a:pt x="203359" y="14573"/>
                      </a:lnTo>
                      <a:lnTo>
                        <a:pt x="0" y="14573"/>
                      </a:lnTo>
                      <a:close/>
                    </a:path>
                  </a:pathLst>
                </a:custGeom>
                <a:solidFill>
                  <a:srgbClr val="73160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0" name="任意多边形: 形状 239">
                  <a:extLst>
                    <a:ext uri="{FF2B5EF4-FFF2-40B4-BE49-F238E27FC236}">
                      <a16:creationId xmlns:a16="http://schemas.microsoft.com/office/drawing/2014/main" id="{11AC24ED-8016-A61B-E060-C2FF6245ABC5}"/>
                    </a:ext>
                  </a:extLst>
                </p:cNvPr>
                <p:cNvSpPr/>
                <p:nvPr/>
              </p:nvSpPr>
              <p:spPr>
                <a:xfrm>
                  <a:off x="3019044" y="307848"/>
                  <a:ext cx="228981" cy="14573"/>
                </a:xfrm>
                <a:custGeom>
                  <a:avLst/>
                  <a:gdLst>
                    <a:gd name="connsiteX0" fmla="*/ 0 w 228981"/>
                    <a:gd name="connsiteY0" fmla="*/ 0 h 14573"/>
                    <a:gd name="connsiteX1" fmla="*/ 228981 w 228981"/>
                    <a:gd name="connsiteY1" fmla="*/ 0 h 14573"/>
                    <a:gd name="connsiteX2" fmla="*/ 228981 w 228981"/>
                    <a:gd name="connsiteY2" fmla="*/ 14573 h 14573"/>
                    <a:gd name="connsiteX3" fmla="*/ 0 w 228981"/>
                    <a:gd name="connsiteY3" fmla="*/ 14573 h 145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28981" h="14573">
                      <a:moveTo>
                        <a:pt x="0" y="0"/>
                      </a:moveTo>
                      <a:lnTo>
                        <a:pt x="228981" y="0"/>
                      </a:lnTo>
                      <a:lnTo>
                        <a:pt x="228981" y="14573"/>
                      </a:lnTo>
                      <a:lnTo>
                        <a:pt x="0" y="14573"/>
                      </a:lnTo>
                      <a:close/>
                    </a:path>
                  </a:pathLst>
                </a:custGeom>
                <a:solidFill>
                  <a:srgbClr val="73160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1" name="任意多边形: 形状 240">
                  <a:extLst>
                    <a:ext uri="{FF2B5EF4-FFF2-40B4-BE49-F238E27FC236}">
                      <a16:creationId xmlns:a16="http://schemas.microsoft.com/office/drawing/2014/main" id="{4C5DE607-2F51-6018-ACA0-BEFC61AD237F}"/>
                    </a:ext>
                  </a:extLst>
                </p:cNvPr>
                <p:cNvSpPr/>
                <p:nvPr/>
              </p:nvSpPr>
              <p:spPr>
                <a:xfrm>
                  <a:off x="3019044" y="337089"/>
                  <a:ext cx="228981" cy="14573"/>
                </a:xfrm>
                <a:custGeom>
                  <a:avLst/>
                  <a:gdLst>
                    <a:gd name="connsiteX0" fmla="*/ 0 w 228981"/>
                    <a:gd name="connsiteY0" fmla="*/ 0 h 14573"/>
                    <a:gd name="connsiteX1" fmla="*/ 228981 w 228981"/>
                    <a:gd name="connsiteY1" fmla="*/ 0 h 14573"/>
                    <a:gd name="connsiteX2" fmla="*/ 228981 w 228981"/>
                    <a:gd name="connsiteY2" fmla="*/ 14573 h 14573"/>
                    <a:gd name="connsiteX3" fmla="*/ 0 w 228981"/>
                    <a:gd name="connsiteY3" fmla="*/ 14573 h 145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28981" h="14573">
                      <a:moveTo>
                        <a:pt x="0" y="0"/>
                      </a:moveTo>
                      <a:lnTo>
                        <a:pt x="228981" y="0"/>
                      </a:lnTo>
                      <a:lnTo>
                        <a:pt x="228981" y="14573"/>
                      </a:lnTo>
                      <a:lnTo>
                        <a:pt x="0" y="14573"/>
                      </a:lnTo>
                      <a:close/>
                    </a:path>
                  </a:pathLst>
                </a:custGeom>
                <a:solidFill>
                  <a:srgbClr val="73160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2" name="任意多边形: 形状 241">
                  <a:extLst>
                    <a:ext uri="{FF2B5EF4-FFF2-40B4-BE49-F238E27FC236}">
                      <a16:creationId xmlns:a16="http://schemas.microsoft.com/office/drawing/2014/main" id="{982FF412-51A5-CEE0-4790-FBAD8E575287}"/>
                    </a:ext>
                  </a:extLst>
                </p:cNvPr>
                <p:cNvSpPr/>
                <p:nvPr/>
              </p:nvSpPr>
              <p:spPr>
                <a:xfrm>
                  <a:off x="3031807" y="366236"/>
                  <a:ext cx="203358" cy="14573"/>
                </a:xfrm>
                <a:custGeom>
                  <a:avLst/>
                  <a:gdLst>
                    <a:gd name="connsiteX0" fmla="*/ 0 w 203358"/>
                    <a:gd name="connsiteY0" fmla="*/ 0 h 14573"/>
                    <a:gd name="connsiteX1" fmla="*/ 203359 w 203358"/>
                    <a:gd name="connsiteY1" fmla="*/ 0 h 14573"/>
                    <a:gd name="connsiteX2" fmla="*/ 203359 w 203358"/>
                    <a:gd name="connsiteY2" fmla="*/ 14573 h 14573"/>
                    <a:gd name="connsiteX3" fmla="*/ 0 w 203358"/>
                    <a:gd name="connsiteY3" fmla="*/ 14573 h 145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3358" h="14573">
                      <a:moveTo>
                        <a:pt x="0" y="0"/>
                      </a:moveTo>
                      <a:lnTo>
                        <a:pt x="203359" y="0"/>
                      </a:lnTo>
                      <a:lnTo>
                        <a:pt x="203359" y="14573"/>
                      </a:lnTo>
                      <a:lnTo>
                        <a:pt x="0" y="14573"/>
                      </a:lnTo>
                      <a:close/>
                    </a:path>
                  </a:pathLst>
                </a:custGeom>
                <a:solidFill>
                  <a:srgbClr val="73160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3" name="任意多边形: 形状 242">
                  <a:extLst>
                    <a:ext uri="{FF2B5EF4-FFF2-40B4-BE49-F238E27FC236}">
                      <a16:creationId xmlns:a16="http://schemas.microsoft.com/office/drawing/2014/main" id="{0DD9281C-5C07-4499-0471-C416EFA8D80B}"/>
                    </a:ext>
                  </a:extLst>
                </p:cNvPr>
                <p:cNvSpPr/>
                <p:nvPr/>
              </p:nvSpPr>
              <p:spPr>
                <a:xfrm>
                  <a:off x="3064287" y="395382"/>
                  <a:ext cx="138588" cy="14573"/>
                </a:xfrm>
                <a:custGeom>
                  <a:avLst/>
                  <a:gdLst>
                    <a:gd name="connsiteX0" fmla="*/ 0 w 138588"/>
                    <a:gd name="connsiteY0" fmla="*/ 0 h 14573"/>
                    <a:gd name="connsiteX1" fmla="*/ 138589 w 138588"/>
                    <a:gd name="connsiteY1" fmla="*/ 0 h 14573"/>
                    <a:gd name="connsiteX2" fmla="*/ 138589 w 138588"/>
                    <a:gd name="connsiteY2" fmla="*/ 14573 h 14573"/>
                    <a:gd name="connsiteX3" fmla="*/ 0 w 138588"/>
                    <a:gd name="connsiteY3" fmla="*/ 14573 h 145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8588" h="14573">
                      <a:moveTo>
                        <a:pt x="0" y="0"/>
                      </a:moveTo>
                      <a:lnTo>
                        <a:pt x="138589" y="0"/>
                      </a:lnTo>
                      <a:lnTo>
                        <a:pt x="138589" y="14573"/>
                      </a:lnTo>
                      <a:lnTo>
                        <a:pt x="0" y="14573"/>
                      </a:lnTo>
                      <a:close/>
                    </a:path>
                  </a:pathLst>
                </a:custGeom>
                <a:solidFill>
                  <a:srgbClr val="73160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244" name="图形 2">
                  <a:extLst>
                    <a:ext uri="{FF2B5EF4-FFF2-40B4-BE49-F238E27FC236}">
                      <a16:creationId xmlns:a16="http://schemas.microsoft.com/office/drawing/2014/main" id="{2F059868-B6B3-6D2A-76FC-81F8413239C6}"/>
                    </a:ext>
                  </a:extLst>
                </p:cNvPr>
                <p:cNvGrpSpPr/>
                <p:nvPr/>
              </p:nvGrpSpPr>
              <p:grpSpPr>
                <a:xfrm>
                  <a:off x="3019044" y="958786"/>
                  <a:ext cx="228981" cy="160496"/>
                  <a:chOff x="3019044" y="958786"/>
                  <a:chExt cx="228981" cy="160496"/>
                </a:xfrm>
                <a:solidFill>
                  <a:srgbClr val="731602"/>
                </a:solidFill>
              </p:grpSpPr>
              <p:sp>
                <p:nvSpPr>
                  <p:cNvPr id="245" name="任意多边形: 形状 244">
                    <a:extLst>
                      <a:ext uri="{FF2B5EF4-FFF2-40B4-BE49-F238E27FC236}">
                        <a16:creationId xmlns:a16="http://schemas.microsoft.com/office/drawing/2014/main" id="{C7751A62-5CAA-27E2-017C-9CDD40C16BD8}"/>
                      </a:ext>
                    </a:extLst>
                  </p:cNvPr>
                  <p:cNvSpPr/>
                  <p:nvPr/>
                </p:nvSpPr>
                <p:spPr>
                  <a:xfrm>
                    <a:off x="3064287" y="958786"/>
                    <a:ext cx="138588" cy="14573"/>
                  </a:xfrm>
                  <a:custGeom>
                    <a:avLst/>
                    <a:gdLst>
                      <a:gd name="connsiteX0" fmla="*/ 0 w 138588"/>
                      <a:gd name="connsiteY0" fmla="*/ 0 h 14573"/>
                      <a:gd name="connsiteX1" fmla="*/ 138589 w 138588"/>
                      <a:gd name="connsiteY1" fmla="*/ 0 h 14573"/>
                      <a:gd name="connsiteX2" fmla="*/ 138589 w 138588"/>
                      <a:gd name="connsiteY2" fmla="*/ 14573 h 14573"/>
                      <a:gd name="connsiteX3" fmla="*/ 0 w 138588"/>
                      <a:gd name="connsiteY3" fmla="*/ 14573 h 145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8588" h="14573">
                        <a:moveTo>
                          <a:pt x="0" y="0"/>
                        </a:moveTo>
                        <a:lnTo>
                          <a:pt x="138589" y="0"/>
                        </a:lnTo>
                        <a:lnTo>
                          <a:pt x="138589" y="14573"/>
                        </a:lnTo>
                        <a:lnTo>
                          <a:pt x="0" y="14573"/>
                        </a:lnTo>
                        <a:close/>
                      </a:path>
                    </a:pathLst>
                  </a:custGeom>
                  <a:solidFill>
                    <a:srgbClr val="73160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6" name="任意多边形: 形状 245">
                    <a:extLst>
                      <a:ext uri="{FF2B5EF4-FFF2-40B4-BE49-F238E27FC236}">
                        <a16:creationId xmlns:a16="http://schemas.microsoft.com/office/drawing/2014/main" id="{A8DD0673-99D0-BD10-D292-9E53C621A8A1}"/>
                      </a:ext>
                    </a:extLst>
                  </p:cNvPr>
                  <p:cNvSpPr/>
                  <p:nvPr/>
                </p:nvSpPr>
                <p:spPr>
                  <a:xfrm>
                    <a:off x="3031807" y="987933"/>
                    <a:ext cx="203358" cy="14573"/>
                  </a:xfrm>
                  <a:custGeom>
                    <a:avLst/>
                    <a:gdLst>
                      <a:gd name="connsiteX0" fmla="*/ 0 w 203358"/>
                      <a:gd name="connsiteY0" fmla="*/ 0 h 14573"/>
                      <a:gd name="connsiteX1" fmla="*/ 203359 w 203358"/>
                      <a:gd name="connsiteY1" fmla="*/ 0 h 14573"/>
                      <a:gd name="connsiteX2" fmla="*/ 203359 w 203358"/>
                      <a:gd name="connsiteY2" fmla="*/ 14573 h 14573"/>
                      <a:gd name="connsiteX3" fmla="*/ 0 w 203358"/>
                      <a:gd name="connsiteY3" fmla="*/ 14573 h 145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3358" h="14573">
                        <a:moveTo>
                          <a:pt x="0" y="0"/>
                        </a:moveTo>
                        <a:lnTo>
                          <a:pt x="203359" y="0"/>
                        </a:lnTo>
                        <a:lnTo>
                          <a:pt x="203359" y="14573"/>
                        </a:lnTo>
                        <a:lnTo>
                          <a:pt x="0" y="14573"/>
                        </a:lnTo>
                        <a:close/>
                      </a:path>
                    </a:pathLst>
                  </a:custGeom>
                  <a:solidFill>
                    <a:srgbClr val="73160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7" name="任意多边形: 形状 246">
                    <a:extLst>
                      <a:ext uri="{FF2B5EF4-FFF2-40B4-BE49-F238E27FC236}">
                        <a16:creationId xmlns:a16="http://schemas.microsoft.com/office/drawing/2014/main" id="{F54F211D-CDB0-8B86-3F7C-38C4D1826A5A}"/>
                      </a:ext>
                    </a:extLst>
                  </p:cNvPr>
                  <p:cNvSpPr/>
                  <p:nvPr/>
                </p:nvSpPr>
                <p:spPr>
                  <a:xfrm>
                    <a:off x="3019044" y="1017174"/>
                    <a:ext cx="228981" cy="14573"/>
                  </a:xfrm>
                  <a:custGeom>
                    <a:avLst/>
                    <a:gdLst>
                      <a:gd name="connsiteX0" fmla="*/ 0 w 228981"/>
                      <a:gd name="connsiteY0" fmla="*/ 0 h 14573"/>
                      <a:gd name="connsiteX1" fmla="*/ 228981 w 228981"/>
                      <a:gd name="connsiteY1" fmla="*/ 0 h 14573"/>
                      <a:gd name="connsiteX2" fmla="*/ 228981 w 228981"/>
                      <a:gd name="connsiteY2" fmla="*/ 14573 h 14573"/>
                      <a:gd name="connsiteX3" fmla="*/ 0 w 228981"/>
                      <a:gd name="connsiteY3" fmla="*/ 14573 h 145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8981" h="14573">
                        <a:moveTo>
                          <a:pt x="0" y="0"/>
                        </a:moveTo>
                        <a:lnTo>
                          <a:pt x="228981" y="0"/>
                        </a:lnTo>
                        <a:lnTo>
                          <a:pt x="228981" y="14573"/>
                        </a:lnTo>
                        <a:lnTo>
                          <a:pt x="0" y="14573"/>
                        </a:lnTo>
                        <a:close/>
                      </a:path>
                    </a:pathLst>
                  </a:custGeom>
                  <a:solidFill>
                    <a:srgbClr val="73160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8" name="任意多边形: 形状 247">
                    <a:extLst>
                      <a:ext uri="{FF2B5EF4-FFF2-40B4-BE49-F238E27FC236}">
                        <a16:creationId xmlns:a16="http://schemas.microsoft.com/office/drawing/2014/main" id="{B0B118DC-7D28-4E10-2593-B05AB9D8D5B8}"/>
                      </a:ext>
                    </a:extLst>
                  </p:cNvPr>
                  <p:cNvSpPr/>
                  <p:nvPr/>
                </p:nvSpPr>
                <p:spPr>
                  <a:xfrm>
                    <a:off x="3019044" y="1046416"/>
                    <a:ext cx="228981" cy="14573"/>
                  </a:xfrm>
                  <a:custGeom>
                    <a:avLst/>
                    <a:gdLst>
                      <a:gd name="connsiteX0" fmla="*/ 0 w 228981"/>
                      <a:gd name="connsiteY0" fmla="*/ 0 h 14573"/>
                      <a:gd name="connsiteX1" fmla="*/ 228981 w 228981"/>
                      <a:gd name="connsiteY1" fmla="*/ 0 h 14573"/>
                      <a:gd name="connsiteX2" fmla="*/ 228981 w 228981"/>
                      <a:gd name="connsiteY2" fmla="*/ 14573 h 14573"/>
                      <a:gd name="connsiteX3" fmla="*/ 0 w 228981"/>
                      <a:gd name="connsiteY3" fmla="*/ 14573 h 145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8981" h="14573">
                        <a:moveTo>
                          <a:pt x="0" y="0"/>
                        </a:moveTo>
                        <a:lnTo>
                          <a:pt x="228981" y="0"/>
                        </a:lnTo>
                        <a:lnTo>
                          <a:pt x="228981" y="14573"/>
                        </a:lnTo>
                        <a:lnTo>
                          <a:pt x="0" y="14573"/>
                        </a:lnTo>
                        <a:close/>
                      </a:path>
                    </a:pathLst>
                  </a:custGeom>
                  <a:solidFill>
                    <a:srgbClr val="73160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9" name="任意多边形: 形状 248">
                    <a:extLst>
                      <a:ext uri="{FF2B5EF4-FFF2-40B4-BE49-F238E27FC236}">
                        <a16:creationId xmlns:a16="http://schemas.microsoft.com/office/drawing/2014/main" id="{940B445C-7ADE-8585-D426-2BA830E9A649}"/>
                      </a:ext>
                    </a:extLst>
                  </p:cNvPr>
                  <p:cNvSpPr/>
                  <p:nvPr/>
                </p:nvSpPr>
                <p:spPr>
                  <a:xfrm>
                    <a:off x="3031807" y="1075563"/>
                    <a:ext cx="203358" cy="14573"/>
                  </a:xfrm>
                  <a:custGeom>
                    <a:avLst/>
                    <a:gdLst>
                      <a:gd name="connsiteX0" fmla="*/ 0 w 203358"/>
                      <a:gd name="connsiteY0" fmla="*/ 0 h 14573"/>
                      <a:gd name="connsiteX1" fmla="*/ 203359 w 203358"/>
                      <a:gd name="connsiteY1" fmla="*/ 0 h 14573"/>
                      <a:gd name="connsiteX2" fmla="*/ 203359 w 203358"/>
                      <a:gd name="connsiteY2" fmla="*/ 14573 h 14573"/>
                      <a:gd name="connsiteX3" fmla="*/ 0 w 203358"/>
                      <a:gd name="connsiteY3" fmla="*/ 14573 h 145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3358" h="14573">
                        <a:moveTo>
                          <a:pt x="0" y="0"/>
                        </a:moveTo>
                        <a:lnTo>
                          <a:pt x="203359" y="0"/>
                        </a:lnTo>
                        <a:lnTo>
                          <a:pt x="203359" y="14573"/>
                        </a:lnTo>
                        <a:lnTo>
                          <a:pt x="0" y="14573"/>
                        </a:lnTo>
                        <a:close/>
                      </a:path>
                    </a:pathLst>
                  </a:custGeom>
                  <a:solidFill>
                    <a:srgbClr val="73160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0" name="任意多边形: 形状 249">
                    <a:extLst>
                      <a:ext uri="{FF2B5EF4-FFF2-40B4-BE49-F238E27FC236}">
                        <a16:creationId xmlns:a16="http://schemas.microsoft.com/office/drawing/2014/main" id="{0FF307D0-9971-0EE5-6D53-582A6211290F}"/>
                      </a:ext>
                    </a:extLst>
                  </p:cNvPr>
                  <p:cNvSpPr/>
                  <p:nvPr/>
                </p:nvSpPr>
                <p:spPr>
                  <a:xfrm>
                    <a:off x="3064287" y="1104709"/>
                    <a:ext cx="138588" cy="14573"/>
                  </a:xfrm>
                  <a:custGeom>
                    <a:avLst/>
                    <a:gdLst>
                      <a:gd name="connsiteX0" fmla="*/ 0 w 138588"/>
                      <a:gd name="connsiteY0" fmla="*/ 0 h 14573"/>
                      <a:gd name="connsiteX1" fmla="*/ 138589 w 138588"/>
                      <a:gd name="connsiteY1" fmla="*/ 0 h 14573"/>
                      <a:gd name="connsiteX2" fmla="*/ 138589 w 138588"/>
                      <a:gd name="connsiteY2" fmla="*/ 14573 h 14573"/>
                      <a:gd name="connsiteX3" fmla="*/ 0 w 138588"/>
                      <a:gd name="connsiteY3" fmla="*/ 14573 h 145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8588" h="14573">
                        <a:moveTo>
                          <a:pt x="0" y="0"/>
                        </a:moveTo>
                        <a:lnTo>
                          <a:pt x="138589" y="0"/>
                        </a:lnTo>
                        <a:lnTo>
                          <a:pt x="138589" y="14573"/>
                        </a:lnTo>
                        <a:lnTo>
                          <a:pt x="0" y="14573"/>
                        </a:lnTo>
                        <a:close/>
                      </a:path>
                    </a:pathLst>
                  </a:custGeom>
                  <a:solidFill>
                    <a:srgbClr val="73160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</p:grpSp>
      <p:grpSp>
        <p:nvGrpSpPr>
          <p:cNvPr id="405" name="图形 149">
            <a:extLst>
              <a:ext uri="{FF2B5EF4-FFF2-40B4-BE49-F238E27FC236}">
                <a16:creationId xmlns:a16="http://schemas.microsoft.com/office/drawing/2014/main" id="{CAE980A2-0CD7-FDC8-235D-4DAE705421D1}"/>
              </a:ext>
            </a:extLst>
          </p:cNvPr>
          <p:cNvGrpSpPr/>
          <p:nvPr/>
        </p:nvGrpSpPr>
        <p:grpSpPr>
          <a:xfrm>
            <a:off x="8981850" y="926510"/>
            <a:ext cx="1280762" cy="4409223"/>
            <a:chOff x="5938932" y="1047750"/>
            <a:chExt cx="582458" cy="2005202"/>
          </a:xfrm>
        </p:grpSpPr>
        <p:grpSp>
          <p:nvGrpSpPr>
            <p:cNvPr id="406" name="图形 149">
              <a:extLst>
                <a:ext uri="{FF2B5EF4-FFF2-40B4-BE49-F238E27FC236}">
                  <a16:creationId xmlns:a16="http://schemas.microsoft.com/office/drawing/2014/main" id="{7E9F6DE5-222B-5F3F-14DD-EF8F6EF37DEE}"/>
                </a:ext>
              </a:extLst>
            </p:cNvPr>
            <p:cNvGrpSpPr/>
            <p:nvPr/>
          </p:nvGrpSpPr>
          <p:grpSpPr>
            <a:xfrm>
              <a:off x="5938932" y="1760886"/>
              <a:ext cx="582458" cy="1292066"/>
              <a:chOff x="5938932" y="1760886"/>
              <a:chExt cx="582458" cy="1292066"/>
            </a:xfrm>
          </p:grpSpPr>
          <p:grpSp>
            <p:nvGrpSpPr>
              <p:cNvPr id="411" name="图形 149">
                <a:extLst>
                  <a:ext uri="{FF2B5EF4-FFF2-40B4-BE49-F238E27FC236}">
                    <a16:creationId xmlns:a16="http://schemas.microsoft.com/office/drawing/2014/main" id="{6ACE7B50-2DD0-7E50-9E53-7D9503C30B25}"/>
                  </a:ext>
                </a:extLst>
              </p:cNvPr>
              <p:cNvGrpSpPr/>
              <p:nvPr/>
            </p:nvGrpSpPr>
            <p:grpSpPr>
              <a:xfrm>
                <a:off x="6049708" y="2814542"/>
                <a:ext cx="361378" cy="238410"/>
                <a:chOff x="6049708" y="2814542"/>
                <a:chExt cx="361378" cy="238410"/>
              </a:xfrm>
              <a:solidFill>
                <a:srgbClr val="916B27"/>
              </a:solidFill>
            </p:grpSpPr>
            <p:grpSp>
              <p:nvGrpSpPr>
                <p:cNvPr id="435" name="图形 149">
                  <a:extLst>
                    <a:ext uri="{FF2B5EF4-FFF2-40B4-BE49-F238E27FC236}">
                      <a16:creationId xmlns:a16="http://schemas.microsoft.com/office/drawing/2014/main" id="{E10FF941-E24E-D1E2-83BE-E13FB122D1F5}"/>
                    </a:ext>
                  </a:extLst>
                </p:cNvPr>
                <p:cNvGrpSpPr/>
                <p:nvPr/>
              </p:nvGrpSpPr>
              <p:grpSpPr>
                <a:xfrm>
                  <a:off x="6225825" y="2814542"/>
                  <a:ext cx="185261" cy="238410"/>
                  <a:chOff x="6225825" y="2814542"/>
                  <a:chExt cx="185261" cy="238410"/>
                </a:xfrm>
                <a:solidFill>
                  <a:srgbClr val="916B27"/>
                </a:solidFill>
              </p:grpSpPr>
              <p:sp>
                <p:nvSpPr>
                  <p:cNvPr id="450" name="任意多边形: 形状 449">
                    <a:extLst>
                      <a:ext uri="{FF2B5EF4-FFF2-40B4-BE49-F238E27FC236}">
                        <a16:creationId xmlns:a16="http://schemas.microsoft.com/office/drawing/2014/main" id="{FE4D73D0-B124-B860-4408-218703C3DD3E}"/>
                      </a:ext>
                    </a:extLst>
                  </p:cNvPr>
                  <p:cNvSpPr/>
                  <p:nvPr/>
                </p:nvSpPr>
                <p:spPr>
                  <a:xfrm>
                    <a:off x="6405467" y="2814542"/>
                    <a:ext cx="5619" cy="202025"/>
                  </a:xfrm>
                  <a:custGeom>
                    <a:avLst/>
                    <a:gdLst>
                      <a:gd name="connsiteX0" fmla="*/ 0 w 5619"/>
                      <a:gd name="connsiteY0" fmla="*/ 0 h 202025"/>
                      <a:gd name="connsiteX1" fmla="*/ 5620 w 5619"/>
                      <a:gd name="connsiteY1" fmla="*/ 0 h 202025"/>
                      <a:gd name="connsiteX2" fmla="*/ 5620 w 5619"/>
                      <a:gd name="connsiteY2" fmla="*/ 202025 h 202025"/>
                      <a:gd name="connsiteX3" fmla="*/ 0 w 5619"/>
                      <a:gd name="connsiteY3" fmla="*/ 202025 h 2020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619" h="202025">
                        <a:moveTo>
                          <a:pt x="0" y="0"/>
                        </a:moveTo>
                        <a:lnTo>
                          <a:pt x="5620" y="0"/>
                        </a:lnTo>
                        <a:lnTo>
                          <a:pt x="5620" y="202025"/>
                        </a:lnTo>
                        <a:lnTo>
                          <a:pt x="0" y="202025"/>
                        </a:lnTo>
                        <a:close/>
                      </a:path>
                    </a:pathLst>
                  </a:custGeom>
                  <a:solidFill>
                    <a:srgbClr val="916B2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1" name="任意多边形: 形状 450">
                    <a:extLst>
                      <a:ext uri="{FF2B5EF4-FFF2-40B4-BE49-F238E27FC236}">
                        <a16:creationId xmlns:a16="http://schemas.microsoft.com/office/drawing/2014/main" id="{D89139B6-567E-1CC9-6249-A532CE6DB03F}"/>
                      </a:ext>
                    </a:extLst>
                  </p:cNvPr>
                  <p:cNvSpPr/>
                  <p:nvPr/>
                </p:nvSpPr>
                <p:spPr>
                  <a:xfrm>
                    <a:off x="6393942" y="2818828"/>
                    <a:ext cx="5619" cy="197738"/>
                  </a:xfrm>
                  <a:custGeom>
                    <a:avLst/>
                    <a:gdLst>
                      <a:gd name="connsiteX0" fmla="*/ 0 w 5619"/>
                      <a:gd name="connsiteY0" fmla="*/ 0 h 197738"/>
                      <a:gd name="connsiteX1" fmla="*/ 5620 w 5619"/>
                      <a:gd name="connsiteY1" fmla="*/ 0 h 197738"/>
                      <a:gd name="connsiteX2" fmla="*/ 5620 w 5619"/>
                      <a:gd name="connsiteY2" fmla="*/ 197739 h 197738"/>
                      <a:gd name="connsiteX3" fmla="*/ 0 w 5619"/>
                      <a:gd name="connsiteY3" fmla="*/ 197739 h 1977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619" h="197738">
                        <a:moveTo>
                          <a:pt x="0" y="0"/>
                        </a:moveTo>
                        <a:lnTo>
                          <a:pt x="5620" y="0"/>
                        </a:lnTo>
                        <a:lnTo>
                          <a:pt x="5620" y="197739"/>
                        </a:lnTo>
                        <a:lnTo>
                          <a:pt x="0" y="197739"/>
                        </a:lnTo>
                        <a:close/>
                      </a:path>
                    </a:pathLst>
                  </a:custGeom>
                  <a:solidFill>
                    <a:srgbClr val="916B2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2" name="任意多边形: 形状 451">
                    <a:extLst>
                      <a:ext uri="{FF2B5EF4-FFF2-40B4-BE49-F238E27FC236}">
                        <a16:creationId xmlns:a16="http://schemas.microsoft.com/office/drawing/2014/main" id="{B92AD998-4955-3C18-6DD4-109E2B606C05}"/>
                      </a:ext>
                    </a:extLst>
                  </p:cNvPr>
                  <p:cNvSpPr/>
                  <p:nvPr/>
                </p:nvSpPr>
                <p:spPr>
                  <a:xfrm>
                    <a:off x="6382607" y="2828163"/>
                    <a:ext cx="5619" cy="206311"/>
                  </a:xfrm>
                  <a:custGeom>
                    <a:avLst/>
                    <a:gdLst>
                      <a:gd name="connsiteX0" fmla="*/ 0 w 5619"/>
                      <a:gd name="connsiteY0" fmla="*/ 0 h 206311"/>
                      <a:gd name="connsiteX1" fmla="*/ 5620 w 5619"/>
                      <a:gd name="connsiteY1" fmla="*/ 0 h 206311"/>
                      <a:gd name="connsiteX2" fmla="*/ 5620 w 5619"/>
                      <a:gd name="connsiteY2" fmla="*/ 206312 h 206311"/>
                      <a:gd name="connsiteX3" fmla="*/ 0 w 5619"/>
                      <a:gd name="connsiteY3" fmla="*/ 206312 h 2063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619" h="206311">
                        <a:moveTo>
                          <a:pt x="0" y="0"/>
                        </a:moveTo>
                        <a:lnTo>
                          <a:pt x="5620" y="0"/>
                        </a:lnTo>
                        <a:lnTo>
                          <a:pt x="5620" y="206312"/>
                        </a:lnTo>
                        <a:lnTo>
                          <a:pt x="0" y="206312"/>
                        </a:lnTo>
                        <a:close/>
                      </a:path>
                    </a:pathLst>
                  </a:custGeom>
                  <a:solidFill>
                    <a:srgbClr val="916B2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3" name="任意多边形: 形状 452">
                    <a:extLst>
                      <a:ext uri="{FF2B5EF4-FFF2-40B4-BE49-F238E27FC236}">
                        <a16:creationId xmlns:a16="http://schemas.microsoft.com/office/drawing/2014/main" id="{A6FAA7A2-2B76-646A-531E-D0145CB51723}"/>
                      </a:ext>
                    </a:extLst>
                  </p:cNvPr>
                  <p:cNvSpPr/>
                  <p:nvPr/>
                </p:nvSpPr>
                <p:spPr>
                  <a:xfrm>
                    <a:off x="6372701" y="2828163"/>
                    <a:ext cx="5619" cy="206311"/>
                  </a:xfrm>
                  <a:custGeom>
                    <a:avLst/>
                    <a:gdLst>
                      <a:gd name="connsiteX0" fmla="*/ 0 w 5619"/>
                      <a:gd name="connsiteY0" fmla="*/ 0 h 206311"/>
                      <a:gd name="connsiteX1" fmla="*/ 5620 w 5619"/>
                      <a:gd name="connsiteY1" fmla="*/ 0 h 206311"/>
                      <a:gd name="connsiteX2" fmla="*/ 5620 w 5619"/>
                      <a:gd name="connsiteY2" fmla="*/ 206312 h 206311"/>
                      <a:gd name="connsiteX3" fmla="*/ 0 w 5619"/>
                      <a:gd name="connsiteY3" fmla="*/ 206312 h 2063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619" h="206311">
                        <a:moveTo>
                          <a:pt x="0" y="0"/>
                        </a:moveTo>
                        <a:lnTo>
                          <a:pt x="5620" y="0"/>
                        </a:lnTo>
                        <a:lnTo>
                          <a:pt x="5620" y="206312"/>
                        </a:lnTo>
                        <a:lnTo>
                          <a:pt x="0" y="206312"/>
                        </a:lnTo>
                        <a:close/>
                      </a:path>
                    </a:pathLst>
                  </a:custGeom>
                  <a:solidFill>
                    <a:srgbClr val="916B2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4" name="任意多边形: 形状 453">
                    <a:extLst>
                      <a:ext uri="{FF2B5EF4-FFF2-40B4-BE49-F238E27FC236}">
                        <a16:creationId xmlns:a16="http://schemas.microsoft.com/office/drawing/2014/main" id="{F8948FB4-94B7-2DFF-3E84-C21C9F8C91D3}"/>
                      </a:ext>
                    </a:extLst>
                  </p:cNvPr>
                  <p:cNvSpPr/>
                  <p:nvPr/>
                </p:nvSpPr>
                <p:spPr>
                  <a:xfrm>
                    <a:off x="6359271" y="2833116"/>
                    <a:ext cx="5619" cy="197738"/>
                  </a:xfrm>
                  <a:custGeom>
                    <a:avLst/>
                    <a:gdLst>
                      <a:gd name="connsiteX0" fmla="*/ 0 w 5619"/>
                      <a:gd name="connsiteY0" fmla="*/ 0 h 197738"/>
                      <a:gd name="connsiteX1" fmla="*/ 5620 w 5619"/>
                      <a:gd name="connsiteY1" fmla="*/ 0 h 197738"/>
                      <a:gd name="connsiteX2" fmla="*/ 5620 w 5619"/>
                      <a:gd name="connsiteY2" fmla="*/ 197739 h 197738"/>
                      <a:gd name="connsiteX3" fmla="*/ 0 w 5619"/>
                      <a:gd name="connsiteY3" fmla="*/ 197739 h 1977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619" h="197738">
                        <a:moveTo>
                          <a:pt x="0" y="0"/>
                        </a:moveTo>
                        <a:lnTo>
                          <a:pt x="5620" y="0"/>
                        </a:lnTo>
                        <a:lnTo>
                          <a:pt x="5620" y="197739"/>
                        </a:lnTo>
                        <a:lnTo>
                          <a:pt x="0" y="197739"/>
                        </a:lnTo>
                        <a:close/>
                      </a:path>
                    </a:pathLst>
                  </a:custGeom>
                  <a:solidFill>
                    <a:srgbClr val="916B2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5" name="任意多边形: 形状 454">
                    <a:extLst>
                      <a:ext uri="{FF2B5EF4-FFF2-40B4-BE49-F238E27FC236}">
                        <a16:creationId xmlns:a16="http://schemas.microsoft.com/office/drawing/2014/main" id="{0E153F48-8C60-D7AB-7D3A-3FC94B6497EE}"/>
                      </a:ext>
                    </a:extLst>
                  </p:cNvPr>
                  <p:cNvSpPr/>
                  <p:nvPr/>
                </p:nvSpPr>
                <p:spPr>
                  <a:xfrm>
                    <a:off x="6345745" y="2833116"/>
                    <a:ext cx="5619" cy="207740"/>
                  </a:xfrm>
                  <a:custGeom>
                    <a:avLst/>
                    <a:gdLst>
                      <a:gd name="connsiteX0" fmla="*/ 0 w 5619"/>
                      <a:gd name="connsiteY0" fmla="*/ 0 h 207740"/>
                      <a:gd name="connsiteX1" fmla="*/ 5620 w 5619"/>
                      <a:gd name="connsiteY1" fmla="*/ 0 h 207740"/>
                      <a:gd name="connsiteX2" fmla="*/ 5620 w 5619"/>
                      <a:gd name="connsiteY2" fmla="*/ 207740 h 207740"/>
                      <a:gd name="connsiteX3" fmla="*/ 0 w 5619"/>
                      <a:gd name="connsiteY3" fmla="*/ 207740 h 2077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619" h="207740">
                        <a:moveTo>
                          <a:pt x="0" y="0"/>
                        </a:moveTo>
                        <a:lnTo>
                          <a:pt x="5620" y="0"/>
                        </a:lnTo>
                        <a:lnTo>
                          <a:pt x="5620" y="207740"/>
                        </a:lnTo>
                        <a:lnTo>
                          <a:pt x="0" y="207740"/>
                        </a:lnTo>
                        <a:close/>
                      </a:path>
                    </a:pathLst>
                  </a:custGeom>
                  <a:solidFill>
                    <a:srgbClr val="916B2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6" name="任意多边形: 形状 455">
                    <a:extLst>
                      <a:ext uri="{FF2B5EF4-FFF2-40B4-BE49-F238E27FC236}">
                        <a16:creationId xmlns:a16="http://schemas.microsoft.com/office/drawing/2014/main" id="{9A4244BC-2038-5774-5738-C35A11FCDA7A}"/>
                      </a:ext>
                    </a:extLst>
                  </p:cNvPr>
                  <p:cNvSpPr/>
                  <p:nvPr/>
                </p:nvSpPr>
                <p:spPr>
                  <a:xfrm>
                    <a:off x="6332315" y="2833116"/>
                    <a:ext cx="5619" cy="207740"/>
                  </a:xfrm>
                  <a:custGeom>
                    <a:avLst/>
                    <a:gdLst>
                      <a:gd name="connsiteX0" fmla="*/ 0 w 5619"/>
                      <a:gd name="connsiteY0" fmla="*/ 0 h 207740"/>
                      <a:gd name="connsiteX1" fmla="*/ 5620 w 5619"/>
                      <a:gd name="connsiteY1" fmla="*/ 0 h 207740"/>
                      <a:gd name="connsiteX2" fmla="*/ 5620 w 5619"/>
                      <a:gd name="connsiteY2" fmla="*/ 207740 h 207740"/>
                      <a:gd name="connsiteX3" fmla="*/ 0 w 5619"/>
                      <a:gd name="connsiteY3" fmla="*/ 207740 h 2077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619" h="207740">
                        <a:moveTo>
                          <a:pt x="0" y="0"/>
                        </a:moveTo>
                        <a:lnTo>
                          <a:pt x="5620" y="0"/>
                        </a:lnTo>
                        <a:lnTo>
                          <a:pt x="5620" y="207740"/>
                        </a:lnTo>
                        <a:lnTo>
                          <a:pt x="0" y="207740"/>
                        </a:lnTo>
                        <a:close/>
                      </a:path>
                    </a:pathLst>
                  </a:custGeom>
                  <a:solidFill>
                    <a:srgbClr val="916B2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7" name="任意多边形: 形状 456">
                    <a:extLst>
                      <a:ext uri="{FF2B5EF4-FFF2-40B4-BE49-F238E27FC236}">
                        <a16:creationId xmlns:a16="http://schemas.microsoft.com/office/drawing/2014/main" id="{D41E3D34-BBE4-B6A4-A28E-28D3037E8166}"/>
                      </a:ext>
                    </a:extLst>
                  </p:cNvPr>
                  <p:cNvSpPr/>
                  <p:nvPr/>
                </p:nvSpPr>
                <p:spPr>
                  <a:xfrm>
                    <a:off x="6316789" y="2833116"/>
                    <a:ext cx="5619" cy="201358"/>
                  </a:xfrm>
                  <a:custGeom>
                    <a:avLst/>
                    <a:gdLst>
                      <a:gd name="connsiteX0" fmla="*/ 0 w 5619"/>
                      <a:gd name="connsiteY0" fmla="*/ 0 h 201358"/>
                      <a:gd name="connsiteX1" fmla="*/ 5620 w 5619"/>
                      <a:gd name="connsiteY1" fmla="*/ 0 h 201358"/>
                      <a:gd name="connsiteX2" fmla="*/ 5620 w 5619"/>
                      <a:gd name="connsiteY2" fmla="*/ 201359 h 201358"/>
                      <a:gd name="connsiteX3" fmla="*/ 0 w 5619"/>
                      <a:gd name="connsiteY3" fmla="*/ 201359 h 2013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619" h="201358">
                        <a:moveTo>
                          <a:pt x="0" y="0"/>
                        </a:moveTo>
                        <a:lnTo>
                          <a:pt x="5620" y="0"/>
                        </a:lnTo>
                        <a:lnTo>
                          <a:pt x="5620" y="201359"/>
                        </a:lnTo>
                        <a:lnTo>
                          <a:pt x="0" y="201359"/>
                        </a:lnTo>
                        <a:close/>
                      </a:path>
                    </a:pathLst>
                  </a:custGeom>
                  <a:solidFill>
                    <a:srgbClr val="916B2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8" name="任意多边形: 形状 457">
                    <a:extLst>
                      <a:ext uri="{FF2B5EF4-FFF2-40B4-BE49-F238E27FC236}">
                        <a16:creationId xmlns:a16="http://schemas.microsoft.com/office/drawing/2014/main" id="{CEC96B68-A41C-E9D7-E1E6-83188F1CE2D2}"/>
                      </a:ext>
                    </a:extLst>
                  </p:cNvPr>
                  <p:cNvSpPr/>
                  <p:nvPr/>
                </p:nvSpPr>
                <p:spPr>
                  <a:xfrm>
                    <a:off x="6304026" y="2836735"/>
                    <a:ext cx="5619" cy="207740"/>
                  </a:xfrm>
                  <a:custGeom>
                    <a:avLst/>
                    <a:gdLst>
                      <a:gd name="connsiteX0" fmla="*/ 0 w 5619"/>
                      <a:gd name="connsiteY0" fmla="*/ 0 h 207740"/>
                      <a:gd name="connsiteX1" fmla="*/ 5620 w 5619"/>
                      <a:gd name="connsiteY1" fmla="*/ 0 h 207740"/>
                      <a:gd name="connsiteX2" fmla="*/ 5620 w 5619"/>
                      <a:gd name="connsiteY2" fmla="*/ 207740 h 207740"/>
                      <a:gd name="connsiteX3" fmla="*/ 0 w 5619"/>
                      <a:gd name="connsiteY3" fmla="*/ 207740 h 2077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619" h="207740">
                        <a:moveTo>
                          <a:pt x="0" y="0"/>
                        </a:moveTo>
                        <a:lnTo>
                          <a:pt x="5620" y="0"/>
                        </a:lnTo>
                        <a:lnTo>
                          <a:pt x="5620" y="207740"/>
                        </a:lnTo>
                        <a:lnTo>
                          <a:pt x="0" y="207740"/>
                        </a:lnTo>
                        <a:close/>
                      </a:path>
                    </a:pathLst>
                  </a:custGeom>
                  <a:solidFill>
                    <a:srgbClr val="916B2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9" name="任意多边形: 形状 458">
                    <a:extLst>
                      <a:ext uri="{FF2B5EF4-FFF2-40B4-BE49-F238E27FC236}">
                        <a16:creationId xmlns:a16="http://schemas.microsoft.com/office/drawing/2014/main" id="{C7A70344-BE73-8955-6084-9D805F2B2B30}"/>
                      </a:ext>
                    </a:extLst>
                  </p:cNvPr>
                  <p:cNvSpPr/>
                  <p:nvPr/>
                </p:nvSpPr>
                <p:spPr>
                  <a:xfrm>
                    <a:off x="6291262" y="2836735"/>
                    <a:ext cx="5619" cy="212026"/>
                  </a:xfrm>
                  <a:custGeom>
                    <a:avLst/>
                    <a:gdLst>
                      <a:gd name="connsiteX0" fmla="*/ 0 w 5619"/>
                      <a:gd name="connsiteY0" fmla="*/ 0 h 212026"/>
                      <a:gd name="connsiteX1" fmla="*/ 5620 w 5619"/>
                      <a:gd name="connsiteY1" fmla="*/ 0 h 212026"/>
                      <a:gd name="connsiteX2" fmla="*/ 5620 w 5619"/>
                      <a:gd name="connsiteY2" fmla="*/ 212027 h 212026"/>
                      <a:gd name="connsiteX3" fmla="*/ 0 w 5619"/>
                      <a:gd name="connsiteY3" fmla="*/ 212027 h 2120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619" h="212026">
                        <a:moveTo>
                          <a:pt x="0" y="0"/>
                        </a:moveTo>
                        <a:lnTo>
                          <a:pt x="5620" y="0"/>
                        </a:lnTo>
                        <a:lnTo>
                          <a:pt x="5620" y="212027"/>
                        </a:lnTo>
                        <a:lnTo>
                          <a:pt x="0" y="212027"/>
                        </a:lnTo>
                        <a:close/>
                      </a:path>
                    </a:pathLst>
                  </a:custGeom>
                  <a:solidFill>
                    <a:srgbClr val="916B2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0" name="任意多边形: 形状 459">
                    <a:extLst>
                      <a:ext uri="{FF2B5EF4-FFF2-40B4-BE49-F238E27FC236}">
                        <a16:creationId xmlns:a16="http://schemas.microsoft.com/office/drawing/2014/main" id="{ACEA7A76-86D8-143A-D641-6DD26457D1F4}"/>
                      </a:ext>
                    </a:extLst>
                  </p:cNvPr>
                  <p:cNvSpPr/>
                  <p:nvPr/>
                </p:nvSpPr>
                <p:spPr>
                  <a:xfrm>
                    <a:off x="6274974" y="2840259"/>
                    <a:ext cx="5619" cy="208502"/>
                  </a:xfrm>
                  <a:custGeom>
                    <a:avLst/>
                    <a:gdLst>
                      <a:gd name="connsiteX0" fmla="*/ 0 w 5619"/>
                      <a:gd name="connsiteY0" fmla="*/ 0 h 208502"/>
                      <a:gd name="connsiteX1" fmla="*/ 5620 w 5619"/>
                      <a:gd name="connsiteY1" fmla="*/ 0 h 208502"/>
                      <a:gd name="connsiteX2" fmla="*/ 5620 w 5619"/>
                      <a:gd name="connsiteY2" fmla="*/ 208502 h 208502"/>
                      <a:gd name="connsiteX3" fmla="*/ 0 w 5619"/>
                      <a:gd name="connsiteY3" fmla="*/ 208502 h 2085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619" h="208502">
                        <a:moveTo>
                          <a:pt x="0" y="0"/>
                        </a:moveTo>
                        <a:lnTo>
                          <a:pt x="5620" y="0"/>
                        </a:lnTo>
                        <a:lnTo>
                          <a:pt x="5620" y="208502"/>
                        </a:lnTo>
                        <a:lnTo>
                          <a:pt x="0" y="208502"/>
                        </a:lnTo>
                        <a:close/>
                      </a:path>
                    </a:pathLst>
                  </a:custGeom>
                  <a:solidFill>
                    <a:srgbClr val="916B2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1" name="任意多边形: 形状 460">
                    <a:extLst>
                      <a:ext uri="{FF2B5EF4-FFF2-40B4-BE49-F238E27FC236}">
                        <a16:creationId xmlns:a16="http://schemas.microsoft.com/office/drawing/2014/main" id="{4E3D6FF7-E6ED-73E6-4069-48F3F0EF2635}"/>
                      </a:ext>
                    </a:extLst>
                  </p:cNvPr>
                  <p:cNvSpPr/>
                  <p:nvPr/>
                </p:nvSpPr>
                <p:spPr>
                  <a:xfrm>
                    <a:off x="6260115" y="2840259"/>
                    <a:ext cx="5619" cy="208502"/>
                  </a:xfrm>
                  <a:custGeom>
                    <a:avLst/>
                    <a:gdLst>
                      <a:gd name="connsiteX0" fmla="*/ 0 w 5619"/>
                      <a:gd name="connsiteY0" fmla="*/ 0 h 208502"/>
                      <a:gd name="connsiteX1" fmla="*/ 5620 w 5619"/>
                      <a:gd name="connsiteY1" fmla="*/ 0 h 208502"/>
                      <a:gd name="connsiteX2" fmla="*/ 5620 w 5619"/>
                      <a:gd name="connsiteY2" fmla="*/ 208502 h 208502"/>
                      <a:gd name="connsiteX3" fmla="*/ 0 w 5619"/>
                      <a:gd name="connsiteY3" fmla="*/ 208502 h 2085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619" h="208502">
                        <a:moveTo>
                          <a:pt x="0" y="0"/>
                        </a:moveTo>
                        <a:lnTo>
                          <a:pt x="5620" y="0"/>
                        </a:lnTo>
                        <a:lnTo>
                          <a:pt x="5620" y="208502"/>
                        </a:lnTo>
                        <a:lnTo>
                          <a:pt x="0" y="208502"/>
                        </a:lnTo>
                        <a:close/>
                      </a:path>
                    </a:pathLst>
                  </a:custGeom>
                  <a:solidFill>
                    <a:srgbClr val="916B2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2" name="任意多边形: 形状 461">
                    <a:extLst>
                      <a:ext uri="{FF2B5EF4-FFF2-40B4-BE49-F238E27FC236}">
                        <a16:creationId xmlns:a16="http://schemas.microsoft.com/office/drawing/2014/main" id="{8D9E0664-6E14-F143-EFD2-386711BC2A1E}"/>
                      </a:ext>
                    </a:extLst>
                  </p:cNvPr>
                  <p:cNvSpPr/>
                  <p:nvPr/>
                </p:nvSpPr>
                <p:spPr>
                  <a:xfrm>
                    <a:off x="6242399" y="2843784"/>
                    <a:ext cx="5619" cy="209169"/>
                  </a:xfrm>
                  <a:custGeom>
                    <a:avLst/>
                    <a:gdLst>
                      <a:gd name="connsiteX0" fmla="*/ 0 w 5619"/>
                      <a:gd name="connsiteY0" fmla="*/ 0 h 209169"/>
                      <a:gd name="connsiteX1" fmla="*/ 5620 w 5619"/>
                      <a:gd name="connsiteY1" fmla="*/ 0 h 209169"/>
                      <a:gd name="connsiteX2" fmla="*/ 5620 w 5619"/>
                      <a:gd name="connsiteY2" fmla="*/ 209169 h 209169"/>
                      <a:gd name="connsiteX3" fmla="*/ 0 w 5619"/>
                      <a:gd name="connsiteY3" fmla="*/ 209169 h 2091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619" h="209169">
                        <a:moveTo>
                          <a:pt x="0" y="0"/>
                        </a:moveTo>
                        <a:lnTo>
                          <a:pt x="5620" y="0"/>
                        </a:lnTo>
                        <a:lnTo>
                          <a:pt x="5620" y="209169"/>
                        </a:lnTo>
                        <a:lnTo>
                          <a:pt x="0" y="209169"/>
                        </a:lnTo>
                        <a:close/>
                      </a:path>
                    </a:pathLst>
                  </a:custGeom>
                  <a:solidFill>
                    <a:srgbClr val="916B2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3" name="任意多边形: 形状 462">
                    <a:extLst>
                      <a:ext uri="{FF2B5EF4-FFF2-40B4-BE49-F238E27FC236}">
                        <a16:creationId xmlns:a16="http://schemas.microsoft.com/office/drawing/2014/main" id="{FEE08FD0-2068-AFA4-61CD-C011048146D7}"/>
                      </a:ext>
                    </a:extLst>
                  </p:cNvPr>
                  <p:cNvSpPr/>
                  <p:nvPr/>
                </p:nvSpPr>
                <p:spPr>
                  <a:xfrm>
                    <a:off x="6225825" y="2843784"/>
                    <a:ext cx="5619" cy="209169"/>
                  </a:xfrm>
                  <a:custGeom>
                    <a:avLst/>
                    <a:gdLst>
                      <a:gd name="connsiteX0" fmla="*/ 0 w 5619"/>
                      <a:gd name="connsiteY0" fmla="*/ 0 h 209169"/>
                      <a:gd name="connsiteX1" fmla="*/ 5620 w 5619"/>
                      <a:gd name="connsiteY1" fmla="*/ 0 h 209169"/>
                      <a:gd name="connsiteX2" fmla="*/ 5620 w 5619"/>
                      <a:gd name="connsiteY2" fmla="*/ 209169 h 209169"/>
                      <a:gd name="connsiteX3" fmla="*/ 0 w 5619"/>
                      <a:gd name="connsiteY3" fmla="*/ 209169 h 2091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619" h="209169">
                        <a:moveTo>
                          <a:pt x="0" y="0"/>
                        </a:moveTo>
                        <a:lnTo>
                          <a:pt x="5620" y="0"/>
                        </a:lnTo>
                        <a:lnTo>
                          <a:pt x="5620" y="209169"/>
                        </a:lnTo>
                        <a:lnTo>
                          <a:pt x="0" y="209169"/>
                        </a:lnTo>
                        <a:close/>
                      </a:path>
                    </a:pathLst>
                  </a:custGeom>
                  <a:solidFill>
                    <a:srgbClr val="916B2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436" name="图形 149">
                  <a:extLst>
                    <a:ext uri="{FF2B5EF4-FFF2-40B4-BE49-F238E27FC236}">
                      <a16:creationId xmlns:a16="http://schemas.microsoft.com/office/drawing/2014/main" id="{2BE45FA4-9C0B-DA5B-B9C4-38FE230FCCC6}"/>
                    </a:ext>
                  </a:extLst>
                </p:cNvPr>
                <p:cNvGrpSpPr/>
                <p:nvPr/>
              </p:nvGrpSpPr>
              <p:grpSpPr>
                <a:xfrm>
                  <a:off x="6049708" y="2814542"/>
                  <a:ext cx="168687" cy="238410"/>
                  <a:chOff x="6049708" y="2814542"/>
                  <a:chExt cx="168687" cy="238410"/>
                </a:xfrm>
                <a:solidFill>
                  <a:srgbClr val="916B27"/>
                </a:solidFill>
              </p:grpSpPr>
              <p:sp>
                <p:nvSpPr>
                  <p:cNvPr id="437" name="任意多边形: 形状 436">
                    <a:extLst>
                      <a:ext uri="{FF2B5EF4-FFF2-40B4-BE49-F238E27FC236}">
                        <a16:creationId xmlns:a16="http://schemas.microsoft.com/office/drawing/2014/main" id="{23B2C091-E081-222E-4CFA-FA6ADF76B1FF}"/>
                      </a:ext>
                    </a:extLst>
                  </p:cNvPr>
                  <p:cNvSpPr/>
                  <p:nvPr/>
                </p:nvSpPr>
                <p:spPr>
                  <a:xfrm>
                    <a:off x="6049708" y="2814542"/>
                    <a:ext cx="5619" cy="202025"/>
                  </a:xfrm>
                  <a:custGeom>
                    <a:avLst/>
                    <a:gdLst>
                      <a:gd name="connsiteX0" fmla="*/ 0 w 5619"/>
                      <a:gd name="connsiteY0" fmla="*/ 0 h 202025"/>
                      <a:gd name="connsiteX1" fmla="*/ 5620 w 5619"/>
                      <a:gd name="connsiteY1" fmla="*/ 0 h 202025"/>
                      <a:gd name="connsiteX2" fmla="*/ 5620 w 5619"/>
                      <a:gd name="connsiteY2" fmla="*/ 202025 h 202025"/>
                      <a:gd name="connsiteX3" fmla="*/ 0 w 5619"/>
                      <a:gd name="connsiteY3" fmla="*/ 202025 h 2020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619" h="202025">
                        <a:moveTo>
                          <a:pt x="0" y="0"/>
                        </a:moveTo>
                        <a:lnTo>
                          <a:pt x="5620" y="0"/>
                        </a:lnTo>
                        <a:lnTo>
                          <a:pt x="5620" y="202025"/>
                        </a:lnTo>
                        <a:lnTo>
                          <a:pt x="0" y="202025"/>
                        </a:lnTo>
                        <a:close/>
                      </a:path>
                    </a:pathLst>
                  </a:custGeom>
                  <a:solidFill>
                    <a:srgbClr val="916B2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8" name="任意多边形: 形状 437">
                    <a:extLst>
                      <a:ext uri="{FF2B5EF4-FFF2-40B4-BE49-F238E27FC236}">
                        <a16:creationId xmlns:a16="http://schemas.microsoft.com/office/drawing/2014/main" id="{1E2C070F-A0D3-8B5F-095C-C0FA7CDE9910}"/>
                      </a:ext>
                    </a:extLst>
                  </p:cNvPr>
                  <p:cNvSpPr/>
                  <p:nvPr/>
                </p:nvSpPr>
                <p:spPr>
                  <a:xfrm>
                    <a:off x="6061233" y="2818828"/>
                    <a:ext cx="5619" cy="197738"/>
                  </a:xfrm>
                  <a:custGeom>
                    <a:avLst/>
                    <a:gdLst>
                      <a:gd name="connsiteX0" fmla="*/ 0 w 5619"/>
                      <a:gd name="connsiteY0" fmla="*/ 0 h 197738"/>
                      <a:gd name="connsiteX1" fmla="*/ 5620 w 5619"/>
                      <a:gd name="connsiteY1" fmla="*/ 0 h 197738"/>
                      <a:gd name="connsiteX2" fmla="*/ 5620 w 5619"/>
                      <a:gd name="connsiteY2" fmla="*/ 197739 h 197738"/>
                      <a:gd name="connsiteX3" fmla="*/ 0 w 5619"/>
                      <a:gd name="connsiteY3" fmla="*/ 197739 h 1977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619" h="197738">
                        <a:moveTo>
                          <a:pt x="0" y="0"/>
                        </a:moveTo>
                        <a:lnTo>
                          <a:pt x="5620" y="0"/>
                        </a:lnTo>
                        <a:lnTo>
                          <a:pt x="5620" y="197739"/>
                        </a:lnTo>
                        <a:lnTo>
                          <a:pt x="0" y="197739"/>
                        </a:lnTo>
                        <a:close/>
                      </a:path>
                    </a:pathLst>
                  </a:custGeom>
                  <a:solidFill>
                    <a:srgbClr val="916B2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9" name="任意多边形: 形状 438">
                    <a:extLst>
                      <a:ext uri="{FF2B5EF4-FFF2-40B4-BE49-F238E27FC236}">
                        <a16:creationId xmlns:a16="http://schemas.microsoft.com/office/drawing/2014/main" id="{6E858EA7-58A4-5A63-CCC8-60B476B79F15}"/>
                      </a:ext>
                    </a:extLst>
                  </p:cNvPr>
                  <p:cNvSpPr/>
                  <p:nvPr/>
                </p:nvSpPr>
                <p:spPr>
                  <a:xfrm>
                    <a:off x="6072568" y="2828163"/>
                    <a:ext cx="5619" cy="206311"/>
                  </a:xfrm>
                  <a:custGeom>
                    <a:avLst/>
                    <a:gdLst>
                      <a:gd name="connsiteX0" fmla="*/ 0 w 5619"/>
                      <a:gd name="connsiteY0" fmla="*/ 0 h 206311"/>
                      <a:gd name="connsiteX1" fmla="*/ 5620 w 5619"/>
                      <a:gd name="connsiteY1" fmla="*/ 0 h 206311"/>
                      <a:gd name="connsiteX2" fmla="*/ 5620 w 5619"/>
                      <a:gd name="connsiteY2" fmla="*/ 206312 h 206311"/>
                      <a:gd name="connsiteX3" fmla="*/ 0 w 5619"/>
                      <a:gd name="connsiteY3" fmla="*/ 206312 h 2063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619" h="206311">
                        <a:moveTo>
                          <a:pt x="0" y="0"/>
                        </a:moveTo>
                        <a:lnTo>
                          <a:pt x="5620" y="0"/>
                        </a:lnTo>
                        <a:lnTo>
                          <a:pt x="5620" y="206312"/>
                        </a:lnTo>
                        <a:lnTo>
                          <a:pt x="0" y="206312"/>
                        </a:lnTo>
                        <a:close/>
                      </a:path>
                    </a:pathLst>
                  </a:custGeom>
                  <a:solidFill>
                    <a:srgbClr val="916B2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0" name="任意多边形: 形状 439">
                    <a:extLst>
                      <a:ext uri="{FF2B5EF4-FFF2-40B4-BE49-F238E27FC236}">
                        <a16:creationId xmlns:a16="http://schemas.microsoft.com/office/drawing/2014/main" id="{42419E07-716A-F971-8A44-903DDE74DA35}"/>
                      </a:ext>
                    </a:extLst>
                  </p:cNvPr>
                  <p:cNvSpPr/>
                  <p:nvPr/>
                </p:nvSpPr>
                <p:spPr>
                  <a:xfrm>
                    <a:off x="6082474" y="2828163"/>
                    <a:ext cx="5715" cy="206311"/>
                  </a:xfrm>
                  <a:custGeom>
                    <a:avLst/>
                    <a:gdLst>
                      <a:gd name="connsiteX0" fmla="*/ 0 w 5715"/>
                      <a:gd name="connsiteY0" fmla="*/ 0 h 206311"/>
                      <a:gd name="connsiteX1" fmla="*/ 5715 w 5715"/>
                      <a:gd name="connsiteY1" fmla="*/ 0 h 206311"/>
                      <a:gd name="connsiteX2" fmla="*/ 5715 w 5715"/>
                      <a:gd name="connsiteY2" fmla="*/ 206312 h 206311"/>
                      <a:gd name="connsiteX3" fmla="*/ 0 w 5715"/>
                      <a:gd name="connsiteY3" fmla="*/ 206312 h 2063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715" h="206311">
                        <a:moveTo>
                          <a:pt x="0" y="0"/>
                        </a:moveTo>
                        <a:lnTo>
                          <a:pt x="5715" y="0"/>
                        </a:lnTo>
                        <a:lnTo>
                          <a:pt x="5715" y="206312"/>
                        </a:lnTo>
                        <a:lnTo>
                          <a:pt x="0" y="206312"/>
                        </a:lnTo>
                        <a:close/>
                      </a:path>
                    </a:pathLst>
                  </a:custGeom>
                  <a:solidFill>
                    <a:srgbClr val="916B2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1" name="任意多边形: 形状 440">
                    <a:extLst>
                      <a:ext uri="{FF2B5EF4-FFF2-40B4-BE49-F238E27FC236}">
                        <a16:creationId xmlns:a16="http://schemas.microsoft.com/office/drawing/2014/main" id="{B5CB4AA3-3DCF-CA73-1A2F-FE244A851247}"/>
                      </a:ext>
                    </a:extLst>
                  </p:cNvPr>
                  <p:cNvSpPr/>
                  <p:nvPr/>
                </p:nvSpPr>
                <p:spPr>
                  <a:xfrm>
                    <a:off x="6095904" y="2833116"/>
                    <a:ext cx="5715" cy="197738"/>
                  </a:xfrm>
                  <a:custGeom>
                    <a:avLst/>
                    <a:gdLst>
                      <a:gd name="connsiteX0" fmla="*/ 0 w 5715"/>
                      <a:gd name="connsiteY0" fmla="*/ 0 h 197738"/>
                      <a:gd name="connsiteX1" fmla="*/ 5715 w 5715"/>
                      <a:gd name="connsiteY1" fmla="*/ 0 h 197738"/>
                      <a:gd name="connsiteX2" fmla="*/ 5715 w 5715"/>
                      <a:gd name="connsiteY2" fmla="*/ 197739 h 197738"/>
                      <a:gd name="connsiteX3" fmla="*/ 0 w 5715"/>
                      <a:gd name="connsiteY3" fmla="*/ 197739 h 1977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715" h="197738">
                        <a:moveTo>
                          <a:pt x="0" y="0"/>
                        </a:moveTo>
                        <a:lnTo>
                          <a:pt x="5715" y="0"/>
                        </a:lnTo>
                        <a:lnTo>
                          <a:pt x="5715" y="197739"/>
                        </a:lnTo>
                        <a:lnTo>
                          <a:pt x="0" y="197739"/>
                        </a:lnTo>
                        <a:close/>
                      </a:path>
                    </a:pathLst>
                  </a:custGeom>
                  <a:solidFill>
                    <a:srgbClr val="916B2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2" name="任意多边形: 形状 441">
                    <a:extLst>
                      <a:ext uri="{FF2B5EF4-FFF2-40B4-BE49-F238E27FC236}">
                        <a16:creationId xmlns:a16="http://schemas.microsoft.com/office/drawing/2014/main" id="{D2D4AA7C-CAB7-86D7-D65D-8CFF52E738EF}"/>
                      </a:ext>
                    </a:extLst>
                  </p:cNvPr>
                  <p:cNvSpPr/>
                  <p:nvPr/>
                </p:nvSpPr>
                <p:spPr>
                  <a:xfrm>
                    <a:off x="6109335" y="2833116"/>
                    <a:ext cx="5619" cy="207740"/>
                  </a:xfrm>
                  <a:custGeom>
                    <a:avLst/>
                    <a:gdLst>
                      <a:gd name="connsiteX0" fmla="*/ 0 w 5619"/>
                      <a:gd name="connsiteY0" fmla="*/ 0 h 207740"/>
                      <a:gd name="connsiteX1" fmla="*/ 5620 w 5619"/>
                      <a:gd name="connsiteY1" fmla="*/ 0 h 207740"/>
                      <a:gd name="connsiteX2" fmla="*/ 5620 w 5619"/>
                      <a:gd name="connsiteY2" fmla="*/ 207740 h 207740"/>
                      <a:gd name="connsiteX3" fmla="*/ 0 w 5619"/>
                      <a:gd name="connsiteY3" fmla="*/ 207740 h 2077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619" h="207740">
                        <a:moveTo>
                          <a:pt x="0" y="0"/>
                        </a:moveTo>
                        <a:lnTo>
                          <a:pt x="5620" y="0"/>
                        </a:lnTo>
                        <a:lnTo>
                          <a:pt x="5620" y="207740"/>
                        </a:lnTo>
                        <a:lnTo>
                          <a:pt x="0" y="207740"/>
                        </a:lnTo>
                        <a:close/>
                      </a:path>
                    </a:pathLst>
                  </a:custGeom>
                  <a:solidFill>
                    <a:srgbClr val="916B2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3" name="任意多边形: 形状 442">
                    <a:extLst>
                      <a:ext uri="{FF2B5EF4-FFF2-40B4-BE49-F238E27FC236}">
                        <a16:creationId xmlns:a16="http://schemas.microsoft.com/office/drawing/2014/main" id="{505B909C-0411-A4F6-2E51-B5BB4D13C122}"/>
                      </a:ext>
                    </a:extLst>
                  </p:cNvPr>
                  <p:cNvSpPr/>
                  <p:nvPr/>
                </p:nvSpPr>
                <p:spPr>
                  <a:xfrm>
                    <a:off x="6122860" y="2833116"/>
                    <a:ext cx="5619" cy="207740"/>
                  </a:xfrm>
                  <a:custGeom>
                    <a:avLst/>
                    <a:gdLst>
                      <a:gd name="connsiteX0" fmla="*/ 0 w 5619"/>
                      <a:gd name="connsiteY0" fmla="*/ 0 h 207740"/>
                      <a:gd name="connsiteX1" fmla="*/ 5620 w 5619"/>
                      <a:gd name="connsiteY1" fmla="*/ 0 h 207740"/>
                      <a:gd name="connsiteX2" fmla="*/ 5620 w 5619"/>
                      <a:gd name="connsiteY2" fmla="*/ 207740 h 207740"/>
                      <a:gd name="connsiteX3" fmla="*/ 0 w 5619"/>
                      <a:gd name="connsiteY3" fmla="*/ 207740 h 2077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619" h="207740">
                        <a:moveTo>
                          <a:pt x="0" y="0"/>
                        </a:moveTo>
                        <a:lnTo>
                          <a:pt x="5620" y="0"/>
                        </a:lnTo>
                        <a:lnTo>
                          <a:pt x="5620" y="207740"/>
                        </a:lnTo>
                        <a:lnTo>
                          <a:pt x="0" y="207740"/>
                        </a:lnTo>
                        <a:close/>
                      </a:path>
                    </a:pathLst>
                  </a:custGeom>
                  <a:solidFill>
                    <a:srgbClr val="916B2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4" name="任意多边形: 形状 443">
                    <a:extLst>
                      <a:ext uri="{FF2B5EF4-FFF2-40B4-BE49-F238E27FC236}">
                        <a16:creationId xmlns:a16="http://schemas.microsoft.com/office/drawing/2014/main" id="{1596F883-F230-7081-C0E3-BD2297FD4AB4}"/>
                      </a:ext>
                    </a:extLst>
                  </p:cNvPr>
                  <p:cNvSpPr/>
                  <p:nvPr/>
                </p:nvSpPr>
                <p:spPr>
                  <a:xfrm>
                    <a:off x="6138386" y="2833116"/>
                    <a:ext cx="5715" cy="201358"/>
                  </a:xfrm>
                  <a:custGeom>
                    <a:avLst/>
                    <a:gdLst>
                      <a:gd name="connsiteX0" fmla="*/ 0 w 5715"/>
                      <a:gd name="connsiteY0" fmla="*/ 0 h 201358"/>
                      <a:gd name="connsiteX1" fmla="*/ 5715 w 5715"/>
                      <a:gd name="connsiteY1" fmla="*/ 0 h 201358"/>
                      <a:gd name="connsiteX2" fmla="*/ 5715 w 5715"/>
                      <a:gd name="connsiteY2" fmla="*/ 201359 h 201358"/>
                      <a:gd name="connsiteX3" fmla="*/ 0 w 5715"/>
                      <a:gd name="connsiteY3" fmla="*/ 201359 h 2013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715" h="201358">
                        <a:moveTo>
                          <a:pt x="0" y="0"/>
                        </a:moveTo>
                        <a:lnTo>
                          <a:pt x="5715" y="0"/>
                        </a:lnTo>
                        <a:lnTo>
                          <a:pt x="5715" y="201359"/>
                        </a:lnTo>
                        <a:lnTo>
                          <a:pt x="0" y="201359"/>
                        </a:lnTo>
                        <a:close/>
                      </a:path>
                    </a:pathLst>
                  </a:custGeom>
                  <a:solidFill>
                    <a:srgbClr val="916B2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5" name="任意多边形: 形状 444">
                    <a:extLst>
                      <a:ext uri="{FF2B5EF4-FFF2-40B4-BE49-F238E27FC236}">
                        <a16:creationId xmlns:a16="http://schemas.microsoft.com/office/drawing/2014/main" id="{DB0D69D6-6326-A375-CE4A-073D03130DFA}"/>
                      </a:ext>
                    </a:extLst>
                  </p:cNvPr>
                  <p:cNvSpPr/>
                  <p:nvPr/>
                </p:nvSpPr>
                <p:spPr>
                  <a:xfrm>
                    <a:off x="6151149" y="2836735"/>
                    <a:ext cx="5715" cy="207740"/>
                  </a:xfrm>
                  <a:custGeom>
                    <a:avLst/>
                    <a:gdLst>
                      <a:gd name="connsiteX0" fmla="*/ 0 w 5715"/>
                      <a:gd name="connsiteY0" fmla="*/ 0 h 207740"/>
                      <a:gd name="connsiteX1" fmla="*/ 5715 w 5715"/>
                      <a:gd name="connsiteY1" fmla="*/ 0 h 207740"/>
                      <a:gd name="connsiteX2" fmla="*/ 5715 w 5715"/>
                      <a:gd name="connsiteY2" fmla="*/ 207740 h 207740"/>
                      <a:gd name="connsiteX3" fmla="*/ 0 w 5715"/>
                      <a:gd name="connsiteY3" fmla="*/ 207740 h 2077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715" h="207740">
                        <a:moveTo>
                          <a:pt x="0" y="0"/>
                        </a:moveTo>
                        <a:lnTo>
                          <a:pt x="5715" y="0"/>
                        </a:lnTo>
                        <a:lnTo>
                          <a:pt x="5715" y="207740"/>
                        </a:lnTo>
                        <a:lnTo>
                          <a:pt x="0" y="207740"/>
                        </a:lnTo>
                        <a:close/>
                      </a:path>
                    </a:pathLst>
                  </a:custGeom>
                  <a:solidFill>
                    <a:srgbClr val="916B2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6" name="任意多边形: 形状 445">
                    <a:extLst>
                      <a:ext uri="{FF2B5EF4-FFF2-40B4-BE49-F238E27FC236}">
                        <a16:creationId xmlns:a16="http://schemas.microsoft.com/office/drawing/2014/main" id="{9891A38F-104A-F7AB-1276-9703EA5DA08B}"/>
                      </a:ext>
                    </a:extLst>
                  </p:cNvPr>
                  <p:cNvSpPr/>
                  <p:nvPr/>
                </p:nvSpPr>
                <p:spPr>
                  <a:xfrm>
                    <a:off x="6163913" y="2836735"/>
                    <a:ext cx="5619" cy="212026"/>
                  </a:xfrm>
                  <a:custGeom>
                    <a:avLst/>
                    <a:gdLst>
                      <a:gd name="connsiteX0" fmla="*/ 0 w 5619"/>
                      <a:gd name="connsiteY0" fmla="*/ 0 h 212026"/>
                      <a:gd name="connsiteX1" fmla="*/ 5620 w 5619"/>
                      <a:gd name="connsiteY1" fmla="*/ 0 h 212026"/>
                      <a:gd name="connsiteX2" fmla="*/ 5620 w 5619"/>
                      <a:gd name="connsiteY2" fmla="*/ 212027 h 212026"/>
                      <a:gd name="connsiteX3" fmla="*/ 0 w 5619"/>
                      <a:gd name="connsiteY3" fmla="*/ 212027 h 2120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619" h="212026">
                        <a:moveTo>
                          <a:pt x="0" y="0"/>
                        </a:moveTo>
                        <a:lnTo>
                          <a:pt x="5620" y="0"/>
                        </a:lnTo>
                        <a:lnTo>
                          <a:pt x="5620" y="212027"/>
                        </a:lnTo>
                        <a:lnTo>
                          <a:pt x="0" y="212027"/>
                        </a:lnTo>
                        <a:close/>
                      </a:path>
                    </a:pathLst>
                  </a:custGeom>
                  <a:solidFill>
                    <a:srgbClr val="916B2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7" name="任意多边形: 形状 446">
                    <a:extLst>
                      <a:ext uri="{FF2B5EF4-FFF2-40B4-BE49-F238E27FC236}">
                        <a16:creationId xmlns:a16="http://schemas.microsoft.com/office/drawing/2014/main" id="{B1864EC3-724E-2C79-52D2-D0ADE7E18A82}"/>
                      </a:ext>
                    </a:extLst>
                  </p:cNvPr>
                  <p:cNvSpPr/>
                  <p:nvPr/>
                </p:nvSpPr>
                <p:spPr>
                  <a:xfrm>
                    <a:off x="6180201" y="2840259"/>
                    <a:ext cx="5619" cy="208502"/>
                  </a:xfrm>
                  <a:custGeom>
                    <a:avLst/>
                    <a:gdLst>
                      <a:gd name="connsiteX0" fmla="*/ 0 w 5619"/>
                      <a:gd name="connsiteY0" fmla="*/ 0 h 208502"/>
                      <a:gd name="connsiteX1" fmla="*/ 5620 w 5619"/>
                      <a:gd name="connsiteY1" fmla="*/ 0 h 208502"/>
                      <a:gd name="connsiteX2" fmla="*/ 5620 w 5619"/>
                      <a:gd name="connsiteY2" fmla="*/ 208502 h 208502"/>
                      <a:gd name="connsiteX3" fmla="*/ 0 w 5619"/>
                      <a:gd name="connsiteY3" fmla="*/ 208502 h 2085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619" h="208502">
                        <a:moveTo>
                          <a:pt x="0" y="0"/>
                        </a:moveTo>
                        <a:lnTo>
                          <a:pt x="5620" y="0"/>
                        </a:lnTo>
                        <a:lnTo>
                          <a:pt x="5620" y="208502"/>
                        </a:lnTo>
                        <a:lnTo>
                          <a:pt x="0" y="208502"/>
                        </a:lnTo>
                        <a:close/>
                      </a:path>
                    </a:pathLst>
                  </a:custGeom>
                  <a:solidFill>
                    <a:srgbClr val="916B2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8" name="任意多边形: 形状 447">
                    <a:extLst>
                      <a:ext uri="{FF2B5EF4-FFF2-40B4-BE49-F238E27FC236}">
                        <a16:creationId xmlns:a16="http://schemas.microsoft.com/office/drawing/2014/main" id="{8CF398CB-2BA6-47D8-E8F5-8D951D16797B}"/>
                      </a:ext>
                    </a:extLst>
                  </p:cNvPr>
                  <p:cNvSpPr/>
                  <p:nvPr/>
                </p:nvSpPr>
                <p:spPr>
                  <a:xfrm>
                    <a:off x="6195060" y="2840259"/>
                    <a:ext cx="5619" cy="208502"/>
                  </a:xfrm>
                  <a:custGeom>
                    <a:avLst/>
                    <a:gdLst>
                      <a:gd name="connsiteX0" fmla="*/ 0 w 5619"/>
                      <a:gd name="connsiteY0" fmla="*/ 0 h 208502"/>
                      <a:gd name="connsiteX1" fmla="*/ 5620 w 5619"/>
                      <a:gd name="connsiteY1" fmla="*/ 0 h 208502"/>
                      <a:gd name="connsiteX2" fmla="*/ 5620 w 5619"/>
                      <a:gd name="connsiteY2" fmla="*/ 208502 h 208502"/>
                      <a:gd name="connsiteX3" fmla="*/ 0 w 5619"/>
                      <a:gd name="connsiteY3" fmla="*/ 208502 h 2085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619" h="208502">
                        <a:moveTo>
                          <a:pt x="0" y="0"/>
                        </a:moveTo>
                        <a:lnTo>
                          <a:pt x="5620" y="0"/>
                        </a:lnTo>
                        <a:lnTo>
                          <a:pt x="5620" y="208502"/>
                        </a:lnTo>
                        <a:lnTo>
                          <a:pt x="0" y="208502"/>
                        </a:lnTo>
                        <a:close/>
                      </a:path>
                    </a:pathLst>
                  </a:custGeom>
                  <a:solidFill>
                    <a:srgbClr val="916B2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9" name="任意多边形: 形状 448">
                    <a:extLst>
                      <a:ext uri="{FF2B5EF4-FFF2-40B4-BE49-F238E27FC236}">
                        <a16:creationId xmlns:a16="http://schemas.microsoft.com/office/drawing/2014/main" id="{5465FE90-169C-BA32-AC84-FA21F8E38439}"/>
                      </a:ext>
                    </a:extLst>
                  </p:cNvPr>
                  <p:cNvSpPr/>
                  <p:nvPr/>
                </p:nvSpPr>
                <p:spPr>
                  <a:xfrm>
                    <a:off x="6212776" y="2843784"/>
                    <a:ext cx="5619" cy="209169"/>
                  </a:xfrm>
                  <a:custGeom>
                    <a:avLst/>
                    <a:gdLst>
                      <a:gd name="connsiteX0" fmla="*/ 0 w 5619"/>
                      <a:gd name="connsiteY0" fmla="*/ 0 h 209169"/>
                      <a:gd name="connsiteX1" fmla="*/ 5620 w 5619"/>
                      <a:gd name="connsiteY1" fmla="*/ 0 h 209169"/>
                      <a:gd name="connsiteX2" fmla="*/ 5620 w 5619"/>
                      <a:gd name="connsiteY2" fmla="*/ 209169 h 209169"/>
                      <a:gd name="connsiteX3" fmla="*/ 0 w 5619"/>
                      <a:gd name="connsiteY3" fmla="*/ 209169 h 2091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619" h="209169">
                        <a:moveTo>
                          <a:pt x="0" y="0"/>
                        </a:moveTo>
                        <a:lnTo>
                          <a:pt x="5620" y="0"/>
                        </a:lnTo>
                        <a:lnTo>
                          <a:pt x="5620" y="209169"/>
                        </a:lnTo>
                        <a:lnTo>
                          <a:pt x="0" y="209169"/>
                        </a:lnTo>
                        <a:close/>
                      </a:path>
                    </a:pathLst>
                  </a:custGeom>
                  <a:solidFill>
                    <a:srgbClr val="916B2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412" name="图形 149">
                <a:extLst>
                  <a:ext uri="{FF2B5EF4-FFF2-40B4-BE49-F238E27FC236}">
                    <a16:creationId xmlns:a16="http://schemas.microsoft.com/office/drawing/2014/main" id="{A7641950-F1D6-4EEB-2897-6704A55B5CA4}"/>
                  </a:ext>
                </a:extLst>
              </p:cNvPr>
              <p:cNvGrpSpPr/>
              <p:nvPr/>
            </p:nvGrpSpPr>
            <p:grpSpPr>
              <a:xfrm>
                <a:off x="5938932" y="1760886"/>
                <a:ext cx="582458" cy="1090898"/>
                <a:chOff x="5938932" y="1760886"/>
                <a:chExt cx="582458" cy="1090898"/>
              </a:xfrm>
            </p:grpSpPr>
            <p:sp>
              <p:nvSpPr>
                <p:cNvPr id="413" name="任意多边形: 形状 412">
                  <a:extLst>
                    <a:ext uri="{FF2B5EF4-FFF2-40B4-BE49-F238E27FC236}">
                      <a16:creationId xmlns:a16="http://schemas.microsoft.com/office/drawing/2014/main" id="{37204052-BDF7-5C09-4C2B-15EA742ACB42}"/>
                    </a:ext>
                  </a:extLst>
                </p:cNvPr>
                <p:cNvSpPr/>
                <p:nvPr/>
              </p:nvSpPr>
              <p:spPr>
                <a:xfrm>
                  <a:off x="5938932" y="1760886"/>
                  <a:ext cx="582453" cy="1072229"/>
                </a:xfrm>
                <a:custGeom>
                  <a:avLst/>
                  <a:gdLst>
                    <a:gd name="connsiteX0" fmla="*/ 291180 w 582453"/>
                    <a:gd name="connsiteY0" fmla="*/ 1072229 h 1072229"/>
                    <a:gd name="connsiteX1" fmla="*/ 291180 w 582453"/>
                    <a:gd name="connsiteY1" fmla="*/ 1072229 h 1072229"/>
                    <a:gd name="connsiteX2" fmla="*/ 582454 w 582453"/>
                    <a:gd name="connsiteY2" fmla="*/ 780955 h 1072229"/>
                    <a:gd name="connsiteX3" fmla="*/ 582454 w 582453"/>
                    <a:gd name="connsiteY3" fmla="*/ 134588 h 1072229"/>
                    <a:gd name="connsiteX4" fmla="*/ 447866 w 582453"/>
                    <a:gd name="connsiteY4" fmla="*/ 0 h 1072229"/>
                    <a:gd name="connsiteX5" fmla="*/ 134589 w 582453"/>
                    <a:gd name="connsiteY5" fmla="*/ 0 h 1072229"/>
                    <a:gd name="connsiteX6" fmla="*/ 0 w 582453"/>
                    <a:gd name="connsiteY6" fmla="*/ 134588 h 1072229"/>
                    <a:gd name="connsiteX7" fmla="*/ 0 w 582453"/>
                    <a:gd name="connsiteY7" fmla="*/ 780955 h 1072229"/>
                    <a:gd name="connsiteX8" fmla="*/ 291180 w 582453"/>
                    <a:gd name="connsiteY8" fmla="*/ 1072229 h 10722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82453" h="1072229">
                      <a:moveTo>
                        <a:pt x="291180" y="1072229"/>
                      </a:moveTo>
                      <a:lnTo>
                        <a:pt x="291180" y="1072229"/>
                      </a:lnTo>
                      <a:cubicBezTo>
                        <a:pt x="452056" y="1072229"/>
                        <a:pt x="582454" y="941832"/>
                        <a:pt x="582454" y="780955"/>
                      </a:cubicBezTo>
                      <a:lnTo>
                        <a:pt x="582454" y="134588"/>
                      </a:lnTo>
                      <a:cubicBezTo>
                        <a:pt x="582454" y="60198"/>
                        <a:pt x="522161" y="0"/>
                        <a:pt x="447866" y="0"/>
                      </a:cubicBezTo>
                      <a:lnTo>
                        <a:pt x="134589" y="0"/>
                      </a:lnTo>
                      <a:cubicBezTo>
                        <a:pt x="60198" y="0"/>
                        <a:pt x="0" y="60293"/>
                        <a:pt x="0" y="134588"/>
                      </a:cubicBezTo>
                      <a:lnTo>
                        <a:pt x="0" y="780955"/>
                      </a:lnTo>
                      <a:cubicBezTo>
                        <a:pt x="-190" y="941832"/>
                        <a:pt x="130302" y="1072229"/>
                        <a:pt x="291180" y="107222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C00000"/>
                    </a:gs>
                    <a:gs pos="0">
                      <a:srgbClr val="FF00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4" name="任意多边形: 形状 413">
                  <a:extLst>
                    <a:ext uri="{FF2B5EF4-FFF2-40B4-BE49-F238E27FC236}">
                      <a16:creationId xmlns:a16="http://schemas.microsoft.com/office/drawing/2014/main" id="{1734CCCC-294A-99BA-8C5A-363721D11D19}"/>
                    </a:ext>
                  </a:extLst>
                </p:cNvPr>
                <p:cNvSpPr/>
                <p:nvPr/>
              </p:nvSpPr>
              <p:spPr>
                <a:xfrm>
                  <a:off x="6075997" y="1776602"/>
                  <a:ext cx="306704" cy="1042225"/>
                </a:xfrm>
                <a:custGeom>
                  <a:avLst/>
                  <a:gdLst>
                    <a:gd name="connsiteX0" fmla="*/ 153257 w 306704"/>
                    <a:gd name="connsiteY0" fmla="*/ 1042226 h 1042225"/>
                    <a:gd name="connsiteX1" fmla="*/ 153257 w 306704"/>
                    <a:gd name="connsiteY1" fmla="*/ 1042226 h 1042225"/>
                    <a:gd name="connsiteX2" fmla="*/ 306705 w 306704"/>
                    <a:gd name="connsiteY2" fmla="*/ 759047 h 1042225"/>
                    <a:gd name="connsiteX3" fmla="*/ 306705 w 306704"/>
                    <a:gd name="connsiteY3" fmla="*/ 130874 h 1042225"/>
                    <a:gd name="connsiteX4" fmla="*/ 235839 w 306704"/>
                    <a:gd name="connsiteY4" fmla="*/ 0 h 1042225"/>
                    <a:gd name="connsiteX5" fmla="*/ 70866 w 306704"/>
                    <a:gd name="connsiteY5" fmla="*/ 0 h 1042225"/>
                    <a:gd name="connsiteX6" fmla="*/ 0 w 306704"/>
                    <a:gd name="connsiteY6" fmla="*/ 130874 h 1042225"/>
                    <a:gd name="connsiteX7" fmla="*/ 0 w 306704"/>
                    <a:gd name="connsiteY7" fmla="*/ 759143 h 1042225"/>
                    <a:gd name="connsiteX8" fmla="*/ 153257 w 306704"/>
                    <a:gd name="connsiteY8" fmla="*/ 1042226 h 1042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06704" h="1042225">
                      <a:moveTo>
                        <a:pt x="153257" y="1042226"/>
                      </a:moveTo>
                      <a:lnTo>
                        <a:pt x="153257" y="1042226"/>
                      </a:lnTo>
                      <a:cubicBezTo>
                        <a:pt x="237935" y="1042226"/>
                        <a:pt x="306705" y="915448"/>
                        <a:pt x="306705" y="759047"/>
                      </a:cubicBezTo>
                      <a:lnTo>
                        <a:pt x="306705" y="130874"/>
                      </a:lnTo>
                      <a:cubicBezTo>
                        <a:pt x="306705" y="58579"/>
                        <a:pt x="274987" y="0"/>
                        <a:pt x="235839" y="0"/>
                      </a:cubicBezTo>
                      <a:lnTo>
                        <a:pt x="70866" y="0"/>
                      </a:lnTo>
                      <a:cubicBezTo>
                        <a:pt x="31718" y="0"/>
                        <a:pt x="0" y="58579"/>
                        <a:pt x="0" y="130874"/>
                      </a:cubicBezTo>
                      <a:lnTo>
                        <a:pt x="0" y="759143"/>
                      </a:lnTo>
                      <a:cubicBezTo>
                        <a:pt x="-190" y="915448"/>
                        <a:pt x="68485" y="1042226"/>
                        <a:pt x="153257" y="104222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rgbClr val="C00000"/>
                    </a:gs>
                    <a:gs pos="0">
                      <a:srgbClr val="FF00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  <p:grpSp>
              <p:nvGrpSpPr>
                <p:cNvPr id="415" name="图形 149">
                  <a:extLst>
                    <a:ext uri="{FF2B5EF4-FFF2-40B4-BE49-F238E27FC236}">
                      <a16:creationId xmlns:a16="http://schemas.microsoft.com/office/drawing/2014/main" id="{F2558C3C-7495-9CA2-A01C-251481B28322}"/>
                    </a:ext>
                  </a:extLst>
                </p:cNvPr>
                <p:cNvGrpSpPr/>
                <p:nvPr/>
              </p:nvGrpSpPr>
              <p:grpSpPr>
                <a:xfrm>
                  <a:off x="5938932" y="1804320"/>
                  <a:ext cx="582458" cy="936974"/>
                  <a:chOff x="5938932" y="1804320"/>
                  <a:chExt cx="582458" cy="936974"/>
                </a:xfrm>
                <a:solidFill>
                  <a:srgbClr val="C6AC3C"/>
                </a:solidFill>
              </p:grpSpPr>
              <p:sp>
                <p:nvSpPr>
                  <p:cNvPr id="426" name="任意多边形: 形状 425">
                    <a:extLst>
                      <a:ext uri="{FF2B5EF4-FFF2-40B4-BE49-F238E27FC236}">
                        <a16:creationId xmlns:a16="http://schemas.microsoft.com/office/drawing/2014/main" id="{E14DEE32-EE33-E466-A5B2-71EE3A6662B6}"/>
                      </a:ext>
                    </a:extLst>
                  </p:cNvPr>
                  <p:cNvSpPr/>
                  <p:nvPr/>
                </p:nvSpPr>
                <p:spPr>
                  <a:xfrm>
                    <a:off x="5974467" y="1804320"/>
                    <a:ext cx="511810" cy="74104"/>
                  </a:xfrm>
                  <a:custGeom>
                    <a:avLst/>
                    <a:gdLst>
                      <a:gd name="connsiteX0" fmla="*/ 296037 w 611504"/>
                      <a:gd name="connsiteY0" fmla="*/ 74104 h 74104"/>
                      <a:gd name="connsiteX1" fmla="*/ 309753 w 611504"/>
                      <a:gd name="connsiteY1" fmla="*/ 74009 h 74104"/>
                      <a:gd name="connsiteX2" fmla="*/ 611505 w 611504"/>
                      <a:gd name="connsiteY2" fmla="*/ 6001 h 74104"/>
                      <a:gd name="connsiteX3" fmla="*/ 608934 w 611504"/>
                      <a:gd name="connsiteY3" fmla="*/ 4381 h 74104"/>
                      <a:gd name="connsiteX4" fmla="*/ 309658 w 611504"/>
                      <a:gd name="connsiteY4" fmla="*/ 70961 h 74104"/>
                      <a:gd name="connsiteX5" fmla="*/ 2477 w 611504"/>
                      <a:gd name="connsiteY5" fmla="*/ 0 h 74104"/>
                      <a:gd name="connsiteX6" fmla="*/ 0 w 611504"/>
                      <a:gd name="connsiteY6" fmla="*/ 1619 h 74104"/>
                      <a:gd name="connsiteX7" fmla="*/ 296037 w 611504"/>
                      <a:gd name="connsiteY7" fmla="*/ 74104 h 741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611504" h="74104">
                        <a:moveTo>
                          <a:pt x="296037" y="74104"/>
                        </a:moveTo>
                        <a:cubicBezTo>
                          <a:pt x="300514" y="74104"/>
                          <a:pt x="305086" y="74104"/>
                          <a:pt x="309753" y="74009"/>
                        </a:cubicBezTo>
                        <a:cubicBezTo>
                          <a:pt x="567309" y="71342"/>
                          <a:pt x="609886" y="8668"/>
                          <a:pt x="611505" y="6001"/>
                        </a:cubicBezTo>
                        <a:lnTo>
                          <a:pt x="608934" y="4381"/>
                        </a:lnTo>
                        <a:cubicBezTo>
                          <a:pt x="608552" y="5048"/>
                          <a:pt x="564928" y="68294"/>
                          <a:pt x="309658" y="70961"/>
                        </a:cubicBezTo>
                        <a:cubicBezTo>
                          <a:pt x="54293" y="73628"/>
                          <a:pt x="2953" y="667"/>
                          <a:pt x="2477" y="0"/>
                        </a:cubicBezTo>
                        <a:lnTo>
                          <a:pt x="0" y="1619"/>
                        </a:lnTo>
                        <a:cubicBezTo>
                          <a:pt x="2000" y="4667"/>
                          <a:pt x="50387" y="74104"/>
                          <a:pt x="296037" y="74104"/>
                        </a:cubicBezTo>
                        <a:close/>
                      </a:path>
                    </a:pathLst>
                  </a:custGeom>
                  <a:solidFill>
                    <a:srgbClr val="C6AC3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/>
                  </a:p>
                </p:txBody>
              </p:sp>
              <p:sp>
                <p:nvSpPr>
                  <p:cNvPr id="427" name="任意多边形: 形状 426">
                    <a:extLst>
                      <a:ext uri="{FF2B5EF4-FFF2-40B4-BE49-F238E27FC236}">
                        <a16:creationId xmlns:a16="http://schemas.microsoft.com/office/drawing/2014/main" id="{00E37B4A-46E6-1C8F-8641-C5014BDEC48B}"/>
                      </a:ext>
                    </a:extLst>
                  </p:cNvPr>
                  <p:cNvSpPr/>
                  <p:nvPr/>
                </p:nvSpPr>
                <p:spPr>
                  <a:xfrm>
                    <a:off x="5939110" y="1908238"/>
                    <a:ext cx="582091" cy="89058"/>
                  </a:xfrm>
                  <a:custGeom>
                    <a:avLst/>
                    <a:gdLst>
                      <a:gd name="connsiteX0" fmla="*/ 296323 w 611981"/>
                      <a:gd name="connsiteY0" fmla="*/ 89059 h 89058"/>
                      <a:gd name="connsiteX1" fmla="*/ 310039 w 611981"/>
                      <a:gd name="connsiteY1" fmla="*/ 88964 h 89058"/>
                      <a:gd name="connsiteX2" fmla="*/ 611981 w 611981"/>
                      <a:gd name="connsiteY2" fmla="*/ 6858 h 89058"/>
                      <a:gd name="connsiteX3" fmla="*/ 609029 w 611981"/>
                      <a:gd name="connsiteY3" fmla="*/ 5334 h 89058"/>
                      <a:gd name="connsiteX4" fmla="*/ 309943 w 611981"/>
                      <a:gd name="connsiteY4" fmla="*/ 85725 h 89058"/>
                      <a:gd name="connsiteX5" fmla="*/ 2953 w 611981"/>
                      <a:gd name="connsiteY5" fmla="*/ 0 h 89058"/>
                      <a:gd name="connsiteX6" fmla="*/ 0 w 611981"/>
                      <a:gd name="connsiteY6" fmla="*/ 1619 h 89058"/>
                      <a:gd name="connsiteX7" fmla="*/ 296323 w 611981"/>
                      <a:gd name="connsiteY7" fmla="*/ 89059 h 890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611981" h="89058">
                        <a:moveTo>
                          <a:pt x="296323" y="89059"/>
                        </a:moveTo>
                        <a:cubicBezTo>
                          <a:pt x="300800" y="89059"/>
                          <a:pt x="305371" y="89059"/>
                          <a:pt x="310039" y="88964"/>
                        </a:cubicBezTo>
                        <a:cubicBezTo>
                          <a:pt x="567785" y="85820"/>
                          <a:pt x="610362" y="10097"/>
                          <a:pt x="611981" y="6858"/>
                        </a:cubicBezTo>
                        <a:lnTo>
                          <a:pt x="609029" y="5334"/>
                        </a:lnTo>
                        <a:cubicBezTo>
                          <a:pt x="608648" y="6096"/>
                          <a:pt x="565118" y="82582"/>
                          <a:pt x="309943" y="85725"/>
                        </a:cubicBezTo>
                        <a:cubicBezTo>
                          <a:pt x="54673" y="88868"/>
                          <a:pt x="3429" y="857"/>
                          <a:pt x="2953" y="0"/>
                        </a:cubicBezTo>
                        <a:lnTo>
                          <a:pt x="0" y="1619"/>
                        </a:lnTo>
                        <a:cubicBezTo>
                          <a:pt x="2096" y="5144"/>
                          <a:pt x="50578" y="89059"/>
                          <a:pt x="296323" y="89059"/>
                        </a:cubicBezTo>
                        <a:close/>
                      </a:path>
                    </a:pathLst>
                  </a:custGeom>
                  <a:solidFill>
                    <a:srgbClr val="C6AC3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8" name="任意多边形: 形状 427">
                    <a:extLst>
                      <a:ext uri="{FF2B5EF4-FFF2-40B4-BE49-F238E27FC236}">
                        <a16:creationId xmlns:a16="http://schemas.microsoft.com/office/drawing/2014/main" id="{4BD5D4FB-F2C2-F08B-32B6-6751D3D08B9D}"/>
                      </a:ext>
                    </a:extLst>
                  </p:cNvPr>
                  <p:cNvSpPr/>
                  <p:nvPr/>
                </p:nvSpPr>
                <p:spPr>
                  <a:xfrm>
                    <a:off x="5939113" y="2011965"/>
                    <a:ext cx="582181" cy="96869"/>
                  </a:xfrm>
                  <a:custGeom>
                    <a:avLst/>
                    <a:gdLst>
                      <a:gd name="connsiteX0" fmla="*/ 296323 w 612076"/>
                      <a:gd name="connsiteY0" fmla="*/ 96869 h 96869"/>
                      <a:gd name="connsiteX1" fmla="*/ 310039 w 612076"/>
                      <a:gd name="connsiteY1" fmla="*/ 96774 h 96869"/>
                      <a:gd name="connsiteX2" fmla="*/ 612077 w 612076"/>
                      <a:gd name="connsiteY2" fmla="*/ 7334 h 96869"/>
                      <a:gd name="connsiteX3" fmla="*/ 608933 w 612076"/>
                      <a:gd name="connsiteY3" fmla="*/ 5810 h 96869"/>
                      <a:gd name="connsiteX4" fmla="*/ 309943 w 612076"/>
                      <a:gd name="connsiteY4" fmla="*/ 93250 h 96869"/>
                      <a:gd name="connsiteX5" fmla="*/ 3048 w 612076"/>
                      <a:gd name="connsiteY5" fmla="*/ 0 h 96869"/>
                      <a:gd name="connsiteX6" fmla="*/ 0 w 612076"/>
                      <a:gd name="connsiteY6" fmla="*/ 1524 h 96869"/>
                      <a:gd name="connsiteX7" fmla="*/ 296323 w 612076"/>
                      <a:gd name="connsiteY7" fmla="*/ 96869 h 968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612076" h="96869">
                        <a:moveTo>
                          <a:pt x="296323" y="96869"/>
                        </a:moveTo>
                        <a:cubicBezTo>
                          <a:pt x="300800" y="96869"/>
                          <a:pt x="305371" y="96869"/>
                          <a:pt x="310039" y="96774"/>
                        </a:cubicBezTo>
                        <a:cubicBezTo>
                          <a:pt x="567785" y="93345"/>
                          <a:pt x="610458" y="10858"/>
                          <a:pt x="612077" y="7334"/>
                        </a:cubicBezTo>
                        <a:lnTo>
                          <a:pt x="608933" y="5810"/>
                        </a:lnTo>
                        <a:cubicBezTo>
                          <a:pt x="608552" y="6667"/>
                          <a:pt x="565118" y="89821"/>
                          <a:pt x="309943" y="93250"/>
                        </a:cubicBezTo>
                        <a:cubicBezTo>
                          <a:pt x="54483" y="96583"/>
                          <a:pt x="3620" y="952"/>
                          <a:pt x="3048" y="0"/>
                        </a:cubicBezTo>
                        <a:lnTo>
                          <a:pt x="0" y="1524"/>
                        </a:lnTo>
                        <a:cubicBezTo>
                          <a:pt x="2000" y="5524"/>
                          <a:pt x="50482" y="96869"/>
                          <a:pt x="296323" y="96869"/>
                        </a:cubicBezTo>
                        <a:close/>
                      </a:path>
                    </a:pathLst>
                  </a:custGeom>
                  <a:solidFill>
                    <a:srgbClr val="C6AC3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9" name="任意多边形: 形状 428">
                    <a:extLst>
                      <a:ext uri="{FF2B5EF4-FFF2-40B4-BE49-F238E27FC236}">
                        <a16:creationId xmlns:a16="http://schemas.microsoft.com/office/drawing/2014/main" id="{4AF4AD87-2767-0CB2-C1D0-D793239620CC}"/>
                      </a:ext>
                    </a:extLst>
                  </p:cNvPr>
                  <p:cNvSpPr/>
                  <p:nvPr/>
                </p:nvSpPr>
                <p:spPr>
                  <a:xfrm>
                    <a:off x="5939209" y="2115788"/>
                    <a:ext cx="582181" cy="98202"/>
                  </a:xfrm>
                  <a:custGeom>
                    <a:avLst/>
                    <a:gdLst>
                      <a:gd name="connsiteX0" fmla="*/ 296227 w 612076"/>
                      <a:gd name="connsiteY0" fmla="*/ 98203 h 98202"/>
                      <a:gd name="connsiteX1" fmla="*/ 309943 w 612076"/>
                      <a:gd name="connsiteY1" fmla="*/ 98108 h 98202"/>
                      <a:gd name="connsiteX2" fmla="*/ 612077 w 612076"/>
                      <a:gd name="connsiteY2" fmla="*/ 7430 h 98202"/>
                      <a:gd name="connsiteX3" fmla="*/ 608933 w 612076"/>
                      <a:gd name="connsiteY3" fmla="*/ 5906 h 98202"/>
                      <a:gd name="connsiteX4" fmla="*/ 309943 w 612076"/>
                      <a:gd name="connsiteY4" fmla="*/ 94583 h 98202"/>
                      <a:gd name="connsiteX5" fmla="*/ 296703 w 612076"/>
                      <a:gd name="connsiteY5" fmla="*/ 94679 h 98202"/>
                      <a:gd name="connsiteX6" fmla="*/ 3143 w 612076"/>
                      <a:gd name="connsiteY6" fmla="*/ 0 h 98202"/>
                      <a:gd name="connsiteX7" fmla="*/ 0 w 612076"/>
                      <a:gd name="connsiteY7" fmla="*/ 1524 h 98202"/>
                      <a:gd name="connsiteX8" fmla="*/ 296227 w 612076"/>
                      <a:gd name="connsiteY8" fmla="*/ 98203 h 982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12076" h="98202">
                        <a:moveTo>
                          <a:pt x="296227" y="98203"/>
                        </a:moveTo>
                        <a:cubicBezTo>
                          <a:pt x="300704" y="98203"/>
                          <a:pt x="305276" y="98203"/>
                          <a:pt x="309943" y="98108"/>
                        </a:cubicBezTo>
                        <a:cubicBezTo>
                          <a:pt x="567785" y="94583"/>
                          <a:pt x="610362" y="11049"/>
                          <a:pt x="612077" y="7430"/>
                        </a:cubicBezTo>
                        <a:lnTo>
                          <a:pt x="608933" y="5906"/>
                        </a:lnTo>
                        <a:cubicBezTo>
                          <a:pt x="608552" y="6763"/>
                          <a:pt x="565118" y="91059"/>
                          <a:pt x="309943" y="94583"/>
                        </a:cubicBezTo>
                        <a:cubicBezTo>
                          <a:pt x="305467" y="94679"/>
                          <a:pt x="300990" y="94679"/>
                          <a:pt x="296703" y="94679"/>
                        </a:cubicBezTo>
                        <a:cubicBezTo>
                          <a:pt x="52864" y="94679"/>
                          <a:pt x="3620" y="953"/>
                          <a:pt x="3143" y="0"/>
                        </a:cubicBezTo>
                        <a:lnTo>
                          <a:pt x="0" y="1524"/>
                        </a:lnTo>
                        <a:cubicBezTo>
                          <a:pt x="1905" y="5525"/>
                          <a:pt x="50387" y="98203"/>
                          <a:pt x="296227" y="98203"/>
                        </a:cubicBezTo>
                        <a:close/>
                      </a:path>
                    </a:pathLst>
                  </a:custGeom>
                  <a:solidFill>
                    <a:srgbClr val="C6AC3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0" name="任意多边形: 形状 429">
                    <a:extLst>
                      <a:ext uri="{FF2B5EF4-FFF2-40B4-BE49-F238E27FC236}">
                        <a16:creationId xmlns:a16="http://schemas.microsoft.com/office/drawing/2014/main" id="{CA737CF4-766E-3585-C39A-2F74C6475B52}"/>
                      </a:ext>
                    </a:extLst>
                  </p:cNvPr>
                  <p:cNvSpPr/>
                  <p:nvPr/>
                </p:nvSpPr>
                <p:spPr>
                  <a:xfrm>
                    <a:off x="5938932" y="2219610"/>
                    <a:ext cx="582453" cy="106394"/>
                  </a:xfrm>
                  <a:custGeom>
                    <a:avLst/>
                    <a:gdLst>
                      <a:gd name="connsiteX0" fmla="*/ 296894 w 612362"/>
                      <a:gd name="connsiteY0" fmla="*/ 106394 h 106394"/>
                      <a:gd name="connsiteX1" fmla="*/ 310229 w 612362"/>
                      <a:gd name="connsiteY1" fmla="*/ 106299 h 106394"/>
                      <a:gd name="connsiteX2" fmla="*/ 612362 w 612362"/>
                      <a:gd name="connsiteY2" fmla="*/ 7906 h 106394"/>
                      <a:gd name="connsiteX3" fmla="*/ 609028 w 612362"/>
                      <a:gd name="connsiteY3" fmla="*/ 6477 h 106394"/>
                      <a:gd name="connsiteX4" fmla="*/ 310134 w 612362"/>
                      <a:gd name="connsiteY4" fmla="*/ 102679 h 106394"/>
                      <a:gd name="connsiteX5" fmla="*/ 296799 w 612362"/>
                      <a:gd name="connsiteY5" fmla="*/ 102775 h 106394"/>
                      <a:gd name="connsiteX6" fmla="*/ 3334 w 612362"/>
                      <a:gd name="connsiteY6" fmla="*/ 0 h 106394"/>
                      <a:gd name="connsiteX7" fmla="*/ 0 w 612362"/>
                      <a:gd name="connsiteY7" fmla="*/ 1524 h 106394"/>
                      <a:gd name="connsiteX8" fmla="*/ 296894 w 612362"/>
                      <a:gd name="connsiteY8" fmla="*/ 106394 h 1063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12362" h="106394">
                        <a:moveTo>
                          <a:pt x="296894" y="106394"/>
                        </a:moveTo>
                        <a:cubicBezTo>
                          <a:pt x="301276" y="106394"/>
                          <a:pt x="305657" y="106394"/>
                          <a:pt x="310229" y="106299"/>
                        </a:cubicBezTo>
                        <a:cubicBezTo>
                          <a:pt x="568071" y="102489"/>
                          <a:pt x="610743" y="11716"/>
                          <a:pt x="612362" y="7906"/>
                        </a:cubicBezTo>
                        <a:lnTo>
                          <a:pt x="609028" y="6477"/>
                        </a:lnTo>
                        <a:cubicBezTo>
                          <a:pt x="608647" y="7429"/>
                          <a:pt x="565213" y="98965"/>
                          <a:pt x="310134" y="102679"/>
                        </a:cubicBezTo>
                        <a:cubicBezTo>
                          <a:pt x="305657" y="102775"/>
                          <a:pt x="301180" y="102775"/>
                          <a:pt x="296799" y="102775"/>
                        </a:cubicBezTo>
                        <a:cubicBezTo>
                          <a:pt x="52768" y="102775"/>
                          <a:pt x="3810" y="1048"/>
                          <a:pt x="3334" y="0"/>
                        </a:cubicBezTo>
                        <a:lnTo>
                          <a:pt x="0" y="1524"/>
                        </a:lnTo>
                        <a:cubicBezTo>
                          <a:pt x="571" y="2572"/>
                          <a:pt x="50578" y="106394"/>
                          <a:pt x="296894" y="106394"/>
                        </a:cubicBezTo>
                        <a:close/>
                      </a:path>
                    </a:pathLst>
                  </a:custGeom>
                  <a:solidFill>
                    <a:srgbClr val="C6AC3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1" name="任意多边形: 形状 430">
                    <a:extLst>
                      <a:ext uri="{FF2B5EF4-FFF2-40B4-BE49-F238E27FC236}">
                        <a16:creationId xmlns:a16="http://schemas.microsoft.com/office/drawing/2014/main" id="{64072B9B-B4DF-586C-A16C-A8CF0FD9CE77}"/>
                      </a:ext>
                    </a:extLst>
                  </p:cNvPr>
                  <p:cNvSpPr/>
                  <p:nvPr/>
                </p:nvSpPr>
                <p:spPr>
                  <a:xfrm>
                    <a:off x="5938932" y="2323433"/>
                    <a:ext cx="582453" cy="106394"/>
                  </a:xfrm>
                  <a:custGeom>
                    <a:avLst/>
                    <a:gdLst>
                      <a:gd name="connsiteX0" fmla="*/ 296894 w 612362"/>
                      <a:gd name="connsiteY0" fmla="*/ 106394 h 106394"/>
                      <a:gd name="connsiteX1" fmla="*/ 310229 w 612362"/>
                      <a:gd name="connsiteY1" fmla="*/ 106299 h 106394"/>
                      <a:gd name="connsiteX2" fmla="*/ 612362 w 612362"/>
                      <a:gd name="connsiteY2" fmla="*/ 7906 h 106394"/>
                      <a:gd name="connsiteX3" fmla="*/ 609028 w 612362"/>
                      <a:gd name="connsiteY3" fmla="*/ 6477 h 106394"/>
                      <a:gd name="connsiteX4" fmla="*/ 310134 w 612362"/>
                      <a:gd name="connsiteY4" fmla="*/ 102680 h 106394"/>
                      <a:gd name="connsiteX5" fmla="*/ 296799 w 612362"/>
                      <a:gd name="connsiteY5" fmla="*/ 102775 h 106394"/>
                      <a:gd name="connsiteX6" fmla="*/ 3334 w 612362"/>
                      <a:gd name="connsiteY6" fmla="*/ 0 h 106394"/>
                      <a:gd name="connsiteX7" fmla="*/ 0 w 612362"/>
                      <a:gd name="connsiteY7" fmla="*/ 1524 h 106394"/>
                      <a:gd name="connsiteX8" fmla="*/ 296894 w 612362"/>
                      <a:gd name="connsiteY8" fmla="*/ 106394 h 1063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12362" h="106394">
                        <a:moveTo>
                          <a:pt x="296894" y="106394"/>
                        </a:moveTo>
                        <a:cubicBezTo>
                          <a:pt x="301276" y="106394"/>
                          <a:pt x="305657" y="106394"/>
                          <a:pt x="310229" y="106299"/>
                        </a:cubicBezTo>
                        <a:cubicBezTo>
                          <a:pt x="568071" y="102489"/>
                          <a:pt x="610743" y="11716"/>
                          <a:pt x="612362" y="7906"/>
                        </a:cubicBezTo>
                        <a:lnTo>
                          <a:pt x="609028" y="6477"/>
                        </a:lnTo>
                        <a:cubicBezTo>
                          <a:pt x="608647" y="7430"/>
                          <a:pt x="565213" y="98965"/>
                          <a:pt x="310134" y="102680"/>
                        </a:cubicBezTo>
                        <a:cubicBezTo>
                          <a:pt x="305657" y="102775"/>
                          <a:pt x="301180" y="102775"/>
                          <a:pt x="296799" y="102775"/>
                        </a:cubicBezTo>
                        <a:cubicBezTo>
                          <a:pt x="52768" y="102775"/>
                          <a:pt x="3810" y="1048"/>
                          <a:pt x="3334" y="0"/>
                        </a:cubicBezTo>
                        <a:lnTo>
                          <a:pt x="0" y="1524"/>
                        </a:lnTo>
                        <a:cubicBezTo>
                          <a:pt x="571" y="2572"/>
                          <a:pt x="50578" y="106394"/>
                          <a:pt x="296894" y="106394"/>
                        </a:cubicBezTo>
                        <a:close/>
                      </a:path>
                    </a:pathLst>
                  </a:custGeom>
                  <a:solidFill>
                    <a:srgbClr val="C6AC3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2" name="任意多边形: 形状 431">
                    <a:extLst>
                      <a:ext uri="{FF2B5EF4-FFF2-40B4-BE49-F238E27FC236}">
                        <a16:creationId xmlns:a16="http://schemas.microsoft.com/office/drawing/2014/main" id="{9CF985CD-DA74-47EA-B454-3C55815E265D}"/>
                      </a:ext>
                    </a:extLst>
                  </p:cNvPr>
                  <p:cNvSpPr/>
                  <p:nvPr/>
                </p:nvSpPr>
                <p:spPr>
                  <a:xfrm>
                    <a:off x="5939025" y="2427255"/>
                    <a:ext cx="582363" cy="106394"/>
                  </a:xfrm>
                  <a:custGeom>
                    <a:avLst/>
                    <a:gdLst>
                      <a:gd name="connsiteX0" fmla="*/ 296799 w 612267"/>
                      <a:gd name="connsiteY0" fmla="*/ 106394 h 106394"/>
                      <a:gd name="connsiteX1" fmla="*/ 310134 w 612267"/>
                      <a:gd name="connsiteY1" fmla="*/ 106299 h 106394"/>
                      <a:gd name="connsiteX2" fmla="*/ 612267 w 612267"/>
                      <a:gd name="connsiteY2" fmla="*/ 7906 h 106394"/>
                      <a:gd name="connsiteX3" fmla="*/ 608933 w 612267"/>
                      <a:gd name="connsiteY3" fmla="*/ 6477 h 106394"/>
                      <a:gd name="connsiteX4" fmla="*/ 310039 w 612267"/>
                      <a:gd name="connsiteY4" fmla="*/ 102679 h 106394"/>
                      <a:gd name="connsiteX5" fmla="*/ 296799 w 612267"/>
                      <a:gd name="connsiteY5" fmla="*/ 102775 h 106394"/>
                      <a:gd name="connsiteX6" fmla="*/ 3334 w 612267"/>
                      <a:gd name="connsiteY6" fmla="*/ 0 h 106394"/>
                      <a:gd name="connsiteX7" fmla="*/ 0 w 612267"/>
                      <a:gd name="connsiteY7" fmla="*/ 1524 h 106394"/>
                      <a:gd name="connsiteX8" fmla="*/ 296799 w 612267"/>
                      <a:gd name="connsiteY8" fmla="*/ 106394 h 1063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12267" h="106394">
                        <a:moveTo>
                          <a:pt x="296799" y="106394"/>
                        </a:moveTo>
                        <a:cubicBezTo>
                          <a:pt x="301180" y="106394"/>
                          <a:pt x="305562" y="106394"/>
                          <a:pt x="310134" y="106299"/>
                        </a:cubicBezTo>
                        <a:cubicBezTo>
                          <a:pt x="567976" y="102489"/>
                          <a:pt x="610648" y="11716"/>
                          <a:pt x="612267" y="7906"/>
                        </a:cubicBezTo>
                        <a:lnTo>
                          <a:pt x="608933" y="6477"/>
                        </a:lnTo>
                        <a:cubicBezTo>
                          <a:pt x="608552" y="7429"/>
                          <a:pt x="565118" y="98965"/>
                          <a:pt x="310039" y="102679"/>
                        </a:cubicBezTo>
                        <a:cubicBezTo>
                          <a:pt x="305562" y="102775"/>
                          <a:pt x="301085" y="102775"/>
                          <a:pt x="296799" y="102775"/>
                        </a:cubicBezTo>
                        <a:cubicBezTo>
                          <a:pt x="53054" y="102775"/>
                          <a:pt x="3810" y="1048"/>
                          <a:pt x="3334" y="0"/>
                        </a:cubicBezTo>
                        <a:lnTo>
                          <a:pt x="0" y="1524"/>
                        </a:lnTo>
                        <a:cubicBezTo>
                          <a:pt x="476" y="2572"/>
                          <a:pt x="50483" y="106394"/>
                          <a:pt x="296799" y="106394"/>
                        </a:cubicBezTo>
                        <a:close/>
                      </a:path>
                    </a:pathLst>
                  </a:custGeom>
                  <a:solidFill>
                    <a:srgbClr val="C6AC3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3" name="任意多边形: 形状 432">
                    <a:extLst>
                      <a:ext uri="{FF2B5EF4-FFF2-40B4-BE49-F238E27FC236}">
                        <a16:creationId xmlns:a16="http://schemas.microsoft.com/office/drawing/2014/main" id="{A26B1E64-9534-198A-84B0-4A59F5CEF4A5}"/>
                      </a:ext>
                    </a:extLst>
                  </p:cNvPr>
                  <p:cNvSpPr/>
                  <p:nvPr/>
                </p:nvSpPr>
                <p:spPr>
                  <a:xfrm>
                    <a:off x="5938932" y="2531078"/>
                    <a:ext cx="582453" cy="106394"/>
                  </a:xfrm>
                  <a:custGeom>
                    <a:avLst/>
                    <a:gdLst>
                      <a:gd name="connsiteX0" fmla="*/ 296894 w 612362"/>
                      <a:gd name="connsiteY0" fmla="*/ 106394 h 106394"/>
                      <a:gd name="connsiteX1" fmla="*/ 310229 w 612362"/>
                      <a:gd name="connsiteY1" fmla="*/ 106299 h 106394"/>
                      <a:gd name="connsiteX2" fmla="*/ 612362 w 612362"/>
                      <a:gd name="connsiteY2" fmla="*/ 7906 h 106394"/>
                      <a:gd name="connsiteX3" fmla="*/ 609028 w 612362"/>
                      <a:gd name="connsiteY3" fmla="*/ 6477 h 106394"/>
                      <a:gd name="connsiteX4" fmla="*/ 310134 w 612362"/>
                      <a:gd name="connsiteY4" fmla="*/ 102679 h 106394"/>
                      <a:gd name="connsiteX5" fmla="*/ 296799 w 612362"/>
                      <a:gd name="connsiteY5" fmla="*/ 102775 h 106394"/>
                      <a:gd name="connsiteX6" fmla="*/ 3334 w 612362"/>
                      <a:gd name="connsiteY6" fmla="*/ 0 h 106394"/>
                      <a:gd name="connsiteX7" fmla="*/ 0 w 612362"/>
                      <a:gd name="connsiteY7" fmla="*/ 1524 h 106394"/>
                      <a:gd name="connsiteX8" fmla="*/ 296894 w 612362"/>
                      <a:gd name="connsiteY8" fmla="*/ 106394 h 1063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12362" h="106394">
                        <a:moveTo>
                          <a:pt x="296894" y="106394"/>
                        </a:moveTo>
                        <a:cubicBezTo>
                          <a:pt x="301276" y="106394"/>
                          <a:pt x="305657" y="106394"/>
                          <a:pt x="310229" y="106299"/>
                        </a:cubicBezTo>
                        <a:cubicBezTo>
                          <a:pt x="568071" y="102489"/>
                          <a:pt x="610743" y="11716"/>
                          <a:pt x="612362" y="7906"/>
                        </a:cubicBezTo>
                        <a:lnTo>
                          <a:pt x="609028" y="6477"/>
                        </a:lnTo>
                        <a:cubicBezTo>
                          <a:pt x="608647" y="7429"/>
                          <a:pt x="565213" y="98965"/>
                          <a:pt x="310134" y="102679"/>
                        </a:cubicBezTo>
                        <a:cubicBezTo>
                          <a:pt x="305657" y="102775"/>
                          <a:pt x="301180" y="102775"/>
                          <a:pt x="296799" y="102775"/>
                        </a:cubicBezTo>
                        <a:cubicBezTo>
                          <a:pt x="52768" y="102775"/>
                          <a:pt x="3810" y="1048"/>
                          <a:pt x="3334" y="0"/>
                        </a:cubicBezTo>
                        <a:lnTo>
                          <a:pt x="0" y="1524"/>
                        </a:lnTo>
                        <a:cubicBezTo>
                          <a:pt x="571" y="2572"/>
                          <a:pt x="50578" y="106394"/>
                          <a:pt x="296894" y="106394"/>
                        </a:cubicBezTo>
                        <a:close/>
                      </a:path>
                    </a:pathLst>
                  </a:custGeom>
                  <a:solidFill>
                    <a:srgbClr val="C6AC3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4" name="任意多边形: 形状 433">
                    <a:extLst>
                      <a:ext uri="{FF2B5EF4-FFF2-40B4-BE49-F238E27FC236}">
                        <a16:creationId xmlns:a16="http://schemas.microsoft.com/office/drawing/2014/main" id="{4F07335E-F8C0-A9D4-FE72-D43B58972881}"/>
                      </a:ext>
                    </a:extLst>
                  </p:cNvPr>
                  <p:cNvSpPr/>
                  <p:nvPr/>
                </p:nvSpPr>
                <p:spPr>
                  <a:xfrm>
                    <a:off x="5954125" y="2634900"/>
                    <a:ext cx="549661" cy="106394"/>
                  </a:xfrm>
                  <a:custGeom>
                    <a:avLst/>
                    <a:gdLst>
                      <a:gd name="connsiteX0" fmla="*/ 296894 w 612362"/>
                      <a:gd name="connsiteY0" fmla="*/ 106394 h 106394"/>
                      <a:gd name="connsiteX1" fmla="*/ 310229 w 612362"/>
                      <a:gd name="connsiteY1" fmla="*/ 106299 h 106394"/>
                      <a:gd name="connsiteX2" fmla="*/ 612362 w 612362"/>
                      <a:gd name="connsiteY2" fmla="*/ 7906 h 106394"/>
                      <a:gd name="connsiteX3" fmla="*/ 609028 w 612362"/>
                      <a:gd name="connsiteY3" fmla="*/ 6477 h 106394"/>
                      <a:gd name="connsiteX4" fmla="*/ 310134 w 612362"/>
                      <a:gd name="connsiteY4" fmla="*/ 102679 h 106394"/>
                      <a:gd name="connsiteX5" fmla="*/ 296799 w 612362"/>
                      <a:gd name="connsiteY5" fmla="*/ 102775 h 106394"/>
                      <a:gd name="connsiteX6" fmla="*/ 3334 w 612362"/>
                      <a:gd name="connsiteY6" fmla="*/ 0 h 106394"/>
                      <a:gd name="connsiteX7" fmla="*/ 0 w 612362"/>
                      <a:gd name="connsiteY7" fmla="*/ 1524 h 106394"/>
                      <a:gd name="connsiteX8" fmla="*/ 296894 w 612362"/>
                      <a:gd name="connsiteY8" fmla="*/ 106394 h 1063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12362" h="106394">
                        <a:moveTo>
                          <a:pt x="296894" y="106394"/>
                        </a:moveTo>
                        <a:cubicBezTo>
                          <a:pt x="301276" y="106394"/>
                          <a:pt x="305657" y="106394"/>
                          <a:pt x="310229" y="106299"/>
                        </a:cubicBezTo>
                        <a:cubicBezTo>
                          <a:pt x="568071" y="102489"/>
                          <a:pt x="610743" y="11716"/>
                          <a:pt x="612362" y="7906"/>
                        </a:cubicBezTo>
                        <a:lnTo>
                          <a:pt x="609028" y="6477"/>
                        </a:lnTo>
                        <a:cubicBezTo>
                          <a:pt x="608647" y="7429"/>
                          <a:pt x="565213" y="98965"/>
                          <a:pt x="310134" y="102679"/>
                        </a:cubicBezTo>
                        <a:cubicBezTo>
                          <a:pt x="305657" y="102775"/>
                          <a:pt x="301180" y="102775"/>
                          <a:pt x="296799" y="102775"/>
                        </a:cubicBezTo>
                        <a:cubicBezTo>
                          <a:pt x="52768" y="102775"/>
                          <a:pt x="3810" y="1048"/>
                          <a:pt x="3334" y="0"/>
                        </a:cubicBezTo>
                        <a:lnTo>
                          <a:pt x="0" y="1524"/>
                        </a:lnTo>
                        <a:cubicBezTo>
                          <a:pt x="571" y="2572"/>
                          <a:pt x="50578" y="106394"/>
                          <a:pt x="296894" y="106394"/>
                        </a:cubicBezTo>
                        <a:close/>
                      </a:path>
                    </a:pathLst>
                  </a:custGeom>
                  <a:solidFill>
                    <a:srgbClr val="C6AC3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416" name="图形 149">
                  <a:extLst>
                    <a:ext uri="{FF2B5EF4-FFF2-40B4-BE49-F238E27FC236}">
                      <a16:creationId xmlns:a16="http://schemas.microsoft.com/office/drawing/2014/main" id="{F24C5F13-7022-66F0-7281-90EEFE3A614B}"/>
                    </a:ext>
                  </a:extLst>
                </p:cNvPr>
                <p:cNvGrpSpPr/>
                <p:nvPr/>
              </p:nvGrpSpPr>
              <p:grpSpPr>
                <a:xfrm>
                  <a:off x="6075807" y="1768220"/>
                  <a:ext cx="308514" cy="1039558"/>
                  <a:chOff x="6075807" y="1768220"/>
                  <a:chExt cx="308514" cy="1039558"/>
                </a:xfrm>
                <a:solidFill>
                  <a:srgbClr val="FFFFFF"/>
                </a:solidFill>
              </p:grpSpPr>
              <p:sp>
                <p:nvSpPr>
                  <p:cNvPr id="424" name="任意多边形: 形状 423">
                    <a:extLst>
                      <a:ext uri="{FF2B5EF4-FFF2-40B4-BE49-F238E27FC236}">
                        <a16:creationId xmlns:a16="http://schemas.microsoft.com/office/drawing/2014/main" id="{6CE22CC6-5145-FA9F-2A8D-8D052CE89899}"/>
                      </a:ext>
                    </a:extLst>
                  </p:cNvPr>
                  <p:cNvSpPr/>
                  <p:nvPr/>
                </p:nvSpPr>
                <p:spPr>
                  <a:xfrm>
                    <a:off x="6285547" y="1768220"/>
                    <a:ext cx="98774" cy="1039558"/>
                  </a:xfrm>
                  <a:custGeom>
                    <a:avLst/>
                    <a:gdLst>
                      <a:gd name="connsiteX0" fmla="*/ 5143 w 98774"/>
                      <a:gd name="connsiteY0" fmla="*/ 1039559 h 1039558"/>
                      <a:gd name="connsiteX1" fmla="*/ 98774 w 98774"/>
                      <a:gd name="connsiteY1" fmla="*/ 781145 h 1039558"/>
                      <a:gd name="connsiteX2" fmla="*/ 98774 w 98774"/>
                      <a:gd name="connsiteY2" fmla="*/ 128016 h 1039558"/>
                      <a:gd name="connsiteX3" fmla="*/ 29623 w 98774"/>
                      <a:gd name="connsiteY3" fmla="*/ 0 h 1039558"/>
                      <a:gd name="connsiteX4" fmla="*/ 27813 w 98774"/>
                      <a:gd name="connsiteY4" fmla="*/ 7048 h 1039558"/>
                      <a:gd name="connsiteX5" fmla="*/ 91535 w 98774"/>
                      <a:gd name="connsiteY5" fmla="*/ 128016 h 1039558"/>
                      <a:gd name="connsiteX6" fmla="*/ 91535 w 98774"/>
                      <a:gd name="connsiteY6" fmla="*/ 781145 h 1039558"/>
                      <a:gd name="connsiteX7" fmla="*/ 0 w 98774"/>
                      <a:gd name="connsiteY7" fmla="*/ 1034415 h 1039558"/>
                      <a:gd name="connsiteX8" fmla="*/ 5143 w 98774"/>
                      <a:gd name="connsiteY8" fmla="*/ 1039559 h 10395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8774" h="1039558">
                        <a:moveTo>
                          <a:pt x="5143" y="1039559"/>
                        </a:moveTo>
                        <a:cubicBezTo>
                          <a:pt x="61150" y="984313"/>
                          <a:pt x="98774" y="880396"/>
                          <a:pt x="98774" y="781145"/>
                        </a:cubicBezTo>
                        <a:lnTo>
                          <a:pt x="98774" y="128016"/>
                        </a:lnTo>
                        <a:cubicBezTo>
                          <a:pt x="98774" y="18955"/>
                          <a:pt x="30289" y="191"/>
                          <a:pt x="29623" y="0"/>
                        </a:cubicBezTo>
                        <a:lnTo>
                          <a:pt x="27813" y="7048"/>
                        </a:lnTo>
                        <a:cubicBezTo>
                          <a:pt x="30385" y="7715"/>
                          <a:pt x="91535" y="24860"/>
                          <a:pt x="91535" y="128016"/>
                        </a:cubicBezTo>
                        <a:lnTo>
                          <a:pt x="91535" y="781145"/>
                        </a:lnTo>
                        <a:cubicBezTo>
                          <a:pt x="91535" y="878586"/>
                          <a:pt x="54769" y="980408"/>
                          <a:pt x="0" y="1034415"/>
                        </a:cubicBezTo>
                        <a:lnTo>
                          <a:pt x="5143" y="1039559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5" name="任意多边形: 形状 424">
                    <a:extLst>
                      <a:ext uri="{FF2B5EF4-FFF2-40B4-BE49-F238E27FC236}">
                        <a16:creationId xmlns:a16="http://schemas.microsoft.com/office/drawing/2014/main" id="{8F1FA183-3C4E-AF16-34FC-7B1E97067A31}"/>
                      </a:ext>
                    </a:extLst>
                  </p:cNvPr>
                  <p:cNvSpPr/>
                  <p:nvPr/>
                </p:nvSpPr>
                <p:spPr>
                  <a:xfrm>
                    <a:off x="6075807" y="1768220"/>
                    <a:ext cx="98774" cy="1039558"/>
                  </a:xfrm>
                  <a:custGeom>
                    <a:avLst/>
                    <a:gdLst>
                      <a:gd name="connsiteX0" fmla="*/ 93631 w 98774"/>
                      <a:gd name="connsiteY0" fmla="*/ 1039559 h 1039558"/>
                      <a:gd name="connsiteX1" fmla="*/ 98774 w 98774"/>
                      <a:gd name="connsiteY1" fmla="*/ 1034415 h 1039558"/>
                      <a:gd name="connsiteX2" fmla="*/ 7239 w 98774"/>
                      <a:gd name="connsiteY2" fmla="*/ 781145 h 1039558"/>
                      <a:gd name="connsiteX3" fmla="*/ 7239 w 98774"/>
                      <a:gd name="connsiteY3" fmla="*/ 128016 h 1039558"/>
                      <a:gd name="connsiteX4" fmla="*/ 70961 w 98774"/>
                      <a:gd name="connsiteY4" fmla="*/ 7048 h 1039558"/>
                      <a:gd name="connsiteX5" fmla="*/ 69152 w 98774"/>
                      <a:gd name="connsiteY5" fmla="*/ 0 h 1039558"/>
                      <a:gd name="connsiteX6" fmla="*/ 0 w 98774"/>
                      <a:gd name="connsiteY6" fmla="*/ 128016 h 1039558"/>
                      <a:gd name="connsiteX7" fmla="*/ 0 w 98774"/>
                      <a:gd name="connsiteY7" fmla="*/ 781145 h 1039558"/>
                      <a:gd name="connsiteX8" fmla="*/ 93631 w 98774"/>
                      <a:gd name="connsiteY8" fmla="*/ 1039559 h 10395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8774" h="1039558">
                        <a:moveTo>
                          <a:pt x="93631" y="1039559"/>
                        </a:moveTo>
                        <a:lnTo>
                          <a:pt x="98774" y="1034415"/>
                        </a:lnTo>
                        <a:cubicBezTo>
                          <a:pt x="44005" y="980408"/>
                          <a:pt x="7239" y="878681"/>
                          <a:pt x="7239" y="781145"/>
                        </a:cubicBezTo>
                        <a:lnTo>
                          <a:pt x="7239" y="128016"/>
                        </a:lnTo>
                        <a:cubicBezTo>
                          <a:pt x="7239" y="24860"/>
                          <a:pt x="68389" y="7715"/>
                          <a:pt x="70961" y="7048"/>
                        </a:cubicBezTo>
                        <a:lnTo>
                          <a:pt x="69152" y="0"/>
                        </a:lnTo>
                        <a:cubicBezTo>
                          <a:pt x="68485" y="191"/>
                          <a:pt x="0" y="18860"/>
                          <a:pt x="0" y="128016"/>
                        </a:cubicBezTo>
                        <a:lnTo>
                          <a:pt x="0" y="781145"/>
                        </a:lnTo>
                        <a:cubicBezTo>
                          <a:pt x="0" y="880396"/>
                          <a:pt x="37624" y="984313"/>
                          <a:pt x="93631" y="103955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417" name="图形 149">
                  <a:extLst>
                    <a:ext uri="{FF2B5EF4-FFF2-40B4-BE49-F238E27FC236}">
                      <a16:creationId xmlns:a16="http://schemas.microsoft.com/office/drawing/2014/main" id="{8136D03D-F43D-4FE5-2DA8-EEA6D31BE338}"/>
                    </a:ext>
                  </a:extLst>
                </p:cNvPr>
                <p:cNvGrpSpPr/>
                <p:nvPr/>
              </p:nvGrpSpPr>
              <p:grpSpPr>
                <a:xfrm>
                  <a:off x="6075807" y="1768220"/>
                  <a:ext cx="308514" cy="1039558"/>
                  <a:chOff x="6075807" y="1768220"/>
                  <a:chExt cx="308514" cy="1039558"/>
                </a:xfrm>
                <a:solidFill>
                  <a:srgbClr val="C6AC3C"/>
                </a:solidFill>
              </p:grpSpPr>
              <p:sp>
                <p:nvSpPr>
                  <p:cNvPr id="422" name="任意多边形: 形状 421">
                    <a:extLst>
                      <a:ext uri="{FF2B5EF4-FFF2-40B4-BE49-F238E27FC236}">
                        <a16:creationId xmlns:a16="http://schemas.microsoft.com/office/drawing/2014/main" id="{D77DCE09-842A-3441-D017-1BD08D2831E0}"/>
                      </a:ext>
                    </a:extLst>
                  </p:cNvPr>
                  <p:cNvSpPr/>
                  <p:nvPr/>
                </p:nvSpPr>
                <p:spPr>
                  <a:xfrm>
                    <a:off x="6285547" y="1768220"/>
                    <a:ext cx="98774" cy="1039558"/>
                  </a:xfrm>
                  <a:custGeom>
                    <a:avLst/>
                    <a:gdLst>
                      <a:gd name="connsiteX0" fmla="*/ 5143 w 98774"/>
                      <a:gd name="connsiteY0" fmla="*/ 1039559 h 1039558"/>
                      <a:gd name="connsiteX1" fmla="*/ 98774 w 98774"/>
                      <a:gd name="connsiteY1" fmla="*/ 781145 h 1039558"/>
                      <a:gd name="connsiteX2" fmla="*/ 98774 w 98774"/>
                      <a:gd name="connsiteY2" fmla="*/ 128016 h 1039558"/>
                      <a:gd name="connsiteX3" fmla="*/ 29623 w 98774"/>
                      <a:gd name="connsiteY3" fmla="*/ 0 h 1039558"/>
                      <a:gd name="connsiteX4" fmla="*/ 27813 w 98774"/>
                      <a:gd name="connsiteY4" fmla="*/ 7048 h 1039558"/>
                      <a:gd name="connsiteX5" fmla="*/ 91535 w 98774"/>
                      <a:gd name="connsiteY5" fmla="*/ 128016 h 1039558"/>
                      <a:gd name="connsiteX6" fmla="*/ 91535 w 98774"/>
                      <a:gd name="connsiteY6" fmla="*/ 781145 h 1039558"/>
                      <a:gd name="connsiteX7" fmla="*/ 0 w 98774"/>
                      <a:gd name="connsiteY7" fmla="*/ 1034415 h 1039558"/>
                      <a:gd name="connsiteX8" fmla="*/ 5143 w 98774"/>
                      <a:gd name="connsiteY8" fmla="*/ 1039559 h 10395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8774" h="1039558">
                        <a:moveTo>
                          <a:pt x="5143" y="1039559"/>
                        </a:moveTo>
                        <a:cubicBezTo>
                          <a:pt x="61150" y="984313"/>
                          <a:pt x="98774" y="880396"/>
                          <a:pt x="98774" y="781145"/>
                        </a:cubicBezTo>
                        <a:lnTo>
                          <a:pt x="98774" y="128016"/>
                        </a:lnTo>
                        <a:cubicBezTo>
                          <a:pt x="98774" y="18955"/>
                          <a:pt x="30289" y="191"/>
                          <a:pt x="29623" y="0"/>
                        </a:cubicBezTo>
                        <a:lnTo>
                          <a:pt x="27813" y="7048"/>
                        </a:lnTo>
                        <a:cubicBezTo>
                          <a:pt x="30385" y="7715"/>
                          <a:pt x="91535" y="24860"/>
                          <a:pt x="91535" y="128016"/>
                        </a:cubicBezTo>
                        <a:lnTo>
                          <a:pt x="91535" y="781145"/>
                        </a:lnTo>
                        <a:cubicBezTo>
                          <a:pt x="91535" y="878586"/>
                          <a:pt x="54769" y="980408"/>
                          <a:pt x="0" y="1034415"/>
                        </a:cubicBezTo>
                        <a:lnTo>
                          <a:pt x="5143" y="1039559"/>
                        </a:lnTo>
                        <a:close/>
                      </a:path>
                    </a:pathLst>
                  </a:custGeom>
                  <a:solidFill>
                    <a:srgbClr val="C6AC3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3" name="任意多边形: 形状 422">
                    <a:extLst>
                      <a:ext uri="{FF2B5EF4-FFF2-40B4-BE49-F238E27FC236}">
                        <a16:creationId xmlns:a16="http://schemas.microsoft.com/office/drawing/2014/main" id="{4B7B7BAA-99B1-80B6-F1C5-ED9A5C926646}"/>
                      </a:ext>
                    </a:extLst>
                  </p:cNvPr>
                  <p:cNvSpPr/>
                  <p:nvPr/>
                </p:nvSpPr>
                <p:spPr>
                  <a:xfrm>
                    <a:off x="6075807" y="1768220"/>
                    <a:ext cx="98774" cy="1039558"/>
                  </a:xfrm>
                  <a:custGeom>
                    <a:avLst/>
                    <a:gdLst>
                      <a:gd name="connsiteX0" fmla="*/ 93631 w 98774"/>
                      <a:gd name="connsiteY0" fmla="*/ 1039559 h 1039558"/>
                      <a:gd name="connsiteX1" fmla="*/ 98774 w 98774"/>
                      <a:gd name="connsiteY1" fmla="*/ 1034415 h 1039558"/>
                      <a:gd name="connsiteX2" fmla="*/ 7239 w 98774"/>
                      <a:gd name="connsiteY2" fmla="*/ 781145 h 1039558"/>
                      <a:gd name="connsiteX3" fmla="*/ 7239 w 98774"/>
                      <a:gd name="connsiteY3" fmla="*/ 128016 h 1039558"/>
                      <a:gd name="connsiteX4" fmla="*/ 70961 w 98774"/>
                      <a:gd name="connsiteY4" fmla="*/ 7048 h 1039558"/>
                      <a:gd name="connsiteX5" fmla="*/ 69152 w 98774"/>
                      <a:gd name="connsiteY5" fmla="*/ 0 h 1039558"/>
                      <a:gd name="connsiteX6" fmla="*/ 0 w 98774"/>
                      <a:gd name="connsiteY6" fmla="*/ 128016 h 1039558"/>
                      <a:gd name="connsiteX7" fmla="*/ 0 w 98774"/>
                      <a:gd name="connsiteY7" fmla="*/ 781145 h 1039558"/>
                      <a:gd name="connsiteX8" fmla="*/ 93631 w 98774"/>
                      <a:gd name="connsiteY8" fmla="*/ 1039559 h 10395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8774" h="1039558">
                        <a:moveTo>
                          <a:pt x="93631" y="1039559"/>
                        </a:moveTo>
                        <a:lnTo>
                          <a:pt x="98774" y="1034415"/>
                        </a:lnTo>
                        <a:cubicBezTo>
                          <a:pt x="44005" y="980408"/>
                          <a:pt x="7239" y="878681"/>
                          <a:pt x="7239" y="781145"/>
                        </a:cubicBezTo>
                        <a:lnTo>
                          <a:pt x="7239" y="128016"/>
                        </a:lnTo>
                        <a:cubicBezTo>
                          <a:pt x="7239" y="24860"/>
                          <a:pt x="68389" y="7715"/>
                          <a:pt x="70961" y="7048"/>
                        </a:cubicBezTo>
                        <a:lnTo>
                          <a:pt x="69152" y="0"/>
                        </a:lnTo>
                        <a:cubicBezTo>
                          <a:pt x="68485" y="191"/>
                          <a:pt x="0" y="18860"/>
                          <a:pt x="0" y="128016"/>
                        </a:cubicBezTo>
                        <a:lnTo>
                          <a:pt x="0" y="781145"/>
                        </a:lnTo>
                        <a:cubicBezTo>
                          <a:pt x="0" y="880396"/>
                          <a:pt x="37624" y="984313"/>
                          <a:pt x="93631" y="1039559"/>
                        </a:cubicBezTo>
                        <a:close/>
                      </a:path>
                    </a:pathLst>
                  </a:custGeom>
                  <a:solidFill>
                    <a:srgbClr val="C6AC3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418" name="图形 149">
                  <a:extLst>
                    <a:ext uri="{FF2B5EF4-FFF2-40B4-BE49-F238E27FC236}">
                      <a16:creationId xmlns:a16="http://schemas.microsoft.com/office/drawing/2014/main" id="{F8AF574D-BCBC-BB55-99F8-C5FB77E6C2AB}"/>
                    </a:ext>
                  </a:extLst>
                </p:cNvPr>
                <p:cNvGrpSpPr/>
                <p:nvPr/>
              </p:nvGrpSpPr>
              <p:grpSpPr>
                <a:xfrm>
                  <a:off x="6044848" y="2766435"/>
                  <a:ext cx="370820" cy="85349"/>
                  <a:chOff x="6044848" y="2766435"/>
                  <a:chExt cx="370820" cy="85349"/>
                </a:xfrm>
              </p:grpSpPr>
              <p:sp>
                <p:nvSpPr>
                  <p:cNvPr id="419" name="任意多边形: 形状 418">
                    <a:extLst>
                      <a:ext uri="{FF2B5EF4-FFF2-40B4-BE49-F238E27FC236}">
                        <a16:creationId xmlns:a16="http://schemas.microsoft.com/office/drawing/2014/main" id="{E3E1B708-6575-88AF-C413-7AC50B0E14E8}"/>
                      </a:ext>
                    </a:extLst>
                  </p:cNvPr>
                  <p:cNvSpPr/>
                  <p:nvPr/>
                </p:nvSpPr>
                <p:spPr>
                  <a:xfrm>
                    <a:off x="6411087" y="2769965"/>
                    <a:ext cx="95" cy="95"/>
                  </a:xfrm>
                  <a:custGeom>
                    <a:avLst/>
                    <a:gdLst>
                      <a:gd name="connsiteX0" fmla="*/ 0 w 95"/>
                      <a:gd name="connsiteY0" fmla="*/ 0 h 95"/>
                      <a:gd name="connsiteX1" fmla="*/ 95 w 95"/>
                      <a:gd name="connsiteY1" fmla="*/ 95 h 95"/>
                      <a:gd name="connsiteX2" fmla="*/ 95 w 95"/>
                      <a:gd name="connsiteY2" fmla="*/ 95 h 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95" h="95">
                        <a:moveTo>
                          <a:pt x="0" y="0"/>
                        </a:moveTo>
                        <a:lnTo>
                          <a:pt x="95" y="95"/>
                        </a:lnTo>
                        <a:lnTo>
                          <a:pt x="95" y="95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A16505"/>
                      </a:gs>
                      <a:gs pos="9750">
                        <a:srgbClr val="BC8726"/>
                      </a:gs>
                      <a:gs pos="28840">
                        <a:srgbClr val="ECC662"/>
                      </a:gs>
                      <a:gs pos="37900">
                        <a:srgbClr val="FFDE7A"/>
                      </a:gs>
                      <a:gs pos="43430">
                        <a:srgbClr val="FFEA8D"/>
                      </a:gs>
                      <a:gs pos="51660">
                        <a:srgbClr val="FFFFB0"/>
                      </a:gs>
                      <a:gs pos="58850">
                        <a:srgbClr val="F5EE9D"/>
                      </a:gs>
                      <a:gs pos="73430">
                        <a:srgbClr val="DAC26C"/>
                      </a:gs>
                      <a:gs pos="93900">
                        <a:srgbClr val="AF7B1E"/>
                      </a:gs>
                      <a:gs pos="100000">
                        <a:srgbClr val="A16505"/>
                      </a:gs>
                    </a:gsLst>
                    <a:lin ang="10800000" scaled="1"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0" name="任意多边形: 形状 419">
                    <a:extLst>
                      <a:ext uri="{FF2B5EF4-FFF2-40B4-BE49-F238E27FC236}">
                        <a16:creationId xmlns:a16="http://schemas.microsoft.com/office/drawing/2014/main" id="{A40FF452-5052-7DC5-3AB1-534AF9BD49E3}"/>
                      </a:ext>
                    </a:extLst>
                  </p:cNvPr>
                  <p:cNvSpPr/>
                  <p:nvPr/>
                </p:nvSpPr>
                <p:spPr>
                  <a:xfrm>
                    <a:off x="6411277" y="2770346"/>
                    <a:ext cx="95" cy="952"/>
                  </a:xfrm>
                  <a:custGeom>
                    <a:avLst/>
                    <a:gdLst>
                      <a:gd name="connsiteX0" fmla="*/ 95 w 95"/>
                      <a:gd name="connsiteY0" fmla="*/ 952 h 952"/>
                      <a:gd name="connsiteX1" fmla="*/ 0 w 95"/>
                      <a:gd name="connsiteY1" fmla="*/ 0 h 952"/>
                      <a:gd name="connsiteX2" fmla="*/ 95 w 95"/>
                      <a:gd name="connsiteY2" fmla="*/ 952 h 9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95" h="952">
                        <a:moveTo>
                          <a:pt x="95" y="952"/>
                        </a:moveTo>
                        <a:cubicBezTo>
                          <a:pt x="95" y="667"/>
                          <a:pt x="0" y="286"/>
                          <a:pt x="0" y="0"/>
                        </a:cubicBezTo>
                        <a:cubicBezTo>
                          <a:pt x="0" y="190"/>
                          <a:pt x="0" y="476"/>
                          <a:pt x="95" y="952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A16505"/>
                      </a:gs>
                      <a:gs pos="9750">
                        <a:srgbClr val="BC8726"/>
                      </a:gs>
                      <a:gs pos="28840">
                        <a:srgbClr val="ECC662"/>
                      </a:gs>
                      <a:gs pos="37900">
                        <a:srgbClr val="FFDE7A"/>
                      </a:gs>
                      <a:gs pos="43430">
                        <a:srgbClr val="FFEA8D"/>
                      </a:gs>
                      <a:gs pos="51660">
                        <a:srgbClr val="FFFFB0"/>
                      </a:gs>
                      <a:gs pos="58850">
                        <a:srgbClr val="F5EE9D"/>
                      </a:gs>
                      <a:gs pos="73430">
                        <a:srgbClr val="DAC26C"/>
                      </a:gs>
                      <a:gs pos="93900">
                        <a:srgbClr val="AF7B1E"/>
                      </a:gs>
                      <a:gs pos="100000">
                        <a:srgbClr val="A16505"/>
                      </a:gs>
                    </a:gsLst>
                    <a:lin ang="10800000" scaled="1"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1" name="任意多边形: 形状 420">
                    <a:extLst>
                      <a:ext uri="{FF2B5EF4-FFF2-40B4-BE49-F238E27FC236}">
                        <a16:creationId xmlns:a16="http://schemas.microsoft.com/office/drawing/2014/main" id="{093422BE-F6B4-B29A-45A9-A7EBC8B92C3D}"/>
                      </a:ext>
                    </a:extLst>
                  </p:cNvPr>
                  <p:cNvSpPr/>
                  <p:nvPr/>
                </p:nvSpPr>
                <p:spPr>
                  <a:xfrm>
                    <a:off x="6044848" y="2766435"/>
                    <a:ext cx="370820" cy="85349"/>
                  </a:xfrm>
                  <a:custGeom>
                    <a:avLst/>
                    <a:gdLst>
                      <a:gd name="connsiteX0" fmla="*/ 2 w 370820"/>
                      <a:gd name="connsiteY0" fmla="*/ 1053 h 85349"/>
                      <a:gd name="connsiteX1" fmla="*/ 193 w 370820"/>
                      <a:gd name="connsiteY1" fmla="*/ 101 h 85349"/>
                      <a:gd name="connsiteX2" fmla="*/ 193 w 370820"/>
                      <a:gd name="connsiteY2" fmla="*/ 101 h 85349"/>
                      <a:gd name="connsiteX3" fmla="*/ 185359 w 370820"/>
                      <a:gd name="connsiteY3" fmla="*/ 31533 h 85349"/>
                      <a:gd name="connsiteX4" fmla="*/ 370525 w 370820"/>
                      <a:gd name="connsiteY4" fmla="*/ 291 h 85349"/>
                      <a:gd name="connsiteX5" fmla="*/ 370525 w 370820"/>
                      <a:gd name="connsiteY5" fmla="*/ 53917 h 85349"/>
                      <a:gd name="connsiteX6" fmla="*/ 185359 w 370820"/>
                      <a:gd name="connsiteY6" fmla="*/ 85349 h 85349"/>
                      <a:gd name="connsiteX7" fmla="*/ 193 w 370820"/>
                      <a:gd name="connsiteY7" fmla="*/ 53917 h 85349"/>
                      <a:gd name="connsiteX8" fmla="*/ 2 w 370820"/>
                      <a:gd name="connsiteY8" fmla="*/ 1053 h 853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70820" h="85349">
                        <a:moveTo>
                          <a:pt x="2" y="1053"/>
                        </a:moveTo>
                        <a:lnTo>
                          <a:pt x="193" y="101"/>
                        </a:lnTo>
                        <a:cubicBezTo>
                          <a:pt x="97" y="577"/>
                          <a:pt x="-189" y="-280"/>
                          <a:pt x="193" y="101"/>
                        </a:cubicBezTo>
                        <a:cubicBezTo>
                          <a:pt x="15052" y="14960"/>
                          <a:pt x="83060" y="31533"/>
                          <a:pt x="185359" y="31533"/>
                        </a:cubicBezTo>
                        <a:cubicBezTo>
                          <a:pt x="287276" y="31533"/>
                          <a:pt x="361381" y="9340"/>
                          <a:pt x="370525" y="291"/>
                        </a:cubicBezTo>
                        <a:cubicBezTo>
                          <a:pt x="371191" y="9626"/>
                          <a:pt x="370525" y="52679"/>
                          <a:pt x="370525" y="53917"/>
                        </a:cubicBezTo>
                        <a:cubicBezTo>
                          <a:pt x="370525" y="71252"/>
                          <a:pt x="287657" y="85349"/>
                          <a:pt x="185359" y="85349"/>
                        </a:cubicBezTo>
                        <a:cubicBezTo>
                          <a:pt x="83060" y="85349"/>
                          <a:pt x="193" y="71252"/>
                          <a:pt x="193" y="53917"/>
                        </a:cubicBezTo>
                        <a:cubicBezTo>
                          <a:pt x="193" y="52298"/>
                          <a:pt x="2" y="1053"/>
                          <a:pt x="2" y="1053"/>
                        </a:cubicBezTo>
                        <a:close/>
                      </a:path>
                    </a:pathLst>
                  </a:custGeom>
                  <a:gradFill>
                    <a:gsLst>
                      <a:gs pos="0">
                        <a:srgbClr val="FFC000"/>
                      </a:gs>
                      <a:gs pos="100000">
                        <a:schemeClr val="accent4">
                          <a:lumMod val="75000"/>
                        </a:schemeClr>
                      </a:gs>
                    </a:gsLst>
                    <a:lin ang="2700000" scaled="1"/>
                  </a:gra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407" name="图形 149">
              <a:extLst>
                <a:ext uri="{FF2B5EF4-FFF2-40B4-BE49-F238E27FC236}">
                  <a16:creationId xmlns:a16="http://schemas.microsoft.com/office/drawing/2014/main" id="{B945A679-7D8B-E42C-7C57-38F600225B99}"/>
                </a:ext>
              </a:extLst>
            </p:cNvPr>
            <p:cNvGrpSpPr/>
            <p:nvPr/>
          </p:nvGrpSpPr>
          <p:grpSpPr>
            <a:xfrm>
              <a:off x="6034278" y="1047750"/>
              <a:ext cx="391297" cy="738663"/>
              <a:chOff x="6034278" y="1047750"/>
              <a:chExt cx="391297" cy="738663"/>
            </a:xfrm>
          </p:grpSpPr>
          <p:sp>
            <p:nvSpPr>
              <p:cNvPr id="408" name="任意多边形: 形状 407">
                <a:extLst>
                  <a:ext uri="{FF2B5EF4-FFF2-40B4-BE49-F238E27FC236}">
                    <a16:creationId xmlns:a16="http://schemas.microsoft.com/office/drawing/2014/main" id="{53C87A55-D51B-D52A-ADF5-6CBDB06D79E3}"/>
                  </a:ext>
                </a:extLst>
              </p:cNvPr>
              <p:cNvSpPr/>
              <p:nvPr/>
            </p:nvSpPr>
            <p:spPr>
              <a:xfrm>
                <a:off x="6034658" y="1656111"/>
                <a:ext cx="390916" cy="130302"/>
              </a:xfrm>
              <a:custGeom>
                <a:avLst/>
                <a:gdLst>
                  <a:gd name="connsiteX0" fmla="*/ 0 w 390916"/>
                  <a:gd name="connsiteY0" fmla="*/ 62103 h 130302"/>
                  <a:gd name="connsiteX1" fmla="*/ 191 w 390916"/>
                  <a:gd name="connsiteY1" fmla="*/ 86773 h 130302"/>
                  <a:gd name="connsiteX2" fmla="*/ 191 w 390916"/>
                  <a:gd name="connsiteY2" fmla="*/ 0 h 130302"/>
                  <a:gd name="connsiteX3" fmla="*/ 195453 w 390916"/>
                  <a:gd name="connsiteY3" fmla="*/ 25432 h 130302"/>
                  <a:gd name="connsiteX4" fmla="*/ 390620 w 390916"/>
                  <a:gd name="connsiteY4" fmla="*/ 95 h 130302"/>
                  <a:gd name="connsiteX5" fmla="*/ 390620 w 390916"/>
                  <a:gd name="connsiteY5" fmla="*/ 104870 h 130302"/>
                  <a:gd name="connsiteX6" fmla="*/ 195358 w 390916"/>
                  <a:gd name="connsiteY6" fmla="*/ 130302 h 130302"/>
                  <a:gd name="connsiteX7" fmla="*/ 95 w 390916"/>
                  <a:gd name="connsiteY7" fmla="*/ 104870 h 130302"/>
                  <a:gd name="connsiteX8" fmla="*/ 0 w 390916"/>
                  <a:gd name="connsiteY8" fmla="*/ 62103 h 1303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90916" h="130302">
                    <a:moveTo>
                      <a:pt x="0" y="62103"/>
                    </a:moveTo>
                    <a:lnTo>
                      <a:pt x="191" y="86773"/>
                    </a:lnTo>
                    <a:cubicBezTo>
                      <a:pt x="0" y="87154"/>
                      <a:pt x="191" y="0"/>
                      <a:pt x="191" y="0"/>
                    </a:cubicBezTo>
                    <a:cubicBezTo>
                      <a:pt x="15907" y="12097"/>
                      <a:pt x="87630" y="25432"/>
                      <a:pt x="195453" y="25432"/>
                    </a:cubicBezTo>
                    <a:cubicBezTo>
                      <a:pt x="302990" y="25432"/>
                      <a:pt x="381095" y="7430"/>
                      <a:pt x="390620" y="95"/>
                    </a:cubicBezTo>
                    <a:cubicBezTo>
                      <a:pt x="391287" y="7620"/>
                      <a:pt x="390620" y="103822"/>
                      <a:pt x="390620" y="104870"/>
                    </a:cubicBezTo>
                    <a:cubicBezTo>
                      <a:pt x="390620" y="118967"/>
                      <a:pt x="303181" y="130302"/>
                      <a:pt x="195358" y="130302"/>
                    </a:cubicBezTo>
                    <a:cubicBezTo>
                      <a:pt x="87535" y="130302"/>
                      <a:pt x="95" y="118872"/>
                      <a:pt x="95" y="104870"/>
                    </a:cubicBezTo>
                    <a:cubicBezTo>
                      <a:pt x="191" y="103632"/>
                      <a:pt x="0" y="62103"/>
                      <a:pt x="0" y="62103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000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" name="任意多边形: 形状 408">
                <a:extLst>
                  <a:ext uri="{FF2B5EF4-FFF2-40B4-BE49-F238E27FC236}">
                    <a16:creationId xmlns:a16="http://schemas.microsoft.com/office/drawing/2014/main" id="{B301D978-E57A-8788-E858-A1FCCAD7B9B0}"/>
                  </a:ext>
                </a:extLst>
              </p:cNvPr>
              <p:cNvSpPr/>
              <p:nvPr/>
            </p:nvSpPr>
            <p:spPr>
              <a:xfrm>
                <a:off x="6034278" y="1635061"/>
                <a:ext cx="390810" cy="49625"/>
              </a:xfrm>
              <a:custGeom>
                <a:avLst/>
                <a:gdLst>
                  <a:gd name="connsiteX0" fmla="*/ 0 w 390810"/>
                  <a:gd name="connsiteY0" fmla="*/ 21146 h 49625"/>
                  <a:gd name="connsiteX1" fmla="*/ 193834 w 390810"/>
                  <a:gd name="connsiteY1" fmla="*/ 49625 h 49625"/>
                  <a:gd name="connsiteX2" fmla="*/ 390810 w 390810"/>
                  <a:gd name="connsiteY2" fmla="*/ 21146 h 49625"/>
                  <a:gd name="connsiteX3" fmla="*/ 195453 w 390810"/>
                  <a:gd name="connsiteY3" fmla="*/ 0 h 49625"/>
                  <a:gd name="connsiteX4" fmla="*/ 0 w 390810"/>
                  <a:gd name="connsiteY4" fmla="*/ 21146 h 49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0810" h="49625">
                    <a:moveTo>
                      <a:pt x="0" y="21146"/>
                    </a:moveTo>
                    <a:cubicBezTo>
                      <a:pt x="0" y="32861"/>
                      <a:pt x="85915" y="49625"/>
                      <a:pt x="193834" y="49625"/>
                    </a:cubicBezTo>
                    <a:cubicBezTo>
                      <a:pt x="301752" y="49625"/>
                      <a:pt x="390810" y="32861"/>
                      <a:pt x="390810" y="21146"/>
                    </a:cubicBezTo>
                    <a:cubicBezTo>
                      <a:pt x="390810" y="9430"/>
                      <a:pt x="303371" y="0"/>
                      <a:pt x="195453" y="0"/>
                    </a:cubicBezTo>
                    <a:cubicBezTo>
                      <a:pt x="87439" y="0"/>
                      <a:pt x="0" y="9430"/>
                      <a:pt x="0" y="21146"/>
                    </a:cubicBezTo>
                    <a:close/>
                  </a:path>
                </a:pathLst>
              </a:custGeom>
              <a:solidFill>
                <a:srgbClr val="916B2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" name="任意多边形: 形状 409">
                <a:extLst>
                  <a:ext uri="{FF2B5EF4-FFF2-40B4-BE49-F238E27FC236}">
                    <a16:creationId xmlns:a16="http://schemas.microsoft.com/office/drawing/2014/main" id="{4B896397-B054-905A-16D8-9BDC622892B8}"/>
                  </a:ext>
                </a:extLst>
              </p:cNvPr>
              <p:cNvSpPr/>
              <p:nvPr/>
            </p:nvSpPr>
            <p:spPr>
              <a:xfrm>
                <a:off x="6062339" y="1047750"/>
                <a:ext cx="339546" cy="637031"/>
              </a:xfrm>
              <a:custGeom>
                <a:avLst/>
                <a:gdLst>
                  <a:gd name="connsiteX0" fmla="*/ 328364 w 339546"/>
                  <a:gd name="connsiteY0" fmla="*/ 315278 h 637031"/>
                  <a:gd name="connsiteX1" fmla="*/ 271880 w 339546"/>
                  <a:gd name="connsiteY1" fmla="*/ 338042 h 637031"/>
                  <a:gd name="connsiteX2" fmla="*/ 264641 w 339546"/>
                  <a:gd name="connsiteY2" fmla="*/ 344615 h 637031"/>
                  <a:gd name="connsiteX3" fmla="*/ 176821 w 339546"/>
                  <a:gd name="connsiteY3" fmla="*/ 286417 h 637031"/>
                  <a:gd name="connsiteX4" fmla="*/ 205968 w 339546"/>
                  <a:gd name="connsiteY4" fmla="*/ 245936 h 637031"/>
                  <a:gd name="connsiteX5" fmla="*/ 174154 w 339546"/>
                  <a:gd name="connsiteY5" fmla="*/ 217932 h 637031"/>
                  <a:gd name="connsiteX6" fmla="*/ 174154 w 339546"/>
                  <a:gd name="connsiteY6" fmla="*/ 0 h 637031"/>
                  <a:gd name="connsiteX7" fmla="*/ 167486 w 339546"/>
                  <a:gd name="connsiteY7" fmla="*/ 0 h 637031"/>
                  <a:gd name="connsiteX8" fmla="*/ 167486 w 339546"/>
                  <a:gd name="connsiteY8" fmla="*/ 217742 h 637031"/>
                  <a:gd name="connsiteX9" fmla="*/ 133482 w 339546"/>
                  <a:gd name="connsiteY9" fmla="*/ 245936 h 637031"/>
                  <a:gd name="connsiteX10" fmla="*/ 162628 w 339546"/>
                  <a:gd name="connsiteY10" fmla="*/ 286417 h 637031"/>
                  <a:gd name="connsiteX11" fmla="*/ 74808 w 339546"/>
                  <a:gd name="connsiteY11" fmla="*/ 344615 h 637031"/>
                  <a:gd name="connsiteX12" fmla="*/ 67569 w 339546"/>
                  <a:gd name="connsiteY12" fmla="*/ 338042 h 637031"/>
                  <a:gd name="connsiteX13" fmla="*/ 11086 w 339546"/>
                  <a:gd name="connsiteY13" fmla="*/ 315278 h 637031"/>
                  <a:gd name="connsiteX14" fmla="*/ 3180 w 339546"/>
                  <a:gd name="connsiteY14" fmla="*/ 349568 h 637031"/>
                  <a:gd name="connsiteX15" fmla="*/ 48900 w 339546"/>
                  <a:gd name="connsiteY15" fmla="*/ 366427 h 637031"/>
                  <a:gd name="connsiteX16" fmla="*/ 73379 w 339546"/>
                  <a:gd name="connsiteY16" fmla="*/ 355283 h 637031"/>
                  <a:gd name="connsiteX17" fmla="*/ 100335 w 339546"/>
                  <a:gd name="connsiteY17" fmla="*/ 377762 h 637031"/>
                  <a:gd name="connsiteX18" fmla="*/ 163771 w 339546"/>
                  <a:gd name="connsiteY18" fmla="*/ 433102 h 637031"/>
                  <a:gd name="connsiteX19" fmla="*/ 138435 w 339546"/>
                  <a:gd name="connsiteY19" fmla="*/ 472440 h 637031"/>
                  <a:gd name="connsiteX20" fmla="*/ 140340 w 339546"/>
                  <a:gd name="connsiteY20" fmla="*/ 500825 h 637031"/>
                  <a:gd name="connsiteX21" fmla="*/ 167582 w 339546"/>
                  <a:gd name="connsiteY21" fmla="*/ 514636 h 637031"/>
                  <a:gd name="connsiteX22" fmla="*/ 167582 w 339546"/>
                  <a:gd name="connsiteY22" fmla="*/ 637032 h 637031"/>
                  <a:gd name="connsiteX23" fmla="*/ 174249 w 339546"/>
                  <a:gd name="connsiteY23" fmla="*/ 637032 h 637031"/>
                  <a:gd name="connsiteX24" fmla="*/ 174249 w 339546"/>
                  <a:gd name="connsiteY24" fmla="*/ 514255 h 637031"/>
                  <a:gd name="connsiteX25" fmla="*/ 199300 w 339546"/>
                  <a:gd name="connsiteY25" fmla="*/ 500729 h 637031"/>
                  <a:gd name="connsiteX26" fmla="*/ 201205 w 339546"/>
                  <a:gd name="connsiteY26" fmla="*/ 472345 h 637031"/>
                  <a:gd name="connsiteX27" fmla="*/ 175868 w 339546"/>
                  <a:gd name="connsiteY27" fmla="*/ 433007 h 637031"/>
                  <a:gd name="connsiteX28" fmla="*/ 239305 w 339546"/>
                  <a:gd name="connsiteY28" fmla="*/ 377666 h 637031"/>
                  <a:gd name="connsiteX29" fmla="*/ 266260 w 339546"/>
                  <a:gd name="connsiteY29" fmla="*/ 355187 h 637031"/>
                  <a:gd name="connsiteX30" fmla="*/ 290740 w 339546"/>
                  <a:gd name="connsiteY30" fmla="*/ 366332 h 637031"/>
                  <a:gd name="connsiteX31" fmla="*/ 336460 w 339546"/>
                  <a:gd name="connsiteY31" fmla="*/ 349472 h 637031"/>
                  <a:gd name="connsiteX32" fmla="*/ 328364 w 339546"/>
                  <a:gd name="connsiteY32" fmla="*/ 315278 h 637031"/>
                  <a:gd name="connsiteX33" fmla="*/ 46043 w 339546"/>
                  <a:gd name="connsiteY33" fmla="*/ 357950 h 637031"/>
                  <a:gd name="connsiteX34" fmla="*/ 11181 w 339546"/>
                  <a:gd name="connsiteY34" fmla="*/ 345662 h 637031"/>
                  <a:gd name="connsiteX35" fmla="*/ 16039 w 339546"/>
                  <a:gd name="connsiteY35" fmla="*/ 322707 h 637031"/>
                  <a:gd name="connsiteX36" fmla="*/ 61568 w 339546"/>
                  <a:gd name="connsiteY36" fmla="*/ 344615 h 637031"/>
                  <a:gd name="connsiteX37" fmla="*/ 66331 w 339546"/>
                  <a:gd name="connsiteY37" fmla="*/ 348996 h 637031"/>
                  <a:gd name="connsiteX38" fmla="*/ 46043 w 339546"/>
                  <a:gd name="connsiteY38" fmla="*/ 357950 h 637031"/>
                  <a:gd name="connsiteX39" fmla="*/ 142340 w 339546"/>
                  <a:gd name="connsiteY39" fmla="*/ 247269 h 637031"/>
                  <a:gd name="connsiteX40" fmla="*/ 169772 w 339546"/>
                  <a:gd name="connsiteY40" fmla="*/ 226505 h 637031"/>
                  <a:gd name="connsiteX41" fmla="*/ 197109 w 339546"/>
                  <a:gd name="connsiteY41" fmla="*/ 247269 h 637031"/>
                  <a:gd name="connsiteX42" fmla="*/ 169677 w 339546"/>
                  <a:gd name="connsiteY42" fmla="*/ 280511 h 637031"/>
                  <a:gd name="connsiteX43" fmla="*/ 142340 w 339546"/>
                  <a:gd name="connsiteY43" fmla="*/ 247269 h 637031"/>
                  <a:gd name="connsiteX44" fmla="*/ 174154 w 339546"/>
                  <a:gd name="connsiteY44" fmla="*/ 326898 h 637031"/>
                  <a:gd name="connsiteX45" fmla="*/ 213016 w 339546"/>
                  <a:gd name="connsiteY45" fmla="*/ 355283 h 637031"/>
                  <a:gd name="connsiteX46" fmla="*/ 174154 w 339546"/>
                  <a:gd name="connsiteY46" fmla="*/ 389192 h 637031"/>
                  <a:gd name="connsiteX47" fmla="*/ 174154 w 339546"/>
                  <a:gd name="connsiteY47" fmla="*/ 326898 h 637031"/>
                  <a:gd name="connsiteX48" fmla="*/ 105764 w 339546"/>
                  <a:gd name="connsiteY48" fmla="*/ 370618 h 637031"/>
                  <a:gd name="connsiteX49" fmla="*/ 81761 w 339546"/>
                  <a:gd name="connsiteY49" fmla="*/ 350711 h 637031"/>
                  <a:gd name="connsiteX50" fmla="*/ 167486 w 339546"/>
                  <a:gd name="connsiteY50" fmla="*/ 294037 h 637031"/>
                  <a:gd name="connsiteX51" fmla="*/ 167486 w 339546"/>
                  <a:gd name="connsiteY51" fmla="*/ 312611 h 637031"/>
                  <a:gd name="connsiteX52" fmla="*/ 164820 w 339546"/>
                  <a:gd name="connsiteY52" fmla="*/ 314706 h 637031"/>
                  <a:gd name="connsiteX53" fmla="*/ 112908 w 339546"/>
                  <a:gd name="connsiteY53" fmla="*/ 354330 h 637031"/>
                  <a:gd name="connsiteX54" fmla="*/ 167582 w 339546"/>
                  <a:gd name="connsiteY54" fmla="*/ 406908 h 637031"/>
                  <a:gd name="connsiteX55" fmla="*/ 167582 w 339546"/>
                  <a:gd name="connsiteY55" fmla="*/ 424244 h 637031"/>
                  <a:gd name="connsiteX56" fmla="*/ 105764 w 339546"/>
                  <a:gd name="connsiteY56" fmla="*/ 370618 h 637031"/>
                  <a:gd name="connsiteX57" fmla="*/ 167486 w 339546"/>
                  <a:gd name="connsiteY57" fmla="*/ 323850 h 637031"/>
                  <a:gd name="connsiteX58" fmla="*/ 167486 w 339546"/>
                  <a:gd name="connsiteY58" fmla="*/ 394430 h 637031"/>
                  <a:gd name="connsiteX59" fmla="*/ 126529 w 339546"/>
                  <a:gd name="connsiteY59" fmla="*/ 354997 h 637031"/>
                  <a:gd name="connsiteX60" fmla="*/ 167486 w 339546"/>
                  <a:gd name="connsiteY60" fmla="*/ 323850 h 637031"/>
                  <a:gd name="connsiteX61" fmla="*/ 192632 w 339546"/>
                  <a:gd name="connsiteY61" fmla="*/ 475202 h 637031"/>
                  <a:gd name="connsiteX62" fmla="*/ 191775 w 339546"/>
                  <a:gd name="connsiteY62" fmla="*/ 495681 h 637031"/>
                  <a:gd name="connsiteX63" fmla="*/ 169677 w 339546"/>
                  <a:gd name="connsiteY63" fmla="*/ 505778 h 637031"/>
                  <a:gd name="connsiteX64" fmla="*/ 147579 w 339546"/>
                  <a:gd name="connsiteY64" fmla="*/ 495681 h 637031"/>
                  <a:gd name="connsiteX65" fmla="*/ 146722 w 339546"/>
                  <a:gd name="connsiteY65" fmla="*/ 475202 h 637031"/>
                  <a:gd name="connsiteX66" fmla="*/ 169677 w 339546"/>
                  <a:gd name="connsiteY66" fmla="*/ 439484 h 637031"/>
                  <a:gd name="connsiteX67" fmla="*/ 192632 w 339546"/>
                  <a:gd name="connsiteY67" fmla="*/ 475202 h 637031"/>
                  <a:gd name="connsiteX68" fmla="*/ 233685 w 339546"/>
                  <a:gd name="connsiteY68" fmla="*/ 370618 h 637031"/>
                  <a:gd name="connsiteX69" fmla="*/ 174154 w 339546"/>
                  <a:gd name="connsiteY69" fmla="*/ 421958 h 637031"/>
                  <a:gd name="connsiteX70" fmla="*/ 174154 w 339546"/>
                  <a:gd name="connsiteY70" fmla="*/ 401003 h 637031"/>
                  <a:gd name="connsiteX71" fmla="*/ 227304 w 339546"/>
                  <a:gd name="connsiteY71" fmla="*/ 354711 h 637031"/>
                  <a:gd name="connsiteX72" fmla="*/ 174154 w 339546"/>
                  <a:gd name="connsiteY72" fmla="*/ 315849 h 637031"/>
                  <a:gd name="connsiteX73" fmla="*/ 174154 w 339546"/>
                  <a:gd name="connsiteY73" fmla="*/ 295751 h 637031"/>
                  <a:gd name="connsiteX74" fmla="*/ 257688 w 339546"/>
                  <a:gd name="connsiteY74" fmla="*/ 350711 h 637031"/>
                  <a:gd name="connsiteX75" fmla="*/ 233685 w 339546"/>
                  <a:gd name="connsiteY75" fmla="*/ 370618 h 637031"/>
                  <a:gd name="connsiteX76" fmla="*/ 328268 w 339546"/>
                  <a:gd name="connsiteY76" fmla="*/ 345662 h 637031"/>
                  <a:gd name="connsiteX77" fmla="*/ 293407 w 339546"/>
                  <a:gd name="connsiteY77" fmla="*/ 357950 h 637031"/>
                  <a:gd name="connsiteX78" fmla="*/ 273023 w 339546"/>
                  <a:gd name="connsiteY78" fmla="*/ 348996 h 637031"/>
                  <a:gd name="connsiteX79" fmla="*/ 277786 w 339546"/>
                  <a:gd name="connsiteY79" fmla="*/ 344615 h 637031"/>
                  <a:gd name="connsiteX80" fmla="*/ 314457 w 339546"/>
                  <a:gd name="connsiteY80" fmla="*/ 319659 h 637031"/>
                  <a:gd name="connsiteX81" fmla="*/ 323315 w 339546"/>
                  <a:gd name="connsiteY81" fmla="*/ 322707 h 637031"/>
                  <a:gd name="connsiteX82" fmla="*/ 328268 w 339546"/>
                  <a:gd name="connsiteY82" fmla="*/ 345662 h 6370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</a:cxnLst>
                <a:rect l="l" t="t" r="r" b="b"/>
                <a:pathLst>
                  <a:path w="339546" h="637031">
                    <a:moveTo>
                      <a:pt x="328364" y="315278"/>
                    </a:moveTo>
                    <a:cubicBezTo>
                      <a:pt x="310266" y="303181"/>
                      <a:pt x="295788" y="316325"/>
                      <a:pt x="271880" y="338042"/>
                    </a:cubicBezTo>
                    <a:cubicBezTo>
                      <a:pt x="269595" y="340138"/>
                      <a:pt x="267213" y="342329"/>
                      <a:pt x="264641" y="344615"/>
                    </a:cubicBezTo>
                    <a:cubicBezTo>
                      <a:pt x="237495" y="329851"/>
                      <a:pt x="202443" y="306896"/>
                      <a:pt x="176821" y="286417"/>
                    </a:cubicBezTo>
                    <a:cubicBezTo>
                      <a:pt x="195204" y="270510"/>
                      <a:pt x="207491" y="255651"/>
                      <a:pt x="205968" y="245936"/>
                    </a:cubicBezTo>
                    <a:cubicBezTo>
                      <a:pt x="202920" y="226314"/>
                      <a:pt x="186155" y="219456"/>
                      <a:pt x="174154" y="217932"/>
                    </a:cubicBezTo>
                    <a:lnTo>
                      <a:pt x="174154" y="0"/>
                    </a:lnTo>
                    <a:lnTo>
                      <a:pt x="167486" y="0"/>
                    </a:lnTo>
                    <a:lnTo>
                      <a:pt x="167486" y="217742"/>
                    </a:lnTo>
                    <a:cubicBezTo>
                      <a:pt x="155485" y="218599"/>
                      <a:pt x="136816" y="225076"/>
                      <a:pt x="133482" y="245936"/>
                    </a:cubicBezTo>
                    <a:cubicBezTo>
                      <a:pt x="131958" y="255651"/>
                      <a:pt x="144150" y="270415"/>
                      <a:pt x="162628" y="286417"/>
                    </a:cubicBezTo>
                    <a:cubicBezTo>
                      <a:pt x="137006" y="306896"/>
                      <a:pt x="101954" y="329946"/>
                      <a:pt x="74808" y="344615"/>
                    </a:cubicBezTo>
                    <a:cubicBezTo>
                      <a:pt x="72236" y="342329"/>
                      <a:pt x="69855" y="340138"/>
                      <a:pt x="67569" y="338042"/>
                    </a:cubicBezTo>
                    <a:cubicBezTo>
                      <a:pt x="43661" y="316325"/>
                      <a:pt x="29184" y="303276"/>
                      <a:pt x="11086" y="315278"/>
                    </a:cubicBezTo>
                    <a:cubicBezTo>
                      <a:pt x="132" y="322612"/>
                      <a:pt x="-3106" y="336709"/>
                      <a:pt x="3180" y="349568"/>
                    </a:cubicBezTo>
                    <a:cubicBezTo>
                      <a:pt x="9943" y="363284"/>
                      <a:pt x="26612" y="373856"/>
                      <a:pt x="48900" y="366427"/>
                    </a:cubicBezTo>
                    <a:cubicBezTo>
                      <a:pt x="54615" y="364522"/>
                      <a:pt x="63187" y="360617"/>
                      <a:pt x="73379" y="355283"/>
                    </a:cubicBezTo>
                    <a:cubicBezTo>
                      <a:pt x="81190" y="362141"/>
                      <a:pt x="90048" y="369761"/>
                      <a:pt x="100335" y="377762"/>
                    </a:cubicBezTo>
                    <a:cubicBezTo>
                      <a:pt x="127863" y="399098"/>
                      <a:pt x="148722" y="417195"/>
                      <a:pt x="163771" y="433102"/>
                    </a:cubicBezTo>
                    <a:cubicBezTo>
                      <a:pt x="150722" y="447770"/>
                      <a:pt x="142435" y="460629"/>
                      <a:pt x="138435" y="472440"/>
                    </a:cubicBezTo>
                    <a:cubicBezTo>
                      <a:pt x="134530" y="483775"/>
                      <a:pt x="135196" y="493395"/>
                      <a:pt x="140340" y="500825"/>
                    </a:cubicBezTo>
                    <a:cubicBezTo>
                      <a:pt x="147293" y="511016"/>
                      <a:pt x="160057" y="513874"/>
                      <a:pt x="167582" y="514636"/>
                    </a:cubicBezTo>
                    <a:lnTo>
                      <a:pt x="167582" y="637032"/>
                    </a:lnTo>
                    <a:lnTo>
                      <a:pt x="174249" y="637032"/>
                    </a:lnTo>
                    <a:lnTo>
                      <a:pt x="174249" y="514255"/>
                    </a:lnTo>
                    <a:cubicBezTo>
                      <a:pt x="181869" y="513207"/>
                      <a:pt x="193013" y="509969"/>
                      <a:pt x="199300" y="500729"/>
                    </a:cubicBezTo>
                    <a:cubicBezTo>
                      <a:pt x="204443" y="493205"/>
                      <a:pt x="205110" y="483680"/>
                      <a:pt x="201205" y="472345"/>
                    </a:cubicBezTo>
                    <a:cubicBezTo>
                      <a:pt x="197204" y="460534"/>
                      <a:pt x="188918" y="447675"/>
                      <a:pt x="175868" y="433007"/>
                    </a:cubicBezTo>
                    <a:cubicBezTo>
                      <a:pt x="190918" y="417195"/>
                      <a:pt x="211778" y="399002"/>
                      <a:pt x="239305" y="377666"/>
                    </a:cubicBezTo>
                    <a:cubicBezTo>
                      <a:pt x="249496" y="369761"/>
                      <a:pt x="258450" y="362141"/>
                      <a:pt x="266260" y="355187"/>
                    </a:cubicBezTo>
                    <a:cubicBezTo>
                      <a:pt x="276452" y="360521"/>
                      <a:pt x="285025" y="364426"/>
                      <a:pt x="290740" y="366332"/>
                    </a:cubicBezTo>
                    <a:cubicBezTo>
                      <a:pt x="313029" y="373761"/>
                      <a:pt x="329697" y="363188"/>
                      <a:pt x="336460" y="349472"/>
                    </a:cubicBezTo>
                    <a:cubicBezTo>
                      <a:pt x="342651" y="336709"/>
                      <a:pt x="339318" y="322612"/>
                      <a:pt x="328364" y="315278"/>
                    </a:cubicBezTo>
                    <a:close/>
                    <a:moveTo>
                      <a:pt x="46043" y="357950"/>
                    </a:moveTo>
                    <a:cubicBezTo>
                      <a:pt x="28898" y="363665"/>
                      <a:pt x="16229" y="355854"/>
                      <a:pt x="11181" y="345662"/>
                    </a:cubicBezTo>
                    <a:cubicBezTo>
                      <a:pt x="7562" y="338233"/>
                      <a:pt x="7657" y="328327"/>
                      <a:pt x="16039" y="322707"/>
                    </a:cubicBezTo>
                    <a:cubicBezTo>
                      <a:pt x="27755" y="314897"/>
                      <a:pt x="36899" y="322231"/>
                      <a:pt x="61568" y="344615"/>
                    </a:cubicBezTo>
                    <a:cubicBezTo>
                      <a:pt x="63093" y="346043"/>
                      <a:pt x="64712" y="347472"/>
                      <a:pt x="66331" y="348996"/>
                    </a:cubicBezTo>
                    <a:cubicBezTo>
                      <a:pt x="58425" y="352997"/>
                      <a:pt x="51472" y="356140"/>
                      <a:pt x="46043" y="357950"/>
                    </a:cubicBezTo>
                    <a:close/>
                    <a:moveTo>
                      <a:pt x="142340" y="247269"/>
                    </a:moveTo>
                    <a:cubicBezTo>
                      <a:pt x="145293" y="228600"/>
                      <a:pt x="164724" y="226695"/>
                      <a:pt x="169772" y="226505"/>
                    </a:cubicBezTo>
                    <a:cubicBezTo>
                      <a:pt x="174725" y="226695"/>
                      <a:pt x="194252" y="228600"/>
                      <a:pt x="197109" y="247269"/>
                    </a:cubicBezTo>
                    <a:cubicBezTo>
                      <a:pt x="198157" y="253746"/>
                      <a:pt x="186822" y="266224"/>
                      <a:pt x="169677" y="280511"/>
                    </a:cubicBezTo>
                    <a:cubicBezTo>
                      <a:pt x="152627" y="266224"/>
                      <a:pt x="141293" y="253746"/>
                      <a:pt x="142340" y="247269"/>
                    </a:cubicBezTo>
                    <a:close/>
                    <a:moveTo>
                      <a:pt x="174154" y="326898"/>
                    </a:moveTo>
                    <a:lnTo>
                      <a:pt x="213016" y="355283"/>
                    </a:lnTo>
                    <a:lnTo>
                      <a:pt x="174154" y="389192"/>
                    </a:lnTo>
                    <a:lnTo>
                      <a:pt x="174154" y="326898"/>
                    </a:lnTo>
                    <a:close/>
                    <a:moveTo>
                      <a:pt x="105764" y="370618"/>
                    </a:moveTo>
                    <a:cubicBezTo>
                      <a:pt x="96811" y="363665"/>
                      <a:pt x="88810" y="356902"/>
                      <a:pt x="81761" y="350711"/>
                    </a:cubicBezTo>
                    <a:cubicBezTo>
                      <a:pt x="107955" y="336328"/>
                      <a:pt x="141769" y="314706"/>
                      <a:pt x="167486" y="294037"/>
                    </a:cubicBezTo>
                    <a:lnTo>
                      <a:pt x="167486" y="312611"/>
                    </a:lnTo>
                    <a:lnTo>
                      <a:pt x="164820" y="314706"/>
                    </a:lnTo>
                    <a:lnTo>
                      <a:pt x="112908" y="354330"/>
                    </a:lnTo>
                    <a:lnTo>
                      <a:pt x="167582" y="406908"/>
                    </a:lnTo>
                    <a:lnTo>
                      <a:pt x="167582" y="424244"/>
                    </a:lnTo>
                    <a:cubicBezTo>
                      <a:pt x="152247" y="408527"/>
                      <a:pt x="131958" y="390906"/>
                      <a:pt x="105764" y="370618"/>
                    </a:cubicBezTo>
                    <a:close/>
                    <a:moveTo>
                      <a:pt x="167486" y="323850"/>
                    </a:moveTo>
                    <a:lnTo>
                      <a:pt x="167486" y="394430"/>
                    </a:lnTo>
                    <a:lnTo>
                      <a:pt x="126529" y="354997"/>
                    </a:lnTo>
                    <a:lnTo>
                      <a:pt x="167486" y="323850"/>
                    </a:lnTo>
                    <a:close/>
                    <a:moveTo>
                      <a:pt x="192632" y="475202"/>
                    </a:moveTo>
                    <a:cubicBezTo>
                      <a:pt x="195585" y="483775"/>
                      <a:pt x="195299" y="490633"/>
                      <a:pt x="191775" y="495681"/>
                    </a:cubicBezTo>
                    <a:cubicBezTo>
                      <a:pt x="186346" y="503587"/>
                      <a:pt x="174821" y="505301"/>
                      <a:pt x="169677" y="505778"/>
                    </a:cubicBezTo>
                    <a:cubicBezTo>
                      <a:pt x="164534" y="505397"/>
                      <a:pt x="153009" y="503587"/>
                      <a:pt x="147579" y="495681"/>
                    </a:cubicBezTo>
                    <a:cubicBezTo>
                      <a:pt x="144150" y="490633"/>
                      <a:pt x="143864" y="483775"/>
                      <a:pt x="146722" y="475202"/>
                    </a:cubicBezTo>
                    <a:cubicBezTo>
                      <a:pt x="150341" y="464630"/>
                      <a:pt x="157771" y="452914"/>
                      <a:pt x="169677" y="439484"/>
                    </a:cubicBezTo>
                    <a:cubicBezTo>
                      <a:pt x="181584" y="452914"/>
                      <a:pt x="189013" y="464630"/>
                      <a:pt x="192632" y="475202"/>
                    </a:cubicBezTo>
                    <a:close/>
                    <a:moveTo>
                      <a:pt x="233685" y="370618"/>
                    </a:moveTo>
                    <a:cubicBezTo>
                      <a:pt x="208730" y="389954"/>
                      <a:pt x="189108" y="406908"/>
                      <a:pt x="174154" y="421958"/>
                    </a:cubicBezTo>
                    <a:lnTo>
                      <a:pt x="174154" y="401003"/>
                    </a:lnTo>
                    <a:lnTo>
                      <a:pt x="227304" y="354711"/>
                    </a:lnTo>
                    <a:lnTo>
                      <a:pt x="174154" y="315849"/>
                    </a:lnTo>
                    <a:lnTo>
                      <a:pt x="174154" y="295751"/>
                    </a:lnTo>
                    <a:cubicBezTo>
                      <a:pt x="199585" y="315944"/>
                      <a:pt x="232256" y="336709"/>
                      <a:pt x="257688" y="350711"/>
                    </a:cubicBezTo>
                    <a:cubicBezTo>
                      <a:pt x="250640" y="356902"/>
                      <a:pt x="242639" y="363665"/>
                      <a:pt x="233685" y="370618"/>
                    </a:cubicBezTo>
                    <a:close/>
                    <a:moveTo>
                      <a:pt x="328268" y="345662"/>
                    </a:moveTo>
                    <a:cubicBezTo>
                      <a:pt x="323220" y="355854"/>
                      <a:pt x="310552" y="363665"/>
                      <a:pt x="293407" y="357950"/>
                    </a:cubicBezTo>
                    <a:cubicBezTo>
                      <a:pt x="287978" y="356140"/>
                      <a:pt x="281024" y="352997"/>
                      <a:pt x="273023" y="348996"/>
                    </a:cubicBezTo>
                    <a:cubicBezTo>
                      <a:pt x="274643" y="347472"/>
                      <a:pt x="276262" y="346043"/>
                      <a:pt x="277786" y="344615"/>
                    </a:cubicBezTo>
                    <a:cubicBezTo>
                      <a:pt x="296074" y="328041"/>
                      <a:pt x="305885" y="319659"/>
                      <a:pt x="314457" y="319659"/>
                    </a:cubicBezTo>
                    <a:cubicBezTo>
                      <a:pt x="317410" y="319659"/>
                      <a:pt x="320268" y="320707"/>
                      <a:pt x="323315" y="322707"/>
                    </a:cubicBezTo>
                    <a:cubicBezTo>
                      <a:pt x="331793" y="328327"/>
                      <a:pt x="331888" y="338233"/>
                      <a:pt x="328268" y="345662"/>
                    </a:cubicBezTo>
                    <a:close/>
                  </a:path>
                </a:pathLst>
              </a:custGeom>
              <a:solidFill>
                <a:srgbClr val="72541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496834EB-823B-D505-5479-EF3B915B430C}"/>
              </a:ext>
            </a:extLst>
          </p:cNvPr>
          <p:cNvGrpSpPr/>
          <p:nvPr/>
        </p:nvGrpSpPr>
        <p:grpSpPr>
          <a:xfrm>
            <a:off x="227013" y="188913"/>
            <a:ext cx="11740554" cy="6480174"/>
            <a:chOff x="207033" y="232914"/>
            <a:chExt cx="11740554" cy="6480174"/>
          </a:xfrm>
          <a:solidFill>
            <a:srgbClr val="FF0103"/>
          </a:soli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A5607C37-3573-6555-D104-C5C5BEAB563D}"/>
                </a:ext>
              </a:extLst>
            </p:cNvPr>
            <p:cNvSpPr/>
            <p:nvPr/>
          </p:nvSpPr>
          <p:spPr>
            <a:xfrm>
              <a:off x="207033" y="232914"/>
              <a:ext cx="11740554" cy="2372069"/>
            </a:xfrm>
            <a:custGeom>
              <a:avLst/>
              <a:gdLst>
                <a:gd name="connsiteX0" fmla="*/ 11592625 w 11740554"/>
                <a:gd name="connsiteY0" fmla="*/ 358455 h 2372069"/>
                <a:gd name="connsiteX1" fmla="*/ 11592625 w 11740554"/>
                <a:gd name="connsiteY1" fmla="*/ 360835 h 2372069"/>
                <a:gd name="connsiteX2" fmla="*/ 11589985 w 11740554"/>
                <a:gd name="connsiteY2" fmla="*/ 360835 h 2372069"/>
                <a:gd name="connsiteX3" fmla="*/ 11589985 w 11740554"/>
                <a:gd name="connsiteY3" fmla="*/ 441137 h 2372069"/>
                <a:gd name="connsiteX4" fmla="*/ 11672667 w 11740554"/>
                <a:gd name="connsiteY4" fmla="*/ 441137 h 2372069"/>
                <a:gd name="connsiteX5" fmla="*/ 11672667 w 11740554"/>
                <a:gd name="connsiteY5" fmla="*/ 358455 h 2372069"/>
                <a:gd name="connsiteX6" fmla="*/ 11592625 w 11740554"/>
                <a:gd name="connsiteY6" fmla="*/ 358455 h 2372069"/>
                <a:gd name="connsiteX7" fmla="*/ 67623 w 11740554"/>
                <a:gd name="connsiteY7" fmla="*/ 358455 h 2372069"/>
                <a:gd name="connsiteX8" fmla="*/ 67623 w 11740554"/>
                <a:gd name="connsiteY8" fmla="*/ 441137 h 2372069"/>
                <a:gd name="connsiteX9" fmla="*/ 150303 w 11740554"/>
                <a:gd name="connsiteY9" fmla="*/ 441137 h 2372069"/>
                <a:gd name="connsiteX10" fmla="*/ 150303 w 11740554"/>
                <a:gd name="connsiteY10" fmla="*/ 360835 h 2372069"/>
                <a:gd name="connsiteX11" fmla="*/ 147663 w 11740554"/>
                <a:gd name="connsiteY11" fmla="*/ 360835 h 2372069"/>
                <a:gd name="connsiteX12" fmla="*/ 147663 w 11740554"/>
                <a:gd name="connsiteY12" fmla="*/ 358455 h 2372069"/>
                <a:gd name="connsiteX13" fmla="*/ 67623 w 11740554"/>
                <a:gd name="connsiteY13" fmla="*/ 358455 h 2372069"/>
                <a:gd name="connsiteX14" fmla="*/ 11450249 w 11740554"/>
                <a:gd name="connsiteY14" fmla="*/ 218456 h 2372069"/>
                <a:gd name="connsiteX15" fmla="*/ 11450249 w 11740554"/>
                <a:gd name="connsiteY15" fmla="*/ 293212 h 2372069"/>
                <a:gd name="connsiteX16" fmla="*/ 11522362 w 11740554"/>
                <a:gd name="connsiteY16" fmla="*/ 293212 h 2372069"/>
                <a:gd name="connsiteX17" fmla="*/ 11522362 w 11740554"/>
                <a:gd name="connsiteY17" fmla="*/ 290832 h 2372069"/>
                <a:gd name="connsiteX18" fmla="*/ 11525005 w 11740554"/>
                <a:gd name="connsiteY18" fmla="*/ 290832 h 2372069"/>
                <a:gd name="connsiteX19" fmla="*/ 11525005 w 11740554"/>
                <a:gd name="connsiteY19" fmla="*/ 218456 h 2372069"/>
                <a:gd name="connsiteX20" fmla="*/ 11450249 w 11740554"/>
                <a:gd name="connsiteY20" fmla="*/ 218456 h 2372069"/>
                <a:gd name="connsiteX21" fmla="*/ 215549 w 11740554"/>
                <a:gd name="connsiteY21" fmla="*/ 218456 h 2372069"/>
                <a:gd name="connsiteX22" fmla="*/ 215549 w 11740554"/>
                <a:gd name="connsiteY22" fmla="*/ 290832 h 2372069"/>
                <a:gd name="connsiteX23" fmla="*/ 218192 w 11740554"/>
                <a:gd name="connsiteY23" fmla="*/ 290832 h 2372069"/>
                <a:gd name="connsiteX24" fmla="*/ 218192 w 11740554"/>
                <a:gd name="connsiteY24" fmla="*/ 293212 h 2372069"/>
                <a:gd name="connsiteX25" fmla="*/ 290305 w 11740554"/>
                <a:gd name="connsiteY25" fmla="*/ 293212 h 2372069"/>
                <a:gd name="connsiteX26" fmla="*/ 290305 w 11740554"/>
                <a:gd name="connsiteY26" fmla="*/ 218456 h 2372069"/>
                <a:gd name="connsiteX27" fmla="*/ 215549 w 11740554"/>
                <a:gd name="connsiteY27" fmla="*/ 218456 h 2372069"/>
                <a:gd name="connsiteX28" fmla="*/ 11589985 w 11740554"/>
                <a:gd name="connsiteY28" fmla="*/ 67623 h 2372069"/>
                <a:gd name="connsiteX29" fmla="*/ 11589985 w 11740554"/>
                <a:gd name="connsiteY29" fmla="*/ 150303 h 2372069"/>
                <a:gd name="connsiteX30" fmla="*/ 11672667 w 11740554"/>
                <a:gd name="connsiteY30" fmla="*/ 150303 h 2372069"/>
                <a:gd name="connsiteX31" fmla="*/ 11672667 w 11740554"/>
                <a:gd name="connsiteY31" fmla="*/ 67623 h 2372069"/>
                <a:gd name="connsiteX32" fmla="*/ 11589985 w 11740554"/>
                <a:gd name="connsiteY32" fmla="*/ 67623 h 2372069"/>
                <a:gd name="connsiteX33" fmla="*/ 11303906 w 11740554"/>
                <a:gd name="connsiteY33" fmla="*/ 67623 h 2372069"/>
                <a:gd name="connsiteX34" fmla="*/ 11303906 w 11740554"/>
                <a:gd name="connsiteY34" fmla="*/ 150303 h 2372069"/>
                <a:gd name="connsiteX35" fmla="*/ 11386589 w 11740554"/>
                <a:gd name="connsiteY35" fmla="*/ 150303 h 2372069"/>
                <a:gd name="connsiteX36" fmla="*/ 11386589 w 11740554"/>
                <a:gd name="connsiteY36" fmla="*/ 67623 h 2372069"/>
                <a:gd name="connsiteX37" fmla="*/ 11303906 w 11740554"/>
                <a:gd name="connsiteY37" fmla="*/ 67623 h 2372069"/>
                <a:gd name="connsiteX38" fmla="*/ 353965 w 11740554"/>
                <a:gd name="connsiteY38" fmla="*/ 67623 h 2372069"/>
                <a:gd name="connsiteX39" fmla="*/ 353965 w 11740554"/>
                <a:gd name="connsiteY39" fmla="*/ 150303 h 2372069"/>
                <a:gd name="connsiteX40" fmla="*/ 436645 w 11740554"/>
                <a:gd name="connsiteY40" fmla="*/ 150303 h 2372069"/>
                <a:gd name="connsiteX41" fmla="*/ 436645 w 11740554"/>
                <a:gd name="connsiteY41" fmla="*/ 67623 h 2372069"/>
                <a:gd name="connsiteX42" fmla="*/ 353965 w 11740554"/>
                <a:gd name="connsiteY42" fmla="*/ 67623 h 2372069"/>
                <a:gd name="connsiteX43" fmla="*/ 67623 w 11740554"/>
                <a:gd name="connsiteY43" fmla="*/ 67623 h 2372069"/>
                <a:gd name="connsiteX44" fmla="*/ 67623 w 11740554"/>
                <a:gd name="connsiteY44" fmla="*/ 150303 h 2372069"/>
                <a:gd name="connsiteX45" fmla="*/ 150303 w 11740554"/>
                <a:gd name="connsiteY45" fmla="*/ 150303 h 2372069"/>
                <a:gd name="connsiteX46" fmla="*/ 150303 w 11740554"/>
                <a:gd name="connsiteY46" fmla="*/ 67623 h 2372069"/>
                <a:gd name="connsiteX47" fmla="*/ 67623 w 11740554"/>
                <a:gd name="connsiteY47" fmla="*/ 67623 h 2372069"/>
                <a:gd name="connsiteX48" fmla="*/ 0 w 11740554"/>
                <a:gd name="connsiteY48" fmla="*/ 0 h 2372069"/>
                <a:gd name="connsiteX49" fmla="*/ 217926 w 11740554"/>
                <a:gd name="connsiteY49" fmla="*/ 0 h 2372069"/>
                <a:gd name="connsiteX50" fmla="*/ 217926 w 11740554"/>
                <a:gd name="connsiteY50" fmla="*/ 150832 h 2372069"/>
                <a:gd name="connsiteX51" fmla="*/ 286079 w 11740554"/>
                <a:gd name="connsiteY51" fmla="*/ 150832 h 2372069"/>
                <a:gd name="connsiteX52" fmla="*/ 286079 w 11740554"/>
                <a:gd name="connsiteY52" fmla="*/ 0 h 2372069"/>
                <a:gd name="connsiteX53" fmla="*/ 11454212 w 11740554"/>
                <a:gd name="connsiteY53" fmla="*/ 0 h 2372069"/>
                <a:gd name="connsiteX54" fmla="*/ 11454212 w 11740554"/>
                <a:gd name="connsiteY54" fmla="*/ 150832 h 2372069"/>
                <a:gd name="connsiteX55" fmla="*/ 11522362 w 11740554"/>
                <a:gd name="connsiteY55" fmla="*/ 150832 h 2372069"/>
                <a:gd name="connsiteX56" fmla="*/ 11522362 w 11740554"/>
                <a:gd name="connsiteY56" fmla="*/ 0 h 2372069"/>
                <a:gd name="connsiteX57" fmla="*/ 11740554 w 11740554"/>
                <a:gd name="connsiteY57" fmla="*/ 0 h 2372069"/>
                <a:gd name="connsiteX58" fmla="*/ 11740554 w 11740554"/>
                <a:gd name="connsiteY58" fmla="*/ 217926 h 2372069"/>
                <a:gd name="connsiteX59" fmla="*/ 11592891 w 11740554"/>
                <a:gd name="connsiteY59" fmla="*/ 217926 h 2372069"/>
                <a:gd name="connsiteX60" fmla="*/ 11592891 w 11740554"/>
                <a:gd name="connsiteY60" fmla="*/ 290832 h 2372069"/>
                <a:gd name="connsiteX61" fmla="*/ 11740554 w 11740554"/>
                <a:gd name="connsiteY61" fmla="*/ 290832 h 2372069"/>
                <a:gd name="connsiteX62" fmla="*/ 11740554 w 11740554"/>
                <a:gd name="connsiteY62" fmla="*/ 2350374 h 2372069"/>
                <a:gd name="connsiteX63" fmla="*/ 11702141 w 11740554"/>
                <a:gd name="connsiteY63" fmla="*/ 2338450 h 2372069"/>
                <a:gd name="connsiteX64" fmla="*/ 11672667 w 11740554"/>
                <a:gd name="connsiteY64" fmla="*/ 2335479 h 2372069"/>
                <a:gd name="connsiteX65" fmla="*/ 11672667 w 11740554"/>
                <a:gd name="connsiteY65" fmla="*/ 508761 h 2372069"/>
                <a:gd name="connsiteX66" fmla="*/ 11522098 w 11740554"/>
                <a:gd name="connsiteY66" fmla="*/ 508761 h 2372069"/>
                <a:gd name="connsiteX67" fmla="*/ 11522098 w 11740554"/>
                <a:gd name="connsiteY67" fmla="*/ 360835 h 2372069"/>
                <a:gd name="connsiteX68" fmla="*/ 11382362 w 11740554"/>
                <a:gd name="connsiteY68" fmla="*/ 360835 h 2372069"/>
                <a:gd name="connsiteX69" fmla="*/ 11382362 w 11740554"/>
                <a:gd name="connsiteY69" fmla="*/ 217926 h 2372069"/>
                <a:gd name="connsiteX70" fmla="*/ 11236020 w 11740554"/>
                <a:gd name="connsiteY70" fmla="*/ 217926 h 2372069"/>
                <a:gd name="connsiteX71" fmla="*/ 11236020 w 11740554"/>
                <a:gd name="connsiteY71" fmla="*/ 67623 h 2372069"/>
                <a:gd name="connsiteX72" fmla="*/ 504004 w 11740554"/>
                <a:gd name="connsiteY72" fmla="*/ 67623 h 2372069"/>
                <a:gd name="connsiteX73" fmla="*/ 504004 w 11740554"/>
                <a:gd name="connsiteY73" fmla="*/ 217926 h 2372069"/>
                <a:gd name="connsiteX74" fmla="*/ 357665 w 11740554"/>
                <a:gd name="connsiteY74" fmla="*/ 217926 h 2372069"/>
                <a:gd name="connsiteX75" fmla="*/ 357665 w 11740554"/>
                <a:gd name="connsiteY75" fmla="*/ 360835 h 2372069"/>
                <a:gd name="connsiteX76" fmla="*/ 217926 w 11740554"/>
                <a:gd name="connsiteY76" fmla="*/ 360835 h 2372069"/>
                <a:gd name="connsiteX77" fmla="*/ 217926 w 11740554"/>
                <a:gd name="connsiteY77" fmla="*/ 508761 h 2372069"/>
                <a:gd name="connsiteX78" fmla="*/ 67623 w 11740554"/>
                <a:gd name="connsiteY78" fmla="*/ 508761 h 2372069"/>
                <a:gd name="connsiteX79" fmla="*/ 67623 w 11740554"/>
                <a:gd name="connsiteY79" fmla="*/ 2348126 h 2372069"/>
                <a:gd name="connsiteX80" fmla="*/ 12702 w 11740554"/>
                <a:gd name="connsiteY80" fmla="*/ 2365175 h 2372069"/>
                <a:gd name="connsiteX81" fmla="*/ 0 w 11740554"/>
                <a:gd name="connsiteY81" fmla="*/ 2372069 h 2372069"/>
                <a:gd name="connsiteX82" fmla="*/ 0 w 11740554"/>
                <a:gd name="connsiteY82" fmla="*/ 290569 h 2372069"/>
                <a:gd name="connsiteX83" fmla="*/ 147663 w 11740554"/>
                <a:gd name="connsiteY83" fmla="*/ 290569 h 2372069"/>
                <a:gd name="connsiteX84" fmla="*/ 147663 w 11740554"/>
                <a:gd name="connsiteY84" fmla="*/ 217926 h 2372069"/>
                <a:gd name="connsiteX85" fmla="*/ 0 w 11740554"/>
                <a:gd name="connsiteY85" fmla="*/ 217926 h 2372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11740554" h="2372069">
                  <a:moveTo>
                    <a:pt x="11592625" y="358455"/>
                  </a:moveTo>
                  <a:lnTo>
                    <a:pt x="11592625" y="360835"/>
                  </a:lnTo>
                  <a:lnTo>
                    <a:pt x="11589985" y="360835"/>
                  </a:lnTo>
                  <a:cubicBezTo>
                    <a:pt x="11589985" y="388834"/>
                    <a:pt x="11589985" y="413136"/>
                    <a:pt x="11589985" y="441137"/>
                  </a:cubicBezTo>
                  <a:cubicBezTo>
                    <a:pt x="11618777" y="441137"/>
                    <a:pt x="11643872" y="441137"/>
                    <a:pt x="11672667" y="441137"/>
                  </a:cubicBezTo>
                  <a:cubicBezTo>
                    <a:pt x="11672667" y="412343"/>
                    <a:pt x="11672667" y="387250"/>
                    <a:pt x="11672667" y="358455"/>
                  </a:cubicBezTo>
                  <a:cubicBezTo>
                    <a:pt x="11644665" y="358455"/>
                    <a:pt x="11620627" y="358455"/>
                    <a:pt x="11592625" y="358455"/>
                  </a:cubicBezTo>
                  <a:close/>
                  <a:moveTo>
                    <a:pt x="67623" y="358455"/>
                  </a:moveTo>
                  <a:cubicBezTo>
                    <a:pt x="67623" y="387250"/>
                    <a:pt x="67623" y="412343"/>
                    <a:pt x="67623" y="441137"/>
                  </a:cubicBezTo>
                  <a:cubicBezTo>
                    <a:pt x="96415" y="441137"/>
                    <a:pt x="121511" y="441137"/>
                    <a:pt x="150303" y="441137"/>
                  </a:cubicBezTo>
                  <a:cubicBezTo>
                    <a:pt x="150303" y="413136"/>
                    <a:pt x="150303" y="388834"/>
                    <a:pt x="150303" y="360835"/>
                  </a:cubicBezTo>
                  <a:lnTo>
                    <a:pt x="147663" y="360835"/>
                  </a:lnTo>
                  <a:lnTo>
                    <a:pt x="147663" y="358455"/>
                  </a:lnTo>
                  <a:cubicBezTo>
                    <a:pt x="119927" y="358455"/>
                    <a:pt x="95625" y="358455"/>
                    <a:pt x="67623" y="358455"/>
                  </a:cubicBezTo>
                  <a:close/>
                  <a:moveTo>
                    <a:pt x="11450249" y="218456"/>
                  </a:moveTo>
                  <a:cubicBezTo>
                    <a:pt x="11450249" y="245664"/>
                    <a:pt x="11450249" y="266267"/>
                    <a:pt x="11450249" y="293212"/>
                  </a:cubicBezTo>
                  <a:cubicBezTo>
                    <a:pt x="11476401" y="293212"/>
                    <a:pt x="11496740" y="293212"/>
                    <a:pt x="11522362" y="293212"/>
                  </a:cubicBezTo>
                  <a:lnTo>
                    <a:pt x="11522362" y="290832"/>
                  </a:lnTo>
                  <a:lnTo>
                    <a:pt x="11525005" y="290832"/>
                  </a:lnTo>
                  <a:cubicBezTo>
                    <a:pt x="11525005" y="264946"/>
                    <a:pt x="11525005" y="244607"/>
                    <a:pt x="11525005" y="218456"/>
                  </a:cubicBezTo>
                  <a:cubicBezTo>
                    <a:pt x="11497796" y="218456"/>
                    <a:pt x="11477191" y="218456"/>
                    <a:pt x="11450249" y="218456"/>
                  </a:cubicBezTo>
                  <a:close/>
                  <a:moveTo>
                    <a:pt x="215549" y="218456"/>
                  </a:moveTo>
                  <a:cubicBezTo>
                    <a:pt x="215549" y="244871"/>
                    <a:pt x="215549" y="264946"/>
                    <a:pt x="215549" y="290832"/>
                  </a:cubicBezTo>
                  <a:lnTo>
                    <a:pt x="218192" y="290832"/>
                  </a:lnTo>
                  <a:lnTo>
                    <a:pt x="218192" y="293212"/>
                  </a:lnTo>
                  <a:cubicBezTo>
                    <a:pt x="244078" y="293212"/>
                    <a:pt x="264153" y="293212"/>
                    <a:pt x="290305" y="293212"/>
                  </a:cubicBezTo>
                  <a:cubicBezTo>
                    <a:pt x="290305" y="266267"/>
                    <a:pt x="290305" y="245664"/>
                    <a:pt x="290305" y="218456"/>
                  </a:cubicBezTo>
                  <a:cubicBezTo>
                    <a:pt x="263097" y="218456"/>
                    <a:pt x="242494" y="218456"/>
                    <a:pt x="215549" y="218456"/>
                  </a:cubicBezTo>
                  <a:close/>
                  <a:moveTo>
                    <a:pt x="11589985" y="67623"/>
                  </a:moveTo>
                  <a:cubicBezTo>
                    <a:pt x="11589985" y="96415"/>
                    <a:pt x="11589985" y="121511"/>
                    <a:pt x="11589985" y="150303"/>
                  </a:cubicBezTo>
                  <a:cubicBezTo>
                    <a:pt x="11618777" y="150303"/>
                    <a:pt x="11643872" y="150303"/>
                    <a:pt x="11672667" y="150303"/>
                  </a:cubicBezTo>
                  <a:cubicBezTo>
                    <a:pt x="11672667" y="121511"/>
                    <a:pt x="11672667" y="96415"/>
                    <a:pt x="11672667" y="67623"/>
                  </a:cubicBezTo>
                  <a:cubicBezTo>
                    <a:pt x="11643872" y="67623"/>
                    <a:pt x="11618777" y="67623"/>
                    <a:pt x="11589985" y="67623"/>
                  </a:cubicBezTo>
                  <a:close/>
                  <a:moveTo>
                    <a:pt x="11303906" y="67623"/>
                  </a:moveTo>
                  <a:cubicBezTo>
                    <a:pt x="11303906" y="96415"/>
                    <a:pt x="11303906" y="121511"/>
                    <a:pt x="11303906" y="150303"/>
                  </a:cubicBezTo>
                  <a:cubicBezTo>
                    <a:pt x="11332701" y="150303"/>
                    <a:pt x="11357794" y="150303"/>
                    <a:pt x="11386589" y="150303"/>
                  </a:cubicBezTo>
                  <a:cubicBezTo>
                    <a:pt x="11386589" y="121511"/>
                    <a:pt x="11386589" y="96415"/>
                    <a:pt x="11386589" y="67623"/>
                  </a:cubicBezTo>
                  <a:cubicBezTo>
                    <a:pt x="11357794" y="67623"/>
                    <a:pt x="11332701" y="67623"/>
                    <a:pt x="11303906" y="67623"/>
                  </a:cubicBezTo>
                  <a:close/>
                  <a:moveTo>
                    <a:pt x="353965" y="67623"/>
                  </a:moveTo>
                  <a:cubicBezTo>
                    <a:pt x="353965" y="96415"/>
                    <a:pt x="353965" y="121511"/>
                    <a:pt x="353965" y="150303"/>
                  </a:cubicBezTo>
                  <a:cubicBezTo>
                    <a:pt x="382757" y="150303"/>
                    <a:pt x="407853" y="150303"/>
                    <a:pt x="436645" y="150303"/>
                  </a:cubicBezTo>
                  <a:cubicBezTo>
                    <a:pt x="436645" y="121511"/>
                    <a:pt x="436645" y="96415"/>
                    <a:pt x="436645" y="67623"/>
                  </a:cubicBezTo>
                  <a:cubicBezTo>
                    <a:pt x="407853" y="67623"/>
                    <a:pt x="382757" y="67623"/>
                    <a:pt x="353965" y="67623"/>
                  </a:cubicBezTo>
                  <a:close/>
                  <a:moveTo>
                    <a:pt x="67623" y="67623"/>
                  </a:moveTo>
                  <a:cubicBezTo>
                    <a:pt x="67623" y="96415"/>
                    <a:pt x="67623" y="121511"/>
                    <a:pt x="67623" y="150303"/>
                  </a:cubicBezTo>
                  <a:cubicBezTo>
                    <a:pt x="96415" y="150303"/>
                    <a:pt x="121511" y="150303"/>
                    <a:pt x="150303" y="150303"/>
                  </a:cubicBezTo>
                  <a:cubicBezTo>
                    <a:pt x="150303" y="121511"/>
                    <a:pt x="150303" y="96415"/>
                    <a:pt x="150303" y="67623"/>
                  </a:cubicBezTo>
                  <a:cubicBezTo>
                    <a:pt x="121511" y="67623"/>
                    <a:pt x="96415" y="67623"/>
                    <a:pt x="67623" y="67623"/>
                  </a:cubicBezTo>
                  <a:close/>
                  <a:moveTo>
                    <a:pt x="0" y="0"/>
                  </a:moveTo>
                  <a:lnTo>
                    <a:pt x="217926" y="0"/>
                  </a:lnTo>
                  <a:lnTo>
                    <a:pt x="217926" y="150832"/>
                  </a:lnTo>
                  <a:lnTo>
                    <a:pt x="286079" y="150832"/>
                  </a:lnTo>
                  <a:lnTo>
                    <a:pt x="286079" y="0"/>
                  </a:lnTo>
                  <a:lnTo>
                    <a:pt x="11454212" y="0"/>
                  </a:lnTo>
                  <a:lnTo>
                    <a:pt x="11454212" y="150832"/>
                  </a:lnTo>
                  <a:lnTo>
                    <a:pt x="11522362" y="150832"/>
                  </a:lnTo>
                  <a:lnTo>
                    <a:pt x="11522362" y="0"/>
                  </a:lnTo>
                  <a:lnTo>
                    <a:pt x="11740554" y="0"/>
                  </a:lnTo>
                  <a:lnTo>
                    <a:pt x="11740554" y="217926"/>
                  </a:lnTo>
                  <a:lnTo>
                    <a:pt x="11592891" y="217926"/>
                  </a:lnTo>
                  <a:lnTo>
                    <a:pt x="11592891" y="290832"/>
                  </a:lnTo>
                  <a:lnTo>
                    <a:pt x="11740554" y="290832"/>
                  </a:lnTo>
                  <a:lnTo>
                    <a:pt x="11740554" y="2350374"/>
                  </a:lnTo>
                  <a:lnTo>
                    <a:pt x="11702141" y="2338450"/>
                  </a:lnTo>
                  <a:lnTo>
                    <a:pt x="11672667" y="2335479"/>
                  </a:lnTo>
                  <a:lnTo>
                    <a:pt x="11672667" y="508761"/>
                  </a:lnTo>
                  <a:lnTo>
                    <a:pt x="11522098" y="508761"/>
                  </a:lnTo>
                  <a:lnTo>
                    <a:pt x="11522098" y="360835"/>
                  </a:lnTo>
                  <a:lnTo>
                    <a:pt x="11382362" y="360835"/>
                  </a:lnTo>
                  <a:lnTo>
                    <a:pt x="11382362" y="217926"/>
                  </a:lnTo>
                  <a:lnTo>
                    <a:pt x="11236020" y="217926"/>
                  </a:lnTo>
                  <a:lnTo>
                    <a:pt x="11236020" y="67623"/>
                  </a:lnTo>
                  <a:lnTo>
                    <a:pt x="504004" y="67623"/>
                  </a:lnTo>
                  <a:lnTo>
                    <a:pt x="504004" y="217926"/>
                  </a:lnTo>
                  <a:lnTo>
                    <a:pt x="357665" y="217926"/>
                  </a:lnTo>
                  <a:lnTo>
                    <a:pt x="357665" y="360835"/>
                  </a:lnTo>
                  <a:lnTo>
                    <a:pt x="217926" y="360835"/>
                  </a:lnTo>
                  <a:lnTo>
                    <a:pt x="217926" y="508761"/>
                  </a:lnTo>
                  <a:lnTo>
                    <a:pt x="67623" y="508761"/>
                  </a:lnTo>
                  <a:lnTo>
                    <a:pt x="67623" y="2348126"/>
                  </a:lnTo>
                  <a:lnTo>
                    <a:pt x="12702" y="2365175"/>
                  </a:lnTo>
                  <a:lnTo>
                    <a:pt x="0" y="2372069"/>
                  </a:lnTo>
                  <a:lnTo>
                    <a:pt x="0" y="290569"/>
                  </a:lnTo>
                  <a:lnTo>
                    <a:pt x="147663" y="290569"/>
                  </a:lnTo>
                  <a:lnTo>
                    <a:pt x="147663" y="217926"/>
                  </a:lnTo>
                  <a:lnTo>
                    <a:pt x="0" y="21792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4" name="任意多边形: 形状 463">
              <a:extLst>
                <a:ext uri="{FF2B5EF4-FFF2-40B4-BE49-F238E27FC236}">
                  <a16:creationId xmlns:a16="http://schemas.microsoft.com/office/drawing/2014/main" id="{6FD6ED6C-0D6A-F899-34CE-F30245E35532}"/>
                </a:ext>
              </a:extLst>
            </p:cNvPr>
            <p:cNvSpPr/>
            <p:nvPr/>
          </p:nvSpPr>
          <p:spPr>
            <a:xfrm>
              <a:off x="207033" y="4107907"/>
              <a:ext cx="11740554" cy="2605181"/>
            </a:xfrm>
            <a:custGeom>
              <a:avLst/>
              <a:gdLst>
                <a:gd name="connsiteX0" fmla="*/ 11589985 w 11740554"/>
                <a:gd name="connsiteY0" fmla="*/ 2455142 h 2605181"/>
                <a:gd name="connsiteX1" fmla="*/ 11589985 w 11740554"/>
                <a:gd name="connsiteY1" fmla="*/ 2537821 h 2605181"/>
                <a:gd name="connsiteX2" fmla="*/ 11672667 w 11740554"/>
                <a:gd name="connsiteY2" fmla="*/ 2537821 h 2605181"/>
                <a:gd name="connsiteX3" fmla="*/ 11672667 w 11740554"/>
                <a:gd name="connsiteY3" fmla="*/ 2455142 h 2605181"/>
                <a:gd name="connsiteX4" fmla="*/ 11589985 w 11740554"/>
                <a:gd name="connsiteY4" fmla="*/ 2455142 h 2605181"/>
                <a:gd name="connsiteX5" fmla="*/ 11303906 w 11740554"/>
                <a:gd name="connsiteY5" fmla="*/ 2455142 h 2605181"/>
                <a:gd name="connsiteX6" fmla="*/ 11303906 w 11740554"/>
                <a:gd name="connsiteY6" fmla="*/ 2537821 h 2605181"/>
                <a:gd name="connsiteX7" fmla="*/ 11386589 w 11740554"/>
                <a:gd name="connsiteY7" fmla="*/ 2537821 h 2605181"/>
                <a:gd name="connsiteX8" fmla="*/ 11386589 w 11740554"/>
                <a:gd name="connsiteY8" fmla="*/ 2455142 h 2605181"/>
                <a:gd name="connsiteX9" fmla="*/ 11303906 w 11740554"/>
                <a:gd name="connsiteY9" fmla="*/ 2455142 h 2605181"/>
                <a:gd name="connsiteX10" fmla="*/ 353965 w 11740554"/>
                <a:gd name="connsiteY10" fmla="*/ 2455142 h 2605181"/>
                <a:gd name="connsiteX11" fmla="*/ 353965 w 11740554"/>
                <a:gd name="connsiteY11" fmla="*/ 2537821 h 2605181"/>
                <a:gd name="connsiteX12" fmla="*/ 436645 w 11740554"/>
                <a:gd name="connsiteY12" fmla="*/ 2537821 h 2605181"/>
                <a:gd name="connsiteX13" fmla="*/ 436645 w 11740554"/>
                <a:gd name="connsiteY13" fmla="*/ 2455142 h 2605181"/>
                <a:gd name="connsiteX14" fmla="*/ 353965 w 11740554"/>
                <a:gd name="connsiteY14" fmla="*/ 2455142 h 2605181"/>
                <a:gd name="connsiteX15" fmla="*/ 67623 w 11740554"/>
                <a:gd name="connsiteY15" fmla="*/ 2455142 h 2605181"/>
                <a:gd name="connsiteX16" fmla="*/ 67623 w 11740554"/>
                <a:gd name="connsiteY16" fmla="*/ 2537821 h 2605181"/>
                <a:gd name="connsiteX17" fmla="*/ 150303 w 11740554"/>
                <a:gd name="connsiteY17" fmla="*/ 2537821 h 2605181"/>
                <a:gd name="connsiteX18" fmla="*/ 150303 w 11740554"/>
                <a:gd name="connsiteY18" fmla="*/ 2455142 h 2605181"/>
                <a:gd name="connsiteX19" fmla="*/ 67623 w 11740554"/>
                <a:gd name="connsiteY19" fmla="*/ 2455142 h 2605181"/>
                <a:gd name="connsiteX20" fmla="*/ 217926 w 11740554"/>
                <a:gd name="connsiteY20" fmla="*/ 2312499 h 2605181"/>
                <a:gd name="connsiteX21" fmla="*/ 217926 w 11740554"/>
                <a:gd name="connsiteY21" fmla="*/ 2314876 h 2605181"/>
                <a:gd name="connsiteX22" fmla="*/ 215286 w 11740554"/>
                <a:gd name="connsiteY22" fmla="*/ 2314876 h 2605181"/>
                <a:gd name="connsiteX23" fmla="*/ 215286 w 11740554"/>
                <a:gd name="connsiteY23" fmla="*/ 2387255 h 2605181"/>
                <a:gd name="connsiteX24" fmla="*/ 290039 w 11740554"/>
                <a:gd name="connsiteY24" fmla="*/ 2387255 h 2605181"/>
                <a:gd name="connsiteX25" fmla="*/ 290039 w 11740554"/>
                <a:gd name="connsiteY25" fmla="*/ 2312499 h 2605181"/>
                <a:gd name="connsiteX26" fmla="*/ 217926 w 11740554"/>
                <a:gd name="connsiteY26" fmla="*/ 2312499 h 2605181"/>
                <a:gd name="connsiteX27" fmla="*/ 11450249 w 11740554"/>
                <a:gd name="connsiteY27" fmla="*/ 2312236 h 2605181"/>
                <a:gd name="connsiteX28" fmla="*/ 11450249 w 11740554"/>
                <a:gd name="connsiteY28" fmla="*/ 2386989 h 2605181"/>
                <a:gd name="connsiteX29" fmla="*/ 11525005 w 11740554"/>
                <a:gd name="connsiteY29" fmla="*/ 2386989 h 2605181"/>
                <a:gd name="connsiteX30" fmla="*/ 11525005 w 11740554"/>
                <a:gd name="connsiteY30" fmla="*/ 2314612 h 2605181"/>
                <a:gd name="connsiteX31" fmla="*/ 11522362 w 11740554"/>
                <a:gd name="connsiteY31" fmla="*/ 2314612 h 2605181"/>
                <a:gd name="connsiteX32" fmla="*/ 11522362 w 11740554"/>
                <a:gd name="connsiteY32" fmla="*/ 2312236 h 2605181"/>
                <a:gd name="connsiteX33" fmla="*/ 11450249 w 11740554"/>
                <a:gd name="connsiteY33" fmla="*/ 2312236 h 2605181"/>
                <a:gd name="connsiteX34" fmla="*/ 11589985 w 11740554"/>
                <a:gd name="connsiteY34" fmla="*/ 2164310 h 2605181"/>
                <a:gd name="connsiteX35" fmla="*/ 11589985 w 11740554"/>
                <a:gd name="connsiteY35" fmla="*/ 2244612 h 2605181"/>
                <a:gd name="connsiteX36" fmla="*/ 11592625 w 11740554"/>
                <a:gd name="connsiteY36" fmla="*/ 2244612 h 2605181"/>
                <a:gd name="connsiteX37" fmla="*/ 11592625 w 11740554"/>
                <a:gd name="connsiteY37" fmla="*/ 2246989 h 2605181"/>
                <a:gd name="connsiteX38" fmla="*/ 11672667 w 11740554"/>
                <a:gd name="connsiteY38" fmla="*/ 2246989 h 2605181"/>
                <a:gd name="connsiteX39" fmla="*/ 11672667 w 11740554"/>
                <a:gd name="connsiteY39" fmla="*/ 2164310 h 2605181"/>
                <a:gd name="connsiteX40" fmla="*/ 11589985 w 11740554"/>
                <a:gd name="connsiteY40" fmla="*/ 2164310 h 2605181"/>
                <a:gd name="connsiteX41" fmla="*/ 67623 w 11740554"/>
                <a:gd name="connsiteY41" fmla="*/ 2164310 h 2605181"/>
                <a:gd name="connsiteX42" fmla="*/ 67623 w 11740554"/>
                <a:gd name="connsiteY42" fmla="*/ 2246989 h 2605181"/>
                <a:gd name="connsiteX43" fmla="*/ 147663 w 11740554"/>
                <a:gd name="connsiteY43" fmla="*/ 2246989 h 2605181"/>
                <a:gd name="connsiteX44" fmla="*/ 147663 w 11740554"/>
                <a:gd name="connsiteY44" fmla="*/ 2244612 h 2605181"/>
                <a:gd name="connsiteX45" fmla="*/ 150303 w 11740554"/>
                <a:gd name="connsiteY45" fmla="*/ 2244612 h 2605181"/>
                <a:gd name="connsiteX46" fmla="*/ 150303 w 11740554"/>
                <a:gd name="connsiteY46" fmla="*/ 2164310 h 2605181"/>
                <a:gd name="connsiteX47" fmla="*/ 67623 w 11740554"/>
                <a:gd name="connsiteY47" fmla="*/ 2164310 h 2605181"/>
                <a:gd name="connsiteX48" fmla="*/ 0 w 11740554"/>
                <a:gd name="connsiteY48" fmla="*/ 0 h 2605181"/>
                <a:gd name="connsiteX49" fmla="*/ 67623 w 11740554"/>
                <a:gd name="connsiteY49" fmla="*/ 0 h 2605181"/>
                <a:gd name="connsiteX50" fmla="*/ 67623 w 11740554"/>
                <a:gd name="connsiteY50" fmla="*/ 2096687 h 2605181"/>
                <a:gd name="connsiteX51" fmla="*/ 217926 w 11740554"/>
                <a:gd name="connsiteY51" fmla="*/ 2096687 h 2605181"/>
                <a:gd name="connsiteX52" fmla="*/ 217926 w 11740554"/>
                <a:gd name="connsiteY52" fmla="*/ 2244612 h 2605181"/>
                <a:gd name="connsiteX53" fmla="*/ 357928 w 11740554"/>
                <a:gd name="connsiteY53" fmla="*/ 2244612 h 2605181"/>
                <a:gd name="connsiteX54" fmla="*/ 357928 w 11740554"/>
                <a:gd name="connsiteY54" fmla="*/ 2387519 h 2605181"/>
                <a:gd name="connsiteX55" fmla="*/ 504268 w 11740554"/>
                <a:gd name="connsiteY55" fmla="*/ 2387519 h 2605181"/>
                <a:gd name="connsiteX56" fmla="*/ 504268 w 11740554"/>
                <a:gd name="connsiteY56" fmla="*/ 2537821 h 2605181"/>
                <a:gd name="connsiteX57" fmla="*/ 11236283 w 11740554"/>
                <a:gd name="connsiteY57" fmla="*/ 2537821 h 2605181"/>
                <a:gd name="connsiteX58" fmla="*/ 11236283 w 11740554"/>
                <a:gd name="connsiteY58" fmla="*/ 2387519 h 2605181"/>
                <a:gd name="connsiteX59" fmla="*/ 11382626 w 11740554"/>
                <a:gd name="connsiteY59" fmla="*/ 2387519 h 2605181"/>
                <a:gd name="connsiteX60" fmla="*/ 11382626 w 11740554"/>
                <a:gd name="connsiteY60" fmla="*/ 2244612 h 2605181"/>
                <a:gd name="connsiteX61" fmla="*/ 11522362 w 11740554"/>
                <a:gd name="connsiteY61" fmla="*/ 2244612 h 2605181"/>
                <a:gd name="connsiteX62" fmla="*/ 11522362 w 11740554"/>
                <a:gd name="connsiteY62" fmla="*/ 2096687 h 2605181"/>
                <a:gd name="connsiteX63" fmla="*/ 11672667 w 11740554"/>
                <a:gd name="connsiteY63" fmla="*/ 2096687 h 2605181"/>
                <a:gd name="connsiteX64" fmla="*/ 11672667 w 11740554"/>
                <a:gd name="connsiteY64" fmla="*/ 0 h 2605181"/>
                <a:gd name="connsiteX65" fmla="*/ 11740554 w 11740554"/>
                <a:gd name="connsiteY65" fmla="*/ 0 h 2605181"/>
                <a:gd name="connsiteX66" fmla="*/ 11740554 w 11740554"/>
                <a:gd name="connsiteY66" fmla="*/ 2314612 h 2605181"/>
                <a:gd name="connsiteX67" fmla="*/ 11592891 w 11740554"/>
                <a:gd name="connsiteY67" fmla="*/ 2314612 h 2605181"/>
                <a:gd name="connsiteX68" fmla="*/ 11592891 w 11740554"/>
                <a:gd name="connsiteY68" fmla="*/ 2387255 h 2605181"/>
                <a:gd name="connsiteX69" fmla="*/ 11740554 w 11740554"/>
                <a:gd name="connsiteY69" fmla="*/ 2387255 h 2605181"/>
                <a:gd name="connsiteX70" fmla="*/ 11740554 w 11740554"/>
                <a:gd name="connsiteY70" fmla="*/ 2605181 h 2605181"/>
                <a:gd name="connsiteX71" fmla="*/ 11522362 w 11740554"/>
                <a:gd name="connsiteY71" fmla="*/ 2605181 h 2605181"/>
                <a:gd name="connsiteX72" fmla="*/ 11522362 w 11740554"/>
                <a:gd name="connsiteY72" fmla="*/ 2454349 h 2605181"/>
                <a:gd name="connsiteX73" fmla="*/ 11454212 w 11740554"/>
                <a:gd name="connsiteY73" fmla="*/ 2454349 h 2605181"/>
                <a:gd name="connsiteX74" fmla="*/ 11454212 w 11740554"/>
                <a:gd name="connsiteY74" fmla="*/ 2605181 h 2605181"/>
                <a:gd name="connsiteX75" fmla="*/ 286079 w 11740554"/>
                <a:gd name="connsiteY75" fmla="*/ 2605181 h 2605181"/>
                <a:gd name="connsiteX76" fmla="*/ 286079 w 11740554"/>
                <a:gd name="connsiteY76" fmla="*/ 2454349 h 2605181"/>
                <a:gd name="connsiteX77" fmla="*/ 217926 w 11740554"/>
                <a:gd name="connsiteY77" fmla="*/ 2454349 h 2605181"/>
                <a:gd name="connsiteX78" fmla="*/ 217926 w 11740554"/>
                <a:gd name="connsiteY78" fmla="*/ 2605181 h 2605181"/>
                <a:gd name="connsiteX79" fmla="*/ 0 w 11740554"/>
                <a:gd name="connsiteY79" fmla="*/ 2605181 h 2605181"/>
                <a:gd name="connsiteX80" fmla="*/ 0 w 11740554"/>
                <a:gd name="connsiteY80" fmla="*/ 2387255 h 2605181"/>
                <a:gd name="connsiteX81" fmla="*/ 147663 w 11740554"/>
                <a:gd name="connsiteY81" fmla="*/ 2387255 h 2605181"/>
                <a:gd name="connsiteX82" fmla="*/ 147663 w 11740554"/>
                <a:gd name="connsiteY82" fmla="*/ 2314612 h 2605181"/>
                <a:gd name="connsiteX83" fmla="*/ 0 w 11740554"/>
                <a:gd name="connsiteY83" fmla="*/ 2314612 h 2605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11740554" h="2605181">
                  <a:moveTo>
                    <a:pt x="11589985" y="2455142"/>
                  </a:moveTo>
                  <a:cubicBezTo>
                    <a:pt x="11589985" y="2483934"/>
                    <a:pt x="11589985" y="2509029"/>
                    <a:pt x="11589985" y="2537821"/>
                  </a:cubicBezTo>
                  <a:cubicBezTo>
                    <a:pt x="11618777" y="2537821"/>
                    <a:pt x="11643872" y="2537821"/>
                    <a:pt x="11672667" y="2537821"/>
                  </a:cubicBezTo>
                  <a:cubicBezTo>
                    <a:pt x="11672667" y="2509029"/>
                    <a:pt x="11672667" y="2483934"/>
                    <a:pt x="11672667" y="2455142"/>
                  </a:cubicBezTo>
                  <a:cubicBezTo>
                    <a:pt x="11643872" y="2455142"/>
                    <a:pt x="11618777" y="2455142"/>
                    <a:pt x="11589985" y="2455142"/>
                  </a:cubicBezTo>
                  <a:close/>
                  <a:moveTo>
                    <a:pt x="11303906" y="2455142"/>
                  </a:moveTo>
                  <a:cubicBezTo>
                    <a:pt x="11303906" y="2483934"/>
                    <a:pt x="11303906" y="2509029"/>
                    <a:pt x="11303906" y="2537821"/>
                  </a:cubicBezTo>
                  <a:cubicBezTo>
                    <a:pt x="11332701" y="2537821"/>
                    <a:pt x="11357794" y="2537821"/>
                    <a:pt x="11386589" y="2537821"/>
                  </a:cubicBezTo>
                  <a:cubicBezTo>
                    <a:pt x="11386589" y="2509029"/>
                    <a:pt x="11386589" y="2483934"/>
                    <a:pt x="11386589" y="2455142"/>
                  </a:cubicBezTo>
                  <a:cubicBezTo>
                    <a:pt x="11357794" y="2455142"/>
                    <a:pt x="11332701" y="2455142"/>
                    <a:pt x="11303906" y="2455142"/>
                  </a:cubicBezTo>
                  <a:close/>
                  <a:moveTo>
                    <a:pt x="353965" y="2455142"/>
                  </a:moveTo>
                  <a:cubicBezTo>
                    <a:pt x="353965" y="2483934"/>
                    <a:pt x="353965" y="2509029"/>
                    <a:pt x="353965" y="2537821"/>
                  </a:cubicBezTo>
                  <a:cubicBezTo>
                    <a:pt x="382757" y="2537821"/>
                    <a:pt x="407853" y="2537821"/>
                    <a:pt x="436645" y="2537821"/>
                  </a:cubicBezTo>
                  <a:cubicBezTo>
                    <a:pt x="436645" y="2509029"/>
                    <a:pt x="436645" y="2483934"/>
                    <a:pt x="436645" y="2455142"/>
                  </a:cubicBezTo>
                  <a:cubicBezTo>
                    <a:pt x="407853" y="2455142"/>
                    <a:pt x="382757" y="2455142"/>
                    <a:pt x="353965" y="2455142"/>
                  </a:cubicBezTo>
                  <a:close/>
                  <a:moveTo>
                    <a:pt x="67623" y="2455142"/>
                  </a:moveTo>
                  <a:cubicBezTo>
                    <a:pt x="67623" y="2483934"/>
                    <a:pt x="67623" y="2509029"/>
                    <a:pt x="67623" y="2537821"/>
                  </a:cubicBezTo>
                  <a:cubicBezTo>
                    <a:pt x="96415" y="2537821"/>
                    <a:pt x="121511" y="2537821"/>
                    <a:pt x="150303" y="2537821"/>
                  </a:cubicBezTo>
                  <a:cubicBezTo>
                    <a:pt x="150303" y="2509029"/>
                    <a:pt x="150303" y="2483934"/>
                    <a:pt x="150303" y="2455142"/>
                  </a:cubicBezTo>
                  <a:cubicBezTo>
                    <a:pt x="121511" y="2455142"/>
                    <a:pt x="96415" y="2455142"/>
                    <a:pt x="67623" y="2455142"/>
                  </a:cubicBezTo>
                  <a:close/>
                  <a:moveTo>
                    <a:pt x="217926" y="2312499"/>
                  </a:moveTo>
                  <a:lnTo>
                    <a:pt x="217926" y="2314876"/>
                  </a:lnTo>
                  <a:lnTo>
                    <a:pt x="215286" y="2314876"/>
                  </a:lnTo>
                  <a:cubicBezTo>
                    <a:pt x="215286" y="2340764"/>
                    <a:pt x="215286" y="2360840"/>
                    <a:pt x="215286" y="2387255"/>
                  </a:cubicBezTo>
                  <a:cubicBezTo>
                    <a:pt x="242494" y="2387255"/>
                    <a:pt x="262833" y="2387255"/>
                    <a:pt x="290039" y="2387255"/>
                  </a:cubicBezTo>
                  <a:cubicBezTo>
                    <a:pt x="290039" y="2360047"/>
                    <a:pt x="290039" y="2339441"/>
                    <a:pt x="290039" y="2312499"/>
                  </a:cubicBezTo>
                  <a:cubicBezTo>
                    <a:pt x="263890" y="2312499"/>
                    <a:pt x="243814" y="2312499"/>
                    <a:pt x="217926" y="2312499"/>
                  </a:cubicBezTo>
                  <a:close/>
                  <a:moveTo>
                    <a:pt x="11450249" y="2312236"/>
                  </a:moveTo>
                  <a:cubicBezTo>
                    <a:pt x="11450249" y="2339178"/>
                    <a:pt x="11450249" y="2359783"/>
                    <a:pt x="11450249" y="2386989"/>
                  </a:cubicBezTo>
                  <a:cubicBezTo>
                    <a:pt x="11477457" y="2386989"/>
                    <a:pt x="11498060" y="2386989"/>
                    <a:pt x="11525005" y="2386989"/>
                  </a:cubicBezTo>
                  <a:cubicBezTo>
                    <a:pt x="11525005" y="2360840"/>
                    <a:pt x="11525005" y="2340498"/>
                    <a:pt x="11525005" y="2314612"/>
                  </a:cubicBezTo>
                  <a:lnTo>
                    <a:pt x="11522362" y="2314612"/>
                  </a:lnTo>
                  <a:lnTo>
                    <a:pt x="11522362" y="2312236"/>
                  </a:lnTo>
                  <a:cubicBezTo>
                    <a:pt x="11496476" y="2312236"/>
                    <a:pt x="11476401" y="2312236"/>
                    <a:pt x="11450249" y="2312236"/>
                  </a:cubicBezTo>
                  <a:close/>
                  <a:moveTo>
                    <a:pt x="11589985" y="2164310"/>
                  </a:moveTo>
                  <a:cubicBezTo>
                    <a:pt x="11589985" y="2192309"/>
                    <a:pt x="11589985" y="2216874"/>
                    <a:pt x="11589985" y="2244612"/>
                  </a:cubicBezTo>
                  <a:lnTo>
                    <a:pt x="11592625" y="2244612"/>
                  </a:lnTo>
                  <a:lnTo>
                    <a:pt x="11592625" y="2246989"/>
                  </a:lnTo>
                  <a:cubicBezTo>
                    <a:pt x="11620363" y="2246989"/>
                    <a:pt x="11644665" y="2246989"/>
                    <a:pt x="11672667" y="2246989"/>
                  </a:cubicBezTo>
                  <a:cubicBezTo>
                    <a:pt x="11672667" y="2218197"/>
                    <a:pt x="11672667" y="2193365"/>
                    <a:pt x="11672667" y="2164310"/>
                  </a:cubicBezTo>
                  <a:cubicBezTo>
                    <a:pt x="11643872" y="2164310"/>
                    <a:pt x="11618777" y="2164310"/>
                    <a:pt x="11589985" y="2164310"/>
                  </a:cubicBezTo>
                  <a:close/>
                  <a:moveTo>
                    <a:pt x="67623" y="2164310"/>
                  </a:moveTo>
                  <a:cubicBezTo>
                    <a:pt x="67623" y="2193102"/>
                    <a:pt x="67623" y="2218197"/>
                    <a:pt x="67623" y="2246989"/>
                  </a:cubicBezTo>
                  <a:cubicBezTo>
                    <a:pt x="95625" y="2246989"/>
                    <a:pt x="119927" y="2246989"/>
                    <a:pt x="147663" y="2246989"/>
                  </a:cubicBezTo>
                  <a:lnTo>
                    <a:pt x="147663" y="2244612"/>
                  </a:lnTo>
                  <a:lnTo>
                    <a:pt x="150303" y="2244612"/>
                  </a:lnTo>
                  <a:cubicBezTo>
                    <a:pt x="150303" y="2216611"/>
                    <a:pt x="150303" y="2192309"/>
                    <a:pt x="150303" y="2164310"/>
                  </a:cubicBezTo>
                  <a:cubicBezTo>
                    <a:pt x="121511" y="2164310"/>
                    <a:pt x="96415" y="2164310"/>
                    <a:pt x="67623" y="2164310"/>
                  </a:cubicBezTo>
                  <a:close/>
                  <a:moveTo>
                    <a:pt x="0" y="0"/>
                  </a:moveTo>
                  <a:lnTo>
                    <a:pt x="67623" y="0"/>
                  </a:lnTo>
                  <a:lnTo>
                    <a:pt x="67623" y="2096687"/>
                  </a:lnTo>
                  <a:lnTo>
                    <a:pt x="217926" y="2096687"/>
                  </a:lnTo>
                  <a:lnTo>
                    <a:pt x="217926" y="2244612"/>
                  </a:lnTo>
                  <a:lnTo>
                    <a:pt x="357928" y="2244612"/>
                  </a:lnTo>
                  <a:lnTo>
                    <a:pt x="357928" y="2387519"/>
                  </a:lnTo>
                  <a:lnTo>
                    <a:pt x="504268" y="2387519"/>
                  </a:lnTo>
                  <a:lnTo>
                    <a:pt x="504268" y="2537821"/>
                  </a:lnTo>
                  <a:lnTo>
                    <a:pt x="11236283" y="2537821"/>
                  </a:lnTo>
                  <a:lnTo>
                    <a:pt x="11236283" y="2387519"/>
                  </a:lnTo>
                  <a:lnTo>
                    <a:pt x="11382626" y="2387519"/>
                  </a:lnTo>
                  <a:lnTo>
                    <a:pt x="11382626" y="2244612"/>
                  </a:lnTo>
                  <a:lnTo>
                    <a:pt x="11522362" y="2244612"/>
                  </a:lnTo>
                  <a:lnTo>
                    <a:pt x="11522362" y="2096687"/>
                  </a:lnTo>
                  <a:lnTo>
                    <a:pt x="11672667" y="2096687"/>
                  </a:lnTo>
                  <a:lnTo>
                    <a:pt x="11672667" y="0"/>
                  </a:lnTo>
                  <a:lnTo>
                    <a:pt x="11740554" y="0"/>
                  </a:lnTo>
                  <a:lnTo>
                    <a:pt x="11740554" y="2314612"/>
                  </a:lnTo>
                  <a:lnTo>
                    <a:pt x="11592891" y="2314612"/>
                  </a:lnTo>
                  <a:lnTo>
                    <a:pt x="11592891" y="2387255"/>
                  </a:lnTo>
                  <a:lnTo>
                    <a:pt x="11740554" y="2387255"/>
                  </a:lnTo>
                  <a:lnTo>
                    <a:pt x="11740554" y="2605181"/>
                  </a:lnTo>
                  <a:lnTo>
                    <a:pt x="11522362" y="2605181"/>
                  </a:lnTo>
                  <a:lnTo>
                    <a:pt x="11522362" y="2454349"/>
                  </a:lnTo>
                  <a:lnTo>
                    <a:pt x="11454212" y="2454349"/>
                  </a:lnTo>
                  <a:lnTo>
                    <a:pt x="11454212" y="2605181"/>
                  </a:lnTo>
                  <a:lnTo>
                    <a:pt x="286079" y="2605181"/>
                  </a:lnTo>
                  <a:lnTo>
                    <a:pt x="286079" y="2454349"/>
                  </a:lnTo>
                  <a:lnTo>
                    <a:pt x="217926" y="2454349"/>
                  </a:lnTo>
                  <a:lnTo>
                    <a:pt x="217926" y="2605181"/>
                  </a:lnTo>
                  <a:lnTo>
                    <a:pt x="0" y="2605181"/>
                  </a:lnTo>
                  <a:lnTo>
                    <a:pt x="0" y="2387255"/>
                  </a:lnTo>
                  <a:lnTo>
                    <a:pt x="147663" y="2387255"/>
                  </a:lnTo>
                  <a:lnTo>
                    <a:pt x="147663" y="2314612"/>
                  </a:lnTo>
                  <a:lnTo>
                    <a:pt x="0" y="231461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5" name="任意多边形: 形状 464">
              <a:extLst>
                <a:ext uri="{FF2B5EF4-FFF2-40B4-BE49-F238E27FC236}">
                  <a16:creationId xmlns:a16="http://schemas.microsoft.com/office/drawing/2014/main" id="{286BD73C-8617-B57E-D585-0CFC747965D4}"/>
                </a:ext>
              </a:extLst>
            </p:cNvPr>
            <p:cNvSpPr/>
            <p:nvPr/>
          </p:nvSpPr>
          <p:spPr>
            <a:xfrm>
              <a:off x="207033" y="2277375"/>
              <a:ext cx="11740554" cy="1949373"/>
            </a:xfrm>
            <a:custGeom>
              <a:avLst/>
              <a:gdLst>
                <a:gd name="connsiteX0" fmla="*/ 11672667 w 11740554"/>
                <a:gd name="connsiteY0" fmla="*/ 0 h 1949373"/>
                <a:gd name="connsiteX1" fmla="*/ 11740554 w 11740554"/>
                <a:gd name="connsiteY1" fmla="*/ 0 h 1949373"/>
                <a:gd name="connsiteX2" fmla="*/ 11740554 w 11740554"/>
                <a:gd name="connsiteY2" fmla="*/ 1949373 h 1949373"/>
                <a:gd name="connsiteX3" fmla="*/ 11672667 w 11740554"/>
                <a:gd name="connsiteY3" fmla="*/ 1949373 h 1949373"/>
                <a:gd name="connsiteX4" fmla="*/ 0 w 11740554"/>
                <a:gd name="connsiteY4" fmla="*/ 0 h 1949373"/>
                <a:gd name="connsiteX5" fmla="*/ 67623 w 11740554"/>
                <a:gd name="connsiteY5" fmla="*/ 0 h 1949373"/>
                <a:gd name="connsiteX6" fmla="*/ 67623 w 11740554"/>
                <a:gd name="connsiteY6" fmla="*/ 1949373 h 1949373"/>
                <a:gd name="connsiteX7" fmla="*/ 0 w 11740554"/>
                <a:gd name="connsiteY7" fmla="*/ 1949373 h 194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740554" h="1949373">
                  <a:moveTo>
                    <a:pt x="11672667" y="0"/>
                  </a:moveTo>
                  <a:lnTo>
                    <a:pt x="11740554" y="0"/>
                  </a:lnTo>
                  <a:lnTo>
                    <a:pt x="11740554" y="1949373"/>
                  </a:lnTo>
                  <a:lnTo>
                    <a:pt x="11672667" y="1949373"/>
                  </a:lnTo>
                  <a:close/>
                  <a:moveTo>
                    <a:pt x="0" y="0"/>
                  </a:moveTo>
                  <a:lnTo>
                    <a:pt x="67623" y="0"/>
                  </a:lnTo>
                  <a:lnTo>
                    <a:pt x="67623" y="1949373"/>
                  </a:lnTo>
                  <a:lnTo>
                    <a:pt x="0" y="19493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198173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FE8B1A8D-011B-5D3B-0FC9-556999CBDC87}"/>
              </a:ext>
            </a:extLst>
          </p:cNvPr>
          <p:cNvSpPr txBox="1"/>
          <p:nvPr/>
        </p:nvSpPr>
        <p:spPr>
          <a:xfrm>
            <a:off x="758757" y="4961106"/>
            <a:ext cx="509787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整理发布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11458679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28</Words>
  <Application>Microsoft Office PowerPoint</Application>
  <PresentationFormat>宽屏</PresentationFormat>
  <Paragraphs>7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2" baseType="lpstr">
      <vt:lpstr>等线</vt:lpstr>
      <vt:lpstr>等线 Light</vt:lpstr>
      <vt:lpstr>字制区喜脉体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多款式矢量卡通灯笼ppt素材打包下载</dc:title>
  <dc:creator>51PPT模板网</dc:creator>
  <cp:keywords>www.51pptmoban.com</cp:keywords>
  <dc:description>www.51pptmoban.com</dc:description>
  <cp:lastModifiedBy>Power user</cp:lastModifiedBy>
  <cp:revision>38</cp:revision>
  <dcterms:created xsi:type="dcterms:W3CDTF">2023-01-11T14:14:46Z</dcterms:created>
  <dcterms:modified xsi:type="dcterms:W3CDTF">2023-01-12T11:32:00Z</dcterms:modified>
</cp:coreProperties>
</file>